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771" r:id="rId2"/>
    <p:sldId id="776" r:id="rId3"/>
    <p:sldId id="779" r:id="rId4"/>
    <p:sldId id="780" r:id="rId5"/>
    <p:sldId id="782" r:id="rId6"/>
    <p:sldId id="781" r:id="rId7"/>
    <p:sldId id="784" r:id="rId8"/>
    <p:sldId id="772" r:id="rId9"/>
    <p:sldId id="773" r:id="rId10"/>
    <p:sldId id="774" r:id="rId11"/>
    <p:sldId id="775" r:id="rId12"/>
    <p:sldId id="715" r:id="rId13"/>
    <p:sldId id="765" r:id="rId14"/>
    <p:sldId id="745" r:id="rId15"/>
    <p:sldId id="788" r:id="rId16"/>
    <p:sldId id="761" r:id="rId17"/>
    <p:sldId id="785" r:id="rId18"/>
    <p:sldId id="786" r:id="rId19"/>
    <p:sldId id="762" r:id="rId20"/>
    <p:sldId id="273" r:id="rId21"/>
    <p:sldId id="711" r:id="rId22"/>
    <p:sldId id="763" r:id="rId23"/>
    <p:sldId id="764" r:id="rId24"/>
    <p:sldId id="787" r:id="rId25"/>
    <p:sldId id="766" r:id="rId26"/>
    <p:sldId id="748" r:id="rId27"/>
    <p:sldId id="754" r:id="rId28"/>
    <p:sldId id="777" r:id="rId29"/>
    <p:sldId id="789" r:id="rId30"/>
    <p:sldId id="790" r:id="rId31"/>
    <p:sldId id="791" r:id="rId32"/>
    <p:sldId id="792" r:id="rId33"/>
    <p:sldId id="793" r:id="rId34"/>
    <p:sldId id="794" r:id="rId35"/>
    <p:sldId id="796" r:id="rId36"/>
    <p:sldId id="797" r:id="rId37"/>
    <p:sldId id="756" r:id="rId38"/>
    <p:sldId id="759" r:id="rId39"/>
    <p:sldId id="798" r:id="rId40"/>
    <p:sldId id="799" r:id="rId41"/>
    <p:sldId id="800" r:id="rId42"/>
    <p:sldId id="801" r:id="rId43"/>
    <p:sldId id="802" r:id="rId44"/>
    <p:sldId id="803" r:id="rId45"/>
    <p:sldId id="804" r:id="rId46"/>
    <p:sldId id="805" r:id="rId47"/>
    <p:sldId id="778" r:id="rId48"/>
    <p:sldId id="806" r:id="rId49"/>
    <p:sldId id="807" r:id="rId50"/>
    <p:sldId id="258" r:id="rId51"/>
    <p:sldId id="808" r:id="rId52"/>
    <p:sldId id="809" r:id="rId53"/>
    <p:sldId id="810" r:id="rId54"/>
    <p:sldId id="811" r:id="rId55"/>
    <p:sldId id="812" r:id="rId56"/>
    <p:sldId id="813" r:id="rId57"/>
    <p:sldId id="814" r:id="rId58"/>
    <p:sldId id="815" r:id="rId59"/>
    <p:sldId id="816" r:id="rId60"/>
    <p:sldId id="817" r:id="rId61"/>
    <p:sldId id="818" r:id="rId62"/>
    <p:sldId id="819" r:id="rId63"/>
    <p:sldId id="820" r:id="rId64"/>
    <p:sldId id="821" r:id="rId65"/>
    <p:sldId id="822" r:id="rId66"/>
    <p:sldId id="823" r:id="rId67"/>
    <p:sldId id="824" r:id="rId68"/>
    <p:sldId id="825" r:id="rId69"/>
    <p:sldId id="826" r:id="rId70"/>
    <p:sldId id="827" r:id="rId71"/>
    <p:sldId id="828" r:id="rId72"/>
    <p:sldId id="829" r:id="rId73"/>
    <p:sldId id="830" r:id="rId74"/>
    <p:sldId id="831" r:id="rId75"/>
    <p:sldId id="832" r:id="rId76"/>
    <p:sldId id="833" r:id="rId77"/>
    <p:sldId id="834" r:id="rId78"/>
    <p:sldId id="835" r:id="rId79"/>
    <p:sldId id="836" r:id="rId80"/>
    <p:sldId id="837" r:id="rId81"/>
    <p:sldId id="838" r:id="rId82"/>
    <p:sldId id="839" r:id="rId83"/>
    <p:sldId id="840" r:id="rId84"/>
    <p:sldId id="841" r:id="rId85"/>
    <p:sldId id="842" r:id="rId86"/>
    <p:sldId id="843" r:id="rId87"/>
    <p:sldId id="844" r:id="rId88"/>
    <p:sldId id="845" r:id="rId89"/>
    <p:sldId id="846" r:id="rId90"/>
    <p:sldId id="847" r:id="rId91"/>
    <p:sldId id="848" r:id="rId92"/>
    <p:sldId id="849" r:id="rId93"/>
    <p:sldId id="850" r:id="rId94"/>
    <p:sldId id="851" r:id="rId95"/>
    <p:sldId id="852" r:id="rId96"/>
    <p:sldId id="853" r:id="rId97"/>
    <p:sldId id="855"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710" autoAdjust="0"/>
  </p:normalViewPr>
  <p:slideViewPr>
    <p:cSldViewPr snapToGrid="0">
      <p:cViewPr varScale="1">
        <p:scale>
          <a:sx n="66" d="100"/>
          <a:sy n="66" d="100"/>
        </p:scale>
        <p:origin x="66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Home\Desktop\ToT%20(2024)\TNA%20Results%20(2024)\New%20Microsoft%20Excel%20Worksheet.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Home\Desktop\ToT%20(2024)\TNA%20Results%20(2024)\New%20Microsoft%20Excel%20Worksheet.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Home\Desktop\ToT%20(2024)\TNA%20Results%20(2024)\Joint%20TNA%20SR-NMK%20(2024).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Home\Desktop\ToT%20(2024)\TNA%20Results%20(2024)\Joint%20TNA%20SR-NMK%20(2024).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Home\Desktop\ToT%20(2024)\TNA%20Results%20(2024)\Joint%20TNA%20SR-NMK%20(2024).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Home\Desktop\ToT%20(2024)\TNA%20Results%20(2024)\Joint%20TNA%20SR-NMK%20(2024).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C:\Users\Home\Desktop\ToT%20(2024)\TNA%20Results%20(2024)\Joint%20TNA%20SR-NMK%20(202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'[New Microsoft Excel Worksheet.xlsx]SR'!$C$2</c:f>
              <c:strCache>
                <c:ptCount val="1"/>
                <c:pt idx="0">
                  <c:v>Европска унија (EU27)</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'[New Microsoft Excel Worksheet.xlsx]SR'!$B$3:$B$13</c:f>
              <c:strCache>
                <c:ptCount val="11"/>
                <c:pt idx="0">
                  <c:v>Смањење потрошње воде</c:v>
                </c:pt>
                <c:pt idx="1">
                  <c:v>Смањење потрошње енергије</c:v>
                </c:pt>
                <c:pt idx="2">
                  <c:v>Коришћење енергије из обновљивих извора (нпр. сопствена производња преко соларних панела, и сл.)</c:v>
                </c:pt>
                <c:pt idx="3">
                  <c:v>Смањење потрошње материјала</c:v>
                </c:pt>
                <c:pt idx="4">
                  <c:v>Прелазак на зелене добављаче материјала</c:v>
                </c:pt>
                <c:pt idx="5">
                  <c:v>Смањење отпада</c:v>
                </c:pt>
                <c:pt idx="6">
                  <c:v>Продаја отпада</c:v>
                </c:pt>
                <c:pt idx="7">
                  <c:v>Рециклажа</c:v>
                </c:pt>
                <c:pt idx="8">
                  <c:v>Развој производа које је лакше одржавати, поправљати или поново користити</c:v>
                </c:pt>
                <c:pt idx="9">
                  <c:v>Остале не поменуте мере</c:v>
                </c:pt>
                <c:pt idx="10">
                  <c:v>МСП-а која не предузимају мере озелењавања</c:v>
                </c:pt>
              </c:strCache>
            </c:strRef>
          </c:cat>
          <c:val>
            <c:numRef>
              <c:f>'[New Microsoft Excel Worksheet.xlsx]SR'!$C$3:$C$13</c:f>
              <c:numCache>
                <c:formatCode>0.00%</c:formatCode>
                <c:ptCount val="11"/>
                <c:pt idx="0">
                  <c:v>0.48499999999999999</c:v>
                </c:pt>
                <c:pt idx="1">
                  <c:v>0.66100000000000003</c:v>
                </c:pt>
                <c:pt idx="2">
                  <c:v>0.24099999999999999</c:v>
                </c:pt>
                <c:pt idx="3">
                  <c:v>0.56499999999999995</c:v>
                </c:pt>
                <c:pt idx="4">
                  <c:v>0.33300000000000002</c:v>
                </c:pt>
                <c:pt idx="5">
                  <c:v>0.65700000000000003</c:v>
                </c:pt>
                <c:pt idx="6">
                  <c:v>0.224</c:v>
                </c:pt>
                <c:pt idx="7">
                  <c:v>0.48099999999999998</c:v>
                </c:pt>
                <c:pt idx="8">
                  <c:v>0.28999999999999998</c:v>
                </c:pt>
                <c:pt idx="9">
                  <c:v>1.7000000000000001E-2</c:v>
                </c:pt>
                <c:pt idx="10">
                  <c:v>6.0999999999999999E-2</c:v>
                </c:pt>
              </c:numCache>
            </c:numRef>
          </c:val>
          <c:extLst xmlns:c16r2="http://schemas.microsoft.com/office/drawing/2015/06/chart">
            <c:ext xmlns:c16="http://schemas.microsoft.com/office/drawing/2014/chart" uri="{C3380CC4-5D6E-409C-BE32-E72D297353CC}">
              <c16:uniqueId val="{00000000-1DEA-47D3-A4BF-8E713E527260}"/>
            </c:ext>
          </c:extLst>
        </c:ser>
        <c:ser>
          <c:idx val="1"/>
          <c:order val="1"/>
          <c:tx>
            <c:strRef>
              <c:f>'[New Microsoft Excel Worksheet.xlsx]SR'!$D$2</c:f>
              <c:strCache>
                <c:ptCount val="1"/>
                <c:pt idx="0">
                  <c:v>Србија</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'[New Microsoft Excel Worksheet.xlsx]SR'!$B$3:$B$13</c:f>
              <c:strCache>
                <c:ptCount val="11"/>
                <c:pt idx="0">
                  <c:v>Смањење потрошње воде</c:v>
                </c:pt>
                <c:pt idx="1">
                  <c:v>Смањење потрошње енергије</c:v>
                </c:pt>
                <c:pt idx="2">
                  <c:v>Коришћење енергије из обновљивих извора (нпр. сопствена производња преко соларних панела, и сл.)</c:v>
                </c:pt>
                <c:pt idx="3">
                  <c:v>Смањење потрошње материјала</c:v>
                </c:pt>
                <c:pt idx="4">
                  <c:v>Прелазак на зелене добављаче материјала</c:v>
                </c:pt>
                <c:pt idx="5">
                  <c:v>Смањење отпада</c:v>
                </c:pt>
                <c:pt idx="6">
                  <c:v>Продаја отпада</c:v>
                </c:pt>
                <c:pt idx="7">
                  <c:v>Рециклажа</c:v>
                </c:pt>
                <c:pt idx="8">
                  <c:v>Развој производа које је лакше одржавати, поправљати или поново користити</c:v>
                </c:pt>
                <c:pt idx="9">
                  <c:v>Остале не поменуте мере</c:v>
                </c:pt>
                <c:pt idx="10">
                  <c:v>МСП-а која не предузимају мере озелењавања</c:v>
                </c:pt>
              </c:strCache>
            </c:strRef>
          </c:cat>
          <c:val>
            <c:numRef>
              <c:f>'[New Microsoft Excel Worksheet.xlsx]SR'!$D$3:$D$13</c:f>
              <c:numCache>
                <c:formatCode>0.00%</c:formatCode>
                <c:ptCount val="11"/>
                <c:pt idx="0">
                  <c:v>0.123</c:v>
                </c:pt>
                <c:pt idx="1">
                  <c:v>0.221</c:v>
                </c:pt>
                <c:pt idx="2">
                  <c:v>4.3999999999999997E-2</c:v>
                </c:pt>
                <c:pt idx="3">
                  <c:v>0.187</c:v>
                </c:pt>
                <c:pt idx="4">
                  <c:v>5.8999999999999997E-2</c:v>
                </c:pt>
                <c:pt idx="5">
                  <c:v>0.20399999999999999</c:v>
                </c:pt>
                <c:pt idx="6">
                  <c:v>0.112</c:v>
                </c:pt>
                <c:pt idx="7">
                  <c:v>0.13900000000000001</c:v>
                </c:pt>
                <c:pt idx="8">
                  <c:v>6.6000000000000003E-2</c:v>
                </c:pt>
                <c:pt idx="9">
                  <c:v>0.1</c:v>
                </c:pt>
                <c:pt idx="10">
                  <c:v>0.35</c:v>
                </c:pt>
              </c:numCache>
            </c:numRef>
          </c:val>
          <c:extLst xmlns:c16r2="http://schemas.microsoft.com/office/drawing/2015/06/chart">
            <c:ext xmlns:c16="http://schemas.microsoft.com/office/drawing/2014/chart" uri="{C3380CC4-5D6E-409C-BE32-E72D297353CC}">
              <c16:uniqueId val="{00000001-1DEA-47D3-A4BF-8E713E527260}"/>
            </c:ext>
          </c:extLst>
        </c:ser>
        <c:ser>
          <c:idx val="2"/>
          <c:order val="2"/>
          <c:tx>
            <c:strRef>
              <c:f>'[New Microsoft Excel Worksheet.xlsx]SR'!$E$2</c:f>
              <c:strCache>
                <c:ptCount val="1"/>
                <c:pt idx="0">
                  <c:v>Северна Македонија</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'[New Microsoft Excel Worksheet.xlsx]SR'!$B$3:$B$13</c:f>
              <c:strCache>
                <c:ptCount val="11"/>
                <c:pt idx="0">
                  <c:v>Смањење потрошње воде</c:v>
                </c:pt>
                <c:pt idx="1">
                  <c:v>Смањење потрошње енергије</c:v>
                </c:pt>
                <c:pt idx="2">
                  <c:v>Коришћење енергије из обновљивих извора (нпр. сопствена производња преко соларних панела, и сл.)</c:v>
                </c:pt>
                <c:pt idx="3">
                  <c:v>Смањење потрошње материјала</c:v>
                </c:pt>
                <c:pt idx="4">
                  <c:v>Прелазак на зелене добављаче материјала</c:v>
                </c:pt>
                <c:pt idx="5">
                  <c:v>Смањење отпада</c:v>
                </c:pt>
                <c:pt idx="6">
                  <c:v>Продаја отпада</c:v>
                </c:pt>
                <c:pt idx="7">
                  <c:v>Рециклажа</c:v>
                </c:pt>
                <c:pt idx="8">
                  <c:v>Развој производа које је лакше одржавати, поправљати или поново користити</c:v>
                </c:pt>
                <c:pt idx="9">
                  <c:v>Остале не поменуте мере</c:v>
                </c:pt>
                <c:pt idx="10">
                  <c:v>МСП-а која не предузимају мере озелењавања</c:v>
                </c:pt>
              </c:strCache>
            </c:strRef>
          </c:cat>
          <c:val>
            <c:numRef>
              <c:f>'[New Microsoft Excel Worksheet.xlsx]SR'!$E$3:$E$13</c:f>
              <c:numCache>
                <c:formatCode>0.00%</c:formatCode>
                <c:ptCount val="11"/>
                <c:pt idx="0">
                  <c:v>0.27900000000000003</c:v>
                </c:pt>
                <c:pt idx="1">
                  <c:v>0.40400000000000003</c:v>
                </c:pt>
                <c:pt idx="2">
                  <c:v>5.1999999999999998E-2</c:v>
                </c:pt>
                <c:pt idx="3">
                  <c:v>0.39400000000000002</c:v>
                </c:pt>
                <c:pt idx="4">
                  <c:v>0.13400000000000001</c:v>
                </c:pt>
                <c:pt idx="5">
                  <c:v>0.34499999999999997</c:v>
                </c:pt>
                <c:pt idx="6">
                  <c:v>0.216</c:v>
                </c:pt>
                <c:pt idx="7">
                  <c:v>0.21099999999999999</c:v>
                </c:pt>
                <c:pt idx="8">
                  <c:v>0.111</c:v>
                </c:pt>
                <c:pt idx="9">
                  <c:v>0</c:v>
                </c:pt>
                <c:pt idx="10">
                  <c:v>0.217</c:v>
                </c:pt>
              </c:numCache>
            </c:numRef>
          </c:val>
          <c:extLst xmlns:c16r2="http://schemas.microsoft.com/office/drawing/2015/06/chart">
            <c:ext xmlns:c16="http://schemas.microsoft.com/office/drawing/2014/chart" uri="{C3380CC4-5D6E-409C-BE32-E72D297353CC}">
              <c16:uniqueId val="{00000002-1DEA-47D3-A4BF-8E713E527260}"/>
            </c:ext>
          </c:extLst>
        </c:ser>
        <c:dLbls>
          <c:dLblPos val="ctr"/>
          <c:showLegendKey val="0"/>
          <c:showVal val="1"/>
          <c:showCatName val="0"/>
          <c:showSerName val="0"/>
          <c:showPercent val="0"/>
          <c:showBubbleSize val="0"/>
        </c:dLbls>
        <c:gapWidth val="150"/>
        <c:overlap val="100"/>
        <c:axId val="335517552"/>
        <c:axId val="335521472"/>
      </c:barChart>
      <c:catAx>
        <c:axId val="335517552"/>
        <c:scaling>
          <c:orientation val="maxMin"/>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chemeClr val="dk1">
                    <a:lumMod val="65000"/>
                    <a:lumOff val="35000"/>
                  </a:schemeClr>
                </a:solidFill>
                <a:latin typeface="+mn-lt"/>
                <a:ea typeface="+mn-ea"/>
                <a:cs typeface="+mn-cs"/>
              </a:defRPr>
            </a:pPr>
            <a:endParaRPr lang="en-US"/>
          </a:p>
        </c:txPr>
        <c:crossAx val="335521472"/>
        <c:crosses val="autoZero"/>
        <c:auto val="1"/>
        <c:lblAlgn val="ctr"/>
        <c:lblOffset val="100"/>
        <c:noMultiLvlLbl val="0"/>
      </c:catAx>
      <c:valAx>
        <c:axId val="335521472"/>
        <c:scaling>
          <c:orientation val="minMax"/>
          <c:max val="1.4"/>
        </c:scaling>
        <c:delete val="1"/>
        <c:axPos val="t"/>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crossAx val="335517552"/>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14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'[New Microsoft Excel Worksheet.xlsx]SR'!$C$42</c:f>
              <c:strCache>
                <c:ptCount val="1"/>
                <c:pt idx="0">
                  <c:v>Европска унија (EU27)</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'[New Microsoft Excel Worksheet.xlsx]SR'!$B$43:$B$50</c:f>
              <c:strCache>
                <c:ptCount val="8"/>
                <c:pt idx="0">
                  <c:v>Алат за самопроцену степена озелењавање пословања</c:v>
                </c:pt>
                <c:pt idx="1">
                  <c:v>Техничка подршка и консултације за озелењавање пословања</c:v>
                </c:pt>
                <c:pt idx="2">
                  <c:v>Грантови или субвенције</c:v>
                </c:pt>
                <c:pt idx="3">
                  <c:v>Информисање о могућностима зеленог финансирања и финансијском планирању за улагања у ефикасност ресурса</c:v>
                </c:pt>
                <c:pt idx="4">
                  <c:v>Демонстрација нових технологија или процеса за побољшање ефикасности ресурса</c:v>
                </c:pt>
                <c:pt idx="5">
                  <c:v>База података са студијама случаја које показују предности повећања ефикасности ресурса </c:v>
                </c:pt>
                <c:pt idx="6">
                  <c:v>Боља сарадња између МСП-а из различитих сектора зарад развоја нових процеса за поновну употребу отпада и нуспроизвода</c:v>
                </c:pt>
                <c:pt idx="7">
                  <c:v>Јасна правила о употреби секундарних сировина</c:v>
                </c:pt>
              </c:strCache>
            </c:strRef>
          </c:cat>
          <c:val>
            <c:numRef>
              <c:f>'[New Microsoft Excel Worksheet.xlsx]SR'!$C$43:$C$50</c:f>
              <c:numCache>
                <c:formatCode>0.00%</c:formatCode>
                <c:ptCount val="8"/>
                <c:pt idx="0">
                  <c:v>0.14499999999999999</c:v>
                </c:pt>
                <c:pt idx="1">
                  <c:v>0.245</c:v>
                </c:pt>
                <c:pt idx="2">
                  <c:v>0.36499999999999999</c:v>
                </c:pt>
                <c:pt idx="3">
                  <c:v>0.23400000000000001</c:v>
                </c:pt>
                <c:pt idx="4">
                  <c:v>0.216</c:v>
                </c:pt>
                <c:pt idx="5">
                  <c:v>0.16200000000000001</c:v>
                </c:pt>
                <c:pt idx="6">
                  <c:v>0.248</c:v>
                </c:pt>
                <c:pt idx="7">
                  <c:v>0.186</c:v>
                </c:pt>
              </c:numCache>
            </c:numRef>
          </c:val>
          <c:extLst xmlns:c16r2="http://schemas.microsoft.com/office/drawing/2015/06/chart">
            <c:ext xmlns:c16="http://schemas.microsoft.com/office/drawing/2014/chart" uri="{C3380CC4-5D6E-409C-BE32-E72D297353CC}">
              <c16:uniqueId val="{00000000-3FC1-4057-960E-522CF9E05ADF}"/>
            </c:ext>
          </c:extLst>
        </c:ser>
        <c:ser>
          <c:idx val="1"/>
          <c:order val="1"/>
          <c:tx>
            <c:strRef>
              <c:f>'[New Microsoft Excel Worksheet.xlsx]SR'!$D$42</c:f>
              <c:strCache>
                <c:ptCount val="1"/>
                <c:pt idx="0">
                  <c:v>Србија</c:v>
                </c:pt>
              </c:strCache>
            </c:strRef>
          </c:tx>
          <c:spPr>
            <a:solidFill>
              <a:schemeClr val="accent1">
                <a:lumMod val="40000"/>
                <a:lumOff val="60000"/>
              </a:schemeClr>
            </a:solidFill>
            <a:ln>
              <a:noFill/>
            </a:ln>
            <a:effectLst/>
          </c:spPr>
          <c:invertIfNegative val="0"/>
          <c:dLbls>
            <c:dLbl>
              <c:idx val="0"/>
              <c:layout>
                <c:manualLayout>
                  <c:x val="-1.1719939134757038E-2"/>
                  <c:y val="-4.2374214361093128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FC1-4057-960E-522CF9E05ADF}"/>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100"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'[New Microsoft Excel Worksheet.xlsx]SR'!$B$43:$B$50</c:f>
              <c:strCache>
                <c:ptCount val="8"/>
                <c:pt idx="0">
                  <c:v>Алат за самопроцену степена озелењавање пословања</c:v>
                </c:pt>
                <c:pt idx="1">
                  <c:v>Техничка подршка и консултације за озелењавање пословања</c:v>
                </c:pt>
                <c:pt idx="2">
                  <c:v>Грантови или субвенције</c:v>
                </c:pt>
                <c:pt idx="3">
                  <c:v>Информисање о могућностима зеленог финансирања и финансијском планирању за улагања у ефикасност ресурса</c:v>
                </c:pt>
                <c:pt idx="4">
                  <c:v>Демонстрација нових технологија или процеса за побољшање ефикасности ресурса</c:v>
                </c:pt>
                <c:pt idx="5">
                  <c:v>База података са студијама случаја које показују предности повећања ефикасности ресурса </c:v>
                </c:pt>
                <c:pt idx="6">
                  <c:v>Боља сарадња између МСП-а из различитих сектора зарад развоја нових процеса за поновну употребу отпада и нуспроизвода</c:v>
                </c:pt>
                <c:pt idx="7">
                  <c:v>Јасна правила о употреби секундарних сировина</c:v>
                </c:pt>
              </c:strCache>
            </c:strRef>
          </c:cat>
          <c:val>
            <c:numRef>
              <c:f>'[New Microsoft Excel Worksheet.xlsx]SR'!$D$43:$D$50</c:f>
              <c:numCache>
                <c:formatCode>0.00%</c:formatCode>
                <c:ptCount val="8"/>
                <c:pt idx="0">
                  <c:v>0.04</c:v>
                </c:pt>
                <c:pt idx="1">
                  <c:v>0.107</c:v>
                </c:pt>
                <c:pt idx="2">
                  <c:v>0.432</c:v>
                </c:pt>
                <c:pt idx="3">
                  <c:v>0.14199999999999999</c:v>
                </c:pt>
                <c:pt idx="4">
                  <c:v>8.1000000000000003E-2</c:v>
                </c:pt>
                <c:pt idx="5">
                  <c:v>4.4999999999999998E-2</c:v>
                </c:pt>
                <c:pt idx="6">
                  <c:v>0.188</c:v>
                </c:pt>
                <c:pt idx="7">
                  <c:v>6.6000000000000003E-2</c:v>
                </c:pt>
              </c:numCache>
            </c:numRef>
          </c:val>
          <c:extLst xmlns:c16r2="http://schemas.microsoft.com/office/drawing/2015/06/chart">
            <c:ext xmlns:c16="http://schemas.microsoft.com/office/drawing/2014/chart" uri="{C3380CC4-5D6E-409C-BE32-E72D297353CC}">
              <c16:uniqueId val="{00000002-3FC1-4057-960E-522CF9E05ADF}"/>
            </c:ext>
          </c:extLst>
        </c:ser>
        <c:ser>
          <c:idx val="2"/>
          <c:order val="2"/>
          <c:tx>
            <c:strRef>
              <c:f>'[New Microsoft Excel Worksheet.xlsx]SR'!$E$42</c:f>
              <c:strCache>
                <c:ptCount val="1"/>
                <c:pt idx="0">
                  <c:v>Северна Македонија</c:v>
                </c:pt>
              </c:strCache>
            </c:strRef>
          </c:tx>
          <c:spPr>
            <a:solidFill>
              <a:schemeClr val="accent2">
                <a:lumMod val="40000"/>
                <a:lumOff val="60000"/>
              </a:schemeClr>
            </a:solidFill>
            <a:ln>
              <a:noFill/>
            </a:ln>
            <a:effectLst/>
          </c:spPr>
          <c:invertIfNegative val="0"/>
          <c:dLbls>
            <c:dLbl>
              <c:idx val="0"/>
              <c:layout>
                <c:manualLayout>
                  <c:x val="5.1274733714561926E-2"/>
                  <c:y val="3.2285115703690026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FC1-4057-960E-522CF9E05ADF}"/>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100"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'[New Microsoft Excel Worksheet.xlsx]SR'!$B$43:$B$50</c:f>
              <c:strCache>
                <c:ptCount val="8"/>
                <c:pt idx="0">
                  <c:v>Алат за самопроцену степена озелењавање пословања</c:v>
                </c:pt>
                <c:pt idx="1">
                  <c:v>Техничка подршка и консултације за озелењавање пословања</c:v>
                </c:pt>
                <c:pt idx="2">
                  <c:v>Грантови или субвенције</c:v>
                </c:pt>
                <c:pt idx="3">
                  <c:v>Информисање о могућностима зеленог финансирања и финансијском планирању за улагања у ефикасност ресурса</c:v>
                </c:pt>
                <c:pt idx="4">
                  <c:v>Демонстрација нових технологија или процеса за побољшање ефикасности ресурса</c:v>
                </c:pt>
                <c:pt idx="5">
                  <c:v>База података са студијама случаја које показују предности повећања ефикасности ресурса </c:v>
                </c:pt>
                <c:pt idx="6">
                  <c:v>Боља сарадња између МСП-а из различитих сектора зарад развоја нових процеса за поновну употребу отпада и нуспроизвода</c:v>
                </c:pt>
                <c:pt idx="7">
                  <c:v>Јасна правила о употреби секундарних сировина</c:v>
                </c:pt>
              </c:strCache>
            </c:strRef>
          </c:cat>
          <c:val>
            <c:numRef>
              <c:f>'[New Microsoft Excel Worksheet.xlsx]SR'!$E$43:$E$50</c:f>
              <c:numCache>
                <c:formatCode>0.00%</c:formatCode>
                <c:ptCount val="8"/>
                <c:pt idx="0">
                  <c:v>3.6999999999999998E-2</c:v>
                </c:pt>
                <c:pt idx="1">
                  <c:v>0.214</c:v>
                </c:pt>
                <c:pt idx="2">
                  <c:v>0.56100000000000005</c:v>
                </c:pt>
                <c:pt idx="3">
                  <c:v>0.16800000000000001</c:v>
                </c:pt>
                <c:pt idx="4">
                  <c:v>0.153</c:v>
                </c:pt>
                <c:pt idx="5">
                  <c:v>0.09</c:v>
                </c:pt>
                <c:pt idx="6">
                  <c:v>0.185</c:v>
                </c:pt>
                <c:pt idx="7">
                  <c:v>0.129</c:v>
                </c:pt>
              </c:numCache>
            </c:numRef>
          </c:val>
          <c:extLst xmlns:c16r2="http://schemas.microsoft.com/office/drawing/2015/06/chart">
            <c:ext xmlns:c16="http://schemas.microsoft.com/office/drawing/2014/chart" uri="{C3380CC4-5D6E-409C-BE32-E72D297353CC}">
              <c16:uniqueId val="{00000004-3FC1-4057-960E-522CF9E05ADF}"/>
            </c:ext>
          </c:extLst>
        </c:ser>
        <c:dLbls>
          <c:dLblPos val="ctr"/>
          <c:showLegendKey val="0"/>
          <c:showVal val="1"/>
          <c:showCatName val="0"/>
          <c:showSerName val="0"/>
          <c:showPercent val="0"/>
          <c:showBubbleSize val="0"/>
        </c:dLbls>
        <c:gapWidth val="150"/>
        <c:overlap val="100"/>
        <c:axId val="335519904"/>
        <c:axId val="335522648"/>
      </c:barChart>
      <c:catAx>
        <c:axId val="335519904"/>
        <c:scaling>
          <c:orientation val="maxMin"/>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00" b="0" i="0" u="none" strike="noStrike" kern="1200" cap="none" spc="0" normalizeH="0" baseline="0">
                <a:solidFill>
                  <a:schemeClr val="dk1">
                    <a:lumMod val="65000"/>
                    <a:lumOff val="35000"/>
                  </a:schemeClr>
                </a:solidFill>
                <a:latin typeface="+mn-lt"/>
                <a:ea typeface="+mn-ea"/>
                <a:cs typeface="+mn-cs"/>
              </a:defRPr>
            </a:pPr>
            <a:endParaRPr lang="en-US"/>
          </a:p>
        </c:txPr>
        <c:crossAx val="335522648"/>
        <c:crosses val="autoZero"/>
        <c:auto val="1"/>
        <c:lblAlgn val="ctr"/>
        <c:lblOffset val="100"/>
        <c:noMultiLvlLbl val="0"/>
      </c:catAx>
      <c:valAx>
        <c:axId val="335522648"/>
        <c:scaling>
          <c:orientation val="minMax"/>
          <c:max val="1.4"/>
        </c:scaling>
        <c:delete val="1"/>
        <c:axPos val="t"/>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crossAx val="335519904"/>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11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'[Joint TNA SR-NMK (2024).xlsx]SMEs'!$B$4</c:f>
              <c:strCache>
                <c:ptCount val="1"/>
                <c:pt idx="0">
                  <c:v>Србија</c:v>
                </c:pt>
              </c:strCache>
            </c:strRef>
          </c:tx>
          <c:spPr>
            <a:solidFill>
              <a:srgbClr val="4F81BD"/>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'[Joint TNA SR-NMK (2024).xlsx]SMEs'!$A$5:$A$10</c:f>
              <c:strCache>
                <c:ptCount val="6"/>
                <c:pt idx="0">
                  <c:v>Рециклажа и смањење отпада</c:v>
                </c:pt>
                <c:pt idx="1">
                  <c:v>Смањење потрошње енергије и воде</c:v>
                </c:pt>
                <c:pt idx="2">
                  <c:v>Спречавање загађења</c:v>
                </c:pt>
                <c:pt idx="3">
                  <c:v>Зелена дистрибуција</c:v>
                </c:pt>
                <c:pt idx="4">
                  <c:v>Зелене набавке и зелени финансијски инструменти</c:v>
                </c:pt>
                <c:pt idx="5">
                  <c:v>Ништа од наведеног</c:v>
                </c:pt>
              </c:strCache>
            </c:strRef>
          </c:cat>
          <c:val>
            <c:numRef>
              <c:f>'[Joint TNA SR-NMK (2024).xlsx]SMEs'!$B$5:$B$10</c:f>
              <c:numCache>
                <c:formatCode>0.00%</c:formatCode>
                <c:ptCount val="6"/>
                <c:pt idx="0">
                  <c:v>0.69047619047619047</c:v>
                </c:pt>
                <c:pt idx="1">
                  <c:v>0.5714285714285714</c:v>
                </c:pt>
                <c:pt idx="2">
                  <c:v>0.33333333333333331</c:v>
                </c:pt>
                <c:pt idx="3">
                  <c:v>0.21428571428571427</c:v>
                </c:pt>
                <c:pt idx="4">
                  <c:v>0.23809523809523808</c:v>
                </c:pt>
                <c:pt idx="5">
                  <c:v>7.1428571428571425E-2</c:v>
                </c:pt>
              </c:numCache>
            </c:numRef>
          </c:val>
          <c:extLst xmlns:c16r2="http://schemas.microsoft.com/office/drawing/2015/06/chart">
            <c:ext xmlns:c16="http://schemas.microsoft.com/office/drawing/2014/chart" uri="{C3380CC4-5D6E-409C-BE32-E72D297353CC}">
              <c16:uniqueId val="{00000000-C0E1-4019-98CA-CF8B2B4A779E}"/>
            </c:ext>
          </c:extLst>
        </c:ser>
        <c:ser>
          <c:idx val="1"/>
          <c:order val="1"/>
          <c:tx>
            <c:strRef>
              <c:f>'[Joint TNA SR-NMK (2024).xlsx]SMEs'!$C$4</c:f>
              <c:strCache>
                <c:ptCount val="1"/>
                <c:pt idx="0">
                  <c:v>Северна Македонија</c:v>
                </c:pt>
              </c:strCache>
            </c:strRef>
          </c:tx>
          <c:spPr>
            <a:solidFill>
              <a:srgbClr val="C0504D"/>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'[Joint TNA SR-NMK (2024).xlsx]SMEs'!$A$5:$A$10</c:f>
              <c:strCache>
                <c:ptCount val="6"/>
                <c:pt idx="0">
                  <c:v>Рециклажа и смањење отпада</c:v>
                </c:pt>
                <c:pt idx="1">
                  <c:v>Смањење потрошње енергије и воде</c:v>
                </c:pt>
                <c:pt idx="2">
                  <c:v>Спречавање загађења</c:v>
                </c:pt>
                <c:pt idx="3">
                  <c:v>Зелена дистрибуција</c:v>
                </c:pt>
                <c:pt idx="4">
                  <c:v>Зелене набавке и зелени финансијски инструменти</c:v>
                </c:pt>
                <c:pt idx="5">
                  <c:v>Ништа од наведеног</c:v>
                </c:pt>
              </c:strCache>
            </c:strRef>
          </c:cat>
          <c:val>
            <c:numRef>
              <c:f>'[Joint TNA SR-NMK (2024).xlsx]SMEs'!$C$5:$C$10</c:f>
              <c:numCache>
                <c:formatCode>0.00%</c:formatCode>
                <c:ptCount val="6"/>
                <c:pt idx="0">
                  <c:v>0.57894736842105265</c:v>
                </c:pt>
                <c:pt idx="1">
                  <c:v>0.42105263157894735</c:v>
                </c:pt>
                <c:pt idx="2">
                  <c:v>0.36842105263157893</c:v>
                </c:pt>
                <c:pt idx="3">
                  <c:v>0.10526315789473684</c:v>
                </c:pt>
                <c:pt idx="4">
                  <c:v>0</c:v>
                </c:pt>
                <c:pt idx="5">
                  <c:v>0.21052631578947367</c:v>
                </c:pt>
              </c:numCache>
            </c:numRef>
          </c:val>
          <c:extLst xmlns:c16r2="http://schemas.microsoft.com/office/drawing/2015/06/chart">
            <c:ext xmlns:c16="http://schemas.microsoft.com/office/drawing/2014/chart" uri="{C3380CC4-5D6E-409C-BE32-E72D297353CC}">
              <c16:uniqueId val="{00000001-C0E1-4019-98CA-CF8B2B4A779E}"/>
            </c:ext>
          </c:extLst>
        </c:ser>
        <c:dLbls>
          <c:dLblPos val="outEnd"/>
          <c:showLegendKey val="0"/>
          <c:showVal val="1"/>
          <c:showCatName val="0"/>
          <c:showSerName val="0"/>
          <c:showPercent val="0"/>
          <c:showBubbleSize val="0"/>
        </c:dLbls>
        <c:gapWidth val="182"/>
        <c:axId val="335521864"/>
        <c:axId val="335520296"/>
      </c:barChart>
      <c:catAx>
        <c:axId val="335521864"/>
        <c:scaling>
          <c:orientation val="maxMin"/>
        </c:scaling>
        <c:delete val="0"/>
        <c:axPos val="r"/>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35520296"/>
        <c:crosses val="autoZero"/>
        <c:auto val="1"/>
        <c:lblAlgn val="ctr"/>
        <c:lblOffset val="100"/>
        <c:noMultiLvlLbl val="0"/>
      </c:catAx>
      <c:valAx>
        <c:axId val="335520296"/>
        <c:scaling>
          <c:orientation val="maxMin"/>
          <c:max val="0.70000000000000007"/>
        </c:scaling>
        <c:delete val="1"/>
        <c:axPos val="t"/>
        <c:numFmt formatCode="0.00%" sourceLinked="1"/>
        <c:majorTickMark val="out"/>
        <c:minorTickMark val="none"/>
        <c:tickLblPos val="nextTo"/>
        <c:crossAx val="3355218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'[Joint TNA SR-NMK (2024).xlsx]SMEs'!$B$13</c:f>
              <c:strCache>
                <c:ptCount val="1"/>
                <c:pt idx="0">
                  <c:v>Србија</c:v>
                </c:pt>
              </c:strCache>
            </c:strRef>
          </c:tx>
          <c:spPr>
            <a:solidFill>
              <a:srgbClr val="4F81BD"/>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'[Joint TNA SR-NMK (2024).xlsx]SMEs'!$A$14:$A$18</c:f>
              <c:strCache>
                <c:ptCount val="5"/>
                <c:pt idx="0">
                  <c:v>Висока иницијална улагања</c:v>
                </c:pt>
                <c:pt idx="1">
                  <c:v>Недостатак институционалне подршке</c:v>
                </c:pt>
                <c:pt idx="2">
                  <c:v>Недостатак информација </c:v>
                </c:pt>
                <c:pt idx="3">
                  <c:v>Недостатак капитала </c:v>
                </c:pt>
                <c:pt idx="4">
                  <c:v>Недостатак програма подршке и обука </c:v>
                </c:pt>
              </c:strCache>
            </c:strRef>
          </c:cat>
          <c:val>
            <c:numRef>
              <c:f>'[Joint TNA SR-NMK (2024).xlsx]SMEs'!$B$14:$B$18</c:f>
              <c:numCache>
                <c:formatCode>0.00%</c:formatCode>
                <c:ptCount val="5"/>
                <c:pt idx="0">
                  <c:v>0.6428571428571429</c:v>
                </c:pt>
                <c:pt idx="1">
                  <c:v>0.47619047619047616</c:v>
                </c:pt>
                <c:pt idx="2">
                  <c:v>0.47619047619047616</c:v>
                </c:pt>
                <c:pt idx="3">
                  <c:v>0.5714285714285714</c:v>
                </c:pt>
                <c:pt idx="4">
                  <c:v>0.45238095238095238</c:v>
                </c:pt>
              </c:numCache>
            </c:numRef>
          </c:val>
          <c:extLst xmlns:c16r2="http://schemas.microsoft.com/office/drawing/2015/06/chart">
            <c:ext xmlns:c16="http://schemas.microsoft.com/office/drawing/2014/chart" uri="{C3380CC4-5D6E-409C-BE32-E72D297353CC}">
              <c16:uniqueId val="{00000000-AB54-48AF-B859-CC1934C5EA17}"/>
            </c:ext>
          </c:extLst>
        </c:ser>
        <c:ser>
          <c:idx val="1"/>
          <c:order val="1"/>
          <c:tx>
            <c:strRef>
              <c:f>'[Joint TNA SR-NMK (2024).xlsx]SMEs'!$C$13</c:f>
              <c:strCache>
                <c:ptCount val="1"/>
                <c:pt idx="0">
                  <c:v>Северна Македонија</c:v>
                </c:pt>
              </c:strCache>
            </c:strRef>
          </c:tx>
          <c:spPr>
            <a:solidFill>
              <a:srgbClr val="C0504D"/>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'[Joint TNA SR-NMK (2024).xlsx]SMEs'!$A$14:$A$18</c:f>
              <c:strCache>
                <c:ptCount val="5"/>
                <c:pt idx="0">
                  <c:v>Висока иницијална улагања</c:v>
                </c:pt>
                <c:pt idx="1">
                  <c:v>Недостатак институционалне подршке</c:v>
                </c:pt>
                <c:pt idx="2">
                  <c:v>Недостатак информација </c:v>
                </c:pt>
                <c:pt idx="3">
                  <c:v>Недостатак капитала </c:v>
                </c:pt>
                <c:pt idx="4">
                  <c:v>Недостатак програма подршке и обука </c:v>
                </c:pt>
              </c:strCache>
            </c:strRef>
          </c:cat>
          <c:val>
            <c:numRef>
              <c:f>'[Joint TNA SR-NMK (2024).xlsx]SMEs'!$C$14:$C$18</c:f>
              <c:numCache>
                <c:formatCode>0.00%</c:formatCode>
                <c:ptCount val="5"/>
                <c:pt idx="0">
                  <c:v>0.63157894736842102</c:v>
                </c:pt>
                <c:pt idx="1">
                  <c:v>0.47368421052631576</c:v>
                </c:pt>
                <c:pt idx="2">
                  <c:v>0.42105263157894735</c:v>
                </c:pt>
                <c:pt idx="3">
                  <c:v>0.31578947368421051</c:v>
                </c:pt>
                <c:pt idx="4">
                  <c:v>0.36842105263157893</c:v>
                </c:pt>
              </c:numCache>
            </c:numRef>
          </c:val>
          <c:extLst xmlns:c16r2="http://schemas.microsoft.com/office/drawing/2015/06/chart">
            <c:ext xmlns:c16="http://schemas.microsoft.com/office/drawing/2014/chart" uri="{C3380CC4-5D6E-409C-BE32-E72D297353CC}">
              <c16:uniqueId val="{00000001-AB54-48AF-B859-CC1934C5EA17}"/>
            </c:ext>
          </c:extLst>
        </c:ser>
        <c:dLbls>
          <c:dLblPos val="outEnd"/>
          <c:showLegendKey val="0"/>
          <c:showVal val="1"/>
          <c:showCatName val="0"/>
          <c:showSerName val="0"/>
          <c:showPercent val="0"/>
          <c:showBubbleSize val="0"/>
        </c:dLbls>
        <c:gapWidth val="182"/>
        <c:axId val="335520688"/>
        <c:axId val="335517160"/>
      </c:barChart>
      <c:catAx>
        <c:axId val="3355206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35517160"/>
        <c:crosses val="autoZero"/>
        <c:auto val="1"/>
        <c:lblAlgn val="ctr"/>
        <c:lblOffset val="100"/>
        <c:noMultiLvlLbl val="0"/>
      </c:catAx>
      <c:valAx>
        <c:axId val="335517160"/>
        <c:scaling>
          <c:orientation val="minMax"/>
          <c:max val="0.65000000000000013"/>
          <c:min val="0"/>
        </c:scaling>
        <c:delete val="1"/>
        <c:axPos val="b"/>
        <c:numFmt formatCode="0.00%" sourceLinked="1"/>
        <c:majorTickMark val="none"/>
        <c:minorTickMark val="none"/>
        <c:tickLblPos val="nextTo"/>
        <c:crossAx val="3355206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'[Joint TNA SR-NMK (2024).xlsx]SMEs'!$B$21</c:f>
              <c:strCache>
                <c:ptCount val="1"/>
                <c:pt idx="0">
                  <c:v>Србија</c:v>
                </c:pt>
              </c:strCache>
            </c:strRef>
          </c:tx>
          <c:spPr>
            <a:solidFill>
              <a:srgbClr val="4F81BD"/>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'[Joint TNA SR-NMK (2024).xlsx]SMEs'!$A$22:$A$26</c:f>
              <c:strCache>
                <c:ptCount val="5"/>
                <c:pt idx="0">
                  <c:v>Поједностављивање административних или правних процедура</c:v>
                </c:pt>
                <c:pt idx="1">
                  <c:v>Грантови или субвенције</c:v>
                </c:pt>
                <c:pt idx="2">
                  <c:v>Програми подршке и обуке за запослене</c:v>
                </c:pt>
                <c:pt idx="3">
                  <c:v>Информисање о могућностима зеленог финансирања и регулаторном оквиру</c:v>
                </c:pt>
                <c:pt idx="4">
                  <c:v>Техничка подршка, консултације и менторинг</c:v>
                </c:pt>
              </c:strCache>
            </c:strRef>
          </c:cat>
          <c:val>
            <c:numRef>
              <c:f>'[Joint TNA SR-NMK (2024).xlsx]SMEs'!$B$22:$B$26</c:f>
              <c:numCache>
                <c:formatCode>0.00%</c:formatCode>
                <c:ptCount val="5"/>
                <c:pt idx="0">
                  <c:v>0.42857142857142855</c:v>
                </c:pt>
                <c:pt idx="1">
                  <c:v>0.61904761904761907</c:v>
                </c:pt>
                <c:pt idx="2">
                  <c:v>0.52380952380952384</c:v>
                </c:pt>
                <c:pt idx="3">
                  <c:v>0.38095238095238093</c:v>
                </c:pt>
                <c:pt idx="4">
                  <c:v>0.54761904761904767</c:v>
                </c:pt>
              </c:numCache>
            </c:numRef>
          </c:val>
          <c:extLst xmlns:c16r2="http://schemas.microsoft.com/office/drawing/2015/06/chart">
            <c:ext xmlns:c16="http://schemas.microsoft.com/office/drawing/2014/chart" uri="{C3380CC4-5D6E-409C-BE32-E72D297353CC}">
              <c16:uniqueId val="{00000000-112C-468B-BA5F-9E40E1FCA66C}"/>
            </c:ext>
          </c:extLst>
        </c:ser>
        <c:ser>
          <c:idx val="1"/>
          <c:order val="1"/>
          <c:tx>
            <c:strRef>
              <c:f>'[Joint TNA SR-NMK (2024).xlsx]SMEs'!$C$21</c:f>
              <c:strCache>
                <c:ptCount val="1"/>
                <c:pt idx="0">
                  <c:v>Северна Македонија</c:v>
                </c:pt>
              </c:strCache>
            </c:strRef>
          </c:tx>
          <c:spPr>
            <a:solidFill>
              <a:srgbClr val="C0504D"/>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'[Joint TNA SR-NMK (2024).xlsx]SMEs'!$A$22:$A$26</c:f>
              <c:strCache>
                <c:ptCount val="5"/>
                <c:pt idx="0">
                  <c:v>Поједностављивање административних или правних процедура</c:v>
                </c:pt>
                <c:pt idx="1">
                  <c:v>Грантови или субвенције</c:v>
                </c:pt>
                <c:pt idx="2">
                  <c:v>Програми подршке и обуке за запослене</c:v>
                </c:pt>
                <c:pt idx="3">
                  <c:v>Информисање о могућностима зеленог финансирања и регулаторном оквиру</c:v>
                </c:pt>
                <c:pt idx="4">
                  <c:v>Техничка подршка, консултације и менторинг</c:v>
                </c:pt>
              </c:strCache>
            </c:strRef>
          </c:cat>
          <c:val>
            <c:numRef>
              <c:f>'[Joint TNA SR-NMK (2024).xlsx]SMEs'!$C$22:$C$26</c:f>
              <c:numCache>
                <c:formatCode>0.00%</c:formatCode>
                <c:ptCount val="5"/>
                <c:pt idx="0">
                  <c:v>0.26315789473684209</c:v>
                </c:pt>
                <c:pt idx="1">
                  <c:v>0.63157894736842102</c:v>
                </c:pt>
                <c:pt idx="2">
                  <c:v>0.31578947368421051</c:v>
                </c:pt>
                <c:pt idx="3">
                  <c:v>0.36842105263157893</c:v>
                </c:pt>
                <c:pt idx="4">
                  <c:v>0.47368421052631576</c:v>
                </c:pt>
              </c:numCache>
            </c:numRef>
          </c:val>
          <c:extLst xmlns:c16r2="http://schemas.microsoft.com/office/drawing/2015/06/chart">
            <c:ext xmlns:c16="http://schemas.microsoft.com/office/drawing/2014/chart" uri="{C3380CC4-5D6E-409C-BE32-E72D297353CC}">
              <c16:uniqueId val="{00000001-112C-468B-BA5F-9E40E1FCA66C}"/>
            </c:ext>
          </c:extLst>
        </c:ser>
        <c:dLbls>
          <c:dLblPos val="outEnd"/>
          <c:showLegendKey val="0"/>
          <c:showVal val="1"/>
          <c:showCatName val="0"/>
          <c:showSerName val="0"/>
          <c:showPercent val="0"/>
          <c:showBubbleSize val="0"/>
        </c:dLbls>
        <c:gapWidth val="182"/>
        <c:axId val="335518336"/>
        <c:axId val="335521080"/>
      </c:barChart>
      <c:catAx>
        <c:axId val="3355183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35521080"/>
        <c:crosses val="autoZero"/>
        <c:auto val="1"/>
        <c:lblAlgn val="ctr"/>
        <c:lblOffset val="100"/>
        <c:noMultiLvlLbl val="0"/>
      </c:catAx>
      <c:valAx>
        <c:axId val="335521080"/>
        <c:scaling>
          <c:orientation val="minMax"/>
          <c:max val="0.65000000000000013"/>
          <c:min val="0"/>
        </c:scaling>
        <c:delete val="1"/>
        <c:axPos val="b"/>
        <c:numFmt formatCode="0.00%" sourceLinked="1"/>
        <c:majorTickMark val="none"/>
        <c:minorTickMark val="none"/>
        <c:tickLblPos val="nextTo"/>
        <c:crossAx val="3355183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'[Joint TNA SR-NMK (2024).xlsx]BSOs'!$B$4</c:f>
              <c:strCache>
                <c:ptCount val="1"/>
                <c:pt idx="0">
                  <c:v>Србија</c:v>
                </c:pt>
              </c:strCache>
            </c:strRef>
          </c:tx>
          <c:spPr>
            <a:solidFill>
              <a:srgbClr val="4F81BD"/>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'[Joint TNA SR-NMK (2024).xlsx]BSOs'!$A$5:$A$10</c:f>
              <c:strCache>
                <c:ptCount val="6"/>
                <c:pt idx="0">
                  <c:v>Информисање о могућностима зеленог финансирања и регулаторном оквиру</c:v>
                </c:pt>
                <c:pt idx="1">
                  <c:v>Обуке за озелењавање пословања</c:v>
                </c:pt>
                <c:pt idx="2">
                  <c:v>Техничка подршка, консултације и менторинг</c:v>
                </c:pt>
                <c:pt idx="3">
                  <c:v>Израда зеленог бизнис плана/зелене стратегије</c:v>
                </c:pt>
                <c:pt idx="4">
                  <c:v>Услуге повезивања привредних субјеката (организација пословних сусрета и сл.)</c:v>
                </c:pt>
                <c:pt idx="5">
                  <c:v>Консултантске услуге за маркетинг или дистрибуцију зелених производа</c:v>
                </c:pt>
              </c:strCache>
            </c:strRef>
          </c:cat>
          <c:val>
            <c:numRef>
              <c:f>'[Joint TNA SR-NMK (2024).xlsx]BSOs'!$B$5:$B$10</c:f>
              <c:numCache>
                <c:formatCode>0.00%</c:formatCode>
                <c:ptCount val="6"/>
                <c:pt idx="0">
                  <c:v>0.26666666666666666</c:v>
                </c:pt>
                <c:pt idx="1">
                  <c:v>0.13333333333333333</c:v>
                </c:pt>
                <c:pt idx="2">
                  <c:v>0.33333333333333331</c:v>
                </c:pt>
                <c:pt idx="3">
                  <c:v>6.6666666666666666E-2</c:v>
                </c:pt>
                <c:pt idx="4">
                  <c:v>0.2</c:v>
                </c:pt>
                <c:pt idx="5">
                  <c:v>0.13333333333333333</c:v>
                </c:pt>
              </c:numCache>
            </c:numRef>
          </c:val>
          <c:extLst xmlns:c16r2="http://schemas.microsoft.com/office/drawing/2015/06/chart">
            <c:ext xmlns:c16="http://schemas.microsoft.com/office/drawing/2014/chart" uri="{C3380CC4-5D6E-409C-BE32-E72D297353CC}">
              <c16:uniqueId val="{00000000-9D5E-4852-A14A-E7818E5F333F}"/>
            </c:ext>
          </c:extLst>
        </c:ser>
        <c:ser>
          <c:idx val="1"/>
          <c:order val="1"/>
          <c:tx>
            <c:strRef>
              <c:f>'[Joint TNA SR-NMK (2024).xlsx]BSOs'!$C$4</c:f>
              <c:strCache>
                <c:ptCount val="1"/>
                <c:pt idx="0">
                  <c:v>Северна Македонија</c:v>
                </c:pt>
              </c:strCache>
            </c:strRef>
          </c:tx>
          <c:spPr>
            <a:solidFill>
              <a:srgbClr val="C0504D"/>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'[Joint TNA SR-NMK (2024).xlsx]BSOs'!$A$5:$A$10</c:f>
              <c:strCache>
                <c:ptCount val="6"/>
                <c:pt idx="0">
                  <c:v>Информисање о могућностима зеленог финансирања и регулаторном оквиру</c:v>
                </c:pt>
                <c:pt idx="1">
                  <c:v>Обуке за озелењавање пословања</c:v>
                </c:pt>
                <c:pt idx="2">
                  <c:v>Техничка подршка, консултације и менторинг</c:v>
                </c:pt>
                <c:pt idx="3">
                  <c:v>Израда зеленог бизнис плана/зелене стратегије</c:v>
                </c:pt>
                <c:pt idx="4">
                  <c:v>Услуге повезивања привредних субјеката (организација пословних сусрета и сл.)</c:v>
                </c:pt>
                <c:pt idx="5">
                  <c:v>Консултантске услуге за маркетинг или дистрибуцију зелених производа</c:v>
                </c:pt>
              </c:strCache>
            </c:strRef>
          </c:cat>
          <c:val>
            <c:numRef>
              <c:f>'[Joint TNA SR-NMK (2024).xlsx]BSOs'!$C$5:$C$10</c:f>
              <c:numCache>
                <c:formatCode>0.00%</c:formatCode>
                <c:ptCount val="6"/>
                <c:pt idx="0">
                  <c:v>0</c:v>
                </c:pt>
                <c:pt idx="1">
                  <c:v>0</c:v>
                </c:pt>
                <c:pt idx="2">
                  <c:v>0</c:v>
                </c:pt>
                <c:pt idx="3">
                  <c:v>0.14285714285714285</c:v>
                </c:pt>
                <c:pt idx="4">
                  <c:v>0</c:v>
                </c:pt>
                <c:pt idx="5">
                  <c:v>0</c:v>
                </c:pt>
              </c:numCache>
            </c:numRef>
          </c:val>
          <c:extLst xmlns:c16r2="http://schemas.microsoft.com/office/drawing/2015/06/chart">
            <c:ext xmlns:c16="http://schemas.microsoft.com/office/drawing/2014/chart" uri="{C3380CC4-5D6E-409C-BE32-E72D297353CC}">
              <c16:uniqueId val="{00000001-9D5E-4852-A14A-E7818E5F333F}"/>
            </c:ext>
          </c:extLst>
        </c:ser>
        <c:dLbls>
          <c:dLblPos val="outEnd"/>
          <c:showLegendKey val="0"/>
          <c:showVal val="1"/>
          <c:showCatName val="0"/>
          <c:showSerName val="0"/>
          <c:showPercent val="0"/>
          <c:showBubbleSize val="0"/>
        </c:dLbls>
        <c:gapWidth val="182"/>
        <c:axId val="335524216"/>
        <c:axId val="335523824"/>
      </c:barChart>
      <c:catAx>
        <c:axId val="335524216"/>
        <c:scaling>
          <c:orientation val="maxMin"/>
        </c:scaling>
        <c:delete val="0"/>
        <c:axPos val="r"/>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35523824"/>
        <c:crosses val="autoZero"/>
        <c:auto val="1"/>
        <c:lblAlgn val="ctr"/>
        <c:lblOffset val="100"/>
        <c:noMultiLvlLbl val="0"/>
      </c:catAx>
      <c:valAx>
        <c:axId val="335523824"/>
        <c:scaling>
          <c:orientation val="maxMin"/>
          <c:max val="0.70000000000000007"/>
        </c:scaling>
        <c:delete val="1"/>
        <c:axPos val="t"/>
        <c:numFmt formatCode="0.00%" sourceLinked="1"/>
        <c:majorTickMark val="out"/>
        <c:minorTickMark val="none"/>
        <c:tickLblPos val="nextTo"/>
        <c:crossAx val="3355242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'[Joint TNA SR-NMK (2024).xlsx]BSOs'!$B$14</c:f>
              <c:strCache>
                <c:ptCount val="1"/>
                <c:pt idx="0">
                  <c:v>Србија</c:v>
                </c:pt>
              </c:strCache>
            </c:strRef>
          </c:tx>
          <c:spPr>
            <a:solidFill>
              <a:srgbClr val="4F81BD"/>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'[Joint TNA SR-NMK (2024).xlsx]BSOs'!$A$15:$A$23</c:f>
              <c:strCache>
                <c:ptCount val="9"/>
                <c:pt idx="0">
                  <c:v>Тренинг тренера за озелењавање пословања</c:v>
                </c:pt>
                <c:pt idx="1">
                  <c:v>Тренинг програм за озелењавање пословања </c:v>
                </c:pt>
                <c:pt idx="2">
                  <c:v>Тренинг материјал за озелењавање пословања </c:v>
                </c:pt>
                <c:pt idx="3">
                  <c:v>Приручник или водич за озелењавање пословања</c:v>
                </c:pt>
                <c:pt idx="4">
                  <c:v>Алат за самопроцену степена озелењавање пословања</c:v>
                </c:pt>
                <c:pt idx="5">
                  <c:v>Смернице и контролне листе процеса озелењавања </c:v>
                </c:pt>
                <c:pt idx="6">
                  <c:v>Озелењавање предузећа – Приручник за тренере</c:v>
                </c:pt>
                <c:pt idx="7">
                  <c:v>Публикација: Озелењавање пословања у Европи – примери добре праксе.</c:v>
                </c:pt>
                <c:pt idx="8">
                  <c:v>Платформа за е-учење - озелењавање пословања</c:v>
                </c:pt>
              </c:strCache>
            </c:strRef>
          </c:cat>
          <c:val>
            <c:numRef>
              <c:f>'[Joint TNA SR-NMK (2024).xlsx]BSOs'!$B$15:$B$23</c:f>
              <c:numCache>
                <c:formatCode>0.00%</c:formatCode>
                <c:ptCount val="9"/>
                <c:pt idx="0">
                  <c:v>0.46666666666666667</c:v>
                </c:pt>
                <c:pt idx="1">
                  <c:v>0.53333333333333333</c:v>
                </c:pt>
                <c:pt idx="2">
                  <c:v>0.6</c:v>
                </c:pt>
                <c:pt idx="3">
                  <c:v>0.93333333333333335</c:v>
                </c:pt>
                <c:pt idx="4">
                  <c:v>0.4</c:v>
                </c:pt>
                <c:pt idx="5">
                  <c:v>0.53333333333333333</c:v>
                </c:pt>
                <c:pt idx="6">
                  <c:v>0.46666666666666667</c:v>
                </c:pt>
                <c:pt idx="7">
                  <c:v>0.66666666666666663</c:v>
                </c:pt>
                <c:pt idx="8">
                  <c:v>0.8</c:v>
                </c:pt>
              </c:numCache>
            </c:numRef>
          </c:val>
          <c:extLst xmlns:c16r2="http://schemas.microsoft.com/office/drawing/2015/06/chart">
            <c:ext xmlns:c16="http://schemas.microsoft.com/office/drawing/2014/chart" uri="{C3380CC4-5D6E-409C-BE32-E72D297353CC}">
              <c16:uniqueId val="{00000000-07E9-4B16-852D-6B75C64CD1F0}"/>
            </c:ext>
          </c:extLst>
        </c:ser>
        <c:ser>
          <c:idx val="1"/>
          <c:order val="1"/>
          <c:tx>
            <c:strRef>
              <c:f>'[Joint TNA SR-NMK (2024).xlsx]BSOs'!$C$14</c:f>
              <c:strCache>
                <c:ptCount val="1"/>
                <c:pt idx="0">
                  <c:v>Северна Македонија</c:v>
                </c:pt>
              </c:strCache>
            </c:strRef>
          </c:tx>
          <c:spPr>
            <a:solidFill>
              <a:srgbClr val="C0504D"/>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'[Joint TNA SR-NMK (2024).xlsx]BSOs'!$A$15:$A$23</c:f>
              <c:strCache>
                <c:ptCount val="9"/>
                <c:pt idx="0">
                  <c:v>Тренинг тренера за озелењавање пословања</c:v>
                </c:pt>
                <c:pt idx="1">
                  <c:v>Тренинг програм за озелењавање пословања </c:v>
                </c:pt>
                <c:pt idx="2">
                  <c:v>Тренинг материјал за озелењавање пословања </c:v>
                </c:pt>
                <c:pt idx="3">
                  <c:v>Приручник или водич за озелењавање пословања</c:v>
                </c:pt>
                <c:pt idx="4">
                  <c:v>Алат за самопроцену степена озелењавање пословања</c:v>
                </c:pt>
                <c:pt idx="5">
                  <c:v>Смернице и контролне листе процеса озелењавања </c:v>
                </c:pt>
                <c:pt idx="6">
                  <c:v>Озелењавање предузећа – Приручник за тренере</c:v>
                </c:pt>
                <c:pt idx="7">
                  <c:v>Публикација: Озелењавање пословања у Европи – примери добре праксе.</c:v>
                </c:pt>
                <c:pt idx="8">
                  <c:v>Платформа за е-учење - озелењавање пословања</c:v>
                </c:pt>
              </c:strCache>
            </c:strRef>
          </c:cat>
          <c:val>
            <c:numRef>
              <c:f>'[Joint TNA SR-NMK (2024).xlsx]BSOs'!$C$15:$C$23</c:f>
              <c:numCache>
                <c:formatCode>0.00%</c:formatCode>
                <c:ptCount val="9"/>
                <c:pt idx="0">
                  <c:v>0.5</c:v>
                </c:pt>
                <c:pt idx="1">
                  <c:v>0.42857142857142855</c:v>
                </c:pt>
                <c:pt idx="2">
                  <c:v>0.42857142857142855</c:v>
                </c:pt>
                <c:pt idx="3">
                  <c:v>0.5</c:v>
                </c:pt>
                <c:pt idx="4">
                  <c:v>0.42857142857142855</c:v>
                </c:pt>
                <c:pt idx="5">
                  <c:v>0.21428571428571427</c:v>
                </c:pt>
                <c:pt idx="6">
                  <c:v>0.35714285714285715</c:v>
                </c:pt>
                <c:pt idx="7">
                  <c:v>0.35714285714285715</c:v>
                </c:pt>
                <c:pt idx="8">
                  <c:v>0.35714285714285715</c:v>
                </c:pt>
              </c:numCache>
            </c:numRef>
          </c:val>
          <c:extLst xmlns:c16r2="http://schemas.microsoft.com/office/drawing/2015/06/chart">
            <c:ext xmlns:c16="http://schemas.microsoft.com/office/drawing/2014/chart" uri="{C3380CC4-5D6E-409C-BE32-E72D297353CC}">
              <c16:uniqueId val="{00000001-07E9-4B16-852D-6B75C64CD1F0}"/>
            </c:ext>
          </c:extLst>
        </c:ser>
        <c:dLbls>
          <c:dLblPos val="outEnd"/>
          <c:showLegendKey val="0"/>
          <c:showVal val="1"/>
          <c:showCatName val="0"/>
          <c:showSerName val="0"/>
          <c:showPercent val="0"/>
          <c:showBubbleSize val="0"/>
        </c:dLbls>
        <c:gapWidth val="182"/>
        <c:axId val="293401280"/>
        <c:axId val="293398928"/>
      </c:barChart>
      <c:catAx>
        <c:axId val="2934012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93398928"/>
        <c:crosses val="autoZero"/>
        <c:auto val="1"/>
        <c:lblAlgn val="ctr"/>
        <c:lblOffset val="100"/>
        <c:noMultiLvlLbl val="0"/>
      </c:catAx>
      <c:valAx>
        <c:axId val="293398928"/>
        <c:scaling>
          <c:orientation val="minMax"/>
        </c:scaling>
        <c:delete val="1"/>
        <c:axPos val="b"/>
        <c:numFmt formatCode="0.00%" sourceLinked="1"/>
        <c:majorTickMark val="none"/>
        <c:minorTickMark val="none"/>
        <c:tickLblPos val="nextTo"/>
        <c:crossAx val="2934012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05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8486BD-05DA-4561-8A9A-75A0A77CFEDA}" type="datetimeFigureOut">
              <a:rPr lang="en-GB" smtClean="0"/>
              <a:t>30/04/2025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92672C-6832-49AA-BBF4-194D57F3EB4A}" type="slidenum">
              <a:rPr lang="en-GB" smtClean="0"/>
              <a:t>‹#›</a:t>
            </a:fld>
            <a:endParaRPr lang="en-GB"/>
          </a:p>
        </p:txBody>
      </p:sp>
    </p:spTree>
    <p:extLst>
      <p:ext uri="{BB962C8B-B14F-4D97-AF65-F5344CB8AC3E}">
        <p14:creationId xmlns:p14="http://schemas.microsoft.com/office/powerpoint/2010/main" val="1172770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B92672C-6832-49AA-BBF4-194D57F3EB4A}" type="slidenum">
              <a:rPr lang="en-GB" smtClean="0"/>
              <a:t>2</a:t>
            </a:fld>
            <a:endParaRPr lang="en-GB"/>
          </a:p>
        </p:txBody>
      </p:sp>
    </p:spTree>
    <p:extLst>
      <p:ext uri="{BB962C8B-B14F-4D97-AF65-F5344CB8AC3E}">
        <p14:creationId xmlns:p14="http://schemas.microsoft.com/office/powerpoint/2010/main" val="1450475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1FDAF00-0F73-6004-BE1B-C21202E40B22}"/>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901A0746-724E-0740-CEE6-C7C3781E0163}"/>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1BB016EC-D14F-EE04-24E0-6D432EC9A05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 xmlns:a16="http://schemas.microsoft.com/office/drawing/2014/main" id="{7F8033AF-C571-C553-7354-033A82DCAFE9}"/>
              </a:ext>
            </a:extLst>
          </p:cNvPr>
          <p:cNvSpPr>
            <a:spLocks noGrp="1"/>
          </p:cNvSpPr>
          <p:nvPr>
            <p:ph type="sldNum" sz="quarter" idx="5"/>
          </p:nvPr>
        </p:nvSpPr>
        <p:spPr/>
        <p:txBody>
          <a:bodyPr/>
          <a:lstStyle/>
          <a:p>
            <a:fld id="{BB92672C-6832-49AA-BBF4-194D57F3EB4A}" type="slidenum">
              <a:rPr lang="en-GB" smtClean="0"/>
              <a:t>48</a:t>
            </a:fld>
            <a:endParaRPr lang="en-GB"/>
          </a:p>
        </p:txBody>
      </p:sp>
    </p:spTree>
    <p:extLst>
      <p:ext uri="{BB962C8B-B14F-4D97-AF65-F5344CB8AC3E}">
        <p14:creationId xmlns:p14="http://schemas.microsoft.com/office/powerpoint/2010/main" val="1247154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17B2A99-8D77-83E5-220B-86CD620754DB}"/>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A74CC3A6-9BF2-D378-C505-2833BDD2990C}"/>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430554BC-551F-CE80-EA8D-E732D7A8DDB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 xmlns:a16="http://schemas.microsoft.com/office/drawing/2014/main" id="{48374C11-0E3B-099D-A896-64C81FA1B681}"/>
              </a:ext>
            </a:extLst>
          </p:cNvPr>
          <p:cNvSpPr>
            <a:spLocks noGrp="1"/>
          </p:cNvSpPr>
          <p:nvPr>
            <p:ph type="sldNum" sz="quarter" idx="5"/>
          </p:nvPr>
        </p:nvSpPr>
        <p:spPr/>
        <p:txBody>
          <a:bodyPr/>
          <a:lstStyle/>
          <a:p>
            <a:fld id="{BB92672C-6832-49AA-BBF4-194D57F3EB4A}" type="slidenum">
              <a:rPr lang="en-GB" smtClean="0"/>
              <a:t>53</a:t>
            </a:fld>
            <a:endParaRPr lang="en-GB"/>
          </a:p>
        </p:txBody>
      </p:sp>
    </p:spTree>
    <p:extLst>
      <p:ext uri="{BB962C8B-B14F-4D97-AF65-F5344CB8AC3E}">
        <p14:creationId xmlns:p14="http://schemas.microsoft.com/office/powerpoint/2010/main" val="2760235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3FE88F-C051-4252-99CB-B3E68DEEC45C}" type="slidenum">
              <a:rPr lang="en-GB" smtClean="0"/>
              <a:t>55</a:t>
            </a:fld>
            <a:endParaRPr lang="en-GB"/>
          </a:p>
        </p:txBody>
      </p:sp>
    </p:spTree>
    <p:extLst>
      <p:ext uri="{BB962C8B-B14F-4D97-AF65-F5344CB8AC3E}">
        <p14:creationId xmlns:p14="http://schemas.microsoft.com/office/powerpoint/2010/main" val="1765500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3FE88F-C051-4252-99CB-B3E68DEEC45C}" type="slidenum">
              <a:rPr lang="en-GB" smtClean="0"/>
              <a:t>58</a:t>
            </a:fld>
            <a:endParaRPr lang="en-GB"/>
          </a:p>
        </p:txBody>
      </p:sp>
    </p:spTree>
    <p:extLst>
      <p:ext uri="{BB962C8B-B14F-4D97-AF65-F5344CB8AC3E}">
        <p14:creationId xmlns:p14="http://schemas.microsoft.com/office/powerpoint/2010/main" val="239170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6A182F3-59C3-7D30-4D7F-C477DAE2F6D5}"/>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772192D9-CABF-C22D-B8C3-54196CC24EE8}"/>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5062F59A-3DF2-2E30-F32E-95279FFE7BF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 xmlns:a16="http://schemas.microsoft.com/office/drawing/2014/main" id="{760B5576-FA09-6C0E-3C32-677B78A34F5F}"/>
              </a:ext>
            </a:extLst>
          </p:cNvPr>
          <p:cNvSpPr>
            <a:spLocks noGrp="1"/>
          </p:cNvSpPr>
          <p:nvPr>
            <p:ph type="sldNum" sz="quarter" idx="5"/>
          </p:nvPr>
        </p:nvSpPr>
        <p:spPr/>
        <p:txBody>
          <a:bodyPr/>
          <a:lstStyle/>
          <a:p>
            <a:fld id="{BB92672C-6832-49AA-BBF4-194D57F3EB4A}" type="slidenum">
              <a:rPr lang="en-GB" smtClean="0"/>
              <a:t>72</a:t>
            </a:fld>
            <a:endParaRPr lang="en-GB"/>
          </a:p>
        </p:txBody>
      </p:sp>
    </p:spTree>
    <p:extLst>
      <p:ext uri="{BB962C8B-B14F-4D97-AF65-F5344CB8AC3E}">
        <p14:creationId xmlns:p14="http://schemas.microsoft.com/office/powerpoint/2010/main" val="1985328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24553D5-A734-EE72-EFCC-818DDE1C2F05}"/>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43829DF2-298D-C4A3-282C-1B3ADF47FA5F}"/>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0A5B7FFB-FBF4-3E24-44E0-6644B97A2E5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 xmlns:a16="http://schemas.microsoft.com/office/drawing/2014/main" id="{5F28F2E2-CF96-63E4-F6CB-6A127E2576D6}"/>
              </a:ext>
            </a:extLst>
          </p:cNvPr>
          <p:cNvSpPr>
            <a:spLocks noGrp="1"/>
          </p:cNvSpPr>
          <p:nvPr>
            <p:ph type="sldNum" sz="quarter" idx="5"/>
          </p:nvPr>
        </p:nvSpPr>
        <p:spPr/>
        <p:txBody>
          <a:bodyPr/>
          <a:lstStyle/>
          <a:p>
            <a:fld id="{BB92672C-6832-49AA-BBF4-194D57F3EB4A}" type="slidenum">
              <a:rPr lang="en-GB" smtClean="0"/>
              <a:t>73</a:t>
            </a:fld>
            <a:endParaRPr lang="en-GB"/>
          </a:p>
        </p:txBody>
      </p:sp>
    </p:spTree>
    <p:extLst>
      <p:ext uri="{BB962C8B-B14F-4D97-AF65-F5344CB8AC3E}">
        <p14:creationId xmlns:p14="http://schemas.microsoft.com/office/powerpoint/2010/main" val="1648107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F070976-708C-DE99-0AB5-E7E4377B073F}"/>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18622E16-5525-006F-04C0-73DADE16A6F4}"/>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F9179279-DCF7-F310-A393-E85DC197A21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 xmlns:a16="http://schemas.microsoft.com/office/drawing/2014/main" id="{3B5748E9-B22D-3D57-DD64-7D82E3AD8D15}"/>
              </a:ext>
            </a:extLst>
          </p:cNvPr>
          <p:cNvSpPr>
            <a:spLocks noGrp="1"/>
          </p:cNvSpPr>
          <p:nvPr>
            <p:ph type="sldNum" sz="quarter" idx="5"/>
          </p:nvPr>
        </p:nvSpPr>
        <p:spPr/>
        <p:txBody>
          <a:bodyPr/>
          <a:lstStyle/>
          <a:p>
            <a:fld id="{BB92672C-6832-49AA-BBF4-194D57F3EB4A}" type="slidenum">
              <a:rPr lang="en-GB" smtClean="0"/>
              <a:t>75</a:t>
            </a:fld>
            <a:endParaRPr lang="en-GB"/>
          </a:p>
        </p:txBody>
      </p:sp>
    </p:spTree>
    <p:extLst>
      <p:ext uri="{BB962C8B-B14F-4D97-AF65-F5344CB8AC3E}">
        <p14:creationId xmlns:p14="http://schemas.microsoft.com/office/powerpoint/2010/main" val="443553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5E6F044-6A04-2C77-C096-344DC640AF76}"/>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4329C2D1-EF09-1A01-E6EF-BEF838538B7A}"/>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F2843270-8C2C-70A2-989D-D3945BE6B3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 xmlns:a16="http://schemas.microsoft.com/office/drawing/2014/main" id="{5B93CE73-8E3A-6BEC-66BD-873DF1810E07}"/>
              </a:ext>
            </a:extLst>
          </p:cNvPr>
          <p:cNvSpPr>
            <a:spLocks noGrp="1"/>
          </p:cNvSpPr>
          <p:nvPr>
            <p:ph type="sldNum" sz="quarter" idx="5"/>
          </p:nvPr>
        </p:nvSpPr>
        <p:spPr/>
        <p:txBody>
          <a:bodyPr/>
          <a:lstStyle/>
          <a:p>
            <a:fld id="{BB92672C-6832-49AA-BBF4-194D57F3EB4A}" type="slidenum">
              <a:rPr lang="en-GB" smtClean="0"/>
              <a:t>85</a:t>
            </a:fld>
            <a:endParaRPr lang="en-GB"/>
          </a:p>
        </p:txBody>
      </p:sp>
    </p:spTree>
    <p:extLst>
      <p:ext uri="{BB962C8B-B14F-4D97-AF65-F5344CB8AC3E}">
        <p14:creationId xmlns:p14="http://schemas.microsoft.com/office/powerpoint/2010/main" val="1917728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90D8D1E-E6A3-5EFE-67F1-AD5CFFC3B85F}"/>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45E9B592-D038-DD5C-C7AB-2AD7761F9BC6}"/>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D325C894-AE8F-DC23-BCA0-BBB69F22264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 xmlns:a16="http://schemas.microsoft.com/office/drawing/2014/main" id="{562C0100-9B69-03D5-4E4D-7F2D5ABF94BB}"/>
              </a:ext>
            </a:extLst>
          </p:cNvPr>
          <p:cNvSpPr>
            <a:spLocks noGrp="1"/>
          </p:cNvSpPr>
          <p:nvPr>
            <p:ph type="sldNum" sz="quarter" idx="5"/>
          </p:nvPr>
        </p:nvSpPr>
        <p:spPr/>
        <p:txBody>
          <a:bodyPr/>
          <a:lstStyle/>
          <a:p>
            <a:fld id="{BB92672C-6832-49AA-BBF4-194D57F3EB4A}" type="slidenum">
              <a:rPr lang="en-GB" smtClean="0"/>
              <a:t>86</a:t>
            </a:fld>
            <a:endParaRPr lang="en-GB"/>
          </a:p>
        </p:txBody>
      </p:sp>
    </p:spTree>
    <p:extLst>
      <p:ext uri="{BB962C8B-B14F-4D97-AF65-F5344CB8AC3E}">
        <p14:creationId xmlns:p14="http://schemas.microsoft.com/office/powerpoint/2010/main" val="3364288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18BC5DC-006C-4CB2-82F7-4413DFD5C273}" type="slidenum">
              <a:rPr lang="en-GB" smtClean="0"/>
              <a:t>95</a:t>
            </a:fld>
            <a:endParaRPr lang="en-GB"/>
          </a:p>
        </p:txBody>
      </p:sp>
    </p:spTree>
    <p:extLst>
      <p:ext uri="{BB962C8B-B14F-4D97-AF65-F5344CB8AC3E}">
        <p14:creationId xmlns:p14="http://schemas.microsoft.com/office/powerpoint/2010/main" val="226245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B92672C-6832-49AA-BBF4-194D57F3EB4A}" type="slidenum">
              <a:rPr lang="en-GB" smtClean="0"/>
              <a:t>3</a:t>
            </a:fld>
            <a:endParaRPr lang="en-GB"/>
          </a:p>
        </p:txBody>
      </p:sp>
    </p:spTree>
    <p:extLst>
      <p:ext uri="{BB962C8B-B14F-4D97-AF65-F5344CB8AC3E}">
        <p14:creationId xmlns:p14="http://schemas.microsoft.com/office/powerpoint/2010/main" val="23964393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5BC7E8F-2983-D9AF-FBD5-C135EA2BA663}"/>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FFBF5756-E2C6-6ACA-815D-E11E1BFB5D2B}"/>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727F4F0E-2913-E50F-02B4-016E34D97E0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 xmlns:a16="http://schemas.microsoft.com/office/drawing/2014/main" id="{93997932-DCCA-679E-F669-0C78E70674C9}"/>
              </a:ext>
            </a:extLst>
          </p:cNvPr>
          <p:cNvSpPr>
            <a:spLocks noGrp="1"/>
          </p:cNvSpPr>
          <p:nvPr>
            <p:ph type="sldNum" sz="quarter" idx="5"/>
          </p:nvPr>
        </p:nvSpPr>
        <p:spPr/>
        <p:txBody>
          <a:bodyPr/>
          <a:lstStyle/>
          <a:p>
            <a:fld id="{BB92672C-6832-49AA-BBF4-194D57F3EB4A}" type="slidenum">
              <a:rPr lang="en-GB" smtClean="0"/>
              <a:t>96</a:t>
            </a:fld>
            <a:endParaRPr lang="en-GB"/>
          </a:p>
        </p:txBody>
      </p:sp>
    </p:spTree>
    <p:extLst>
      <p:ext uri="{BB962C8B-B14F-4D97-AF65-F5344CB8AC3E}">
        <p14:creationId xmlns:p14="http://schemas.microsoft.com/office/powerpoint/2010/main" val="3074289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B92672C-6832-49AA-BBF4-194D57F3EB4A}" type="slidenum">
              <a:rPr lang="en-GB" smtClean="0"/>
              <a:t>4</a:t>
            </a:fld>
            <a:endParaRPr lang="en-GB"/>
          </a:p>
        </p:txBody>
      </p:sp>
    </p:spTree>
    <p:extLst>
      <p:ext uri="{BB962C8B-B14F-4D97-AF65-F5344CB8AC3E}">
        <p14:creationId xmlns:p14="http://schemas.microsoft.com/office/powerpoint/2010/main" val="3654088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B92672C-6832-49AA-BBF4-194D57F3EB4A}" type="slidenum">
              <a:rPr lang="en-GB" smtClean="0"/>
              <a:t>6</a:t>
            </a:fld>
            <a:endParaRPr lang="en-GB"/>
          </a:p>
        </p:txBody>
      </p:sp>
    </p:spTree>
    <p:extLst>
      <p:ext uri="{BB962C8B-B14F-4D97-AF65-F5344CB8AC3E}">
        <p14:creationId xmlns:p14="http://schemas.microsoft.com/office/powerpoint/2010/main" val="18159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AB3F431-34FA-451F-93E9-BBC4C7861EDB}" type="slidenum">
              <a:rPr lang="en-GB" smtClean="0"/>
              <a:t>18</a:t>
            </a:fld>
            <a:endParaRPr lang="en-GB"/>
          </a:p>
        </p:txBody>
      </p:sp>
    </p:spTree>
    <p:extLst>
      <p:ext uri="{BB962C8B-B14F-4D97-AF65-F5344CB8AC3E}">
        <p14:creationId xmlns:p14="http://schemas.microsoft.com/office/powerpoint/2010/main" val="1041793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A55224D-6284-8454-18F1-24A2778DFF69}"/>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CF14B3C5-778B-8074-A555-BB66CCDAA08A}"/>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725F2B0C-996B-711E-EC3A-4FA6ABDE8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 xmlns:a16="http://schemas.microsoft.com/office/drawing/2014/main" id="{C89B49AC-6D70-ED9F-BCBF-C48FF3D76DFE}"/>
              </a:ext>
            </a:extLst>
          </p:cNvPr>
          <p:cNvSpPr>
            <a:spLocks noGrp="1"/>
          </p:cNvSpPr>
          <p:nvPr>
            <p:ph type="sldNum" sz="quarter" idx="5"/>
          </p:nvPr>
        </p:nvSpPr>
        <p:spPr/>
        <p:txBody>
          <a:bodyPr/>
          <a:lstStyle/>
          <a:p>
            <a:fld id="{BB92672C-6832-49AA-BBF4-194D57F3EB4A}" type="slidenum">
              <a:rPr lang="en-GB" smtClean="0"/>
              <a:t>28</a:t>
            </a:fld>
            <a:endParaRPr lang="en-GB"/>
          </a:p>
        </p:txBody>
      </p:sp>
    </p:spTree>
    <p:extLst>
      <p:ext uri="{BB962C8B-B14F-4D97-AF65-F5344CB8AC3E}">
        <p14:creationId xmlns:p14="http://schemas.microsoft.com/office/powerpoint/2010/main" val="4111725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2DF4D1-9C9E-4A3A-8A98-1A5D45025CEF}" type="slidenum">
              <a:rPr lang="en-GB" smtClean="0"/>
              <a:t>30</a:t>
            </a:fld>
            <a:endParaRPr lang="en-GB"/>
          </a:p>
        </p:txBody>
      </p:sp>
    </p:spTree>
    <p:extLst>
      <p:ext uri="{BB962C8B-B14F-4D97-AF65-F5344CB8AC3E}">
        <p14:creationId xmlns:p14="http://schemas.microsoft.com/office/powerpoint/2010/main" val="383180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F05A41-6D8E-42B3-9F7C-99A5E564944C}" type="slidenum">
              <a:rPr lang="en-GB" smtClean="0"/>
              <a:t>37</a:t>
            </a:fld>
            <a:endParaRPr lang="en-GB"/>
          </a:p>
        </p:txBody>
      </p:sp>
    </p:spTree>
    <p:extLst>
      <p:ext uri="{BB962C8B-B14F-4D97-AF65-F5344CB8AC3E}">
        <p14:creationId xmlns:p14="http://schemas.microsoft.com/office/powerpoint/2010/main" val="2568419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1FBACCE-B2B3-B698-1D72-4A2281DEBBF6}"/>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9B9256B1-345F-13E6-EEB2-BBDBF8FB01CF}"/>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1B94FD9C-1BC7-617C-C7E8-841803D9ADB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 xmlns:a16="http://schemas.microsoft.com/office/drawing/2014/main" id="{8BFDD66C-9B95-90F4-8381-0C17549283B0}"/>
              </a:ext>
            </a:extLst>
          </p:cNvPr>
          <p:cNvSpPr>
            <a:spLocks noGrp="1"/>
          </p:cNvSpPr>
          <p:nvPr>
            <p:ph type="sldNum" sz="quarter" idx="5"/>
          </p:nvPr>
        </p:nvSpPr>
        <p:spPr/>
        <p:txBody>
          <a:bodyPr/>
          <a:lstStyle/>
          <a:p>
            <a:fld id="{BB92672C-6832-49AA-BBF4-194D57F3EB4A}" type="slidenum">
              <a:rPr lang="en-GB" smtClean="0"/>
              <a:t>47</a:t>
            </a:fld>
            <a:endParaRPr lang="en-GB"/>
          </a:p>
        </p:txBody>
      </p:sp>
    </p:spTree>
    <p:extLst>
      <p:ext uri="{BB962C8B-B14F-4D97-AF65-F5344CB8AC3E}">
        <p14:creationId xmlns:p14="http://schemas.microsoft.com/office/powerpoint/2010/main" val="2337409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5F3D3A-3B55-4824-93DD-D9EDE995DA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626A9B26-483A-47C7-935E-4217C593EA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B1C04F7E-8F90-46D6-8A87-94A071D954D0}"/>
              </a:ext>
            </a:extLst>
          </p:cNvPr>
          <p:cNvSpPr>
            <a:spLocks noGrp="1"/>
          </p:cNvSpPr>
          <p:nvPr>
            <p:ph type="dt" sz="half" idx="10"/>
          </p:nvPr>
        </p:nvSpPr>
        <p:spPr/>
        <p:txBody>
          <a:bodyPr/>
          <a:lstStyle/>
          <a:p>
            <a:fld id="{1AE5B157-8682-46E4-B104-6CF219917601}" type="datetimeFigureOut">
              <a:rPr lang="en-US" smtClean="0"/>
              <a:t>4/30/2025</a:t>
            </a:fld>
            <a:endParaRPr lang="en-US"/>
          </a:p>
        </p:txBody>
      </p:sp>
      <p:sp>
        <p:nvSpPr>
          <p:cNvPr id="5" name="Footer Placeholder 4">
            <a:extLst>
              <a:ext uri="{FF2B5EF4-FFF2-40B4-BE49-F238E27FC236}">
                <a16:creationId xmlns="" xmlns:a16="http://schemas.microsoft.com/office/drawing/2014/main" id="{B5DCE86F-D1A3-45BB-BBF4-D0F3DB2927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A969140-1B01-4E2C-8CE8-6726EF4544F0}"/>
              </a:ext>
            </a:extLst>
          </p:cNvPr>
          <p:cNvSpPr>
            <a:spLocks noGrp="1"/>
          </p:cNvSpPr>
          <p:nvPr>
            <p:ph type="sldNum" sz="quarter" idx="12"/>
          </p:nvPr>
        </p:nvSpPr>
        <p:spPr/>
        <p:txBody>
          <a:bodyPr/>
          <a:lstStyle/>
          <a:p>
            <a:fld id="{275FFF92-88D3-4321-9339-85B5B423DA1F}" type="slidenum">
              <a:rPr lang="en-US" smtClean="0"/>
              <a:t>‹#›</a:t>
            </a:fld>
            <a:endParaRPr lang="en-US"/>
          </a:p>
        </p:txBody>
      </p:sp>
    </p:spTree>
    <p:extLst>
      <p:ext uri="{BB962C8B-B14F-4D97-AF65-F5344CB8AC3E}">
        <p14:creationId xmlns:p14="http://schemas.microsoft.com/office/powerpoint/2010/main" val="3854035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77FFFE-2F5A-406A-AC36-06A6B0200B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5E9F2C21-E87C-4B95-9BB6-17371F350B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2FB6D13-C98C-46BE-B050-4E0BE46A5FF7}"/>
              </a:ext>
            </a:extLst>
          </p:cNvPr>
          <p:cNvSpPr>
            <a:spLocks noGrp="1"/>
          </p:cNvSpPr>
          <p:nvPr>
            <p:ph type="dt" sz="half" idx="10"/>
          </p:nvPr>
        </p:nvSpPr>
        <p:spPr/>
        <p:txBody>
          <a:bodyPr/>
          <a:lstStyle/>
          <a:p>
            <a:fld id="{1AE5B157-8682-46E4-B104-6CF219917601}" type="datetimeFigureOut">
              <a:rPr lang="en-US" smtClean="0"/>
              <a:t>4/30/2025</a:t>
            </a:fld>
            <a:endParaRPr lang="en-US"/>
          </a:p>
        </p:txBody>
      </p:sp>
      <p:sp>
        <p:nvSpPr>
          <p:cNvPr id="5" name="Footer Placeholder 4">
            <a:extLst>
              <a:ext uri="{FF2B5EF4-FFF2-40B4-BE49-F238E27FC236}">
                <a16:creationId xmlns="" xmlns:a16="http://schemas.microsoft.com/office/drawing/2014/main" id="{2D825627-CA66-47E7-BA9A-C9C55A4E94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55D9F07-50F3-4022-95E9-369985B1D2F8}"/>
              </a:ext>
            </a:extLst>
          </p:cNvPr>
          <p:cNvSpPr>
            <a:spLocks noGrp="1"/>
          </p:cNvSpPr>
          <p:nvPr>
            <p:ph type="sldNum" sz="quarter" idx="12"/>
          </p:nvPr>
        </p:nvSpPr>
        <p:spPr/>
        <p:txBody>
          <a:bodyPr/>
          <a:lstStyle/>
          <a:p>
            <a:fld id="{275FFF92-88D3-4321-9339-85B5B423DA1F}" type="slidenum">
              <a:rPr lang="en-US" smtClean="0"/>
              <a:t>‹#›</a:t>
            </a:fld>
            <a:endParaRPr lang="en-US"/>
          </a:p>
        </p:txBody>
      </p:sp>
    </p:spTree>
    <p:extLst>
      <p:ext uri="{BB962C8B-B14F-4D97-AF65-F5344CB8AC3E}">
        <p14:creationId xmlns:p14="http://schemas.microsoft.com/office/powerpoint/2010/main" val="2477476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245134F-6DAC-4DA6-A862-8B63753288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E9E3A36C-E794-4154-86BF-30A35F80EE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FB83EE1-9AF4-4E7D-B1C4-EBBBA094D13B}"/>
              </a:ext>
            </a:extLst>
          </p:cNvPr>
          <p:cNvSpPr>
            <a:spLocks noGrp="1"/>
          </p:cNvSpPr>
          <p:nvPr>
            <p:ph type="dt" sz="half" idx="10"/>
          </p:nvPr>
        </p:nvSpPr>
        <p:spPr/>
        <p:txBody>
          <a:bodyPr/>
          <a:lstStyle/>
          <a:p>
            <a:fld id="{1AE5B157-8682-46E4-B104-6CF219917601}" type="datetimeFigureOut">
              <a:rPr lang="en-US" smtClean="0"/>
              <a:t>4/30/2025</a:t>
            </a:fld>
            <a:endParaRPr lang="en-US"/>
          </a:p>
        </p:txBody>
      </p:sp>
      <p:sp>
        <p:nvSpPr>
          <p:cNvPr id="5" name="Footer Placeholder 4">
            <a:extLst>
              <a:ext uri="{FF2B5EF4-FFF2-40B4-BE49-F238E27FC236}">
                <a16:creationId xmlns="" xmlns:a16="http://schemas.microsoft.com/office/drawing/2014/main" id="{A760BE1C-248F-4F93-8EC8-5BCD2B0329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3391BA8-D719-48F0-B3E8-08FBAC1F8742}"/>
              </a:ext>
            </a:extLst>
          </p:cNvPr>
          <p:cNvSpPr>
            <a:spLocks noGrp="1"/>
          </p:cNvSpPr>
          <p:nvPr>
            <p:ph type="sldNum" sz="quarter" idx="12"/>
          </p:nvPr>
        </p:nvSpPr>
        <p:spPr/>
        <p:txBody>
          <a:bodyPr/>
          <a:lstStyle/>
          <a:p>
            <a:fld id="{275FFF92-88D3-4321-9339-85B5B423DA1F}" type="slidenum">
              <a:rPr lang="en-US" smtClean="0"/>
              <a:t>‹#›</a:t>
            </a:fld>
            <a:endParaRPr lang="en-US"/>
          </a:p>
        </p:txBody>
      </p:sp>
    </p:spTree>
    <p:extLst>
      <p:ext uri="{BB962C8B-B14F-4D97-AF65-F5344CB8AC3E}">
        <p14:creationId xmlns:p14="http://schemas.microsoft.com/office/powerpoint/2010/main" val="1559198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EFC306-C5B3-4413-8CCF-F24A8F1607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722A4109-1906-4088-B6CD-549E101AC3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BAAE458-A3BF-46EB-B9A3-C7E63DCA2EB8}"/>
              </a:ext>
            </a:extLst>
          </p:cNvPr>
          <p:cNvSpPr>
            <a:spLocks noGrp="1"/>
          </p:cNvSpPr>
          <p:nvPr>
            <p:ph type="dt" sz="half" idx="10"/>
          </p:nvPr>
        </p:nvSpPr>
        <p:spPr/>
        <p:txBody>
          <a:bodyPr/>
          <a:lstStyle/>
          <a:p>
            <a:fld id="{1AE5B157-8682-46E4-B104-6CF219917601}" type="datetimeFigureOut">
              <a:rPr lang="en-US" smtClean="0"/>
              <a:t>4/30/2025</a:t>
            </a:fld>
            <a:endParaRPr lang="en-US"/>
          </a:p>
        </p:txBody>
      </p:sp>
      <p:sp>
        <p:nvSpPr>
          <p:cNvPr id="5" name="Footer Placeholder 4">
            <a:extLst>
              <a:ext uri="{FF2B5EF4-FFF2-40B4-BE49-F238E27FC236}">
                <a16:creationId xmlns="" xmlns:a16="http://schemas.microsoft.com/office/drawing/2014/main" id="{5A3AFD3D-320E-4950-A311-96829342A3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9FA9454-88FC-4DD4-8F9B-5E747C19C13F}"/>
              </a:ext>
            </a:extLst>
          </p:cNvPr>
          <p:cNvSpPr>
            <a:spLocks noGrp="1"/>
          </p:cNvSpPr>
          <p:nvPr>
            <p:ph type="sldNum" sz="quarter" idx="12"/>
          </p:nvPr>
        </p:nvSpPr>
        <p:spPr/>
        <p:txBody>
          <a:bodyPr/>
          <a:lstStyle/>
          <a:p>
            <a:fld id="{275FFF92-88D3-4321-9339-85B5B423DA1F}" type="slidenum">
              <a:rPr lang="en-US" smtClean="0"/>
              <a:t>‹#›</a:t>
            </a:fld>
            <a:endParaRPr lang="en-US"/>
          </a:p>
        </p:txBody>
      </p:sp>
    </p:spTree>
    <p:extLst>
      <p:ext uri="{BB962C8B-B14F-4D97-AF65-F5344CB8AC3E}">
        <p14:creationId xmlns:p14="http://schemas.microsoft.com/office/powerpoint/2010/main" val="1658959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17E21A-40C4-45DA-9105-71DCEFA4D1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E29C2570-2FCB-4459-8758-A0ADB69697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BEAA0A27-4D9B-44B6-9C72-5639AD9642BB}"/>
              </a:ext>
            </a:extLst>
          </p:cNvPr>
          <p:cNvSpPr>
            <a:spLocks noGrp="1"/>
          </p:cNvSpPr>
          <p:nvPr>
            <p:ph type="dt" sz="half" idx="10"/>
          </p:nvPr>
        </p:nvSpPr>
        <p:spPr/>
        <p:txBody>
          <a:bodyPr/>
          <a:lstStyle/>
          <a:p>
            <a:fld id="{1AE5B157-8682-46E4-B104-6CF219917601}" type="datetimeFigureOut">
              <a:rPr lang="en-US" smtClean="0"/>
              <a:t>4/30/2025</a:t>
            </a:fld>
            <a:endParaRPr lang="en-US"/>
          </a:p>
        </p:txBody>
      </p:sp>
      <p:sp>
        <p:nvSpPr>
          <p:cNvPr id="5" name="Footer Placeholder 4">
            <a:extLst>
              <a:ext uri="{FF2B5EF4-FFF2-40B4-BE49-F238E27FC236}">
                <a16:creationId xmlns="" xmlns:a16="http://schemas.microsoft.com/office/drawing/2014/main" id="{013CEBC1-3324-4257-A302-10E0134DB1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97E0DA1-63C7-428D-B955-F48DD53AE113}"/>
              </a:ext>
            </a:extLst>
          </p:cNvPr>
          <p:cNvSpPr>
            <a:spLocks noGrp="1"/>
          </p:cNvSpPr>
          <p:nvPr>
            <p:ph type="sldNum" sz="quarter" idx="12"/>
          </p:nvPr>
        </p:nvSpPr>
        <p:spPr/>
        <p:txBody>
          <a:bodyPr/>
          <a:lstStyle/>
          <a:p>
            <a:fld id="{275FFF92-88D3-4321-9339-85B5B423DA1F}" type="slidenum">
              <a:rPr lang="en-US" smtClean="0"/>
              <a:t>‹#›</a:t>
            </a:fld>
            <a:endParaRPr lang="en-US"/>
          </a:p>
        </p:txBody>
      </p:sp>
    </p:spTree>
    <p:extLst>
      <p:ext uri="{BB962C8B-B14F-4D97-AF65-F5344CB8AC3E}">
        <p14:creationId xmlns:p14="http://schemas.microsoft.com/office/powerpoint/2010/main" val="3597138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9139F3-6B8E-49AD-9E13-FEE9B0F2A1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076216D-255B-41C7-BEE9-71960C8090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776D866E-8769-4D33-B2C0-DFD9BB63FA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D8969FDE-1634-4D8E-8757-04393ED84B23}"/>
              </a:ext>
            </a:extLst>
          </p:cNvPr>
          <p:cNvSpPr>
            <a:spLocks noGrp="1"/>
          </p:cNvSpPr>
          <p:nvPr>
            <p:ph type="dt" sz="half" idx="10"/>
          </p:nvPr>
        </p:nvSpPr>
        <p:spPr/>
        <p:txBody>
          <a:bodyPr/>
          <a:lstStyle/>
          <a:p>
            <a:fld id="{1AE5B157-8682-46E4-B104-6CF219917601}" type="datetimeFigureOut">
              <a:rPr lang="en-US" smtClean="0"/>
              <a:t>4/30/2025</a:t>
            </a:fld>
            <a:endParaRPr lang="en-US"/>
          </a:p>
        </p:txBody>
      </p:sp>
      <p:sp>
        <p:nvSpPr>
          <p:cNvPr id="6" name="Footer Placeholder 5">
            <a:extLst>
              <a:ext uri="{FF2B5EF4-FFF2-40B4-BE49-F238E27FC236}">
                <a16:creationId xmlns="" xmlns:a16="http://schemas.microsoft.com/office/drawing/2014/main" id="{7AEB2DDC-6BC7-4C0E-BFF3-B0C2F4B716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FA89047-568D-446C-8E79-20099EDA9DBC}"/>
              </a:ext>
            </a:extLst>
          </p:cNvPr>
          <p:cNvSpPr>
            <a:spLocks noGrp="1"/>
          </p:cNvSpPr>
          <p:nvPr>
            <p:ph type="sldNum" sz="quarter" idx="12"/>
          </p:nvPr>
        </p:nvSpPr>
        <p:spPr/>
        <p:txBody>
          <a:bodyPr/>
          <a:lstStyle/>
          <a:p>
            <a:fld id="{275FFF92-88D3-4321-9339-85B5B423DA1F}" type="slidenum">
              <a:rPr lang="en-US" smtClean="0"/>
              <a:t>‹#›</a:t>
            </a:fld>
            <a:endParaRPr lang="en-US"/>
          </a:p>
        </p:txBody>
      </p:sp>
    </p:spTree>
    <p:extLst>
      <p:ext uri="{BB962C8B-B14F-4D97-AF65-F5344CB8AC3E}">
        <p14:creationId xmlns:p14="http://schemas.microsoft.com/office/powerpoint/2010/main" val="2260514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2A7FF3-94B6-4A1E-88DF-0E023EF274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2126F1A7-7756-464A-8507-909D5808BE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2E37E801-57F3-4E97-A77A-8C420DED57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9E06288F-9548-4CA6-ABBC-BD87AD799A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25DDB06A-569C-48DC-AE9E-C6B5BBF738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C51AE794-29BB-4832-B360-D4249F1E850D}"/>
              </a:ext>
            </a:extLst>
          </p:cNvPr>
          <p:cNvSpPr>
            <a:spLocks noGrp="1"/>
          </p:cNvSpPr>
          <p:nvPr>
            <p:ph type="dt" sz="half" idx="10"/>
          </p:nvPr>
        </p:nvSpPr>
        <p:spPr/>
        <p:txBody>
          <a:bodyPr/>
          <a:lstStyle/>
          <a:p>
            <a:fld id="{1AE5B157-8682-46E4-B104-6CF219917601}" type="datetimeFigureOut">
              <a:rPr lang="en-US" smtClean="0"/>
              <a:t>4/30/2025</a:t>
            </a:fld>
            <a:endParaRPr lang="en-US"/>
          </a:p>
        </p:txBody>
      </p:sp>
      <p:sp>
        <p:nvSpPr>
          <p:cNvPr id="8" name="Footer Placeholder 7">
            <a:extLst>
              <a:ext uri="{FF2B5EF4-FFF2-40B4-BE49-F238E27FC236}">
                <a16:creationId xmlns="" xmlns:a16="http://schemas.microsoft.com/office/drawing/2014/main" id="{C7CA3739-A5BD-41C9-A0AC-7380445446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B4923D59-44B6-44E3-B82A-2EDAB89F2715}"/>
              </a:ext>
            </a:extLst>
          </p:cNvPr>
          <p:cNvSpPr>
            <a:spLocks noGrp="1"/>
          </p:cNvSpPr>
          <p:nvPr>
            <p:ph type="sldNum" sz="quarter" idx="12"/>
          </p:nvPr>
        </p:nvSpPr>
        <p:spPr/>
        <p:txBody>
          <a:bodyPr/>
          <a:lstStyle/>
          <a:p>
            <a:fld id="{275FFF92-88D3-4321-9339-85B5B423DA1F}" type="slidenum">
              <a:rPr lang="en-US" smtClean="0"/>
              <a:t>‹#›</a:t>
            </a:fld>
            <a:endParaRPr lang="en-US"/>
          </a:p>
        </p:txBody>
      </p:sp>
    </p:spTree>
    <p:extLst>
      <p:ext uri="{BB962C8B-B14F-4D97-AF65-F5344CB8AC3E}">
        <p14:creationId xmlns:p14="http://schemas.microsoft.com/office/powerpoint/2010/main" val="1027159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3499B0-4086-4E8F-BC7E-0CDFD55D3B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C446E577-7777-4C01-ADB8-531A8C20F18B}"/>
              </a:ext>
            </a:extLst>
          </p:cNvPr>
          <p:cNvSpPr>
            <a:spLocks noGrp="1"/>
          </p:cNvSpPr>
          <p:nvPr>
            <p:ph type="dt" sz="half" idx="10"/>
          </p:nvPr>
        </p:nvSpPr>
        <p:spPr/>
        <p:txBody>
          <a:bodyPr/>
          <a:lstStyle/>
          <a:p>
            <a:fld id="{1AE5B157-8682-46E4-B104-6CF219917601}" type="datetimeFigureOut">
              <a:rPr lang="en-US" smtClean="0"/>
              <a:t>4/30/2025</a:t>
            </a:fld>
            <a:endParaRPr lang="en-US"/>
          </a:p>
        </p:txBody>
      </p:sp>
      <p:sp>
        <p:nvSpPr>
          <p:cNvPr id="4" name="Footer Placeholder 3">
            <a:extLst>
              <a:ext uri="{FF2B5EF4-FFF2-40B4-BE49-F238E27FC236}">
                <a16:creationId xmlns="" xmlns:a16="http://schemas.microsoft.com/office/drawing/2014/main" id="{42CEDAB7-5EDC-4AAA-BABC-65C17709C5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AEBFC705-4F4C-412A-A533-F45FFA8D1B11}"/>
              </a:ext>
            </a:extLst>
          </p:cNvPr>
          <p:cNvSpPr>
            <a:spLocks noGrp="1"/>
          </p:cNvSpPr>
          <p:nvPr>
            <p:ph type="sldNum" sz="quarter" idx="12"/>
          </p:nvPr>
        </p:nvSpPr>
        <p:spPr/>
        <p:txBody>
          <a:bodyPr/>
          <a:lstStyle/>
          <a:p>
            <a:fld id="{275FFF92-88D3-4321-9339-85B5B423DA1F}" type="slidenum">
              <a:rPr lang="en-US" smtClean="0"/>
              <a:t>‹#›</a:t>
            </a:fld>
            <a:endParaRPr lang="en-US"/>
          </a:p>
        </p:txBody>
      </p:sp>
    </p:spTree>
    <p:extLst>
      <p:ext uri="{BB962C8B-B14F-4D97-AF65-F5344CB8AC3E}">
        <p14:creationId xmlns:p14="http://schemas.microsoft.com/office/powerpoint/2010/main" val="2092390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0A0DFF9-0A72-4420-9FC0-03ABDF8A6D86}"/>
              </a:ext>
            </a:extLst>
          </p:cNvPr>
          <p:cNvSpPr>
            <a:spLocks noGrp="1"/>
          </p:cNvSpPr>
          <p:nvPr>
            <p:ph type="dt" sz="half" idx="10"/>
          </p:nvPr>
        </p:nvSpPr>
        <p:spPr/>
        <p:txBody>
          <a:bodyPr/>
          <a:lstStyle/>
          <a:p>
            <a:fld id="{1AE5B157-8682-46E4-B104-6CF219917601}" type="datetimeFigureOut">
              <a:rPr lang="en-US" smtClean="0"/>
              <a:t>4/30/2025</a:t>
            </a:fld>
            <a:endParaRPr lang="en-US"/>
          </a:p>
        </p:txBody>
      </p:sp>
      <p:sp>
        <p:nvSpPr>
          <p:cNvPr id="3" name="Footer Placeholder 2">
            <a:extLst>
              <a:ext uri="{FF2B5EF4-FFF2-40B4-BE49-F238E27FC236}">
                <a16:creationId xmlns="" xmlns:a16="http://schemas.microsoft.com/office/drawing/2014/main" id="{F4A59E51-C6AD-45B2-9812-97BD21973D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A449F6C4-FCD6-4FD8-95C3-28C5C1449ACF}"/>
              </a:ext>
            </a:extLst>
          </p:cNvPr>
          <p:cNvSpPr>
            <a:spLocks noGrp="1"/>
          </p:cNvSpPr>
          <p:nvPr>
            <p:ph type="sldNum" sz="quarter" idx="12"/>
          </p:nvPr>
        </p:nvSpPr>
        <p:spPr/>
        <p:txBody>
          <a:bodyPr/>
          <a:lstStyle/>
          <a:p>
            <a:fld id="{275FFF92-88D3-4321-9339-85B5B423DA1F}" type="slidenum">
              <a:rPr lang="en-US" smtClean="0"/>
              <a:t>‹#›</a:t>
            </a:fld>
            <a:endParaRPr lang="en-US"/>
          </a:p>
        </p:txBody>
      </p:sp>
    </p:spTree>
    <p:extLst>
      <p:ext uri="{BB962C8B-B14F-4D97-AF65-F5344CB8AC3E}">
        <p14:creationId xmlns:p14="http://schemas.microsoft.com/office/powerpoint/2010/main" val="4040339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1AA434-6DE3-4022-B604-F2BA9EB1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FDB26639-AD3D-4AEA-9569-F3DD3AFF3D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E78FF7AF-EF64-4762-92FF-6CA34114BC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FF703FA-066E-4A6B-B449-CAB3E9C81D6C}"/>
              </a:ext>
            </a:extLst>
          </p:cNvPr>
          <p:cNvSpPr>
            <a:spLocks noGrp="1"/>
          </p:cNvSpPr>
          <p:nvPr>
            <p:ph type="dt" sz="half" idx="10"/>
          </p:nvPr>
        </p:nvSpPr>
        <p:spPr/>
        <p:txBody>
          <a:bodyPr/>
          <a:lstStyle/>
          <a:p>
            <a:fld id="{1AE5B157-8682-46E4-B104-6CF219917601}" type="datetimeFigureOut">
              <a:rPr lang="en-US" smtClean="0"/>
              <a:t>4/30/2025</a:t>
            </a:fld>
            <a:endParaRPr lang="en-US"/>
          </a:p>
        </p:txBody>
      </p:sp>
      <p:sp>
        <p:nvSpPr>
          <p:cNvPr id="6" name="Footer Placeholder 5">
            <a:extLst>
              <a:ext uri="{FF2B5EF4-FFF2-40B4-BE49-F238E27FC236}">
                <a16:creationId xmlns="" xmlns:a16="http://schemas.microsoft.com/office/drawing/2014/main" id="{BCF80932-CCD5-46B5-9DE8-E9A74A41E3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FC765D79-9CF3-4BC5-8312-8A7E2BF5A593}"/>
              </a:ext>
            </a:extLst>
          </p:cNvPr>
          <p:cNvSpPr>
            <a:spLocks noGrp="1"/>
          </p:cNvSpPr>
          <p:nvPr>
            <p:ph type="sldNum" sz="quarter" idx="12"/>
          </p:nvPr>
        </p:nvSpPr>
        <p:spPr/>
        <p:txBody>
          <a:bodyPr/>
          <a:lstStyle/>
          <a:p>
            <a:fld id="{275FFF92-88D3-4321-9339-85B5B423DA1F}" type="slidenum">
              <a:rPr lang="en-US" smtClean="0"/>
              <a:t>‹#›</a:t>
            </a:fld>
            <a:endParaRPr lang="en-US"/>
          </a:p>
        </p:txBody>
      </p:sp>
    </p:spTree>
    <p:extLst>
      <p:ext uri="{BB962C8B-B14F-4D97-AF65-F5344CB8AC3E}">
        <p14:creationId xmlns:p14="http://schemas.microsoft.com/office/powerpoint/2010/main" val="4264003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0430CB-B7F9-408C-86E2-4D366A0D2C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5279532A-0122-464F-868C-061263BBCE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B71B552C-1E70-442D-9B27-4945D14FE1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29A7895-9BC5-48FF-B42F-6A7434B476D5}"/>
              </a:ext>
            </a:extLst>
          </p:cNvPr>
          <p:cNvSpPr>
            <a:spLocks noGrp="1"/>
          </p:cNvSpPr>
          <p:nvPr>
            <p:ph type="dt" sz="half" idx="10"/>
          </p:nvPr>
        </p:nvSpPr>
        <p:spPr/>
        <p:txBody>
          <a:bodyPr/>
          <a:lstStyle/>
          <a:p>
            <a:fld id="{1AE5B157-8682-46E4-B104-6CF219917601}" type="datetimeFigureOut">
              <a:rPr lang="en-US" smtClean="0"/>
              <a:t>4/30/2025</a:t>
            </a:fld>
            <a:endParaRPr lang="en-US"/>
          </a:p>
        </p:txBody>
      </p:sp>
      <p:sp>
        <p:nvSpPr>
          <p:cNvPr id="6" name="Footer Placeholder 5">
            <a:extLst>
              <a:ext uri="{FF2B5EF4-FFF2-40B4-BE49-F238E27FC236}">
                <a16:creationId xmlns="" xmlns:a16="http://schemas.microsoft.com/office/drawing/2014/main" id="{7FE9D8C4-F4D6-4815-9188-7E1AF8467F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3873251-D2DB-4DB0-A354-5D66F67E0622}"/>
              </a:ext>
            </a:extLst>
          </p:cNvPr>
          <p:cNvSpPr>
            <a:spLocks noGrp="1"/>
          </p:cNvSpPr>
          <p:nvPr>
            <p:ph type="sldNum" sz="quarter" idx="12"/>
          </p:nvPr>
        </p:nvSpPr>
        <p:spPr/>
        <p:txBody>
          <a:bodyPr/>
          <a:lstStyle/>
          <a:p>
            <a:fld id="{275FFF92-88D3-4321-9339-85B5B423DA1F}" type="slidenum">
              <a:rPr lang="en-US" smtClean="0"/>
              <a:t>‹#›</a:t>
            </a:fld>
            <a:endParaRPr lang="en-US"/>
          </a:p>
        </p:txBody>
      </p:sp>
    </p:spTree>
    <p:extLst>
      <p:ext uri="{BB962C8B-B14F-4D97-AF65-F5344CB8AC3E}">
        <p14:creationId xmlns:p14="http://schemas.microsoft.com/office/powerpoint/2010/main" val="3816990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F7A10E4-D32B-4039-8BDE-7F05EBE8AB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3395088B-B6D6-486D-9013-F0B8EF00B2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BEA164A-BA2F-47AA-A666-F8CF4F572C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E5B157-8682-46E4-B104-6CF219917601}" type="datetimeFigureOut">
              <a:rPr lang="en-US" smtClean="0"/>
              <a:t>4/30/2025</a:t>
            </a:fld>
            <a:endParaRPr lang="en-US"/>
          </a:p>
        </p:txBody>
      </p:sp>
      <p:sp>
        <p:nvSpPr>
          <p:cNvPr id="5" name="Footer Placeholder 4">
            <a:extLst>
              <a:ext uri="{FF2B5EF4-FFF2-40B4-BE49-F238E27FC236}">
                <a16:creationId xmlns="" xmlns:a16="http://schemas.microsoft.com/office/drawing/2014/main" id="{9698AC8C-D306-4592-BE0E-0727695110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C015FBFD-4120-4567-8B67-DDBE5C7E2A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5FFF92-88D3-4321-9339-85B5B423DA1F}" type="slidenum">
              <a:rPr lang="en-US" smtClean="0"/>
              <a:t>‹#›</a:t>
            </a:fld>
            <a:endParaRPr lang="en-US"/>
          </a:p>
        </p:txBody>
      </p:sp>
    </p:spTree>
    <p:extLst>
      <p:ext uri="{BB962C8B-B14F-4D97-AF65-F5344CB8AC3E}">
        <p14:creationId xmlns:p14="http://schemas.microsoft.com/office/powerpoint/2010/main" val="2670748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0.svg"/><Relationship Id="rId4" Type="http://schemas.openxmlformats.org/officeDocument/2006/relationships/image" Target="../media/image17.png"/><Relationship Id="rId9" Type="http://schemas.openxmlformats.org/officeDocument/2006/relationships/image" Target="../media/image24.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0.svg"/><Relationship Id="rId4" Type="http://schemas.openxmlformats.org/officeDocument/2006/relationships/image" Target="../media/image17.png"/><Relationship Id="rId9" Type="http://schemas.openxmlformats.org/officeDocument/2006/relationships/image" Target="../media/image24.svg"/></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8.sv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17" Type="http://schemas.openxmlformats.org/officeDocument/2006/relationships/image" Target="../media/image63.png"/><Relationship Id="rId2" Type="http://schemas.openxmlformats.org/officeDocument/2006/relationships/image" Target="../media/image48.png"/><Relationship Id="rId16"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5" Type="http://schemas.openxmlformats.org/officeDocument/2006/relationships/image" Target="../media/image6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png"/></Relationships>
</file>

<file path=ppt/slides/_rels/slide3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0.emf"/><Relationship Id="rId1" Type="http://schemas.openxmlformats.org/officeDocument/2006/relationships/slideLayout" Target="../slideLayouts/slideLayout2.xml"/><Relationship Id="rId4" Type="http://schemas.openxmlformats.org/officeDocument/2006/relationships/image" Target="../media/image82.e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87.png"/><Relationship Id="rId1" Type="http://schemas.openxmlformats.org/officeDocument/2006/relationships/slideLayout" Target="../slideLayouts/slideLayout2.xml"/><Relationship Id="rId5" Type="http://schemas.openxmlformats.org/officeDocument/2006/relationships/image" Target="../media/image88.png"/><Relationship Id="rId4" Type="http://schemas.openxmlformats.org/officeDocument/2006/relationships/image" Target="../media/image52.png"/></Relationships>
</file>

<file path=ppt/slides/_rels/slide8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87.png"/><Relationship Id="rId1" Type="http://schemas.openxmlformats.org/officeDocument/2006/relationships/slideLayout" Target="../slideLayouts/slideLayout2.xml"/><Relationship Id="rId5" Type="http://schemas.openxmlformats.org/officeDocument/2006/relationships/image" Target="../media/image88.png"/><Relationship Id="rId4" Type="http://schemas.openxmlformats.org/officeDocument/2006/relationships/image" Target="../media/image52.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91.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 xmlns:a16="http://schemas.microsoft.com/office/drawing/2014/main" id="{498B010F-86D9-A1C0-9CB6-0AB80A45742E}"/>
              </a:ext>
            </a:extLst>
          </p:cNvPr>
          <p:cNvGraphicFramePr>
            <a:graphicFrameLocks noGrp="1"/>
          </p:cNvGraphicFramePr>
          <p:nvPr/>
        </p:nvGraphicFramePr>
        <p:xfrm>
          <a:off x="467583" y="390353"/>
          <a:ext cx="11405556" cy="1356981"/>
        </p:xfrm>
        <a:graphic>
          <a:graphicData uri="http://schemas.openxmlformats.org/drawingml/2006/table">
            <a:tbl>
              <a:tblPr firstRow="1" firstCol="1" bandRow="1"/>
              <a:tblGrid>
                <a:gridCol w="1512831">
                  <a:extLst>
                    <a:ext uri="{9D8B030D-6E8A-4147-A177-3AD203B41FA5}">
                      <a16:colId xmlns="" xmlns:a16="http://schemas.microsoft.com/office/drawing/2014/main" val="4102479390"/>
                    </a:ext>
                  </a:extLst>
                </a:gridCol>
                <a:gridCol w="2802601">
                  <a:extLst>
                    <a:ext uri="{9D8B030D-6E8A-4147-A177-3AD203B41FA5}">
                      <a16:colId xmlns="" xmlns:a16="http://schemas.microsoft.com/office/drawing/2014/main" val="3985209847"/>
                    </a:ext>
                  </a:extLst>
                </a:gridCol>
                <a:gridCol w="7090124">
                  <a:extLst>
                    <a:ext uri="{9D8B030D-6E8A-4147-A177-3AD203B41FA5}">
                      <a16:colId xmlns="" xmlns:a16="http://schemas.microsoft.com/office/drawing/2014/main" val="1009289740"/>
                    </a:ext>
                  </a:extLst>
                </a:gridCol>
              </a:tblGrid>
              <a:tr h="1356981">
                <a:tc>
                  <a:txBody>
                    <a:bodyPr/>
                    <a:lstStyle/>
                    <a:p>
                      <a:pPr>
                        <a:tabLst>
                          <a:tab pos="2971800" algn="ctr"/>
                          <a:tab pos="5943600" algn="r"/>
                        </a:tabLst>
                      </a:pPr>
                      <a:endParaRPr lang="sr-Cyrl-RS" sz="11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w="19050" cap="flat" cmpd="dbl" algn="ctr">
                      <a:solidFill>
                        <a:srgbClr val="008000"/>
                      </a:solidFill>
                      <a:prstDash val="solid"/>
                      <a:round/>
                      <a:headEnd type="none" w="med" len="med"/>
                      <a:tailEnd type="none" w="med" len="med"/>
                    </a:lnB>
                    <a:noFill/>
                  </a:tcPr>
                </a:tc>
                <a:tc>
                  <a:txBody>
                    <a:bodyPr/>
                    <a:lstStyle/>
                    <a:p>
                      <a:pPr>
                        <a:tabLst>
                          <a:tab pos="2971800" algn="ctr"/>
                          <a:tab pos="5943600" algn="r"/>
                        </a:tabLst>
                      </a:pPr>
                      <a:r>
                        <a:rPr lang="ru-RU" sz="1800" b="1" kern="100"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Зелени пут</a:t>
                      </a:r>
                    </a:p>
                    <a:p>
                      <a:pPr>
                        <a:tabLst>
                          <a:tab pos="2971800" algn="ctr"/>
                          <a:tab pos="5943600" algn="r"/>
                        </a:tabLst>
                      </a:pPr>
                      <a:r>
                        <a:rPr lang="ru-RU" sz="1800" b="1" kern="100"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Партнерство за зелено пословање</a:t>
                      </a:r>
                      <a:endParaRPr lang="en-US" sz="16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w="19050" cap="flat" cmpd="dbl" algn="ctr">
                      <a:solidFill>
                        <a:srgbClr val="008000"/>
                      </a:solidFill>
                      <a:prstDash val="solid"/>
                      <a:round/>
                      <a:headEnd type="none" w="med" len="med"/>
                      <a:tailEnd type="none" w="med" len="med"/>
                    </a:lnB>
                    <a:noFill/>
                  </a:tcPr>
                </a:tc>
                <a:tc>
                  <a:txBody>
                    <a:bodyPr/>
                    <a:lstStyle/>
                    <a:p>
                      <a:pPr algn="r">
                        <a:tabLst>
                          <a:tab pos="2971800" algn="ctr"/>
                          <a:tab pos="5943600" algn="r"/>
                        </a:tabLst>
                      </a:pPr>
                      <a:r>
                        <a:rPr lang="ru-RU" sz="1800" b="1" kern="100" dirty="0">
                          <a:solidFill>
                            <a:srgbClr val="003399"/>
                          </a:solidFill>
                          <a:effectLst/>
                          <a:latin typeface="Calibri" panose="020F0502020204030204" pitchFamily="34" charset="0"/>
                          <a:ea typeface="Times New Roman" panose="02020603050405020304" pitchFamily="18" charset="0"/>
                          <a:cs typeface="Calibri" panose="020F0502020204030204" pitchFamily="34" charset="0"/>
                        </a:rPr>
                        <a:t>Еразмус+</a:t>
                      </a:r>
                    </a:p>
                    <a:p>
                      <a:pPr algn="r">
                        <a:tabLst>
                          <a:tab pos="2971800" algn="ctr"/>
                          <a:tab pos="5943600" algn="r"/>
                        </a:tabLst>
                      </a:pPr>
                      <a:r>
                        <a:rPr lang="ru-RU" sz="1800" b="1" kern="100" dirty="0">
                          <a:solidFill>
                            <a:srgbClr val="003399"/>
                          </a:solidFill>
                          <a:effectLst/>
                          <a:latin typeface="Calibri" panose="020F0502020204030204" pitchFamily="34" charset="0"/>
                          <a:ea typeface="Times New Roman" panose="02020603050405020304" pitchFamily="18" charset="0"/>
                          <a:cs typeface="Calibri" panose="020F0502020204030204" pitchFamily="34" charset="0"/>
                        </a:rPr>
                        <a:t>KA210-ADU - Мала партнерства у образовању одраслих</a:t>
                      </a:r>
                      <a:endParaRPr lang="en-US" sz="1800" b="1" kern="100" dirty="0">
                        <a:solidFill>
                          <a:srgbClr val="003399"/>
                        </a:solidFill>
                        <a:effectLst/>
                        <a:latin typeface="Calibri" panose="020F0502020204030204" pitchFamily="34" charset="0"/>
                        <a:ea typeface="Times New Roman" panose="02020603050405020304" pitchFamily="18" charset="0"/>
                        <a:cs typeface="Calibri" panose="020F0502020204030204" pitchFamily="34" charset="0"/>
                      </a:endParaRPr>
                    </a:p>
                    <a:p>
                      <a:pPr algn="r">
                        <a:tabLst>
                          <a:tab pos="2971800" algn="ctr"/>
                          <a:tab pos="5943600" algn="r"/>
                        </a:tabLst>
                      </a:pPr>
                      <a:r>
                        <a:rPr lang="sr-Cyrl-RS" sz="1800" b="1" kern="100" dirty="0">
                          <a:solidFill>
                            <a:srgbClr val="003399"/>
                          </a:solidFill>
                          <a:effectLst/>
                          <a:latin typeface="Calibri" panose="020F0502020204030204" pitchFamily="34" charset="0"/>
                          <a:ea typeface="Times New Roman" panose="02020603050405020304" pitchFamily="18" charset="0"/>
                          <a:cs typeface="Calibri" panose="020F0502020204030204" pitchFamily="34" charset="0"/>
                        </a:rPr>
                        <a:t>Пројекат 2023-2-</a:t>
                      </a:r>
                      <a:r>
                        <a:rPr lang="en-US" sz="1800" b="1" kern="100" dirty="0">
                          <a:solidFill>
                            <a:srgbClr val="003399"/>
                          </a:solidFill>
                          <a:effectLst/>
                          <a:latin typeface="Calibri" panose="020F0502020204030204" pitchFamily="34" charset="0"/>
                          <a:ea typeface="Times New Roman" panose="02020603050405020304" pitchFamily="18" charset="0"/>
                          <a:cs typeface="Calibri" panose="020F0502020204030204" pitchFamily="34" charset="0"/>
                        </a:rPr>
                        <a:t>RS01-KA210-ADU-000184311</a:t>
                      </a:r>
                      <a:endParaRPr lang="sr-Cyrl-RS" sz="1800" b="1" kern="100" dirty="0">
                        <a:solidFill>
                          <a:srgbClr val="003399"/>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w="19050" cap="flat" cmpd="dbl" algn="ctr">
                      <a:solidFill>
                        <a:srgbClr val="008000"/>
                      </a:solidFill>
                      <a:prstDash val="solid"/>
                      <a:round/>
                      <a:headEnd type="none" w="med" len="med"/>
                      <a:tailEnd type="none" w="med" len="med"/>
                    </a:lnB>
                    <a:noFill/>
                  </a:tcPr>
                </a:tc>
                <a:extLst>
                  <a:ext uri="{0D108BD9-81ED-4DB2-BD59-A6C34878D82A}">
                    <a16:rowId xmlns="" xmlns:a16="http://schemas.microsoft.com/office/drawing/2014/main" val="3136574012"/>
                  </a:ext>
                </a:extLst>
              </a:tr>
            </a:tbl>
          </a:graphicData>
        </a:graphic>
      </p:graphicFrame>
      <p:pic>
        <p:nvPicPr>
          <p:cNvPr id="1028" name="Picture 1" descr="A green leaf and a power cord&#10;&#10;Description automatically generated">
            <a:extLst>
              <a:ext uri="{FF2B5EF4-FFF2-40B4-BE49-F238E27FC236}">
                <a16:creationId xmlns="" xmlns:a16="http://schemas.microsoft.com/office/drawing/2014/main" id="{12BA15E4-BC89-5362-F6CC-35B77FEDEB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0235"/>
          <a:stretch>
            <a:fillRect/>
          </a:stretch>
        </p:blipFill>
        <p:spPr bwMode="auto">
          <a:xfrm>
            <a:off x="625474" y="550099"/>
            <a:ext cx="1314450" cy="104847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099289639" descr="A logo of a company&#10;&#10;Description automatically generated">
            <a:extLst>
              <a:ext uri="{FF2B5EF4-FFF2-40B4-BE49-F238E27FC236}">
                <a16:creationId xmlns="" xmlns:a16="http://schemas.microsoft.com/office/drawing/2014/main" id="{B1C98406-75E3-DB5B-EF3F-8CB7374D81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112" y="5977153"/>
            <a:ext cx="609650" cy="66631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3" name="Picture 297281250" descr="A blue text on a white background&#10;&#10;Description automatically generated">
            <a:extLst>
              <a:ext uri="{FF2B5EF4-FFF2-40B4-BE49-F238E27FC236}">
                <a16:creationId xmlns="" xmlns:a16="http://schemas.microsoft.com/office/drawing/2014/main" id="{B8A490E3-8AB1-2CFE-5432-C188CE4E95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2864" y="5968033"/>
            <a:ext cx="2213891" cy="66631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 xmlns:a16="http://schemas.microsoft.com/office/drawing/2014/main" id="{900E5B85-C790-C1C2-2BD7-723769F6B39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7416" y="5981452"/>
            <a:ext cx="769879" cy="666317"/>
          </a:xfrm>
          <a:prstGeom prst="rect">
            <a:avLst/>
          </a:prstGeom>
          <a:noFill/>
          <a:ln>
            <a:noFill/>
          </a:ln>
          <a:extLst>
            <a:ext uri="{909E8E84-426E-40DD-AFC4-6F175D3DCCD1}">
              <a14:hiddenFill xmlns:a14="http://schemas.microsoft.com/office/drawing/2010/main">
                <a:solidFill>
                  <a:srgbClr val="FFFFFF"/>
                </a:solidFill>
              </a14:hiddenFill>
            </a:ext>
          </a:extLst>
        </p:spPr>
      </p:pic>
      <p:graphicFrame>
        <p:nvGraphicFramePr>
          <p:cNvPr id="16" name="Table 15">
            <a:extLst>
              <a:ext uri="{FF2B5EF4-FFF2-40B4-BE49-F238E27FC236}">
                <a16:creationId xmlns="" xmlns:a16="http://schemas.microsoft.com/office/drawing/2014/main" id="{29B5BC07-0D48-79C3-375F-2F2B7BB97090}"/>
              </a:ext>
            </a:extLst>
          </p:cNvPr>
          <p:cNvGraphicFramePr>
            <a:graphicFrameLocks noGrp="1"/>
          </p:cNvGraphicFramePr>
          <p:nvPr/>
        </p:nvGraphicFramePr>
        <p:xfrm>
          <a:off x="467583" y="5062086"/>
          <a:ext cx="11405556" cy="731520"/>
        </p:xfrm>
        <a:graphic>
          <a:graphicData uri="http://schemas.openxmlformats.org/drawingml/2006/table">
            <a:tbl>
              <a:tblPr firstRow="1" firstCol="1" bandRow="1"/>
              <a:tblGrid>
                <a:gridCol w="11405556">
                  <a:extLst>
                    <a:ext uri="{9D8B030D-6E8A-4147-A177-3AD203B41FA5}">
                      <a16:colId xmlns="" xmlns:a16="http://schemas.microsoft.com/office/drawing/2014/main" val="3807207268"/>
                    </a:ext>
                  </a:extLst>
                </a:gridCol>
              </a:tblGrid>
              <a:tr h="0">
                <a:tc>
                  <a:txBody>
                    <a:bodyPr/>
                    <a:lstStyle/>
                    <a:p>
                      <a:pPr algn="just"/>
                      <a:r>
                        <a:rPr lang="ru-RU" sz="1600" b="1" kern="100" dirty="0">
                          <a:effectLst/>
                          <a:latin typeface="Calibri" panose="020F0502020204030204" pitchFamily="34" charset="0"/>
                          <a:ea typeface="Times New Roman" panose="02020603050405020304" pitchFamily="18" charset="0"/>
                          <a:cs typeface="Calibri" panose="020F0502020204030204" pitchFamily="34" charset="0"/>
                        </a:rPr>
                        <a:t>Одрицање одговорности: </a:t>
                      </a:r>
                      <a:r>
                        <a:rPr lang="ru-RU" sz="1600" kern="100" dirty="0">
                          <a:effectLst/>
                          <a:latin typeface="Calibri" panose="020F0502020204030204" pitchFamily="34" charset="0"/>
                          <a:ea typeface="Times New Roman" panose="02020603050405020304" pitchFamily="18" charset="0"/>
                          <a:cs typeface="Calibri" panose="020F0502020204030204" pitchFamily="34" charset="0"/>
                        </a:rPr>
                        <a:t>Финансирано средствима Европске уније. Изражена становишта представљају искључиво становишта аутора и не одражавају нужно ставове Европске уније или Фондације Темпус. Ни под којим условима се Европска унија ни давалац наменских бесповратних средстава не могу сматрати одговорнима за њихову садржину.</a:t>
                      </a:r>
                      <a:endParaRPr lang="en-US" sz="16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a:noFill/>
                    </a:lnL>
                    <a:lnR>
                      <a:noFill/>
                    </a:lnR>
                    <a:lnT>
                      <a:noFill/>
                    </a:lnT>
                    <a:lnB>
                      <a:noFill/>
                    </a:lnB>
                    <a:noFill/>
                  </a:tcPr>
                </a:tc>
                <a:extLst>
                  <a:ext uri="{0D108BD9-81ED-4DB2-BD59-A6C34878D82A}">
                    <a16:rowId xmlns="" xmlns:a16="http://schemas.microsoft.com/office/drawing/2014/main" val="1806046097"/>
                  </a:ext>
                </a:extLst>
              </a:tr>
            </a:tbl>
          </a:graphicData>
        </a:graphic>
      </p:graphicFrame>
      <p:pic>
        <p:nvPicPr>
          <p:cNvPr id="2" name="Picture 1" descr="Blue text on a black background&#10;&#10;Description automatically generated">
            <a:extLst>
              <a:ext uri="{FF2B5EF4-FFF2-40B4-BE49-F238E27FC236}">
                <a16:creationId xmlns="" xmlns:a16="http://schemas.microsoft.com/office/drawing/2014/main" id="{9E115932-DAB4-F119-C312-867EC1C1FB5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20102" y="5966838"/>
            <a:ext cx="2553037" cy="667512"/>
          </a:xfrm>
          <a:prstGeom prst="rect">
            <a:avLst/>
          </a:prstGeom>
          <a:noFill/>
          <a:ln>
            <a:noFill/>
          </a:ln>
        </p:spPr>
      </p:pic>
      <p:sp>
        <p:nvSpPr>
          <p:cNvPr id="3" name="TextBox 2">
            <a:extLst>
              <a:ext uri="{FF2B5EF4-FFF2-40B4-BE49-F238E27FC236}">
                <a16:creationId xmlns="" xmlns:a16="http://schemas.microsoft.com/office/drawing/2014/main" id="{069DFE73-AB89-B6B8-8A1C-C1F2FA29928D}"/>
              </a:ext>
            </a:extLst>
          </p:cNvPr>
          <p:cNvSpPr txBox="1"/>
          <p:nvPr/>
        </p:nvSpPr>
        <p:spPr>
          <a:xfrm>
            <a:off x="393222" y="2615248"/>
            <a:ext cx="11405556" cy="2446838"/>
          </a:xfrm>
          <a:prstGeom prst="rect">
            <a:avLst/>
          </a:prstGeom>
          <a:noFill/>
          <a:ln>
            <a:noFill/>
          </a:ln>
        </p:spPr>
        <p:txBody>
          <a:bodyPr wrap="square" rtlCol="0" anchor="ctr" anchorCtr="0">
            <a:noAutofit/>
          </a:bodyPr>
          <a:lstStyle/>
          <a:p>
            <a:pPr algn="ctr">
              <a:lnSpc>
                <a:spcPct val="150000"/>
              </a:lnSpc>
            </a:pPr>
            <a:r>
              <a:rPr lang="ru-RU" sz="2800" b="1" dirty="0">
                <a:solidFill>
                  <a:srgbClr val="008000"/>
                </a:solidFill>
              </a:rPr>
              <a:t>ИНТЕРНАЦИОНАЛНИ ТРЕНИНГ ТРЕНЕРА ЗА ОЗЕЛЕЊАВАЊЕ ПОСЛОВАЊА</a:t>
            </a:r>
          </a:p>
          <a:p>
            <a:pPr algn="ctr">
              <a:lnSpc>
                <a:spcPct val="150000"/>
              </a:lnSpc>
            </a:pPr>
            <a:r>
              <a:rPr lang="ru-RU" sz="2800" b="1" dirty="0">
                <a:solidFill>
                  <a:srgbClr val="008000"/>
                </a:solidFill>
              </a:rPr>
              <a:t>Тродневна обука/радионица "Тренинг </a:t>
            </a:r>
            <a:r>
              <a:rPr lang="ru-RU" sz="2800" b="1" dirty="0" smtClean="0">
                <a:solidFill>
                  <a:srgbClr val="008000"/>
                </a:solidFill>
              </a:rPr>
              <a:t>Тренера“</a:t>
            </a:r>
            <a:endParaRPr lang="en-GB" sz="2800" b="1" dirty="0" smtClean="0">
              <a:solidFill>
                <a:srgbClr val="008000"/>
              </a:solidFill>
            </a:endParaRPr>
          </a:p>
          <a:p>
            <a:pPr algn="ctr">
              <a:lnSpc>
                <a:spcPct val="150000"/>
              </a:lnSpc>
            </a:pPr>
            <a:r>
              <a:rPr lang="sr-Cyrl-RS" sz="2800" b="1" dirty="0" smtClean="0">
                <a:solidFill>
                  <a:srgbClr val="008000"/>
                </a:solidFill>
              </a:rPr>
              <a:t>Први дан</a:t>
            </a:r>
            <a:endParaRPr lang="ru-RU" sz="2800" b="1" dirty="0">
              <a:solidFill>
                <a:srgbClr val="008000"/>
              </a:solidFill>
            </a:endParaRPr>
          </a:p>
        </p:txBody>
      </p:sp>
      <p:graphicFrame>
        <p:nvGraphicFramePr>
          <p:cNvPr id="4" name="Table 3">
            <a:extLst>
              <a:ext uri="{FF2B5EF4-FFF2-40B4-BE49-F238E27FC236}">
                <a16:creationId xmlns="" xmlns:a16="http://schemas.microsoft.com/office/drawing/2014/main" id="{FBCBB93C-4C1F-3946-AD8A-1B410438F884}"/>
              </a:ext>
            </a:extLst>
          </p:cNvPr>
          <p:cNvGraphicFramePr>
            <a:graphicFrameLocks noGrp="1"/>
          </p:cNvGraphicFramePr>
          <p:nvPr/>
        </p:nvGraphicFramePr>
        <p:xfrm>
          <a:off x="510376" y="1953254"/>
          <a:ext cx="11377027" cy="474148"/>
        </p:xfrm>
        <a:graphic>
          <a:graphicData uri="http://schemas.openxmlformats.org/drawingml/2006/table">
            <a:tbl>
              <a:tblPr firstRow="1" firstCol="1" bandRow="1"/>
              <a:tblGrid>
                <a:gridCol w="4375071">
                  <a:extLst>
                    <a:ext uri="{9D8B030D-6E8A-4147-A177-3AD203B41FA5}">
                      <a16:colId xmlns="" xmlns:a16="http://schemas.microsoft.com/office/drawing/2014/main" val="3222544936"/>
                    </a:ext>
                  </a:extLst>
                </a:gridCol>
                <a:gridCol w="2625734">
                  <a:extLst>
                    <a:ext uri="{9D8B030D-6E8A-4147-A177-3AD203B41FA5}">
                      <a16:colId xmlns="" xmlns:a16="http://schemas.microsoft.com/office/drawing/2014/main" val="2492690819"/>
                    </a:ext>
                  </a:extLst>
                </a:gridCol>
                <a:gridCol w="4376222">
                  <a:extLst>
                    <a:ext uri="{9D8B030D-6E8A-4147-A177-3AD203B41FA5}">
                      <a16:colId xmlns="" xmlns:a16="http://schemas.microsoft.com/office/drawing/2014/main" val="3324569411"/>
                    </a:ext>
                  </a:extLst>
                </a:gridCol>
              </a:tblGrid>
              <a:tr h="474148">
                <a:tc>
                  <a:txBody>
                    <a:bodyPr/>
                    <a:lstStyle/>
                    <a:p>
                      <a:pPr algn="ctr"/>
                      <a:r>
                        <a:rPr lang="sr-Cyrl-RS" sz="2400" b="1" kern="100" dirty="0">
                          <a:solidFill>
                            <a:srgbClr val="009900"/>
                          </a:solidFill>
                          <a:effectLst/>
                          <a:latin typeface="Calibri" panose="020F0502020204030204" pitchFamily="34" charset="0"/>
                          <a:ea typeface="Times New Roman" panose="02020603050405020304" pitchFamily="18" charset="0"/>
                          <a:cs typeface="Calibri" panose="020F0502020204030204" pitchFamily="34" charset="0"/>
                        </a:rPr>
                        <a:t>ОЗЕЛЕНИ СВОЈЕ ПОСЛОВАЊЕ!</a:t>
                      </a:r>
                      <a:endParaRPr lang="en-US" sz="2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r>
                        <a:rPr lang="sr-Cyrl-RS" sz="2400" b="1" kern="100" dirty="0">
                          <a:solidFill>
                            <a:srgbClr val="009900"/>
                          </a:solidFill>
                          <a:effectLst/>
                          <a:latin typeface="Calibri" panose="020F0502020204030204" pitchFamily="34" charset="0"/>
                          <a:ea typeface="Times New Roman" panose="02020603050405020304" pitchFamily="18" charset="0"/>
                          <a:cs typeface="Calibri" panose="020F0502020204030204" pitchFamily="34" charset="0"/>
                        </a:rPr>
                        <a:t>GO GREEN!</a:t>
                      </a:r>
                      <a:endParaRPr lang="en-US" sz="2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r>
                        <a:rPr lang="sr-Cyrl-RS" sz="2400" b="1" kern="100" dirty="0">
                          <a:solidFill>
                            <a:srgbClr val="009900"/>
                          </a:solidFill>
                          <a:effectLst/>
                          <a:latin typeface="Calibri" panose="020F0502020204030204" pitchFamily="34" charset="0"/>
                          <a:ea typeface="Times New Roman" panose="02020603050405020304" pitchFamily="18" charset="0"/>
                          <a:cs typeface="Calibri" panose="020F0502020204030204" pitchFamily="34" charset="0"/>
                        </a:rPr>
                        <a:t>ОЗЕЛЕНИ ГО ВАШИОТ БИЗНИС!</a:t>
                      </a:r>
                      <a:endParaRPr lang="en-US" sz="2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935143308"/>
                  </a:ext>
                </a:extLst>
              </a:tr>
            </a:tbl>
          </a:graphicData>
        </a:graphic>
      </p:graphicFrame>
    </p:spTree>
    <p:extLst>
      <p:ext uri="{BB962C8B-B14F-4D97-AF65-F5344CB8AC3E}">
        <p14:creationId xmlns:p14="http://schemas.microsoft.com/office/powerpoint/2010/main" val="3331586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 xmlns:a16="http://schemas.microsoft.com/office/drawing/2014/main" id="{CF99C541-1CA1-C5C1-631F-2B1B8E61BF45}"/>
              </a:ext>
            </a:extLst>
          </p:cNvPr>
          <p:cNvGraphicFramePr>
            <a:graphicFrameLocks noGrp="1"/>
          </p:cNvGraphicFramePr>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 xmlns:a16="http://schemas.microsoft.com/office/drawing/2014/main" val="3832995452"/>
                    </a:ext>
                  </a:extLst>
                </a:gridCol>
              </a:tblGrid>
              <a:tr h="370840">
                <a:tc>
                  <a:txBody>
                    <a:bodyPr/>
                    <a:lstStyle/>
                    <a:p>
                      <a:pPr algn="ctr"/>
                      <a:r>
                        <a:rPr lang="ru-RU" sz="2000" dirty="0">
                          <a:solidFill>
                            <a:srgbClr val="00B050"/>
                          </a:solidFill>
                        </a:rPr>
                        <a:t>Процеси и активности озелењавање пословања</a:t>
                      </a:r>
                      <a:r>
                        <a:rPr lang="ru-RU" sz="2000" dirty="0">
                          <a:solidFill>
                            <a:schemeClr val="tx1"/>
                          </a:solidFill>
                        </a:rPr>
                        <a:t> </a:t>
                      </a:r>
                      <a:endParaRPr lang="sr-Cyrl-RS" sz="2000" dirty="0">
                        <a:solidFill>
                          <a:schemeClr val="tx1"/>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graphicFrame>
        <p:nvGraphicFramePr>
          <p:cNvPr id="3" name="Table 2">
            <a:extLst>
              <a:ext uri="{FF2B5EF4-FFF2-40B4-BE49-F238E27FC236}">
                <a16:creationId xmlns="" xmlns:a16="http://schemas.microsoft.com/office/drawing/2014/main" id="{35692612-5F23-4DA2-17F2-BB99519159DC}"/>
              </a:ext>
            </a:extLst>
          </p:cNvPr>
          <p:cNvGraphicFramePr>
            <a:graphicFrameLocks noGrp="1"/>
          </p:cNvGraphicFramePr>
          <p:nvPr/>
        </p:nvGraphicFramePr>
        <p:xfrm>
          <a:off x="273269" y="670265"/>
          <a:ext cx="11655972" cy="6096000"/>
        </p:xfrm>
        <a:graphic>
          <a:graphicData uri="http://schemas.openxmlformats.org/drawingml/2006/table">
            <a:tbl>
              <a:tblPr firstRow="1" firstCol="1" bandRow="1"/>
              <a:tblGrid>
                <a:gridCol w="3166617">
                  <a:extLst>
                    <a:ext uri="{9D8B030D-6E8A-4147-A177-3AD203B41FA5}">
                      <a16:colId xmlns="" xmlns:a16="http://schemas.microsoft.com/office/drawing/2014/main" val="1664076394"/>
                    </a:ext>
                  </a:extLst>
                </a:gridCol>
                <a:gridCol w="315685">
                  <a:extLst>
                    <a:ext uri="{9D8B030D-6E8A-4147-A177-3AD203B41FA5}">
                      <a16:colId xmlns="" xmlns:a16="http://schemas.microsoft.com/office/drawing/2014/main" val="4146078848"/>
                    </a:ext>
                  </a:extLst>
                </a:gridCol>
                <a:gridCol w="8173670">
                  <a:extLst>
                    <a:ext uri="{9D8B030D-6E8A-4147-A177-3AD203B41FA5}">
                      <a16:colId xmlns="" xmlns:a16="http://schemas.microsoft.com/office/drawing/2014/main" val="3876777618"/>
                    </a:ext>
                  </a:extLst>
                </a:gridCol>
              </a:tblGrid>
              <a:tr h="300092">
                <a:tc>
                  <a:txBody>
                    <a:bodyPr/>
                    <a:lstStyle/>
                    <a:p>
                      <a:pPr algn="ctr"/>
                      <a:r>
                        <a:rPr lang="sr-Cyrl-RS" sz="2000" b="1" kern="100" dirty="0">
                          <a:solidFill>
                            <a:srgbClr val="000000"/>
                          </a:solidFill>
                          <a:effectLst/>
                          <a:highlight>
                            <a:srgbClr val="9BBB59"/>
                          </a:highlight>
                          <a:latin typeface="Calibri" panose="020F0502020204030204" pitchFamily="34" charset="0"/>
                          <a:ea typeface="Times New Roman" panose="02020603050405020304" pitchFamily="18" charset="0"/>
                          <a:cs typeface="Calibri" panose="020F0502020204030204" pitchFamily="34" charset="0"/>
                        </a:rPr>
                        <a:t>Процеси озелењавања</a:t>
                      </a:r>
                      <a:endParaRPr lang="en-US" sz="2000" kern="100" dirty="0">
                        <a:effectLst/>
                        <a:highlight>
                          <a:srgbClr val="9BBB59"/>
                        </a:highlight>
                        <a:latin typeface="Calibri" panose="020F0502020204030204" pitchFamily="34" charset="0"/>
                        <a:ea typeface="Times New Roman" panose="02020603050405020304" pitchFamily="18" charset="0"/>
                        <a:cs typeface="Calibri" panose="020F0502020204030204" pitchFamily="34" charset="0"/>
                      </a:endParaRPr>
                    </a:p>
                  </a:txBody>
                  <a:tcPr marL="67521" marR="675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r>
                        <a:rPr lang="sr-Cyrl-RS" sz="1600" kern="100">
                          <a:effectLst/>
                          <a:latin typeface="Calibri" panose="020F0502020204030204" pitchFamily="34" charset="0"/>
                          <a:ea typeface="Times New Roman" panose="02020603050405020304" pitchFamily="18" charset="0"/>
                          <a:cs typeface="Calibri" panose="020F0502020204030204" pitchFamily="34" charset="0"/>
                        </a:rPr>
                        <a:t> </a:t>
                      </a:r>
                      <a:endParaRPr lang="en-US" sz="1600" kern="100">
                        <a:effectLst/>
                        <a:latin typeface="Calibri" panose="020F0502020204030204" pitchFamily="34" charset="0"/>
                        <a:ea typeface="Times New Roman" panose="02020603050405020304" pitchFamily="18" charset="0"/>
                        <a:cs typeface="Calibri" panose="020F0502020204030204" pitchFamily="34" charset="0"/>
                      </a:endParaRPr>
                    </a:p>
                    <a:p>
                      <a:r>
                        <a:rPr lang="sr-Cyrl-RS" sz="1600" kern="100">
                          <a:effectLst/>
                          <a:latin typeface="Calibri" panose="020F0502020204030204" pitchFamily="34" charset="0"/>
                          <a:ea typeface="Times New Roman" panose="02020603050405020304" pitchFamily="18" charset="0"/>
                          <a:cs typeface="Calibri" panose="020F0502020204030204" pitchFamily="34" charset="0"/>
                        </a:rPr>
                        <a:t> </a:t>
                      </a:r>
                      <a:endParaRPr lang="en-US" sz="1600" kern="100">
                        <a:effectLst/>
                        <a:latin typeface="Calibri" panose="020F0502020204030204" pitchFamily="34" charset="0"/>
                        <a:ea typeface="Times New Roman" panose="02020603050405020304" pitchFamily="18" charset="0"/>
                        <a:cs typeface="Calibri" panose="020F0502020204030204" pitchFamily="34" charset="0"/>
                      </a:endParaRPr>
                    </a:p>
                  </a:txBody>
                  <a:tcPr marL="67521" marR="675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a:r>
                        <a:rPr lang="sr-Cyrl-RS" sz="2000" b="1" kern="100" dirty="0">
                          <a:solidFill>
                            <a:srgbClr val="000000"/>
                          </a:solidFill>
                          <a:effectLst/>
                          <a:highlight>
                            <a:srgbClr val="C2D69B"/>
                          </a:highlight>
                          <a:latin typeface="Calibri" panose="020F0502020204030204" pitchFamily="34" charset="0"/>
                          <a:ea typeface="Times New Roman" panose="02020603050405020304" pitchFamily="18" charset="0"/>
                          <a:cs typeface="Calibri" panose="020F0502020204030204" pitchFamily="34" charset="0"/>
                        </a:rPr>
                        <a:t>Активности</a:t>
                      </a:r>
                      <a:endParaRPr lang="en-US" sz="2000" kern="100" dirty="0">
                        <a:effectLst/>
                        <a:highlight>
                          <a:srgbClr val="C2D69B"/>
                        </a:highlight>
                        <a:latin typeface="Calibri" panose="020F0502020204030204" pitchFamily="34" charset="0"/>
                        <a:ea typeface="Times New Roman" panose="02020603050405020304" pitchFamily="18" charset="0"/>
                        <a:cs typeface="Calibri" panose="020F0502020204030204" pitchFamily="34" charset="0"/>
                      </a:endParaRPr>
                    </a:p>
                  </a:txBody>
                  <a:tcPr marL="67521" marR="675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 xmlns:a16="http://schemas.microsoft.com/office/drawing/2014/main" val="3396477467"/>
                  </a:ext>
                </a:extLst>
              </a:tr>
              <a:tr h="750231">
                <a:tc>
                  <a:txBody>
                    <a:bodyPr/>
                    <a:lstStyle/>
                    <a:p>
                      <a:pPr algn="just"/>
                      <a:r>
                        <a:rPr lang="sr-Cyrl-RS" sz="2000" kern="100" dirty="0">
                          <a:effectLst/>
                          <a:latin typeface="Calibri" panose="020F0502020204030204" pitchFamily="34" charset="0"/>
                          <a:ea typeface="Times New Roman" panose="02020603050405020304" pitchFamily="18" charset="0"/>
                          <a:cs typeface="Calibri" panose="020F0502020204030204" pitchFamily="34" charset="0"/>
                        </a:rPr>
                        <a:t>Рециклажа и смањење отпада</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7521" marR="675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sr-Cyrl-RS" sz="1600" kern="100">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US" sz="1600" kern="100">
                        <a:effectLst/>
                        <a:latin typeface="Calibri" panose="020F0502020204030204" pitchFamily="34" charset="0"/>
                        <a:ea typeface="Times New Roman" panose="02020603050405020304" pitchFamily="18" charset="0"/>
                        <a:cs typeface="Calibri" panose="020F0502020204030204" pitchFamily="34" charset="0"/>
                      </a:endParaRPr>
                    </a:p>
                  </a:txBody>
                  <a:tcPr marL="67521" marR="675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342900" lvl="0" indent="-342900" algn="just">
                        <a:buFont typeface="Symbol" panose="05050102010706020507" pitchFamily="18" charset="2"/>
                        <a:buChar char=""/>
                      </a:pPr>
                      <a:r>
                        <a:rPr lang="sr-Cyrl-RS" sz="1600" kern="100" dirty="0">
                          <a:effectLst/>
                          <a:latin typeface="Calibri" panose="020F0502020204030204" pitchFamily="34" charset="0"/>
                          <a:ea typeface="Times New Roman" panose="02020603050405020304" pitchFamily="18" charset="0"/>
                          <a:cs typeface="Calibri" panose="020F0502020204030204" pitchFamily="34" charset="0"/>
                        </a:rPr>
                        <a:t>Смањење отпада</a:t>
                      </a:r>
                      <a:endParaRPr lang="en-US" sz="16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anose="05050102010706020507" pitchFamily="18" charset="2"/>
                        <a:buChar char=""/>
                      </a:pPr>
                      <a:r>
                        <a:rPr lang="sr-Cyrl-RS" sz="1600" kern="100" dirty="0">
                          <a:effectLst/>
                          <a:latin typeface="Calibri" panose="020F0502020204030204" pitchFamily="34" charset="0"/>
                          <a:ea typeface="Times New Roman" panose="02020603050405020304" pitchFamily="18" charset="0"/>
                          <a:cs typeface="Calibri" panose="020F0502020204030204" pitchFamily="34" charset="0"/>
                        </a:rPr>
                        <a:t>Поновна употреба отпада</a:t>
                      </a:r>
                      <a:endParaRPr lang="en-US" sz="16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anose="05050102010706020507" pitchFamily="18" charset="2"/>
                        <a:buChar char=""/>
                      </a:pPr>
                      <a:r>
                        <a:rPr lang="sr-Cyrl-RS" sz="1600" kern="100" dirty="0">
                          <a:effectLst/>
                          <a:latin typeface="Calibri" panose="020F0502020204030204" pitchFamily="34" charset="0"/>
                          <a:ea typeface="Times New Roman" panose="02020603050405020304" pitchFamily="18" charset="0"/>
                          <a:cs typeface="Calibri" panose="020F0502020204030204" pitchFamily="34" charset="0"/>
                        </a:rPr>
                        <a:t>Сепарација отпада</a:t>
                      </a:r>
                      <a:endParaRPr lang="en-US" sz="16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anose="05050102010706020507" pitchFamily="18" charset="2"/>
                        <a:buChar char=""/>
                      </a:pPr>
                      <a:r>
                        <a:rPr lang="sr-Cyrl-RS" sz="1600" kern="100" dirty="0">
                          <a:effectLst/>
                          <a:latin typeface="Calibri" panose="020F0502020204030204" pitchFamily="34" charset="0"/>
                          <a:ea typeface="Times New Roman" panose="02020603050405020304" pitchFamily="18" charset="0"/>
                          <a:cs typeface="Calibri" panose="020F0502020204030204" pitchFamily="34" charset="0"/>
                        </a:rPr>
                        <a:t>Рециклажа</a:t>
                      </a:r>
                      <a:endParaRPr lang="en-US" sz="16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anose="05050102010706020507" pitchFamily="18" charset="2"/>
                        <a:buChar char=""/>
                      </a:pPr>
                      <a:r>
                        <a:rPr lang="sr-Cyrl-RS" sz="1600" kern="100" dirty="0">
                          <a:effectLst/>
                          <a:latin typeface="Calibri" panose="020F0502020204030204" pitchFamily="34" charset="0"/>
                          <a:ea typeface="Times New Roman" panose="02020603050405020304" pitchFamily="18" charset="0"/>
                          <a:cs typeface="Calibri" panose="020F0502020204030204" pitchFamily="34" charset="0"/>
                        </a:rPr>
                        <a:t>Одлагање отпада на одговарајући начин</a:t>
                      </a:r>
                      <a:endParaRPr lang="en-US" sz="16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7521" marR="675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622930127"/>
                  </a:ext>
                </a:extLst>
              </a:tr>
              <a:tr h="600185">
                <a:tc>
                  <a:txBody>
                    <a:bodyPr/>
                    <a:lstStyle/>
                    <a:p>
                      <a:pPr algn="just"/>
                      <a:r>
                        <a:rPr lang="sr-Cyrl-RS" sz="2000" kern="100" dirty="0">
                          <a:effectLst/>
                          <a:latin typeface="Calibri" panose="020F0502020204030204" pitchFamily="34" charset="0"/>
                          <a:ea typeface="Times New Roman" panose="02020603050405020304" pitchFamily="18" charset="0"/>
                          <a:cs typeface="Calibri" panose="020F0502020204030204" pitchFamily="34" charset="0"/>
                        </a:rPr>
                        <a:t>Очување енергије и воде</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7521" marR="675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sr-Cyrl-RS" sz="1600" kern="100">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US" sz="1600" kern="100">
                        <a:effectLst/>
                        <a:latin typeface="Calibri" panose="020F0502020204030204" pitchFamily="34" charset="0"/>
                        <a:ea typeface="Times New Roman" panose="02020603050405020304" pitchFamily="18" charset="0"/>
                        <a:cs typeface="Calibri" panose="020F0502020204030204" pitchFamily="34" charset="0"/>
                      </a:endParaRPr>
                    </a:p>
                  </a:txBody>
                  <a:tcPr marL="67521" marR="675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342900" lvl="0" indent="-342900">
                        <a:buFont typeface="Symbol" panose="05050102010706020507" pitchFamily="18" charset="2"/>
                        <a:buChar char=""/>
                      </a:pPr>
                      <a:r>
                        <a:rPr lang="sr-Cyrl-RS" sz="1600" kern="100" dirty="0">
                          <a:effectLst/>
                          <a:latin typeface="Calibri" panose="020F0502020204030204" pitchFamily="34" charset="0"/>
                          <a:ea typeface="Times New Roman" panose="02020603050405020304" pitchFamily="18" charset="0"/>
                          <a:cs typeface="Calibri" panose="020F0502020204030204" pitchFamily="34" charset="0"/>
                        </a:rPr>
                        <a:t>Уштеде топлоте и електричне енергије</a:t>
                      </a:r>
                      <a:endParaRPr lang="en-US" sz="16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sr-Cyrl-RS" sz="1600" kern="100" dirty="0">
                          <a:effectLst/>
                          <a:latin typeface="Calibri" panose="020F0502020204030204" pitchFamily="34" charset="0"/>
                          <a:ea typeface="Times New Roman" panose="02020603050405020304" pitchFamily="18" charset="0"/>
                          <a:cs typeface="Calibri" panose="020F0502020204030204" pitchFamily="34" charset="0"/>
                        </a:rPr>
                        <a:t>Употреба енергетски ефикасне опреме</a:t>
                      </a:r>
                      <a:endParaRPr lang="en-US" sz="16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sr-Cyrl-RS" sz="1600" kern="100" dirty="0">
                          <a:effectLst/>
                          <a:latin typeface="Calibri" panose="020F0502020204030204" pitchFamily="34" charset="0"/>
                          <a:ea typeface="Times New Roman" panose="02020603050405020304" pitchFamily="18" charset="0"/>
                          <a:cs typeface="Calibri" panose="020F0502020204030204" pitchFamily="34" charset="0"/>
                        </a:rPr>
                        <a:t>Смањење потрошње воде</a:t>
                      </a:r>
                      <a:endParaRPr lang="en-US" sz="16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sr-Cyrl-RS" sz="1600" kern="100" dirty="0">
                          <a:effectLst/>
                          <a:latin typeface="Calibri" panose="020F0502020204030204" pitchFamily="34" charset="0"/>
                          <a:ea typeface="Times New Roman" panose="02020603050405020304" pitchFamily="18" charset="0"/>
                          <a:cs typeface="Calibri" panose="020F0502020204030204" pitchFamily="34" charset="0"/>
                        </a:rPr>
                        <a:t>Употреба обнових извора енергије и воде</a:t>
                      </a:r>
                      <a:endParaRPr lang="en-US" sz="16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7521" marR="675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697888976"/>
                  </a:ext>
                </a:extLst>
              </a:tr>
              <a:tr h="750231">
                <a:tc>
                  <a:txBody>
                    <a:bodyPr/>
                    <a:lstStyle/>
                    <a:p>
                      <a:pPr algn="just"/>
                      <a:r>
                        <a:rPr lang="sr-Cyrl-RS" sz="2000" kern="100" dirty="0">
                          <a:effectLst/>
                          <a:latin typeface="Calibri" panose="020F0502020204030204" pitchFamily="34" charset="0"/>
                          <a:ea typeface="Times New Roman" panose="02020603050405020304" pitchFamily="18" charset="0"/>
                          <a:cs typeface="Calibri" panose="020F0502020204030204" pitchFamily="34" charset="0"/>
                        </a:rPr>
                        <a:t>Спречавање загађења</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7521" marR="675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sr-Cyrl-RS" sz="1600" kern="100">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US" sz="1600" kern="100">
                        <a:effectLst/>
                        <a:latin typeface="Calibri" panose="020F0502020204030204" pitchFamily="34" charset="0"/>
                        <a:ea typeface="Times New Roman" panose="02020603050405020304" pitchFamily="18" charset="0"/>
                        <a:cs typeface="Calibri" panose="020F0502020204030204" pitchFamily="34" charset="0"/>
                      </a:endParaRPr>
                    </a:p>
                  </a:txBody>
                  <a:tcPr marL="67521" marR="675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342900" lvl="0" indent="-342900">
                        <a:buFont typeface="Symbol" panose="05050102010706020507" pitchFamily="18" charset="2"/>
                        <a:buChar char=""/>
                      </a:pPr>
                      <a:r>
                        <a:rPr lang="sr-Cyrl-RS" sz="1600" kern="100" dirty="0">
                          <a:effectLst/>
                          <a:latin typeface="Calibri" panose="020F0502020204030204" pitchFamily="34" charset="0"/>
                          <a:ea typeface="Times New Roman" panose="02020603050405020304" pitchFamily="18" charset="0"/>
                          <a:cs typeface="Calibri" panose="020F0502020204030204" pitchFamily="34" charset="0"/>
                        </a:rPr>
                        <a:t>Употреба опреме са малим емисијама загађујућих материја</a:t>
                      </a:r>
                      <a:endParaRPr lang="en-US" sz="16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sr-Cyrl-RS" sz="1600" kern="100" dirty="0">
                          <a:effectLst/>
                          <a:latin typeface="Calibri" panose="020F0502020204030204" pitchFamily="34" charset="0"/>
                          <a:ea typeface="Times New Roman" panose="02020603050405020304" pitchFamily="18" charset="0"/>
                          <a:cs typeface="Calibri" panose="020F0502020204030204" pitchFamily="34" charset="0"/>
                        </a:rPr>
                        <a:t>Употреба био-разградивих материјала у производњи</a:t>
                      </a:r>
                      <a:endParaRPr lang="en-US" sz="16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sr-Cyrl-RS" sz="1600" kern="100" dirty="0">
                          <a:effectLst/>
                          <a:latin typeface="Calibri" panose="020F0502020204030204" pitchFamily="34" charset="0"/>
                          <a:ea typeface="Times New Roman" panose="02020603050405020304" pitchFamily="18" charset="0"/>
                          <a:cs typeface="Calibri" panose="020F0502020204030204" pitchFamily="34" charset="0"/>
                        </a:rPr>
                        <a:t>Употреба еколошки прихватљивих хемијских средстава у производњи или замена токсичног и опасног репроматеријала мање токсичним алтернативама</a:t>
                      </a:r>
                      <a:endParaRPr lang="en-US" sz="16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7521" marR="675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253441132"/>
                  </a:ext>
                </a:extLst>
              </a:tr>
              <a:tr h="750231">
                <a:tc>
                  <a:txBody>
                    <a:bodyPr/>
                    <a:lstStyle/>
                    <a:p>
                      <a:pPr algn="just"/>
                      <a:r>
                        <a:rPr lang="sr-Cyrl-RS" sz="2000" kern="100" dirty="0">
                          <a:effectLst/>
                          <a:latin typeface="Calibri" panose="020F0502020204030204" pitchFamily="34" charset="0"/>
                          <a:ea typeface="Times New Roman" panose="02020603050405020304" pitchFamily="18" charset="0"/>
                          <a:cs typeface="Calibri" panose="020F0502020204030204" pitchFamily="34" charset="0"/>
                        </a:rPr>
                        <a:t>Зелена дистрибуција (паковање и одрживи транспорт)</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7521" marR="675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sr-Cyrl-RS" sz="1600" kern="100">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US" sz="1600" kern="100">
                        <a:effectLst/>
                        <a:latin typeface="Calibri" panose="020F0502020204030204" pitchFamily="34" charset="0"/>
                        <a:ea typeface="Times New Roman" panose="02020603050405020304" pitchFamily="18" charset="0"/>
                        <a:cs typeface="Calibri" panose="020F0502020204030204" pitchFamily="34" charset="0"/>
                      </a:endParaRPr>
                    </a:p>
                  </a:txBody>
                  <a:tcPr marL="67521" marR="675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342900" lvl="0" indent="-342900" algn="just">
                        <a:buFont typeface="Symbol" panose="05050102010706020507" pitchFamily="18" charset="2"/>
                        <a:buChar char=""/>
                      </a:pPr>
                      <a:r>
                        <a:rPr lang="sr-Cyrl-RS" sz="1600" kern="100" dirty="0">
                          <a:effectLst/>
                          <a:latin typeface="Calibri" panose="020F0502020204030204" pitchFamily="34" charset="0"/>
                          <a:ea typeface="Times New Roman" panose="02020603050405020304" pitchFamily="18" charset="0"/>
                          <a:cs typeface="Calibri" panose="020F0502020204030204" pitchFamily="34" charset="0"/>
                        </a:rPr>
                        <a:t>Употреба обновљивих или рециклирајућих материјала за паковање</a:t>
                      </a:r>
                      <a:endParaRPr lang="en-US" sz="16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sr-Cyrl-RS" sz="1600" kern="100" dirty="0">
                          <a:effectLst/>
                          <a:latin typeface="Calibri" panose="020F0502020204030204" pitchFamily="34" charset="0"/>
                          <a:ea typeface="Times New Roman" panose="02020603050405020304" pitchFamily="18" charset="0"/>
                          <a:cs typeface="Calibri" panose="020F0502020204030204" pitchFamily="34" charset="0"/>
                        </a:rPr>
                        <a:t>Локални/прекогранични транспорт (до 150 km)</a:t>
                      </a:r>
                      <a:endParaRPr lang="en-US" sz="16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sr-Cyrl-RS" sz="1600" kern="100" dirty="0">
                          <a:effectLst/>
                          <a:latin typeface="Calibri" panose="020F0502020204030204" pitchFamily="34" charset="0"/>
                          <a:ea typeface="Times New Roman" panose="02020603050405020304" pitchFamily="18" charset="0"/>
                          <a:cs typeface="Calibri" panose="020F0502020204030204" pitchFamily="34" charset="0"/>
                        </a:rPr>
                        <a:t>Избор оптималних транспортних рута</a:t>
                      </a:r>
                      <a:endParaRPr lang="en-US" sz="16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sr-Cyrl-RS" sz="1600" kern="100" dirty="0">
                          <a:effectLst/>
                          <a:latin typeface="Calibri" panose="020F0502020204030204" pitchFamily="34" charset="0"/>
                          <a:ea typeface="Times New Roman" panose="02020603050405020304" pitchFamily="18" charset="0"/>
                          <a:cs typeface="Calibri" panose="020F0502020204030204" pitchFamily="34" charset="0"/>
                        </a:rPr>
                        <a:t>Употреба транспортних средстава која најмање загађују </a:t>
                      </a:r>
                      <a:endParaRPr lang="en-US" sz="16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7521" marR="675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212536449"/>
                  </a:ext>
                </a:extLst>
              </a:tr>
              <a:tr h="1200369">
                <a:tc>
                  <a:txBody>
                    <a:bodyPr/>
                    <a:lstStyle/>
                    <a:p>
                      <a:pPr algn="just"/>
                      <a:r>
                        <a:rPr lang="sr-Cyrl-RS" sz="2000" kern="100" dirty="0">
                          <a:effectLst/>
                          <a:latin typeface="Calibri" panose="020F0502020204030204" pitchFamily="34" charset="0"/>
                          <a:ea typeface="Times New Roman" panose="02020603050405020304" pitchFamily="18" charset="0"/>
                          <a:cs typeface="Calibri" panose="020F0502020204030204" pitchFamily="34" charset="0"/>
                        </a:rPr>
                        <a:t>Зелене набавке и зелени финансијски инструменти</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7521" marR="675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sr-Cyrl-RS" sz="1600" kern="100">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US" sz="1600" kern="100">
                        <a:effectLst/>
                        <a:latin typeface="Calibri" panose="020F0502020204030204" pitchFamily="34" charset="0"/>
                        <a:ea typeface="Times New Roman" panose="02020603050405020304" pitchFamily="18" charset="0"/>
                        <a:cs typeface="Calibri" panose="020F0502020204030204" pitchFamily="34" charset="0"/>
                      </a:endParaRPr>
                    </a:p>
                  </a:txBody>
                  <a:tcPr marL="67521" marR="675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342900" lvl="0" indent="-342900" algn="just">
                        <a:buFont typeface="Symbol" panose="05050102010706020507" pitchFamily="18" charset="2"/>
                        <a:buChar char=""/>
                      </a:pPr>
                      <a:r>
                        <a:rPr lang="sr-Cyrl-RS" sz="1600" kern="100" dirty="0">
                          <a:effectLst/>
                          <a:latin typeface="Calibri" panose="020F0502020204030204" pitchFamily="34" charset="0"/>
                          <a:ea typeface="Times New Roman" panose="02020603050405020304" pitchFamily="18" charset="0"/>
                          <a:cs typeface="Calibri" panose="020F0502020204030204" pitchFamily="34" charset="0"/>
                        </a:rPr>
                        <a:t>Набавка еколошки прихватљивих материјала/сировина (рециклирано, половно, органско, природно, био-разградиво…)</a:t>
                      </a:r>
                      <a:endParaRPr lang="en-US" sz="16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anose="05050102010706020507" pitchFamily="18" charset="2"/>
                        <a:buChar char=""/>
                      </a:pPr>
                      <a:r>
                        <a:rPr lang="sr-Cyrl-RS" sz="1600" kern="100" dirty="0">
                          <a:effectLst/>
                          <a:latin typeface="Calibri" panose="020F0502020204030204" pitchFamily="34" charset="0"/>
                          <a:ea typeface="Times New Roman" panose="02020603050405020304" pitchFamily="18" charset="0"/>
                          <a:cs typeface="Calibri" panose="020F0502020204030204" pitchFamily="34" charset="0"/>
                        </a:rPr>
                        <a:t>Набавка локално доступних материјала/материјала или производа</a:t>
                      </a:r>
                      <a:endParaRPr lang="en-US" sz="16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anose="05050102010706020507" pitchFamily="18" charset="2"/>
                        <a:buChar char=""/>
                      </a:pPr>
                      <a:r>
                        <a:rPr lang="sr-Cyrl-RS" sz="1600" kern="100" dirty="0">
                          <a:effectLst/>
                          <a:latin typeface="Calibri" panose="020F0502020204030204" pitchFamily="34" charset="0"/>
                          <a:ea typeface="Times New Roman" panose="02020603050405020304" pitchFamily="18" charset="0"/>
                          <a:cs typeface="Calibri" panose="020F0502020204030204" pitchFamily="34" charset="0"/>
                        </a:rPr>
                        <a:t>Набавка материјала/сировина у контејнерима и палетама за вишекратну употребу</a:t>
                      </a:r>
                      <a:endParaRPr lang="en-US" sz="16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anose="05050102010706020507" pitchFamily="18" charset="2"/>
                        <a:buChar char=""/>
                      </a:pPr>
                      <a:r>
                        <a:rPr lang="sr-Cyrl-RS" sz="1600" kern="100" dirty="0">
                          <a:effectLst/>
                          <a:latin typeface="Calibri" panose="020F0502020204030204" pitchFamily="34" charset="0"/>
                          <a:ea typeface="Times New Roman" panose="02020603050405020304" pitchFamily="18" charset="0"/>
                          <a:cs typeface="Calibri" panose="020F0502020204030204" pitchFamily="34" charset="0"/>
                        </a:rPr>
                        <a:t>Коришћење зелених финансијских инструмента (субвенције, кредити …) за унапређење конкурентности</a:t>
                      </a:r>
                      <a:endParaRPr lang="en-US" sz="16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7521" marR="675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153150222"/>
                  </a:ext>
                </a:extLst>
              </a:tr>
            </a:tbl>
          </a:graphicData>
        </a:graphic>
      </p:graphicFrame>
    </p:spTree>
    <p:extLst>
      <p:ext uri="{BB962C8B-B14F-4D97-AF65-F5344CB8AC3E}">
        <p14:creationId xmlns:p14="http://schemas.microsoft.com/office/powerpoint/2010/main" val="3772828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 xmlns:a16="http://schemas.microsoft.com/office/drawing/2014/main" id="{DC6730FA-565A-A305-9EB7-280FACB41B2F}"/>
              </a:ext>
            </a:extLst>
          </p:cNvPr>
          <p:cNvGraphicFramePr>
            <a:graphicFrameLocks noGrp="1"/>
          </p:cNvGraphicFramePr>
          <p:nvPr>
            <p:extLst>
              <p:ext uri="{D42A27DB-BD31-4B8C-83A1-F6EECF244321}">
                <p14:modId xmlns:p14="http://schemas.microsoft.com/office/powerpoint/2010/main" val="2520268107"/>
              </p:ext>
            </p:extLst>
          </p:nvPr>
        </p:nvGraphicFramePr>
        <p:xfrm>
          <a:off x="273269" y="110066"/>
          <a:ext cx="11655972" cy="457200"/>
        </p:xfrm>
        <a:graphic>
          <a:graphicData uri="http://schemas.openxmlformats.org/drawingml/2006/table">
            <a:tbl>
              <a:tblPr firstRow="1" bandRow="1">
                <a:tableStyleId>{93296810-A885-4BE3-A3E7-6D5BEEA58F35}</a:tableStyleId>
              </a:tblPr>
              <a:tblGrid>
                <a:gridCol w="11655972">
                  <a:extLst>
                    <a:ext uri="{9D8B030D-6E8A-4147-A177-3AD203B41FA5}">
                      <a16:colId xmlns="" xmlns:a16="http://schemas.microsoft.com/office/drawing/2014/main" val="3832995452"/>
                    </a:ext>
                  </a:extLst>
                </a:gridCol>
              </a:tblGrid>
              <a:tr h="370840">
                <a:tc>
                  <a:txBody>
                    <a:bodyPr/>
                    <a:lstStyle/>
                    <a:p>
                      <a:pPr algn="ctr"/>
                      <a:r>
                        <a:rPr lang="ru-RU" sz="2400" noProof="0" dirty="0">
                          <a:solidFill>
                            <a:srgbClr val="00B050"/>
                          </a:solidFill>
                        </a:rPr>
                        <a:t>Правни и стратешки оквир озелењавања пословања</a:t>
                      </a:r>
                      <a:endParaRPr lang="sr-Cyrl-RS" sz="2400" noProof="0" dirty="0">
                        <a:solidFill>
                          <a:srgbClr val="00B050"/>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sp>
        <p:nvSpPr>
          <p:cNvPr id="3" name="TextBox 2">
            <a:extLst>
              <a:ext uri="{FF2B5EF4-FFF2-40B4-BE49-F238E27FC236}">
                <a16:creationId xmlns="" xmlns:a16="http://schemas.microsoft.com/office/drawing/2014/main" id="{E46A9766-5A0A-E617-4B82-9E94B0135F5A}"/>
              </a:ext>
            </a:extLst>
          </p:cNvPr>
          <p:cNvSpPr txBox="1"/>
          <p:nvPr/>
        </p:nvSpPr>
        <p:spPr>
          <a:xfrm>
            <a:off x="339159" y="1771232"/>
            <a:ext cx="7378843" cy="3785652"/>
          </a:xfrm>
          <a:prstGeom prst="rect">
            <a:avLst/>
          </a:prstGeom>
          <a:noFill/>
        </p:spPr>
        <p:txBody>
          <a:bodyPr wrap="square">
            <a:spAutoFit/>
          </a:bodyPr>
          <a:lstStyle/>
          <a:p>
            <a:pPr marL="342900" indent="-342900" algn="just">
              <a:buFont typeface="Arial" panose="020B0604020202020204" pitchFamily="34" charset="0"/>
              <a:buChar char="•"/>
            </a:pPr>
            <a:r>
              <a:rPr lang="ru-RU" sz="2400" dirty="0"/>
              <a:t>Агенда за одрживи развој до 2030. године</a:t>
            </a:r>
          </a:p>
          <a:p>
            <a:pPr marL="342900" indent="-342900" algn="just">
              <a:buFont typeface="Arial" panose="020B0604020202020204" pitchFamily="34" charset="0"/>
              <a:buChar char="•"/>
            </a:pPr>
            <a:r>
              <a:rPr lang="ru-RU" sz="2400" dirty="0"/>
              <a:t>Европски зелени договор </a:t>
            </a:r>
          </a:p>
          <a:p>
            <a:pPr marL="342900" indent="-342900" algn="just">
              <a:buFont typeface="Arial" panose="020B0604020202020204" pitchFamily="34" charset="0"/>
              <a:buChar char="•"/>
            </a:pPr>
            <a:r>
              <a:rPr lang="ru-RU" sz="2400" dirty="0"/>
              <a:t>Зелена агенда за Западни Балкан</a:t>
            </a:r>
          </a:p>
          <a:p>
            <a:pPr marL="342900" indent="-342900" algn="just">
              <a:buFont typeface="Arial" panose="020B0604020202020204" pitchFamily="34" charset="0"/>
              <a:buChar char="•"/>
            </a:pPr>
            <a:r>
              <a:rPr lang="ru-RU" sz="2400" dirty="0"/>
              <a:t>Националне регулативе (Закон о климатским променама, Закон о коришћењу обновљивих извора енергије, Закон о управљању отпадом, Закона о јавним набавкама и др.)</a:t>
            </a:r>
          </a:p>
          <a:p>
            <a:pPr marL="342900" indent="-342900" algn="just">
              <a:buFont typeface="Arial" panose="020B0604020202020204" pitchFamily="34" charset="0"/>
              <a:buChar char="•"/>
            </a:pPr>
            <a:r>
              <a:rPr lang="ru-RU" sz="2400" dirty="0"/>
              <a:t>Националне Старетегије, Прграми и Планови у вези озелењавања пословања, циркуларне економије и сл......</a:t>
            </a:r>
          </a:p>
        </p:txBody>
      </p:sp>
      <p:grpSp>
        <p:nvGrpSpPr>
          <p:cNvPr id="4" name="Group 3">
            <a:extLst>
              <a:ext uri="{FF2B5EF4-FFF2-40B4-BE49-F238E27FC236}">
                <a16:creationId xmlns="" xmlns:a16="http://schemas.microsoft.com/office/drawing/2014/main" id="{54BB7319-305D-6FC3-DE23-507AB9692C49}"/>
              </a:ext>
            </a:extLst>
          </p:cNvPr>
          <p:cNvGrpSpPr/>
          <p:nvPr/>
        </p:nvGrpSpPr>
        <p:grpSpPr>
          <a:xfrm>
            <a:off x="7815943" y="887574"/>
            <a:ext cx="4219171" cy="5621875"/>
            <a:chOff x="7815943" y="887574"/>
            <a:chExt cx="4219171" cy="5621875"/>
          </a:xfrm>
        </p:grpSpPr>
        <p:grpSp>
          <p:nvGrpSpPr>
            <p:cNvPr id="5" name="Group 4">
              <a:extLst>
                <a:ext uri="{FF2B5EF4-FFF2-40B4-BE49-F238E27FC236}">
                  <a16:creationId xmlns="" xmlns:a16="http://schemas.microsoft.com/office/drawing/2014/main" id="{C3DBDDB9-F27C-21AC-0E2B-390C819406EB}"/>
                </a:ext>
              </a:extLst>
            </p:cNvPr>
            <p:cNvGrpSpPr/>
            <p:nvPr/>
          </p:nvGrpSpPr>
          <p:grpSpPr>
            <a:xfrm>
              <a:off x="7815943" y="887574"/>
              <a:ext cx="3747799" cy="5360825"/>
              <a:chOff x="617688" y="1487357"/>
              <a:chExt cx="2773211" cy="4453669"/>
            </a:xfrm>
          </p:grpSpPr>
          <p:grpSp>
            <p:nvGrpSpPr>
              <p:cNvPr id="7" name="Group 6">
                <a:extLst>
                  <a:ext uri="{FF2B5EF4-FFF2-40B4-BE49-F238E27FC236}">
                    <a16:creationId xmlns="" xmlns:a16="http://schemas.microsoft.com/office/drawing/2014/main" id="{3A3B2890-0A2A-3277-4CC4-21D8A91E955F}"/>
                  </a:ext>
                </a:extLst>
              </p:cNvPr>
              <p:cNvGrpSpPr/>
              <p:nvPr/>
            </p:nvGrpSpPr>
            <p:grpSpPr>
              <a:xfrm>
                <a:off x="617688" y="2112607"/>
                <a:ext cx="2353294" cy="2466591"/>
                <a:chOff x="617688" y="2112607"/>
                <a:chExt cx="2353294" cy="2466591"/>
              </a:xfrm>
            </p:grpSpPr>
            <p:sp>
              <p:nvSpPr>
                <p:cNvPr id="25" name="Teardrop 1">
                  <a:extLst>
                    <a:ext uri="{FF2B5EF4-FFF2-40B4-BE49-F238E27FC236}">
                      <a16:creationId xmlns="" xmlns:a16="http://schemas.microsoft.com/office/drawing/2014/main" id="{0681F89D-8433-9C08-B57C-2ACC09FDE3C3}"/>
                    </a:ext>
                  </a:extLst>
                </p:cNvPr>
                <p:cNvSpPr/>
                <p:nvPr/>
              </p:nvSpPr>
              <p:spPr>
                <a:xfrm rot="10342573">
                  <a:off x="617688" y="2112607"/>
                  <a:ext cx="2353294" cy="2466591"/>
                </a:xfrm>
                <a:custGeom>
                  <a:avLst/>
                  <a:gdLst>
                    <a:gd name="connsiteX0" fmla="*/ 0 w 1762919"/>
                    <a:gd name="connsiteY0" fmla="*/ 881460 h 1762919"/>
                    <a:gd name="connsiteX1" fmla="*/ 881460 w 1762919"/>
                    <a:gd name="connsiteY1" fmla="*/ 0 h 1762919"/>
                    <a:gd name="connsiteX2" fmla="*/ 1762919 w 1762919"/>
                    <a:gd name="connsiteY2" fmla="*/ 0 h 1762919"/>
                    <a:gd name="connsiteX3" fmla="*/ 1762919 w 1762919"/>
                    <a:gd name="connsiteY3" fmla="*/ 881460 h 1762919"/>
                    <a:gd name="connsiteX4" fmla="*/ 881459 w 1762919"/>
                    <a:gd name="connsiteY4" fmla="*/ 1762920 h 1762919"/>
                    <a:gd name="connsiteX5" fmla="*/ -1 w 1762919"/>
                    <a:gd name="connsiteY5" fmla="*/ 881460 h 1762919"/>
                    <a:gd name="connsiteX6" fmla="*/ 0 w 1762919"/>
                    <a:gd name="connsiteY6" fmla="*/ 881460 h 1762919"/>
                    <a:gd name="connsiteX0" fmla="*/ 1 w 1789335"/>
                    <a:gd name="connsiteY0" fmla="*/ 881460 h 1762920"/>
                    <a:gd name="connsiteX1" fmla="*/ 881461 w 1789335"/>
                    <a:gd name="connsiteY1" fmla="*/ 0 h 1762920"/>
                    <a:gd name="connsiteX2" fmla="*/ 1789335 w 1789335"/>
                    <a:gd name="connsiteY2" fmla="*/ 41976 h 1762920"/>
                    <a:gd name="connsiteX3" fmla="*/ 1762920 w 1789335"/>
                    <a:gd name="connsiteY3" fmla="*/ 881460 h 1762920"/>
                    <a:gd name="connsiteX4" fmla="*/ 881460 w 1789335"/>
                    <a:gd name="connsiteY4" fmla="*/ 1762920 h 1762920"/>
                    <a:gd name="connsiteX5" fmla="*/ 0 w 1789335"/>
                    <a:gd name="connsiteY5" fmla="*/ 881460 h 1762920"/>
                    <a:gd name="connsiteX6" fmla="*/ 1 w 1789335"/>
                    <a:gd name="connsiteY6" fmla="*/ 881460 h 1762920"/>
                    <a:gd name="connsiteX0" fmla="*/ 21660 w 1810994"/>
                    <a:gd name="connsiteY0" fmla="*/ 881460 h 2478094"/>
                    <a:gd name="connsiteX1" fmla="*/ 903120 w 1810994"/>
                    <a:gd name="connsiteY1" fmla="*/ 0 h 2478094"/>
                    <a:gd name="connsiteX2" fmla="*/ 1810994 w 1810994"/>
                    <a:gd name="connsiteY2" fmla="*/ 41976 h 2478094"/>
                    <a:gd name="connsiteX3" fmla="*/ 1784579 w 1810994"/>
                    <a:gd name="connsiteY3" fmla="*/ 881460 h 2478094"/>
                    <a:gd name="connsiteX4" fmla="*/ 358928 w 1810994"/>
                    <a:gd name="connsiteY4" fmla="*/ 2478094 h 2478094"/>
                    <a:gd name="connsiteX5" fmla="*/ 21659 w 1810994"/>
                    <a:gd name="connsiteY5" fmla="*/ 881460 h 2478094"/>
                    <a:gd name="connsiteX6" fmla="*/ 21660 w 1810994"/>
                    <a:gd name="connsiteY6" fmla="*/ 881460 h 2478094"/>
                    <a:gd name="connsiteX0" fmla="*/ 0 w 2351069"/>
                    <a:gd name="connsiteY0" fmla="*/ 1440528 h 2478094"/>
                    <a:gd name="connsiteX1" fmla="*/ 1443195 w 2351069"/>
                    <a:gd name="connsiteY1" fmla="*/ 0 h 2478094"/>
                    <a:gd name="connsiteX2" fmla="*/ 2351069 w 2351069"/>
                    <a:gd name="connsiteY2" fmla="*/ 41976 h 2478094"/>
                    <a:gd name="connsiteX3" fmla="*/ 2324654 w 2351069"/>
                    <a:gd name="connsiteY3" fmla="*/ 881460 h 2478094"/>
                    <a:gd name="connsiteX4" fmla="*/ 899003 w 2351069"/>
                    <a:gd name="connsiteY4" fmla="*/ 2478094 h 2478094"/>
                    <a:gd name="connsiteX5" fmla="*/ 561734 w 2351069"/>
                    <a:gd name="connsiteY5" fmla="*/ 881460 h 2478094"/>
                    <a:gd name="connsiteX6" fmla="*/ 0 w 2351069"/>
                    <a:gd name="connsiteY6" fmla="*/ 1440528 h 2478094"/>
                    <a:gd name="connsiteX0" fmla="*/ 545 w 2351614"/>
                    <a:gd name="connsiteY0" fmla="*/ 1440528 h 2478094"/>
                    <a:gd name="connsiteX1" fmla="*/ 1443740 w 2351614"/>
                    <a:gd name="connsiteY1" fmla="*/ 0 h 2478094"/>
                    <a:gd name="connsiteX2" fmla="*/ 2351614 w 2351614"/>
                    <a:gd name="connsiteY2" fmla="*/ 41976 h 2478094"/>
                    <a:gd name="connsiteX3" fmla="*/ 2325199 w 2351614"/>
                    <a:gd name="connsiteY3" fmla="*/ 881460 h 2478094"/>
                    <a:gd name="connsiteX4" fmla="*/ 899548 w 2351614"/>
                    <a:gd name="connsiteY4" fmla="*/ 2478094 h 2478094"/>
                    <a:gd name="connsiteX5" fmla="*/ 0 w 2351614"/>
                    <a:gd name="connsiteY5" fmla="*/ 1683907 h 2478094"/>
                    <a:gd name="connsiteX6" fmla="*/ 545 w 2351614"/>
                    <a:gd name="connsiteY6" fmla="*/ 1440528 h 2478094"/>
                    <a:gd name="connsiteX0" fmla="*/ 545 w 2351614"/>
                    <a:gd name="connsiteY0" fmla="*/ 1398552 h 2436118"/>
                    <a:gd name="connsiteX1" fmla="*/ 1321190 w 2351614"/>
                    <a:gd name="connsiteY1" fmla="*/ 825736 h 2436118"/>
                    <a:gd name="connsiteX2" fmla="*/ 2351614 w 2351614"/>
                    <a:gd name="connsiteY2" fmla="*/ 0 h 2436118"/>
                    <a:gd name="connsiteX3" fmla="*/ 2325199 w 2351614"/>
                    <a:gd name="connsiteY3" fmla="*/ 839484 h 2436118"/>
                    <a:gd name="connsiteX4" fmla="*/ 899548 w 2351614"/>
                    <a:gd name="connsiteY4" fmla="*/ 2436118 h 2436118"/>
                    <a:gd name="connsiteX5" fmla="*/ 0 w 2351614"/>
                    <a:gd name="connsiteY5" fmla="*/ 1641931 h 2436118"/>
                    <a:gd name="connsiteX6" fmla="*/ 545 w 2351614"/>
                    <a:gd name="connsiteY6" fmla="*/ 1398552 h 2436118"/>
                    <a:gd name="connsiteX0" fmla="*/ 545 w 2351614"/>
                    <a:gd name="connsiteY0" fmla="*/ 1398552 h 2436118"/>
                    <a:gd name="connsiteX1" fmla="*/ 1321190 w 2351614"/>
                    <a:gd name="connsiteY1" fmla="*/ 825736 h 2436118"/>
                    <a:gd name="connsiteX2" fmla="*/ 2351614 w 2351614"/>
                    <a:gd name="connsiteY2" fmla="*/ 0 h 2436118"/>
                    <a:gd name="connsiteX3" fmla="*/ 2325199 w 2351614"/>
                    <a:gd name="connsiteY3" fmla="*/ 839484 h 2436118"/>
                    <a:gd name="connsiteX4" fmla="*/ 899548 w 2351614"/>
                    <a:gd name="connsiteY4" fmla="*/ 2436118 h 2436118"/>
                    <a:gd name="connsiteX5" fmla="*/ 0 w 2351614"/>
                    <a:gd name="connsiteY5" fmla="*/ 1641931 h 2436118"/>
                    <a:gd name="connsiteX6" fmla="*/ 545 w 2351614"/>
                    <a:gd name="connsiteY6" fmla="*/ 1398552 h 2436118"/>
                    <a:gd name="connsiteX0" fmla="*/ 38309 w 2389378"/>
                    <a:gd name="connsiteY0" fmla="*/ 1398552 h 2436118"/>
                    <a:gd name="connsiteX1" fmla="*/ 1358954 w 2389378"/>
                    <a:gd name="connsiteY1" fmla="*/ 825736 h 2436118"/>
                    <a:gd name="connsiteX2" fmla="*/ 2389378 w 2389378"/>
                    <a:gd name="connsiteY2" fmla="*/ 0 h 2436118"/>
                    <a:gd name="connsiteX3" fmla="*/ 2362963 w 2389378"/>
                    <a:gd name="connsiteY3" fmla="*/ 839484 h 2436118"/>
                    <a:gd name="connsiteX4" fmla="*/ 937312 w 2389378"/>
                    <a:gd name="connsiteY4" fmla="*/ 2436118 h 2436118"/>
                    <a:gd name="connsiteX5" fmla="*/ 0 w 2389378"/>
                    <a:gd name="connsiteY5" fmla="*/ 1636877 h 2436118"/>
                    <a:gd name="connsiteX6" fmla="*/ 38309 w 2389378"/>
                    <a:gd name="connsiteY6" fmla="*/ 1398552 h 2436118"/>
                    <a:gd name="connsiteX0" fmla="*/ 38309 w 2389378"/>
                    <a:gd name="connsiteY0" fmla="*/ 1398552 h 2436118"/>
                    <a:gd name="connsiteX1" fmla="*/ 1358954 w 2389378"/>
                    <a:gd name="connsiteY1" fmla="*/ 825736 h 2436118"/>
                    <a:gd name="connsiteX2" fmla="*/ 2389378 w 2389378"/>
                    <a:gd name="connsiteY2" fmla="*/ 0 h 2436118"/>
                    <a:gd name="connsiteX3" fmla="*/ 2210672 w 2389378"/>
                    <a:gd name="connsiteY3" fmla="*/ 780660 h 2436118"/>
                    <a:gd name="connsiteX4" fmla="*/ 937312 w 2389378"/>
                    <a:gd name="connsiteY4" fmla="*/ 2436118 h 2436118"/>
                    <a:gd name="connsiteX5" fmla="*/ 0 w 2389378"/>
                    <a:gd name="connsiteY5" fmla="*/ 1636877 h 2436118"/>
                    <a:gd name="connsiteX6" fmla="*/ 38309 w 2389378"/>
                    <a:gd name="connsiteY6" fmla="*/ 1398552 h 2436118"/>
                    <a:gd name="connsiteX0" fmla="*/ 38309 w 2389378"/>
                    <a:gd name="connsiteY0" fmla="*/ 1398552 h 2436118"/>
                    <a:gd name="connsiteX1" fmla="*/ 1358954 w 2389378"/>
                    <a:gd name="connsiteY1" fmla="*/ 825736 h 2436118"/>
                    <a:gd name="connsiteX2" fmla="*/ 2389378 w 2389378"/>
                    <a:gd name="connsiteY2" fmla="*/ 0 h 2436118"/>
                    <a:gd name="connsiteX3" fmla="*/ 2210672 w 2389378"/>
                    <a:gd name="connsiteY3" fmla="*/ 780660 h 2436118"/>
                    <a:gd name="connsiteX4" fmla="*/ 937312 w 2389378"/>
                    <a:gd name="connsiteY4" fmla="*/ 2436118 h 2436118"/>
                    <a:gd name="connsiteX5" fmla="*/ 0 w 2389378"/>
                    <a:gd name="connsiteY5" fmla="*/ 1636877 h 2436118"/>
                    <a:gd name="connsiteX6" fmla="*/ 38309 w 2389378"/>
                    <a:gd name="connsiteY6" fmla="*/ 1398552 h 2436118"/>
                    <a:gd name="connsiteX0" fmla="*/ 38309 w 2389378"/>
                    <a:gd name="connsiteY0" fmla="*/ 1398552 h 2436118"/>
                    <a:gd name="connsiteX1" fmla="*/ 1358954 w 2389378"/>
                    <a:gd name="connsiteY1" fmla="*/ 825736 h 2436118"/>
                    <a:gd name="connsiteX2" fmla="*/ 2389378 w 2389378"/>
                    <a:gd name="connsiteY2" fmla="*/ 0 h 2436118"/>
                    <a:gd name="connsiteX3" fmla="*/ 2210672 w 2389378"/>
                    <a:gd name="connsiteY3" fmla="*/ 780660 h 2436118"/>
                    <a:gd name="connsiteX4" fmla="*/ 937312 w 2389378"/>
                    <a:gd name="connsiteY4" fmla="*/ 2436118 h 2436118"/>
                    <a:gd name="connsiteX5" fmla="*/ 0 w 2389378"/>
                    <a:gd name="connsiteY5" fmla="*/ 1636877 h 2436118"/>
                    <a:gd name="connsiteX6" fmla="*/ 38309 w 2389378"/>
                    <a:gd name="connsiteY6" fmla="*/ 1398552 h 2436118"/>
                    <a:gd name="connsiteX0" fmla="*/ 38309 w 2378475"/>
                    <a:gd name="connsiteY0" fmla="*/ 1412825 h 2450391"/>
                    <a:gd name="connsiteX1" fmla="*/ 1358954 w 2378475"/>
                    <a:gd name="connsiteY1" fmla="*/ 840009 h 2450391"/>
                    <a:gd name="connsiteX2" fmla="*/ 2378475 w 2378475"/>
                    <a:gd name="connsiteY2" fmla="*/ 0 h 2450391"/>
                    <a:gd name="connsiteX3" fmla="*/ 2210672 w 2378475"/>
                    <a:gd name="connsiteY3" fmla="*/ 794933 h 2450391"/>
                    <a:gd name="connsiteX4" fmla="*/ 937312 w 2378475"/>
                    <a:gd name="connsiteY4" fmla="*/ 2450391 h 2450391"/>
                    <a:gd name="connsiteX5" fmla="*/ 0 w 2378475"/>
                    <a:gd name="connsiteY5" fmla="*/ 1651150 h 2450391"/>
                    <a:gd name="connsiteX6" fmla="*/ 38309 w 2378475"/>
                    <a:gd name="connsiteY6" fmla="*/ 1412825 h 2450391"/>
                    <a:gd name="connsiteX0" fmla="*/ 38309 w 2378475"/>
                    <a:gd name="connsiteY0" fmla="*/ 1412825 h 2450391"/>
                    <a:gd name="connsiteX1" fmla="*/ 1358954 w 2378475"/>
                    <a:gd name="connsiteY1" fmla="*/ 840009 h 2450391"/>
                    <a:gd name="connsiteX2" fmla="*/ 2378475 w 2378475"/>
                    <a:gd name="connsiteY2" fmla="*/ 0 h 2450391"/>
                    <a:gd name="connsiteX3" fmla="*/ 2210672 w 2378475"/>
                    <a:gd name="connsiteY3" fmla="*/ 794933 h 2450391"/>
                    <a:gd name="connsiteX4" fmla="*/ 937312 w 2378475"/>
                    <a:gd name="connsiteY4" fmla="*/ 2450391 h 2450391"/>
                    <a:gd name="connsiteX5" fmla="*/ 0 w 2378475"/>
                    <a:gd name="connsiteY5" fmla="*/ 1651150 h 2450391"/>
                    <a:gd name="connsiteX6" fmla="*/ 38309 w 2378475"/>
                    <a:gd name="connsiteY6" fmla="*/ 1412825 h 2450391"/>
                    <a:gd name="connsiteX0" fmla="*/ 38309 w 2378475"/>
                    <a:gd name="connsiteY0" fmla="*/ 1412825 h 2450391"/>
                    <a:gd name="connsiteX1" fmla="*/ 1358954 w 2378475"/>
                    <a:gd name="connsiteY1" fmla="*/ 840009 h 2450391"/>
                    <a:gd name="connsiteX2" fmla="*/ 2378475 w 2378475"/>
                    <a:gd name="connsiteY2" fmla="*/ 0 h 2450391"/>
                    <a:gd name="connsiteX3" fmla="*/ 2242142 w 2378475"/>
                    <a:gd name="connsiteY3" fmla="*/ 799145 h 2450391"/>
                    <a:gd name="connsiteX4" fmla="*/ 937312 w 2378475"/>
                    <a:gd name="connsiteY4" fmla="*/ 2450391 h 2450391"/>
                    <a:gd name="connsiteX5" fmla="*/ 0 w 2378475"/>
                    <a:gd name="connsiteY5" fmla="*/ 1651150 h 2450391"/>
                    <a:gd name="connsiteX6" fmla="*/ 38309 w 2378475"/>
                    <a:gd name="connsiteY6" fmla="*/ 1412825 h 2450391"/>
                    <a:gd name="connsiteX0" fmla="*/ 38309 w 2378475"/>
                    <a:gd name="connsiteY0" fmla="*/ 1412825 h 2450391"/>
                    <a:gd name="connsiteX1" fmla="*/ 1358954 w 2378475"/>
                    <a:gd name="connsiteY1" fmla="*/ 840009 h 2450391"/>
                    <a:gd name="connsiteX2" fmla="*/ 2378475 w 2378475"/>
                    <a:gd name="connsiteY2" fmla="*/ 0 h 2450391"/>
                    <a:gd name="connsiteX3" fmla="*/ 2242142 w 2378475"/>
                    <a:gd name="connsiteY3" fmla="*/ 799145 h 2450391"/>
                    <a:gd name="connsiteX4" fmla="*/ 937312 w 2378475"/>
                    <a:gd name="connsiteY4" fmla="*/ 2450391 h 2450391"/>
                    <a:gd name="connsiteX5" fmla="*/ 0 w 2378475"/>
                    <a:gd name="connsiteY5" fmla="*/ 1651150 h 2450391"/>
                    <a:gd name="connsiteX6" fmla="*/ 38309 w 2378475"/>
                    <a:gd name="connsiteY6" fmla="*/ 1412825 h 2450391"/>
                    <a:gd name="connsiteX0" fmla="*/ 38309 w 2378475"/>
                    <a:gd name="connsiteY0" fmla="*/ 1412825 h 2450391"/>
                    <a:gd name="connsiteX1" fmla="*/ 1358954 w 2378475"/>
                    <a:gd name="connsiteY1" fmla="*/ 840009 h 2450391"/>
                    <a:gd name="connsiteX2" fmla="*/ 2378475 w 2378475"/>
                    <a:gd name="connsiteY2" fmla="*/ 0 h 2450391"/>
                    <a:gd name="connsiteX3" fmla="*/ 2242142 w 2378475"/>
                    <a:gd name="connsiteY3" fmla="*/ 799145 h 2450391"/>
                    <a:gd name="connsiteX4" fmla="*/ 937312 w 2378475"/>
                    <a:gd name="connsiteY4" fmla="*/ 2450391 h 2450391"/>
                    <a:gd name="connsiteX5" fmla="*/ 0 w 2378475"/>
                    <a:gd name="connsiteY5" fmla="*/ 1651150 h 2450391"/>
                    <a:gd name="connsiteX6" fmla="*/ 38309 w 2378475"/>
                    <a:gd name="connsiteY6" fmla="*/ 1412825 h 2450391"/>
                    <a:gd name="connsiteX0" fmla="*/ 38309 w 2378475"/>
                    <a:gd name="connsiteY0" fmla="*/ 1412825 h 2450391"/>
                    <a:gd name="connsiteX1" fmla="*/ 1358954 w 2378475"/>
                    <a:gd name="connsiteY1" fmla="*/ 840009 h 2450391"/>
                    <a:gd name="connsiteX2" fmla="*/ 2378475 w 2378475"/>
                    <a:gd name="connsiteY2" fmla="*/ 0 h 2450391"/>
                    <a:gd name="connsiteX3" fmla="*/ 2242142 w 2378475"/>
                    <a:gd name="connsiteY3" fmla="*/ 799145 h 2450391"/>
                    <a:gd name="connsiteX4" fmla="*/ 937312 w 2378475"/>
                    <a:gd name="connsiteY4" fmla="*/ 2450391 h 2450391"/>
                    <a:gd name="connsiteX5" fmla="*/ 0 w 2378475"/>
                    <a:gd name="connsiteY5" fmla="*/ 1651150 h 2450391"/>
                    <a:gd name="connsiteX6" fmla="*/ 38309 w 2378475"/>
                    <a:gd name="connsiteY6" fmla="*/ 1412825 h 2450391"/>
                    <a:gd name="connsiteX0" fmla="*/ 38309 w 2378475"/>
                    <a:gd name="connsiteY0" fmla="*/ 1412825 h 2450391"/>
                    <a:gd name="connsiteX1" fmla="*/ 1358954 w 2378475"/>
                    <a:gd name="connsiteY1" fmla="*/ 840009 h 2450391"/>
                    <a:gd name="connsiteX2" fmla="*/ 2378475 w 2378475"/>
                    <a:gd name="connsiteY2" fmla="*/ 0 h 2450391"/>
                    <a:gd name="connsiteX3" fmla="*/ 2242142 w 2378475"/>
                    <a:gd name="connsiteY3" fmla="*/ 799145 h 2450391"/>
                    <a:gd name="connsiteX4" fmla="*/ 937312 w 2378475"/>
                    <a:gd name="connsiteY4" fmla="*/ 2450391 h 2450391"/>
                    <a:gd name="connsiteX5" fmla="*/ 0 w 2378475"/>
                    <a:gd name="connsiteY5" fmla="*/ 1651150 h 2450391"/>
                    <a:gd name="connsiteX6" fmla="*/ 38309 w 2378475"/>
                    <a:gd name="connsiteY6" fmla="*/ 1412825 h 2450391"/>
                    <a:gd name="connsiteX0" fmla="*/ 38309 w 2378475"/>
                    <a:gd name="connsiteY0" fmla="*/ 1412825 h 2450391"/>
                    <a:gd name="connsiteX1" fmla="*/ 1358954 w 2378475"/>
                    <a:gd name="connsiteY1" fmla="*/ 840009 h 2450391"/>
                    <a:gd name="connsiteX2" fmla="*/ 2378475 w 2378475"/>
                    <a:gd name="connsiteY2" fmla="*/ 0 h 2450391"/>
                    <a:gd name="connsiteX3" fmla="*/ 2242142 w 2378475"/>
                    <a:gd name="connsiteY3" fmla="*/ 799145 h 2450391"/>
                    <a:gd name="connsiteX4" fmla="*/ 937312 w 2378475"/>
                    <a:gd name="connsiteY4" fmla="*/ 2450391 h 2450391"/>
                    <a:gd name="connsiteX5" fmla="*/ 0 w 2378475"/>
                    <a:gd name="connsiteY5" fmla="*/ 1651150 h 2450391"/>
                    <a:gd name="connsiteX6" fmla="*/ 38309 w 2378475"/>
                    <a:gd name="connsiteY6" fmla="*/ 1412825 h 2450391"/>
                    <a:gd name="connsiteX0" fmla="*/ 5647 w 2345813"/>
                    <a:gd name="connsiteY0" fmla="*/ 1412825 h 2458692"/>
                    <a:gd name="connsiteX1" fmla="*/ 1326292 w 2345813"/>
                    <a:gd name="connsiteY1" fmla="*/ 840009 h 2458692"/>
                    <a:gd name="connsiteX2" fmla="*/ 2345813 w 2345813"/>
                    <a:gd name="connsiteY2" fmla="*/ 0 h 2458692"/>
                    <a:gd name="connsiteX3" fmla="*/ 2209480 w 2345813"/>
                    <a:gd name="connsiteY3" fmla="*/ 799145 h 2458692"/>
                    <a:gd name="connsiteX4" fmla="*/ 904650 w 2345813"/>
                    <a:gd name="connsiteY4" fmla="*/ 2450391 h 2458692"/>
                    <a:gd name="connsiteX5" fmla="*/ 5647 w 2345813"/>
                    <a:gd name="connsiteY5" fmla="*/ 1412825 h 2458692"/>
                    <a:gd name="connsiteX0" fmla="*/ 13252 w 2353418"/>
                    <a:gd name="connsiteY0" fmla="*/ 1412825 h 2466096"/>
                    <a:gd name="connsiteX1" fmla="*/ 1333897 w 2353418"/>
                    <a:gd name="connsiteY1" fmla="*/ 840009 h 2466096"/>
                    <a:gd name="connsiteX2" fmla="*/ 2353418 w 2353418"/>
                    <a:gd name="connsiteY2" fmla="*/ 0 h 2466096"/>
                    <a:gd name="connsiteX3" fmla="*/ 2217085 w 2353418"/>
                    <a:gd name="connsiteY3" fmla="*/ 799145 h 2466096"/>
                    <a:gd name="connsiteX4" fmla="*/ 912255 w 2353418"/>
                    <a:gd name="connsiteY4" fmla="*/ 2450391 h 2466096"/>
                    <a:gd name="connsiteX5" fmla="*/ 13252 w 2353418"/>
                    <a:gd name="connsiteY5" fmla="*/ 1412825 h 2466096"/>
                    <a:gd name="connsiteX0" fmla="*/ 13252 w 2353418"/>
                    <a:gd name="connsiteY0" fmla="*/ 1412825 h 2466096"/>
                    <a:gd name="connsiteX1" fmla="*/ 1333897 w 2353418"/>
                    <a:gd name="connsiteY1" fmla="*/ 840009 h 2466096"/>
                    <a:gd name="connsiteX2" fmla="*/ 2353418 w 2353418"/>
                    <a:gd name="connsiteY2" fmla="*/ 0 h 2466096"/>
                    <a:gd name="connsiteX3" fmla="*/ 2217085 w 2353418"/>
                    <a:gd name="connsiteY3" fmla="*/ 799145 h 2466096"/>
                    <a:gd name="connsiteX4" fmla="*/ 912255 w 2353418"/>
                    <a:gd name="connsiteY4" fmla="*/ 2450391 h 2466096"/>
                    <a:gd name="connsiteX5" fmla="*/ 13252 w 2353418"/>
                    <a:gd name="connsiteY5" fmla="*/ 1412825 h 2466096"/>
                    <a:gd name="connsiteX0" fmla="*/ 13252 w 2353418"/>
                    <a:gd name="connsiteY0" fmla="*/ 1412825 h 2466096"/>
                    <a:gd name="connsiteX1" fmla="*/ 1163517 w 2353418"/>
                    <a:gd name="connsiteY1" fmla="*/ 868457 h 2466096"/>
                    <a:gd name="connsiteX2" fmla="*/ 2353418 w 2353418"/>
                    <a:gd name="connsiteY2" fmla="*/ 0 h 2466096"/>
                    <a:gd name="connsiteX3" fmla="*/ 2217085 w 2353418"/>
                    <a:gd name="connsiteY3" fmla="*/ 799145 h 2466096"/>
                    <a:gd name="connsiteX4" fmla="*/ 912255 w 2353418"/>
                    <a:gd name="connsiteY4" fmla="*/ 2450391 h 2466096"/>
                    <a:gd name="connsiteX5" fmla="*/ 13252 w 2353418"/>
                    <a:gd name="connsiteY5" fmla="*/ 1412825 h 2466096"/>
                    <a:gd name="connsiteX0" fmla="*/ 13252 w 2353418"/>
                    <a:gd name="connsiteY0" fmla="*/ 1412825 h 2466096"/>
                    <a:gd name="connsiteX1" fmla="*/ 1163517 w 2353418"/>
                    <a:gd name="connsiteY1" fmla="*/ 868457 h 2466096"/>
                    <a:gd name="connsiteX2" fmla="*/ 2353418 w 2353418"/>
                    <a:gd name="connsiteY2" fmla="*/ 0 h 2466096"/>
                    <a:gd name="connsiteX3" fmla="*/ 2217085 w 2353418"/>
                    <a:gd name="connsiteY3" fmla="*/ 799145 h 2466096"/>
                    <a:gd name="connsiteX4" fmla="*/ 912255 w 2353418"/>
                    <a:gd name="connsiteY4" fmla="*/ 2450391 h 2466096"/>
                    <a:gd name="connsiteX5" fmla="*/ 13252 w 2353418"/>
                    <a:gd name="connsiteY5" fmla="*/ 1412825 h 2466096"/>
                    <a:gd name="connsiteX0" fmla="*/ 13252 w 2353418"/>
                    <a:gd name="connsiteY0" fmla="*/ 1412825 h 2466096"/>
                    <a:gd name="connsiteX1" fmla="*/ 1163517 w 2353418"/>
                    <a:gd name="connsiteY1" fmla="*/ 868457 h 2466096"/>
                    <a:gd name="connsiteX2" fmla="*/ 2353418 w 2353418"/>
                    <a:gd name="connsiteY2" fmla="*/ 0 h 2466096"/>
                    <a:gd name="connsiteX3" fmla="*/ 2217085 w 2353418"/>
                    <a:gd name="connsiteY3" fmla="*/ 799145 h 2466096"/>
                    <a:gd name="connsiteX4" fmla="*/ 912255 w 2353418"/>
                    <a:gd name="connsiteY4" fmla="*/ 2450391 h 2466096"/>
                    <a:gd name="connsiteX5" fmla="*/ 13252 w 2353418"/>
                    <a:gd name="connsiteY5" fmla="*/ 1412825 h 2466096"/>
                    <a:gd name="connsiteX0" fmla="*/ 13252 w 2353418"/>
                    <a:gd name="connsiteY0" fmla="*/ 1412825 h 2466096"/>
                    <a:gd name="connsiteX1" fmla="*/ 1163517 w 2353418"/>
                    <a:gd name="connsiteY1" fmla="*/ 868457 h 2466096"/>
                    <a:gd name="connsiteX2" fmla="*/ 2353418 w 2353418"/>
                    <a:gd name="connsiteY2" fmla="*/ 0 h 2466096"/>
                    <a:gd name="connsiteX3" fmla="*/ 2217085 w 2353418"/>
                    <a:gd name="connsiteY3" fmla="*/ 799145 h 2466096"/>
                    <a:gd name="connsiteX4" fmla="*/ 912255 w 2353418"/>
                    <a:gd name="connsiteY4" fmla="*/ 2450391 h 2466096"/>
                    <a:gd name="connsiteX5" fmla="*/ 13252 w 2353418"/>
                    <a:gd name="connsiteY5" fmla="*/ 1412825 h 2466096"/>
                    <a:gd name="connsiteX0" fmla="*/ 13252 w 2353418"/>
                    <a:gd name="connsiteY0" fmla="*/ 1412825 h 2466096"/>
                    <a:gd name="connsiteX1" fmla="*/ 1163517 w 2353418"/>
                    <a:gd name="connsiteY1" fmla="*/ 868457 h 2466096"/>
                    <a:gd name="connsiteX2" fmla="*/ 2353418 w 2353418"/>
                    <a:gd name="connsiteY2" fmla="*/ 0 h 2466096"/>
                    <a:gd name="connsiteX3" fmla="*/ 2217085 w 2353418"/>
                    <a:gd name="connsiteY3" fmla="*/ 799145 h 2466096"/>
                    <a:gd name="connsiteX4" fmla="*/ 912255 w 2353418"/>
                    <a:gd name="connsiteY4" fmla="*/ 2450391 h 2466096"/>
                    <a:gd name="connsiteX5" fmla="*/ 13252 w 2353418"/>
                    <a:gd name="connsiteY5" fmla="*/ 1412825 h 2466096"/>
                    <a:gd name="connsiteX0" fmla="*/ 13088 w 2353254"/>
                    <a:gd name="connsiteY0" fmla="*/ 1412825 h 2460429"/>
                    <a:gd name="connsiteX1" fmla="*/ 1163353 w 2353254"/>
                    <a:gd name="connsiteY1" fmla="*/ 868457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163353 w 2353254"/>
                    <a:gd name="connsiteY1" fmla="*/ 868457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163353 w 2353254"/>
                    <a:gd name="connsiteY1" fmla="*/ 868457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658634 w 2353254"/>
                    <a:gd name="connsiteY1" fmla="*/ 614419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658634 w 2353254"/>
                    <a:gd name="connsiteY1" fmla="*/ 614419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658634 w 2353254"/>
                    <a:gd name="connsiteY1" fmla="*/ 614419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658634 w 2353254"/>
                    <a:gd name="connsiteY1" fmla="*/ 614419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658634 w 2353254"/>
                    <a:gd name="connsiteY1" fmla="*/ 614419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541623 w 2353254"/>
                    <a:gd name="connsiteY1" fmla="*/ 921125 h 2460429"/>
                    <a:gd name="connsiteX2" fmla="*/ 1658634 w 2353254"/>
                    <a:gd name="connsiteY2" fmla="*/ 614419 h 2460429"/>
                    <a:gd name="connsiteX3" fmla="*/ 2353254 w 2353254"/>
                    <a:gd name="connsiteY3" fmla="*/ 0 h 2460429"/>
                    <a:gd name="connsiteX4" fmla="*/ 2216921 w 2353254"/>
                    <a:gd name="connsiteY4" fmla="*/ 799145 h 2460429"/>
                    <a:gd name="connsiteX5" fmla="*/ 912091 w 2353254"/>
                    <a:gd name="connsiteY5" fmla="*/ 2450391 h 2460429"/>
                    <a:gd name="connsiteX6" fmla="*/ 13088 w 2353254"/>
                    <a:gd name="connsiteY6" fmla="*/ 1412825 h 2460429"/>
                    <a:gd name="connsiteX0" fmla="*/ 13088 w 2353254"/>
                    <a:gd name="connsiteY0" fmla="*/ 1412825 h 2460429"/>
                    <a:gd name="connsiteX1" fmla="*/ 541623 w 2353254"/>
                    <a:gd name="connsiteY1" fmla="*/ 921125 h 2460429"/>
                    <a:gd name="connsiteX2" fmla="*/ 1658634 w 2353254"/>
                    <a:gd name="connsiteY2" fmla="*/ 614419 h 2460429"/>
                    <a:gd name="connsiteX3" fmla="*/ 2353254 w 2353254"/>
                    <a:gd name="connsiteY3" fmla="*/ 0 h 2460429"/>
                    <a:gd name="connsiteX4" fmla="*/ 2216921 w 2353254"/>
                    <a:gd name="connsiteY4" fmla="*/ 799145 h 2460429"/>
                    <a:gd name="connsiteX5" fmla="*/ 912091 w 2353254"/>
                    <a:gd name="connsiteY5" fmla="*/ 2450391 h 2460429"/>
                    <a:gd name="connsiteX6" fmla="*/ 13088 w 2353254"/>
                    <a:gd name="connsiteY6" fmla="*/ 1412825 h 2460429"/>
                    <a:gd name="connsiteX0" fmla="*/ 13088 w 2353254"/>
                    <a:gd name="connsiteY0" fmla="*/ 1412825 h 2460429"/>
                    <a:gd name="connsiteX1" fmla="*/ 832429 w 2353254"/>
                    <a:gd name="connsiteY1" fmla="*/ 902390 h 2460429"/>
                    <a:gd name="connsiteX2" fmla="*/ 1658634 w 2353254"/>
                    <a:gd name="connsiteY2" fmla="*/ 614419 h 2460429"/>
                    <a:gd name="connsiteX3" fmla="*/ 2353254 w 2353254"/>
                    <a:gd name="connsiteY3" fmla="*/ 0 h 2460429"/>
                    <a:gd name="connsiteX4" fmla="*/ 2216921 w 2353254"/>
                    <a:gd name="connsiteY4" fmla="*/ 799145 h 2460429"/>
                    <a:gd name="connsiteX5" fmla="*/ 912091 w 2353254"/>
                    <a:gd name="connsiteY5" fmla="*/ 2450391 h 2460429"/>
                    <a:gd name="connsiteX6" fmla="*/ 13088 w 2353254"/>
                    <a:gd name="connsiteY6" fmla="*/ 1412825 h 2460429"/>
                    <a:gd name="connsiteX0" fmla="*/ 13088 w 2353254"/>
                    <a:gd name="connsiteY0" fmla="*/ 1412825 h 2460429"/>
                    <a:gd name="connsiteX1" fmla="*/ 832429 w 2353254"/>
                    <a:gd name="connsiteY1" fmla="*/ 902390 h 2460429"/>
                    <a:gd name="connsiteX2" fmla="*/ 1658634 w 2353254"/>
                    <a:gd name="connsiteY2" fmla="*/ 614419 h 2460429"/>
                    <a:gd name="connsiteX3" fmla="*/ 2353254 w 2353254"/>
                    <a:gd name="connsiteY3" fmla="*/ 0 h 2460429"/>
                    <a:gd name="connsiteX4" fmla="*/ 2216921 w 2353254"/>
                    <a:gd name="connsiteY4" fmla="*/ 799145 h 2460429"/>
                    <a:gd name="connsiteX5" fmla="*/ 912091 w 2353254"/>
                    <a:gd name="connsiteY5" fmla="*/ 2450391 h 2460429"/>
                    <a:gd name="connsiteX6" fmla="*/ 13088 w 2353254"/>
                    <a:gd name="connsiteY6" fmla="*/ 1412825 h 2460429"/>
                    <a:gd name="connsiteX0" fmla="*/ 13088 w 2353254"/>
                    <a:gd name="connsiteY0" fmla="*/ 1412825 h 2460429"/>
                    <a:gd name="connsiteX1" fmla="*/ 832429 w 2353254"/>
                    <a:gd name="connsiteY1" fmla="*/ 902390 h 2460429"/>
                    <a:gd name="connsiteX2" fmla="*/ 1658634 w 2353254"/>
                    <a:gd name="connsiteY2" fmla="*/ 614419 h 2460429"/>
                    <a:gd name="connsiteX3" fmla="*/ 2353254 w 2353254"/>
                    <a:gd name="connsiteY3" fmla="*/ 0 h 2460429"/>
                    <a:gd name="connsiteX4" fmla="*/ 2216921 w 2353254"/>
                    <a:gd name="connsiteY4" fmla="*/ 799145 h 2460429"/>
                    <a:gd name="connsiteX5" fmla="*/ 912091 w 2353254"/>
                    <a:gd name="connsiteY5" fmla="*/ 2450391 h 2460429"/>
                    <a:gd name="connsiteX6" fmla="*/ 13088 w 2353254"/>
                    <a:gd name="connsiteY6" fmla="*/ 1412825 h 2460429"/>
                    <a:gd name="connsiteX0" fmla="*/ 13088 w 2353254"/>
                    <a:gd name="connsiteY0" fmla="*/ 1412825 h 2460429"/>
                    <a:gd name="connsiteX1" fmla="*/ 832429 w 2353254"/>
                    <a:gd name="connsiteY1" fmla="*/ 902390 h 2460429"/>
                    <a:gd name="connsiteX2" fmla="*/ 1658634 w 2353254"/>
                    <a:gd name="connsiteY2" fmla="*/ 614419 h 2460429"/>
                    <a:gd name="connsiteX3" fmla="*/ 2353254 w 2353254"/>
                    <a:gd name="connsiteY3" fmla="*/ 0 h 2460429"/>
                    <a:gd name="connsiteX4" fmla="*/ 2216921 w 2353254"/>
                    <a:gd name="connsiteY4" fmla="*/ 799145 h 2460429"/>
                    <a:gd name="connsiteX5" fmla="*/ 912091 w 2353254"/>
                    <a:gd name="connsiteY5" fmla="*/ 2450391 h 2460429"/>
                    <a:gd name="connsiteX6" fmla="*/ 13088 w 2353254"/>
                    <a:gd name="connsiteY6" fmla="*/ 1412825 h 2460429"/>
                    <a:gd name="connsiteX0" fmla="*/ 13088 w 2353254"/>
                    <a:gd name="connsiteY0" fmla="*/ 1412825 h 2460429"/>
                    <a:gd name="connsiteX1" fmla="*/ 832429 w 2353254"/>
                    <a:gd name="connsiteY1" fmla="*/ 902390 h 2460429"/>
                    <a:gd name="connsiteX2" fmla="*/ 1658634 w 2353254"/>
                    <a:gd name="connsiteY2" fmla="*/ 614419 h 2460429"/>
                    <a:gd name="connsiteX3" fmla="*/ 2353254 w 2353254"/>
                    <a:gd name="connsiteY3" fmla="*/ 0 h 2460429"/>
                    <a:gd name="connsiteX4" fmla="*/ 2216921 w 2353254"/>
                    <a:gd name="connsiteY4" fmla="*/ 799145 h 2460429"/>
                    <a:gd name="connsiteX5" fmla="*/ 912091 w 2353254"/>
                    <a:gd name="connsiteY5" fmla="*/ 2450391 h 2460429"/>
                    <a:gd name="connsiteX6" fmla="*/ 13088 w 2353254"/>
                    <a:gd name="connsiteY6" fmla="*/ 1412825 h 2460429"/>
                    <a:gd name="connsiteX0" fmla="*/ 13088 w 2353254"/>
                    <a:gd name="connsiteY0" fmla="*/ 1412825 h 2460429"/>
                    <a:gd name="connsiteX1" fmla="*/ 832429 w 2353254"/>
                    <a:gd name="connsiteY1" fmla="*/ 902390 h 2460429"/>
                    <a:gd name="connsiteX2" fmla="*/ 1658634 w 2353254"/>
                    <a:gd name="connsiteY2" fmla="*/ 614419 h 2460429"/>
                    <a:gd name="connsiteX3" fmla="*/ 2353254 w 2353254"/>
                    <a:gd name="connsiteY3" fmla="*/ 0 h 2460429"/>
                    <a:gd name="connsiteX4" fmla="*/ 2216921 w 2353254"/>
                    <a:gd name="connsiteY4" fmla="*/ 799145 h 2460429"/>
                    <a:gd name="connsiteX5" fmla="*/ 912091 w 2353254"/>
                    <a:gd name="connsiteY5" fmla="*/ 2450391 h 2460429"/>
                    <a:gd name="connsiteX6" fmla="*/ 13088 w 2353254"/>
                    <a:gd name="connsiteY6" fmla="*/ 1412825 h 2460429"/>
                    <a:gd name="connsiteX0" fmla="*/ 13088 w 2353254"/>
                    <a:gd name="connsiteY0" fmla="*/ 1412825 h 2460429"/>
                    <a:gd name="connsiteX1" fmla="*/ 832429 w 2353254"/>
                    <a:gd name="connsiteY1" fmla="*/ 902390 h 2460429"/>
                    <a:gd name="connsiteX2" fmla="*/ 1658634 w 2353254"/>
                    <a:gd name="connsiteY2" fmla="*/ 614419 h 2460429"/>
                    <a:gd name="connsiteX3" fmla="*/ 2353254 w 2353254"/>
                    <a:gd name="connsiteY3" fmla="*/ 0 h 2460429"/>
                    <a:gd name="connsiteX4" fmla="*/ 2216921 w 2353254"/>
                    <a:gd name="connsiteY4" fmla="*/ 799145 h 2460429"/>
                    <a:gd name="connsiteX5" fmla="*/ 912091 w 2353254"/>
                    <a:gd name="connsiteY5" fmla="*/ 2450391 h 2460429"/>
                    <a:gd name="connsiteX6" fmla="*/ 13088 w 2353254"/>
                    <a:gd name="connsiteY6" fmla="*/ 1412825 h 2460429"/>
                    <a:gd name="connsiteX0" fmla="*/ 13088 w 2353254"/>
                    <a:gd name="connsiteY0" fmla="*/ 1412825 h 2460429"/>
                    <a:gd name="connsiteX1" fmla="*/ 1658634 w 2353254"/>
                    <a:gd name="connsiteY1" fmla="*/ 614419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406782 w 2353254"/>
                    <a:gd name="connsiteY1" fmla="*/ 772907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406782 w 2353254"/>
                    <a:gd name="connsiteY1" fmla="*/ 772907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406782 w 2353254"/>
                    <a:gd name="connsiteY1" fmla="*/ 772907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406782 w 2353254"/>
                    <a:gd name="connsiteY1" fmla="*/ 772907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406782 w 2353254"/>
                    <a:gd name="connsiteY1" fmla="*/ 772907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406782 w 2353254"/>
                    <a:gd name="connsiteY1" fmla="*/ 772907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367334 w 2353254"/>
                    <a:gd name="connsiteY1" fmla="*/ 780440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423582 w 2353254"/>
                    <a:gd name="connsiteY1" fmla="*/ 743123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423582 w 2353254"/>
                    <a:gd name="connsiteY1" fmla="*/ 743123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420213 w 2353254"/>
                    <a:gd name="connsiteY1" fmla="*/ 768299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81"/>
                    <a:gd name="connsiteY0" fmla="*/ 1412825 h 2460429"/>
                    <a:gd name="connsiteX1" fmla="*/ 1420213 w 2353281"/>
                    <a:gd name="connsiteY1" fmla="*/ 768299 h 2460429"/>
                    <a:gd name="connsiteX2" fmla="*/ 2353254 w 2353281"/>
                    <a:gd name="connsiteY2" fmla="*/ 0 h 2460429"/>
                    <a:gd name="connsiteX3" fmla="*/ 2216921 w 2353281"/>
                    <a:gd name="connsiteY3" fmla="*/ 799145 h 2460429"/>
                    <a:gd name="connsiteX4" fmla="*/ 912091 w 2353281"/>
                    <a:gd name="connsiteY4" fmla="*/ 2450391 h 2460429"/>
                    <a:gd name="connsiteX5" fmla="*/ 13088 w 2353281"/>
                    <a:gd name="connsiteY5" fmla="*/ 1412825 h 2460429"/>
                    <a:gd name="connsiteX0" fmla="*/ 13088 w 2353281"/>
                    <a:gd name="connsiteY0" fmla="*/ 1412825 h 2460429"/>
                    <a:gd name="connsiteX1" fmla="*/ 1420213 w 2353281"/>
                    <a:gd name="connsiteY1" fmla="*/ 768299 h 2460429"/>
                    <a:gd name="connsiteX2" fmla="*/ 2353254 w 2353281"/>
                    <a:gd name="connsiteY2" fmla="*/ 0 h 2460429"/>
                    <a:gd name="connsiteX3" fmla="*/ 2216921 w 2353281"/>
                    <a:gd name="connsiteY3" fmla="*/ 799145 h 2460429"/>
                    <a:gd name="connsiteX4" fmla="*/ 912091 w 2353281"/>
                    <a:gd name="connsiteY4" fmla="*/ 2450391 h 2460429"/>
                    <a:gd name="connsiteX5" fmla="*/ 13088 w 2353281"/>
                    <a:gd name="connsiteY5" fmla="*/ 1412825 h 2460429"/>
                    <a:gd name="connsiteX0" fmla="*/ 13088 w 2353281"/>
                    <a:gd name="connsiteY0" fmla="*/ 1412825 h 2460429"/>
                    <a:gd name="connsiteX1" fmla="*/ 1420213 w 2353281"/>
                    <a:gd name="connsiteY1" fmla="*/ 768299 h 2460429"/>
                    <a:gd name="connsiteX2" fmla="*/ 2353254 w 2353281"/>
                    <a:gd name="connsiteY2" fmla="*/ 0 h 2460429"/>
                    <a:gd name="connsiteX3" fmla="*/ 2216921 w 2353281"/>
                    <a:gd name="connsiteY3" fmla="*/ 799145 h 2460429"/>
                    <a:gd name="connsiteX4" fmla="*/ 912091 w 2353281"/>
                    <a:gd name="connsiteY4" fmla="*/ 2450391 h 2460429"/>
                    <a:gd name="connsiteX5" fmla="*/ 13088 w 2353281"/>
                    <a:gd name="connsiteY5" fmla="*/ 1412825 h 2460429"/>
                    <a:gd name="connsiteX0" fmla="*/ 13088 w 2353281"/>
                    <a:gd name="connsiteY0" fmla="*/ 1412825 h 2460429"/>
                    <a:gd name="connsiteX1" fmla="*/ 1420213 w 2353281"/>
                    <a:gd name="connsiteY1" fmla="*/ 768299 h 2460429"/>
                    <a:gd name="connsiteX2" fmla="*/ 2353254 w 2353281"/>
                    <a:gd name="connsiteY2" fmla="*/ 0 h 2460429"/>
                    <a:gd name="connsiteX3" fmla="*/ 2216921 w 2353281"/>
                    <a:gd name="connsiteY3" fmla="*/ 799145 h 2460429"/>
                    <a:gd name="connsiteX4" fmla="*/ 912091 w 2353281"/>
                    <a:gd name="connsiteY4" fmla="*/ 2450391 h 2460429"/>
                    <a:gd name="connsiteX5" fmla="*/ 13088 w 2353281"/>
                    <a:gd name="connsiteY5" fmla="*/ 1412825 h 2460429"/>
                    <a:gd name="connsiteX0" fmla="*/ 13088 w 2353281"/>
                    <a:gd name="connsiteY0" fmla="*/ 1412825 h 2460429"/>
                    <a:gd name="connsiteX1" fmla="*/ 1420213 w 2353281"/>
                    <a:gd name="connsiteY1" fmla="*/ 768299 h 2460429"/>
                    <a:gd name="connsiteX2" fmla="*/ 2353254 w 2353281"/>
                    <a:gd name="connsiteY2" fmla="*/ 0 h 2460429"/>
                    <a:gd name="connsiteX3" fmla="*/ 2216921 w 2353281"/>
                    <a:gd name="connsiteY3" fmla="*/ 799145 h 2460429"/>
                    <a:gd name="connsiteX4" fmla="*/ 912091 w 2353281"/>
                    <a:gd name="connsiteY4" fmla="*/ 2450391 h 2460429"/>
                    <a:gd name="connsiteX5" fmla="*/ 13088 w 2353281"/>
                    <a:gd name="connsiteY5" fmla="*/ 1412825 h 2460429"/>
                    <a:gd name="connsiteX0" fmla="*/ 13101 w 2353294"/>
                    <a:gd name="connsiteY0" fmla="*/ 1412825 h 2466591"/>
                    <a:gd name="connsiteX1" fmla="*/ 1420226 w 2353294"/>
                    <a:gd name="connsiteY1" fmla="*/ 768299 h 2466591"/>
                    <a:gd name="connsiteX2" fmla="*/ 2353267 w 2353294"/>
                    <a:gd name="connsiteY2" fmla="*/ 0 h 2466591"/>
                    <a:gd name="connsiteX3" fmla="*/ 2216934 w 2353294"/>
                    <a:gd name="connsiteY3" fmla="*/ 799145 h 2466591"/>
                    <a:gd name="connsiteX4" fmla="*/ 911261 w 2353294"/>
                    <a:gd name="connsiteY4" fmla="*/ 2456684 h 2466591"/>
                    <a:gd name="connsiteX5" fmla="*/ 13101 w 2353294"/>
                    <a:gd name="connsiteY5" fmla="*/ 1412825 h 246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294" h="2466591">
                      <a:moveTo>
                        <a:pt x="13101" y="1412825"/>
                      </a:moveTo>
                      <a:cubicBezTo>
                        <a:pt x="178856" y="702337"/>
                        <a:pt x="994960" y="979833"/>
                        <a:pt x="1420226" y="768299"/>
                      </a:cubicBezTo>
                      <a:cubicBezTo>
                        <a:pt x="1893478" y="544593"/>
                        <a:pt x="2136825" y="219641"/>
                        <a:pt x="2353267" y="0"/>
                      </a:cubicBezTo>
                      <a:cubicBezTo>
                        <a:pt x="2355001" y="185139"/>
                        <a:pt x="2274421" y="506612"/>
                        <a:pt x="2216934" y="799145"/>
                      </a:cubicBezTo>
                      <a:cubicBezTo>
                        <a:pt x="1969494" y="1842252"/>
                        <a:pt x="1402291" y="2425215"/>
                        <a:pt x="911261" y="2456684"/>
                      </a:cubicBezTo>
                      <a:cubicBezTo>
                        <a:pt x="553618" y="2534631"/>
                        <a:pt x="-100632" y="2149496"/>
                        <a:pt x="13101" y="1412825"/>
                      </a:cubicBezTo>
                      <a:close/>
                    </a:path>
                  </a:pathLst>
                </a:custGeom>
                <a:gradFill>
                  <a:gsLst>
                    <a:gs pos="0">
                      <a:srgbClr val="329A2A">
                        <a:lumMod val="75000"/>
                      </a:srgbClr>
                    </a:gs>
                    <a:gs pos="100000">
                      <a:srgbClr val="92D050"/>
                    </a:gs>
                  </a:gsLst>
                  <a:lin ang="54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26" name="Rectangle 3">
                  <a:extLst>
                    <a:ext uri="{FF2B5EF4-FFF2-40B4-BE49-F238E27FC236}">
                      <a16:creationId xmlns="" xmlns:a16="http://schemas.microsoft.com/office/drawing/2014/main" id="{19E7154B-5B8B-F106-E81D-E88A587FDEE1}"/>
                    </a:ext>
                  </a:extLst>
                </p:cNvPr>
                <p:cNvSpPr/>
                <p:nvPr/>
              </p:nvSpPr>
              <p:spPr>
                <a:xfrm>
                  <a:off x="1467678" y="2330058"/>
                  <a:ext cx="1307918" cy="1110185"/>
                </a:xfrm>
                <a:custGeom>
                  <a:avLst/>
                  <a:gdLst>
                    <a:gd name="connsiteX0" fmla="*/ 0 w 1371600"/>
                    <a:gd name="connsiteY0" fmla="*/ 0 h 1219200"/>
                    <a:gd name="connsiteX1" fmla="*/ 1371600 w 1371600"/>
                    <a:gd name="connsiteY1" fmla="*/ 0 h 1219200"/>
                    <a:gd name="connsiteX2" fmla="*/ 1371600 w 1371600"/>
                    <a:gd name="connsiteY2" fmla="*/ 1219200 h 1219200"/>
                    <a:gd name="connsiteX3" fmla="*/ 0 w 1371600"/>
                    <a:gd name="connsiteY3" fmla="*/ 1219200 h 1219200"/>
                    <a:gd name="connsiteX4" fmla="*/ 0 w 1371600"/>
                    <a:gd name="connsiteY4" fmla="*/ 0 h 1219200"/>
                    <a:gd name="connsiteX0" fmla="*/ 0 w 1371600"/>
                    <a:gd name="connsiteY0" fmla="*/ 31750 h 1250950"/>
                    <a:gd name="connsiteX1" fmla="*/ 1365250 w 1371600"/>
                    <a:gd name="connsiteY1" fmla="*/ 0 h 1250950"/>
                    <a:gd name="connsiteX2" fmla="*/ 1371600 w 1371600"/>
                    <a:gd name="connsiteY2" fmla="*/ 1250950 h 1250950"/>
                    <a:gd name="connsiteX3" fmla="*/ 0 w 1371600"/>
                    <a:gd name="connsiteY3" fmla="*/ 1250950 h 1250950"/>
                    <a:gd name="connsiteX4" fmla="*/ 0 w 1371600"/>
                    <a:gd name="connsiteY4" fmla="*/ 31750 h 1250950"/>
                    <a:gd name="connsiteX0" fmla="*/ 0 w 1479550"/>
                    <a:gd name="connsiteY0" fmla="*/ 31750 h 1250950"/>
                    <a:gd name="connsiteX1" fmla="*/ 1365250 w 1479550"/>
                    <a:gd name="connsiteY1" fmla="*/ 0 h 1250950"/>
                    <a:gd name="connsiteX2" fmla="*/ 1479550 w 1479550"/>
                    <a:gd name="connsiteY2" fmla="*/ 146050 h 1250950"/>
                    <a:gd name="connsiteX3" fmla="*/ 0 w 1479550"/>
                    <a:gd name="connsiteY3" fmla="*/ 1250950 h 1250950"/>
                    <a:gd name="connsiteX4" fmla="*/ 0 w 1479550"/>
                    <a:gd name="connsiteY4" fmla="*/ 31750 h 1250950"/>
                    <a:gd name="connsiteX0" fmla="*/ 0 w 1480196"/>
                    <a:gd name="connsiteY0" fmla="*/ 31750 h 1250950"/>
                    <a:gd name="connsiteX1" fmla="*/ 1365250 w 1480196"/>
                    <a:gd name="connsiteY1" fmla="*/ 0 h 1250950"/>
                    <a:gd name="connsiteX2" fmla="*/ 1479550 w 1480196"/>
                    <a:gd name="connsiteY2" fmla="*/ 146050 h 1250950"/>
                    <a:gd name="connsiteX3" fmla="*/ 0 w 1480196"/>
                    <a:gd name="connsiteY3" fmla="*/ 1250950 h 1250950"/>
                    <a:gd name="connsiteX4" fmla="*/ 0 w 1480196"/>
                    <a:gd name="connsiteY4" fmla="*/ 31750 h 1250950"/>
                    <a:gd name="connsiteX0" fmla="*/ 0 w 1480196"/>
                    <a:gd name="connsiteY0" fmla="*/ 32142 h 1251342"/>
                    <a:gd name="connsiteX1" fmla="*/ 1365250 w 1480196"/>
                    <a:gd name="connsiteY1" fmla="*/ 392 h 1251342"/>
                    <a:gd name="connsiteX2" fmla="*/ 1479550 w 1480196"/>
                    <a:gd name="connsiteY2" fmla="*/ 146442 h 1251342"/>
                    <a:gd name="connsiteX3" fmla="*/ 0 w 1480196"/>
                    <a:gd name="connsiteY3" fmla="*/ 1251342 h 1251342"/>
                    <a:gd name="connsiteX4" fmla="*/ 0 w 1480196"/>
                    <a:gd name="connsiteY4" fmla="*/ 32142 h 1251342"/>
                    <a:gd name="connsiteX0" fmla="*/ 0 w 1492896"/>
                    <a:gd name="connsiteY0" fmla="*/ 1238642 h 1251342"/>
                    <a:gd name="connsiteX1" fmla="*/ 1377950 w 1492896"/>
                    <a:gd name="connsiteY1" fmla="*/ 392 h 1251342"/>
                    <a:gd name="connsiteX2" fmla="*/ 1492250 w 1492896"/>
                    <a:gd name="connsiteY2" fmla="*/ 146442 h 1251342"/>
                    <a:gd name="connsiteX3" fmla="*/ 12700 w 1492896"/>
                    <a:gd name="connsiteY3" fmla="*/ 1251342 h 1251342"/>
                    <a:gd name="connsiteX4" fmla="*/ 0 w 1492896"/>
                    <a:gd name="connsiteY4" fmla="*/ 1238642 h 1251342"/>
                    <a:gd name="connsiteX0" fmla="*/ 0 w 1492896"/>
                    <a:gd name="connsiteY0" fmla="*/ 1238642 h 1251342"/>
                    <a:gd name="connsiteX1" fmla="*/ 1377950 w 1492896"/>
                    <a:gd name="connsiteY1" fmla="*/ 392 h 1251342"/>
                    <a:gd name="connsiteX2" fmla="*/ 1492250 w 1492896"/>
                    <a:gd name="connsiteY2" fmla="*/ 146442 h 1251342"/>
                    <a:gd name="connsiteX3" fmla="*/ 1028700 w 1492896"/>
                    <a:gd name="connsiteY3" fmla="*/ 476642 h 1251342"/>
                    <a:gd name="connsiteX4" fmla="*/ 12700 w 1492896"/>
                    <a:gd name="connsiteY4" fmla="*/ 1251342 h 1251342"/>
                    <a:gd name="connsiteX5" fmla="*/ 0 w 1492896"/>
                    <a:gd name="connsiteY5" fmla="*/ 1238642 h 1251342"/>
                    <a:gd name="connsiteX0" fmla="*/ 0 w 1492896"/>
                    <a:gd name="connsiteY0" fmla="*/ 1238642 h 1251342"/>
                    <a:gd name="connsiteX1" fmla="*/ 1377950 w 1492896"/>
                    <a:gd name="connsiteY1" fmla="*/ 392 h 1251342"/>
                    <a:gd name="connsiteX2" fmla="*/ 1492250 w 1492896"/>
                    <a:gd name="connsiteY2" fmla="*/ 146442 h 1251342"/>
                    <a:gd name="connsiteX3" fmla="*/ 1136650 w 1492896"/>
                    <a:gd name="connsiteY3" fmla="*/ 565542 h 1251342"/>
                    <a:gd name="connsiteX4" fmla="*/ 12700 w 1492896"/>
                    <a:gd name="connsiteY4" fmla="*/ 1251342 h 1251342"/>
                    <a:gd name="connsiteX5" fmla="*/ 0 w 1492896"/>
                    <a:gd name="connsiteY5" fmla="*/ 1238642 h 1251342"/>
                    <a:gd name="connsiteX0" fmla="*/ 0 w 1492896"/>
                    <a:gd name="connsiteY0" fmla="*/ 1238642 h 1251342"/>
                    <a:gd name="connsiteX1" fmla="*/ 971550 w 1492896"/>
                    <a:gd name="connsiteY1" fmla="*/ 375042 h 1251342"/>
                    <a:gd name="connsiteX2" fmla="*/ 1377950 w 1492896"/>
                    <a:gd name="connsiteY2" fmla="*/ 392 h 1251342"/>
                    <a:gd name="connsiteX3" fmla="*/ 1492250 w 1492896"/>
                    <a:gd name="connsiteY3" fmla="*/ 146442 h 1251342"/>
                    <a:gd name="connsiteX4" fmla="*/ 1136650 w 1492896"/>
                    <a:gd name="connsiteY4" fmla="*/ 565542 h 1251342"/>
                    <a:gd name="connsiteX5" fmla="*/ 12700 w 1492896"/>
                    <a:gd name="connsiteY5" fmla="*/ 1251342 h 1251342"/>
                    <a:gd name="connsiteX6" fmla="*/ 0 w 1492896"/>
                    <a:gd name="connsiteY6" fmla="*/ 1238642 h 1251342"/>
                    <a:gd name="connsiteX0" fmla="*/ 0 w 1492896"/>
                    <a:gd name="connsiteY0" fmla="*/ 1238642 h 1251342"/>
                    <a:gd name="connsiteX1" fmla="*/ 1003300 w 1492896"/>
                    <a:gd name="connsiteY1" fmla="*/ 463942 h 1251342"/>
                    <a:gd name="connsiteX2" fmla="*/ 1377950 w 1492896"/>
                    <a:gd name="connsiteY2" fmla="*/ 392 h 1251342"/>
                    <a:gd name="connsiteX3" fmla="*/ 1492250 w 1492896"/>
                    <a:gd name="connsiteY3" fmla="*/ 146442 h 1251342"/>
                    <a:gd name="connsiteX4" fmla="*/ 1136650 w 1492896"/>
                    <a:gd name="connsiteY4" fmla="*/ 565542 h 1251342"/>
                    <a:gd name="connsiteX5" fmla="*/ 12700 w 1492896"/>
                    <a:gd name="connsiteY5" fmla="*/ 1251342 h 1251342"/>
                    <a:gd name="connsiteX6" fmla="*/ 0 w 1492896"/>
                    <a:gd name="connsiteY6" fmla="*/ 1238642 h 1251342"/>
                    <a:gd name="connsiteX0" fmla="*/ 0 w 1492896"/>
                    <a:gd name="connsiteY0" fmla="*/ 1238642 h 1251342"/>
                    <a:gd name="connsiteX1" fmla="*/ 1085850 w 1492896"/>
                    <a:gd name="connsiteY1" fmla="*/ 394092 h 1251342"/>
                    <a:gd name="connsiteX2" fmla="*/ 1377950 w 1492896"/>
                    <a:gd name="connsiteY2" fmla="*/ 392 h 1251342"/>
                    <a:gd name="connsiteX3" fmla="*/ 1492250 w 1492896"/>
                    <a:gd name="connsiteY3" fmla="*/ 146442 h 1251342"/>
                    <a:gd name="connsiteX4" fmla="*/ 1136650 w 1492896"/>
                    <a:gd name="connsiteY4" fmla="*/ 565542 h 1251342"/>
                    <a:gd name="connsiteX5" fmla="*/ 12700 w 1492896"/>
                    <a:gd name="connsiteY5" fmla="*/ 1251342 h 1251342"/>
                    <a:gd name="connsiteX6" fmla="*/ 0 w 1492896"/>
                    <a:gd name="connsiteY6" fmla="*/ 1238642 h 1251342"/>
                    <a:gd name="connsiteX0" fmla="*/ 0 w 1492896"/>
                    <a:gd name="connsiteY0" fmla="*/ 1238642 h 1251342"/>
                    <a:gd name="connsiteX1" fmla="*/ 457200 w 1492896"/>
                    <a:gd name="connsiteY1" fmla="*/ 876692 h 1251342"/>
                    <a:gd name="connsiteX2" fmla="*/ 1085850 w 1492896"/>
                    <a:gd name="connsiteY2" fmla="*/ 394092 h 1251342"/>
                    <a:gd name="connsiteX3" fmla="*/ 1377950 w 1492896"/>
                    <a:gd name="connsiteY3" fmla="*/ 392 h 1251342"/>
                    <a:gd name="connsiteX4" fmla="*/ 1492250 w 1492896"/>
                    <a:gd name="connsiteY4" fmla="*/ 146442 h 1251342"/>
                    <a:gd name="connsiteX5" fmla="*/ 1136650 w 1492896"/>
                    <a:gd name="connsiteY5" fmla="*/ 565542 h 1251342"/>
                    <a:gd name="connsiteX6" fmla="*/ 12700 w 1492896"/>
                    <a:gd name="connsiteY6" fmla="*/ 1251342 h 1251342"/>
                    <a:gd name="connsiteX7" fmla="*/ 0 w 1492896"/>
                    <a:gd name="connsiteY7" fmla="*/ 1238642 h 1251342"/>
                    <a:gd name="connsiteX0" fmla="*/ 0 w 1492896"/>
                    <a:gd name="connsiteY0" fmla="*/ 1238642 h 1251342"/>
                    <a:gd name="connsiteX1" fmla="*/ 406400 w 1492896"/>
                    <a:gd name="connsiteY1" fmla="*/ 876692 h 1251342"/>
                    <a:gd name="connsiteX2" fmla="*/ 1085850 w 1492896"/>
                    <a:gd name="connsiteY2" fmla="*/ 394092 h 1251342"/>
                    <a:gd name="connsiteX3" fmla="*/ 1377950 w 1492896"/>
                    <a:gd name="connsiteY3" fmla="*/ 392 h 1251342"/>
                    <a:gd name="connsiteX4" fmla="*/ 1492250 w 1492896"/>
                    <a:gd name="connsiteY4" fmla="*/ 146442 h 1251342"/>
                    <a:gd name="connsiteX5" fmla="*/ 1136650 w 1492896"/>
                    <a:gd name="connsiteY5" fmla="*/ 565542 h 1251342"/>
                    <a:gd name="connsiteX6" fmla="*/ 12700 w 1492896"/>
                    <a:gd name="connsiteY6" fmla="*/ 1251342 h 1251342"/>
                    <a:gd name="connsiteX7" fmla="*/ 0 w 1492896"/>
                    <a:gd name="connsiteY7" fmla="*/ 1238642 h 1251342"/>
                    <a:gd name="connsiteX0" fmla="*/ 0 w 1492896"/>
                    <a:gd name="connsiteY0" fmla="*/ 1238642 h 1251342"/>
                    <a:gd name="connsiteX1" fmla="*/ 406400 w 1492896"/>
                    <a:gd name="connsiteY1" fmla="*/ 876692 h 1251342"/>
                    <a:gd name="connsiteX2" fmla="*/ 1085850 w 1492896"/>
                    <a:gd name="connsiteY2" fmla="*/ 394092 h 1251342"/>
                    <a:gd name="connsiteX3" fmla="*/ 1377950 w 1492896"/>
                    <a:gd name="connsiteY3" fmla="*/ 392 h 1251342"/>
                    <a:gd name="connsiteX4" fmla="*/ 1492250 w 1492896"/>
                    <a:gd name="connsiteY4" fmla="*/ 146442 h 1251342"/>
                    <a:gd name="connsiteX5" fmla="*/ 1136650 w 1492896"/>
                    <a:gd name="connsiteY5" fmla="*/ 565542 h 1251342"/>
                    <a:gd name="connsiteX6" fmla="*/ 577850 w 1492896"/>
                    <a:gd name="connsiteY6" fmla="*/ 902092 h 1251342"/>
                    <a:gd name="connsiteX7" fmla="*/ 12700 w 1492896"/>
                    <a:gd name="connsiteY7" fmla="*/ 1251342 h 1251342"/>
                    <a:gd name="connsiteX8" fmla="*/ 0 w 1492896"/>
                    <a:gd name="connsiteY8" fmla="*/ 1238642 h 1251342"/>
                    <a:gd name="connsiteX0" fmla="*/ 0 w 1492896"/>
                    <a:gd name="connsiteY0" fmla="*/ 1238642 h 1251342"/>
                    <a:gd name="connsiteX1" fmla="*/ 406400 w 1492896"/>
                    <a:gd name="connsiteY1" fmla="*/ 876692 h 1251342"/>
                    <a:gd name="connsiteX2" fmla="*/ 1085850 w 1492896"/>
                    <a:gd name="connsiteY2" fmla="*/ 394092 h 1251342"/>
                    <a:gd name="connsiteX3" fmla="*/ 1377950 w 1492896"/>
                    <a:gd name="connsiteY3" fmla="*/ 392 h 1251342"/>
                    <a:gd name="connsiteX4" fmla="*/ 1492250 w 1492896"/>
                    <a:gd name="connsiteY4" fmla="*/ 146442 h 1251342"/>
                    <a:gd name="connsiteX5" fmla="*/ 1136650 w 1492896"/>
                    <a:gd name="connsiteY5" fmla="*/ 565542 h 1251342"/>
                    <a:gd name="connsiteX6" fmla="*/ 533400 w 1492896"/>
                    <a:gd name="connsiteY6" fmla="*/ 902092 h 1251342"/>
                    <a:gd name="connsiteX7" fmla="*/ 12700 w 1492896"/>
                    <a:gd name="connsiteY7" fmla="*/ 1251342 h 1251342"/>
                    <a:gd name="connsiteX8" fmla="*/ 0 w 1492896"/>
                    <a:gd name="connsiteY8" fmla="*/ 1238642 h 1251342"/>
                    <a:gd name="connsiteX0" fmla="*/ 0 w 1492896"/>
                    <a:gd name="connsiteY0" fmla="*/ 1238642 h 1251342"/>
                    <a:gd name="connsiteX1" fmla="*/ 406400 w 1492896"/>
                    <a:gd name="connsiteY1" fmla="*/ 876692 h 1251342"/>
                    <a:gd name="connsiteX2" fmla="*/ 1085850 w 1492896"/>
                    <a:gd name="connsiteY2" fmla="*/ 394092 h 1251342"/>
                    <a:gd name="connsiteX3" fmla="*/ 1377950 w 1492896"/>
                    <a:gd name="connsiteY3" fmla="*/ 392 h 1251342"/>
                    <a:gd name="connsiteX4" fmla="*/ 1492250 w 1492896"/>
                    <a:gd name="connsiteY4" fmla="*/ 146442 h 1251342"/>
                    <a:gd name="connsiteX5" fmla="*/ 1136650 w 1492896"/>
                    <a:gd name="connsiteY5" fmla="*/ 565542 h 1251342"/>
                    <a:gd name="connsiteX6" fmla="*/ 533400 w 1492896"/>
                    <a:gd name="connsiteY6" fmla="*/ 902092 h 1251342"/>
                    <a:gd name="connsiteX7" fmla="*/ 12700 w 1492896"/>
                    <a:gd name="connsiteY7" fmla="*/ 1251342 h 1251342"/>
                    <a:gd name="connsiteX8" fmla="*/ 0 w 1492896"/>
                    <a:gd name="connsiteY8" fmla="*/ 1238642 h 1251342"/>
                    <a:gd name="connsiteX0" fmla="*/ 0 w 1492896"/>
                    <a:gd name="connsiteY0" fmla="*/ 1238642 h 1251342"/>
                    <a:gd name="connsiteX1" fmla="*/ 406400 w 1492896"/>
                    <a:gd name="connsiteY1" fmla="*/ 876692 h 1251342"/>
                    <a:gd name="connsiteX2" fmla="*/ 1085850 w 1492896"/>
                    <a:gd name="connsiteY2" fmla="*/ 394092 h 1251342"/>
                    <a:gd name="connsiteX3" fmla="*/ 1377950 w 1492896"/>
                    <a:gd name="connsiteY3" fmla="*/ 392 h 1251342"/>
                    <a:gd name="connsiteX4" fmla="*/ 1492250 w 1492896"/>
                    <a:gd name="connsiteY4" fmla="*/ 146442 h 1251342"/>
                    <a:gd name="connsiteX5" fmla="*/ 1136650 w 1492896"/>
                    <a:gd name="connsiteY5" fmla="*/ 565542 h 1251342"/>
                    <a:gd name="connsiteX6" fmla="*/ 533400 w 1492896"/>
                    <a:gd name="connsiteY6" fmla="*/ 902092 h 1251342"/>
                    <a:gd name="connsiteX7" fmla="*/ 12700 w 1492896"/>
                    <a:gd name="connsiteY7" fmla="*/ 1251342 h 1251342"/>
                    <a:gd name="connsiteX8" fmla="*/ 0 w 1492896"/>
                    <a:gd name="connsiteY8" fmla="*/ 1238642 h 1251342"/>
                    <a:gd name="connsiteX0" fmla="*/ 0 w 1492896"/>
                    <a:gd name="connsiteY0" fmla="*/ 1238642 h 1251342"/>
                    <a:gd name="connsiteX1" fmla="*/ 406400 w 1492896"/>
                    <a:gd name="connsiteY1" fmla="*/ 876692 h 1251342"/>
                    <a:gd name="connsiteX2" fmla="*/ 1085850 w 1492896"/>
                    <a:gd name="connsiteY2" fmla="*/ 394092 h 1251342"/>
                    <a:gd name="connsiteX3" fmla="*/ 1377950 w 1492896"/>
                    <a:gd name="connsiteY3" fmla="*/ 392 h 1251342"/>
                    <a:gd name="connsiteX4" fmla="*/ 1492250 w 1492896"/>
                    <a:gd name="connsiteY4" fmla="*/ 146442 h 1251342"/>
                    <a:gd name="connsiteX5" fmla="*/ 1136650 w 1492896"/>
                    <a:gd name="connsiteY5" fmla="*/ 565542 h 1251342"/>
                    <a:gd name="connsiteX6" fmla="*/ 533400 w 1492896"/>
                    <a:gd name="connsiteY6" fmla="*/ 902092 h 1251342"/>
                    <a:gd name="connsiteX7" fmla="*/ 12700 w 1492896"/>
                    <a:gd name="connsiteY7" fmla="*/ 1251342 h 1251342"/>
                    <a:gd name="connsiteX8" fmla="*/ 0 w 1492896"/>
                    <a:gd name="connsiteY8" fmla="*/ 1238642 h 1251342"/>
                    <a:gd name="connsiteX0" fmla="*/ 0 w 1492896"/>
                    <a:gd name="connsiteY0" fmla="*/ 1238642 h 1251342"/>
                    <a:gd name="connsiteX1" fmla="*/ 422302 w 1492896"/>
                    <a:gd name="connsiteY1" fmla="*/ 888619 h 1251342"/>
                    <a:gd name="connsiteX2" fmla="*/ 1085850 w 1492896"/>
                    <a:gd name="connsiteY2" fmla="*/ 394092 h 1251342"/>
                    <a:gd name="connsiteX3" fmla="*/ 1377950 w 1492896"/>
                    <a:gd name="connsiteY3" fmla="*/ 392 h 1251342"/>
                    <a:gd name="connsiteX4" fmla="*/ 1492250 w 1492896"/>
                    <a:gd name="connsiteY4" fmla="*/ 146442 h 1251342"/>
                    <a:gd name="connsiteX5" fmla="*/ 1136650 w 1492896"/>
                    <a:gd name="connsiteY5" fmla="*/ 565542 h 1251342"/>
                    <a:gd name="connsiteX6" fmla="*/ 533400 w 1492896"/>
                    <a:gd name="connsiteY6" fmla="*/ 902092 h 1251342"/>
                    <a:gd name="connsiteX7" fmla="*/ 12700 w 1492896"/>
                    <a:gd name="connsiteY7" fmla="*/ 1251342 h 1251342"/>
                    <a:gd name="connsiteX8" fmla="*/ 0 w 1492896"/>
                    <a:gd name="connsiteY8" fmla="*/ 1238642 h 1251342"/>
                    <a:gd name="connsiteX0" fmla="*/ 0 w 1492896"/>
                    <a:gd name="connsiteY0" fmla="*/ 1238642 h 1251342"/>
                    <a:gd name="connsiteX1" fmla="*/ 422302 w 1492896"/>
                    <a:gd name="connsiteY1" fmla="*/ 888619 h 1251342"/>
                    <a:gd name="connsiteX2" fmla="*/ 1085850 w 1492896"/>
                    <a:gd name="connsiteY2" fmla="*/ 394092 h 1251342"/>
                    <a:gd name="connsiteX3" fmla="*/ 1377950 w 1492896"/>
                    <a:gd name="connsiteY3" fmla="*/ 392 h 1251342"/>
                    <a:gd name="connsiteX4" fmla="*/ 1492250 w 1492896"/>
                    <a:gd name="connsiteY4" fmla="*/ 146442 h 1251342"/>
                    <a:gd name="connsiteX5" fmla="*/ 1136650 w 1492896"/>
                    <a:gd name="connsiteY5" fmla="*/ 565542 h 1251342"/>
                    <a:gd name="connsiteX6" fmla="*/ 513522 w 1492896"/>
                    <a:gd name="connsiteY6" fmla="*/ 894141 h 1251342"/>
                    <a:gd name="connsiteX7" fmla="*/ 12700 w 1492896"/>
                    <a:gd name="connsiteY7" fmla="*/ 1251342 h 1251342"/>
                    <a:gd name="connsiteX8" fmla="*/ 0 w 1492896"/>
                    <a:gd name="connsiteY8" fmla="*/ 1238642 h 1251342"/>
                    <a:gd name="connsiteX0" fmla="*/ 0 w 1492896"/>
                    <a:gd name="connsiteY0" fmla="*/ 1238642 h 1251342"/>
                    <a:gd name="connsiteX1" fmla="*/ 422302 w 1492896"/>
                    <a:gd name="connsiteY1" fmla="*/ 888619 h 1251342"/>
                    <a:gd name="connsiteX2" fmla="*/ 1085850 w 1492896"/>
                    <a:gd name="connsiteY2" fmla="*/ 394092 h 1251342"/>
                    <a:gd name="connsiteX3" fmla="*/ 1377950 w 1492896"/>
                    <a:gd name="connsiteY3" fmla="*/ 392 h 1251342"/>
                    <a:gd name="connsiteX4" fmla="*/ 1492250 w 1492896"/>
                    <a:gd name="connsiteY4" fmla="*/ 146442 h 1251342"/>
                    <a:gd name="connsiteX5" fmla="*/ 1136650 w 1492896"/>
                    <a:gd name="connsiteY5" fmla="*/ 565542 h 1251342"/>
                    <a:gd name="connsiteX6" fmla="*/ 525449 w 1492896"/>
                    <a:gd name="connsiteY6" fmla="*/ 914020 h 1251342"/>
                    <a:gd name="connsiteX7" fmla="*/ 12700 w 1492896"/>
                    <a:gd name="connsiteY7" fmla="*/ 1251342 h 1251342"/>
                    <a:gd name="connsiteX8" fmla="*/ 0 w 1492896"/>
                    <a:gd name="connsiteY8" fmla="*/ 1238642 h 1251342"/>
                    <a:gd name="connsiteX0" fmla="*/ 0 w 1492896"/>
                    <a:gd name="connsiteY0" fmla="*/ 1238642 h 1251342"/>
                    <a:gd name="connsiteX1" fmla="*/ 422302 w 1492896"/>
                    <a:gd name="connsiteY1" fmla="*/ 888619 h 1251342"/>
                    <a:gd name="connsiteX2" fmla="*/ 1085850 w 1492896"/>
                    <a:gd name="connsiteY2" fmla="*/ 394092 h 1251342"/>
                    <a:gd name="connsiteX3" fmla="*/ 1377950 w 1492896"/>
                    <a:gd name="connsiteY3" fmla="*/ 392 h 1251342"/>
                    <a:gd name="connsiteX4" fmla="*/ 1492250 w 1492896"/>
                    <a:gd name="connsiteY4" fmla="*/ 146442 h 1251342"/>
                    <a:gd name="connsiteX5" fmla="*/ 1136650 w 1492896"/>
                    <a:gd name="connsiteY5" fmla="*/ 565542 h 1251342"/>
                    <a:gd name="connsiteX6" fmla="*/ 553279 w 1492896"/>
                    <a:gd name="connsiteY6" fmla="*/ 854385 h 1251342"/>
                    <a:gd name="connsiteX7" fmla="*/ 12700 w 1492896"/>
                    <a:gd name="connsiteY7" fmla="*/ 1251342 h 1251342"/>
                    <a:gd name="connsiteX8" fmla="*/ 0 w 1492896"/>
                    <a:gd name="connsiteY8" fmla="*/ 1238642 h 1251342"/>
                    <a:gd name="connsiteX0" fmla="*/ 0 w 1492896"/>
                    <a:gd name="connsiteY0" fmla="*/ 1238642 h 1251342"/>
                    <a:gd name="connsiteX1" fmla="*/ 422302 w 1492896"/>
                    <a:gd name="connsiteY1" fmla="*/ 888619 h 1251342"/>
                    <a:gd name="connsiteX2" fmla="*/ 1085850 w 1492896"/>
                    <a:gd name="connsiteY2" fmla="*/ 394092 h 1251342"/>
                    <a:gd name="connsiteX3" fmla="*/ 1377950 w 1492896"/>
                    <a:gd name="connsiteY3" fmla="*/ 392 h 1251342"/>
                    <a:gd name="connsiteX4" fmla="*/ 1492250 w 1492896"/>
                    <a:gd name="connsiteY4" fmla="*/ 146442 h 1251342"/>
                    <a:gd name="connsiteX5" fmla="*/ 1136650 w 1492896"/>
                    <a:gd name="connsiteY5" fmla="*/ 565542 h 1251342"/>
                    <a:gd name="connsiteX6" fmla="*/ 529425 w 1492896"/>
                    <a:gd name="connsiteY6" fmla="*/ 886191 h 1251342"/>
                    <a:gd name="connsiteX7" fmla="*/ 12700 w 1492896"/>
                    <a:gd name="connsiteY7" fmla="*/ 1251342 h 1251342"/>
                    <a:gd name="connsiteX8" fmla="*/ 0 w 1492896"/>
                    <a:gd name="connsiteY8" fmla="*/ 1238642 h 1251342"/>
                    <a:gd name="connsiteX0" fmla="*/ 0 w 1492896"/>
                    <a:gd name="connsiteY0" fmla="*/ 1238642 h 1239415"/>
                    <a:gd name="connsiteX1" fmla="*/ 422302 w 1492896"/>
                    <a:gd name="connsiteY1" fmla="*/ 888619 h 1239415"/>
                    <a:gd name="connsiteX2" fmla="*/ 1085850 w 1492896"/>
                    <a:gd name="connsiteY2" fmla="*/ 394092 h 1239415"/>
                    <a:gd name="connsiteX3" fmla="*/ 1377950 w 1492896"/>
                    <a:gd name="connsiteY3" fmla="*/ 392 h 1239415"/>
                    <a:gd name="connsiteX4" fmla="*/ 1492250 w 1492896"/>
                    <a:gd name="connsiteY4" fmla="*/ 146442 h 1239415"/>
                    <a:gd name="connsiteX5" fmla="*/ 1136650 w 1492896"/>
                    <a:gd name="connsiteY5" fmla="*/ 565542 h 1239415"/>
                    <a:gd name="connsiteX6" fmla="*/ 529425 w 1492896"/>
                    <a:gd name="connsiteY6" fmla="*/ 886191 h 1239415"/>
                    <a:gd name="connsiteX7" fmla="*/ 8724 w 1492896"/>
                    <a:gd name="connsiteY7" fmla="*/ 1239415 h 1239415"/>
                    <a:gd name="connsiteX8" fmla="*/ 0 w 1492896"/>
                    <a:gd name="connsiteY8" fmla="*/ 1238642 h 1239415"/>
                    <a:gd name="connsiteX0" fmla="*/ 0 w 1492896"/>
                    <a:gd name="connsiteY0" fmla="*/ 1238642 h 1239415"/>
                    <a:gd name="connsiteX1" fmla="*/ 422302 w 1492896"/>
                    <a:gd name="connsiteY1" fmla="*/ 908497 h 1239415"/>
                    <a:gd name="connsiteX2" fmla="*/ 1085850 w 1492896"/>
                    <a:gd name="connsiteY2" fmla="*/ 394092 h 1239415"/>
                    <a:gd name="connsiteX3" fmla="*/ 1377950 w 1492896"/>
                    <a:gd name="connsiteY3" fmla="*/ 392 h 1239415"/>
                    <a:gd name="connsiteX4" fmla="*/ 1492250 w 1492896"/>
                    <a:gd name="connsiteY4" fmla="*/ 146442 h 1239415"/>
                    <a:gd name="connsiteX5" fmla="*/ 1136650 w 1492896"/>
                    <a:gd name="connsiteY5" fmla="*/ 565542 h 1239415"/>
                    <a:gd name="connsiteX6" fmla="*/ 529425 w 1492896"/>
                    <a:gd name="connsiteY6" fmla="*/ 886191 h 1239415"/>
                    <a:gd name="connsiteX7" fmla="*/ 8724 w 1492896"/>
                    <a:gd name="connsiteY7" fmla="*/ 1239415 h 1239415"/>
                    <a:gd name="connsiteX8" fmla="*/ 0 w 1492896"/>
                    <a:gd name="connsiteY8" fmla="*/ 1238642 h 1239415"/>
                    <a:gd name="connsiteX0" fmla="*/ 0 w 1492896"/>
                    <a:gd name="connsiteY0" fmla="*/ 1238642 h 1239415"/>
                    <a:gd name="connsiteX1" fmla="*/ 422302 w 1492896"/>
                    <a:gd name="connsiteY1" fmla="*/ 908497 h 1239415"/>
                    <a:gd name="connsiteX2" fmla="*/ 1085850 w 1492896"/>
                    <a:gd name="connsiteY2" fmla="*/ 394092 h 1239415"/>
                    <a:gd name="connsiteX3" fmla="*/ 1377950 w 1492896"/>
                    <a:gd name="connsiteY3" fmla="*/ 392 h 1239415"/>
                    <a:gd name="connsiteX4" fmla="*/ 1492250 w 1492896"/>
                    <a:gd name="connsiteY4" fmla="*/ 146442 h 1239415"/>
                    <a:gd name="connsiteX5" fmla="*/ 1128699 w 1492896"/>
                    <a:gd name="connsiteY5" fmla="*/ 549640 h 1239415"/>
                    <a:gd name="connsiteX6" fmla="*/ 529425 w 1492896"/>
                    <a:gd name="connsiteY6" fmla="*/ 886191 h 1239415"/>
                    <a:gd name="connsiteX7" fmla="*/ 8724 w 1492896"/>
                    <a:gd name="connsiteY7" fmla="*/ 1239415 h 1239415"/>
                    <a:gd name="connsiteX8" fmla="*/ 0 w 1492896"/>
                    <a:gd name="connsiteY8" fmla="*/ 1238642 h 1239415"/>
                    <a:gd name="connsiteX0" fmla="*/ 0 w 1492896"/>
                    <a:gd name="connsiteY0" fmla="*/ 1238642 h 1239415"/>
                    <a:gd name="connsiteX1" fmla="*/ 422302 w 1492896"/>
                    <a:gd name="connsiteY1" fmla="*/ 908497 h 1239415"/>
                    <a:gd name="connsiteX2" fmla="*/ 1093801 w 1492896"/>
                    <a:gd name="connsiteY2" fmla="*/ 413970 h 1239415"/>
                    <a:gd name="connsiteX3" fmla="*/ 1377950 w 1492896"/>
                    <a:gd name="connsiteY3" fmla="*/ 392 h 1239415"/>
                    <a:gd name="connsiteX4" fmla="*/ 1492250 w 1492896"/>
                    <a:gd name="connsiteY4" fmla="*/ 146442 h 1239415"/>
                    <a:gd name="connsiteX5" fmla="*/ 1128699 w 1492896"/>
                    <a:gd name="connsiteY5" fmla="*/ 549640 h 1239415"/>
                    <a:gd name="connsiteX6" fmla="*/ 529425 w 1492896"/>
                    <a:gd name="connsiteY6" fmla="*/ 886191 h 1239415"/>
                    <a:gd name="connsiteX7" fmla="*/ 8724 w 1492896"/>
                    <a:gd name="connsiteY7" fmla="*/ 1239415 h 1239415"/>
                    <a:gd name="connsiteX8" fmla="*/ 0 w 1492896"/>
                    <a:gd name="connsiteY8" fmla="*/ 1238642 h 1239415"/>
                    <a:gd name="connsiteX0" fmla="*/ 0 w 1492896"/>
                    <a:gd name="connsiteY0" fmla="*/ 1238642 h 1239415"/>
                    <a:gd name="connsiteX1" fmla="*/ 422302 w 1492896"/>
                    <a:gd name="connsiteY1" fmla="*/ 908497 h 1239415"/>
                    <a:gd name="connsiteX2" fmla="*/ 1093801 w 1492896"/>
                    <a:gd name="connsiteY2" fmla="*/ 413970 h 1239415"/>
                    <a:gd name="connsiteX3" fmla="*/ 1377950 w 1492896"/>
                    <a:gd name="connsiteY3" fmla="*/ 392 h 1239415"/>
                    <a:gd name="connsiteX4" fmla="*/ 1492250 w 1492896"/>
                    <a:gd name="connsiteY4" fmla="*/ 146442 h 1239415"/>
                    <a:gd name="connsiteX5" fmla="*/ 1128699 w 1492896"/>
                    <a:gd name="connsiteY5" fmla="*/ 549640 h 1239415"/>
                    <a:gd name="connsiteX6" fmla="*/ 529425 w 1492896"/>
                    <a:gd name="connsiteY6" fmla="*/ 886191 h 1239415"/>
                    <a:gd name="connsiteX7" fmla="*/ 8724 w 1492896"/>
                    <a:gd name="connsiteY7" fmla="*/ 1239415 h 1239415"/>
                    <a:gd name="connsiteX8" fmla="*/ 0 w 1492896"/>
                    <a:gd name="connsiteY8" fmla="*/ 1238642 h 1239415"/>
                    <a:gd name="connsiteX0" fmla="*/ 0 w 1492896"/>
                    <a:gd name="connsiteY0" fmla="*/ 1238642 h 1239415"/>
                    <a:gd name="connsiteX1" fmla="*/ 422302 w 1492896"/>
                    <a:gd name="connsiteY1" fmla="*/ 908497 h 1239415"/>
                    <a:gd name="connsiteX2" fmla="*/ 1093801 w 1492896"/>
                    <a:gd name="connsiteY2" fmla="*/ 413970 h 1239415"/>
                    <a:gd name="connsiteX3" fmla="*/ 1377950 w 1492896"/>
                    <a:gd name="connsiteY3" fmla="*/ 392 h 1239415"/>
                    <a:gd name="connsiteX4" fmla="*/ 1492250 w 1492896"/>
                    <a:gd name="connsiteY4" fmla="*/ 146442 h 1239415"/>
                    <a:gd name="connsiteX5" fmla="*/ 1128699 w 1492896"/>
                    <a:gd name="connsiteY5" fmla="*/ 549640 h 1239415"/>
                    <a:gd name="connsiteX6" fmla="*/ 529425 w 1492896"/>
                    <a:gd name="connsiteY6" fmla="*/ 886191 h 1239415"/>
                    <a:gd name="connsiteX7" fmla="*/ 8724 w 1492896"/>
                    <a:gd name="connsiteY7" fmla="*/ 1239415 h 1239415"/>
                    <a:gd name="connsiteX8" fmla="*/ 0 w 1492896"/>
                    <a:gd name="connsiteY8" fmla="*/ 1238642 h 1239415"/>
                    <a:gd name="connsiteX0" fmla="*/ 0 w 1492896"/>
                    <a:gd name="connsiteY0" fmla="*/ 1238642 h 1239415"/>
                    <a:gd name="connsiteX1" fmla="*/ 422302 w 1492896"/>
                    <a:gd name="connsiteY1" fmla="*/ 908497 h 1239415"/>
                    <a:gd name="connsiteX2" fmla="*/ 1093801 w 1492896"/>
                    <a:gd name="connsiteY2" fmla="*/ 413970 h 1239415"/>
                    <a:gd name="connsiteX3" fmla="*/ 1377950 w 1492896"/>
                    <a:gd name="connsiteY3" fmla="*/ 392 h 1239415"/>
                    <a:gd name="connsiteX4" fmla="*/ 1492250 w 1492896"/>
                    <a:gd name="connsiteY4" fmla="*/ 146442 h 1239415"/>
                    <a:gd name="connsiteX5" fmla="*/ 1128699 w 1492896"/>
                    <a:gd name="connsiteY5" fmla="*/ 549640 h 1239415"/>
                    <a:gd name="connsiteX6" fmla="*/ 529425 w 1492896"/>
                    <a:gd name="connsiteY6" fmla="*/ 886191 h 1239415"/>
                    <a:gd name="connsiteX7" fmla="*/ 8724 w 1492896"/>
                    <a:gd name="connsiteY7" fmla="*/ 1239415 h 1239415"/>
                    <a:gd name="connsiteX8" fmla="*/ 0 w 1492896"/>
                    <a:gd name="connsiteY8" fmla="*/ 1238642 h 1239415"/>
                    <a:gd name="connsiteX0" fmla="*/ 0 w 1492896"/>
                    <a:gd name="connsiteY0" fmla="*/ 1238642 h 1239415"/>
                    <a:gd name="connsiteX1" fmla="*/ 422302 w 1492896"/>
                    <a:gd name="connsiteY1" fmla="*/ 908497 h 1239415"/>
                    <a:gd name="connsiteX2" fmla="*/ 1093801 w 1492896"/>
                    <a:gd name="connsiteY2" fmla="*/ 413970 h 1239415"/>
                    <a:gd name="connsiteX3" fmla="*/ 1377950 w 1492896"/>
                    <a:gd name="connsiteY3" fmla="*/ 392 h 1239415"/>
                    <a:gd name="connsiteX4" fmla="*/ 1492250 w 1492896"/>
                    <a:gd name="connsiteY4" fmla="*/ 146442 h 1239415"/>
                    <a:gd name="connsiteX5" fmla="*/ 1128699 w 1492896"/>
                    <a:gd name="connsiteY5" fmla="*/ 513859 h 1239415"/>
                    <a:gd name="connsiteX6" fmla="*/ 529425 w 1492896"/>
                    <a:gd name="connsiteY6" fmla="*/ 886191 h 1239415"/>
                    <a:gd name="connsiteX7" fmla="*/ 8724 w 1492896"/>
                    <a:gd name="connsiteY7" fmla="*/ 1239415 h 1239415"/>
                    <a:gd name="connsiteX8" fmla="*/ 0 w 1492896"/>
                    <a:gd name="connsiteY8" fmla="*/ 1238642 h 1239415"/>
                    <a:gd name="connsiteX0" fmla="*/ 0 w 1492896"/>
                    <a:gd name="connsiteY0" fmla="*/ 1238642 h 1239415"/>
                    <a:gd name="connsiteX1" fmla="*/ 422302 w 1492896"/>
                    <a:gd name="connsiteY1" fmla="*/ 908497 h 1239415"/>
                    <a:gd name="connsiteX2" fmla="*/ 1093801 w 1492896"/>
                    <a:gd name="connsiteY2" fmla="*/ 413970 h 1239415"/>
                    <a:gd name="connsiteX3" fmla="*/ 1377950 w 1492896"/>
                    <a:gd name="connsiteY3" fmla="*/ 392 h 1239415"/>
                    <a:gd name="connsiteX4" fmla="*/ 1492250 w 1492896"/>
                    <a:gd name="connsiteY4" fmla="*/ 146442 h 1239415"/>
                    <a:gd name="connsiteX5" fmla="*/ 1128699 w 1492896"/>
                    <a:gd name="connsiteY5" fmla="*/ 513859 h 1239415"/>
                    <a:gd name="connsiteX6" fmla="*/ 529425 w 1492896"/>
                    <a:gd name="connsiteY6" fmla="*/ 886191 h 1239415"/>
                    <a:gd name="connsiteX7" fmla="*/ 8724 w 1492896"/>
                    <a:gd name="connsiteY7" fmla="*/ 1239415 h 1239415"/>
                    <a:gd name="connsiteX8" fmla="*/ 0 w 1492896"/>
                    <a:gd name="connsiteY8" fmla="*/ 1238642 h 1239415"/>
                    <a:gd name="connsiteX0" fmla="*/ 0 w 1492896"/>
                    <a:gd name="connsiteY0" fmla="*/ 1238642 h 1239415"/>
                    <a:gd name="connsiteX1" fmla="*/ 422302 w 1492896"/>
                    <a:gd name="connsiteY1" fmla="*/ 908497 h 1239415"/>
                    <a:gd name="connsiteX2" fmla="*/ 1093801 w 1492896"/>
                    <a:gd name="connsiteY2" fmla="*/ 413970 h 1239415"/>
                    <a:gd name="connsiteX3" fmla="*/ 1377950 w 1492896"/>
                    <a:gd name="connsiteY3" fmla="*/ 392 h 1239415"/>
                    <a:gd name="connsiteX4" fmla="*/ 1492250 w 1492896"/>
                    <a:gd name="connsiteY4" fmla="*/ 146442 h 1239415"/>
                    <a:gd name="connsiteX5" fmla="*/ 1128699 w 1492896"/>
                    <a:gd name="connsiteY5" fmla="*/ 513859 h 1239415"/>
                    <a:gd name="connsiteX6" fmla="*/ 529425 w 1492896"/>
                    <a:gd name="connsiteY6" fmla="*/ 886191 h 1239415"/>
                    <a:gd name="connsiteX7" fmla="*/ 8724 w 1492896"/>
                    <a:gd name="connsiteY7" fmla="*/ 1239415 h 1239415"/>
                    <a:gd name="connsiteX8" fmla="*/ 0 w 1492896"/>
                    <a:gd name="connsiteY8" fmla="*/ 1238642 h 1239415"/>
                    <a:gd name="connsiteX0" fmla="*/ 0 w 1492896"/>
                    <a:gd name="connsiteY0" fmla="*/ 1238642 h 1248382"/>
                    <a:gd name="connsiteX1" fmla="*/ 422302 w 1492896"/>
                    <a:gd name="connsiteY1" fmla="*/ 908497 h 1248382"/>
                    <a:gd name="connsiteX2" fmla="*/ 1093801 w 1492896"/>
                    <a:gd name="connsiteY2" fmla="*/ 413970 h 1248382"/>
                    <a:gd name="connsiteX3" fmla="*/ 1377950 w 1492896"/>
                    <a:gd name="connsiteY3" fmla="*/ 392 h 1248382"/>
                    <a:gd name="connsiteX4" fmla="*/ 1492250 w 1492896"/>
                    <a:gd name="connsiteY4" fmla="*/ 146442 h 1248382"/>
                    <a:gd name="connsiteX5" fmla="*/ 1128699 w 1492896"/>
                    <a:gd name="connsiteY5" fmla="*/ 513859 h 1248382"/>
                    <a:gd name="connsiteX6" fmla="*/ 529425 w 1492896"/>
                    <a:gd name="connsiteY6" fmla="*/ 886191 h 1248382"/>
                    <a:gd name="connsiteX7" fmla="*/ 26604 w 1492896"/>
                    <a:gd name="connsiteY7" fmla="*/ 1248382 h 1248382"/>
                    <a:gd name="connsiteX8" fmla="*/ 0 w 1492896"/>
                    <a:gd name="connsiteY8" fmla="*/ 1238642 h 1248382"/>
                    <a:gd name="connsiteX0" fmla="*/ 0 w 1470546"/>
                    <a:gd name="connsiteY0" fmla="*/ 1252094 h 1252094"/>
                    <a:gd name="connsiteX1" fmla="*/ 399952 w 1470546"/>
                    <a:gd name="connsiteY1" fmla="*/ 908497 h 1252094"/>
                    <a:gd name="connsiteX2" fmla="*/ 1071451 w 1470546"/>
                    <a:gd name="connsiteY2" fmla="*/ 413970 h 1252094"/>
                    <a:gd name="connsiteX3" fmla="*/ 1355600 w 1470546"/>
                    <a:gd name="connsiteY3" fmla="*/ 392 h 1252094"/>
                    <a:gd name="connsiteX4" fmla="*/ 1469900 w 1470546"/>
                    <a:gd name="connsiteY4" fmla="*/ 146442 h 1252094"/>
                    <a:gd name="connsiteX5" fmla="*/ 1106349 w 1470546"/>
                    <a:gd name="connsiteY5" fmla="*/ 513859 h 1252094"/>
                    <a:gd name="connsiteX6" fmla="*/ 507075 w 1470546"/>
                    <a:gd name="connsiteY6" fmla="*/ 886191 h 1252094"/>
                    <a:gd name="connsiteX7" fmla="*/ 4254 w 1470546"/>
                    <a:gd name="connsiteY7" fmla="*/ 1248382 h 1252094"/>
                    <a:gd name="connsiteX8" fmla="*/ 0 w 1470546"/>
                    <a:gd name="connsiteY8" fmla="*/ 1252094 h 125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546" h="1252094">
                      <a:moveTo>
                        <a:pt x="0" y="1252094"/>
                      </a:moveTo>
                      <a:lnTo>
                        <a:pt x="399952" y="908497"/>
                      </a:lnTo>
                      <a:cubicBezTo>
                        <a:pt x="626435" y="747630"/>
                        <a:pt x="724318" y="708187"/>
                        <a:pt x="1071451" y="413970"/>
                      </a:cubicBezTo>
                      <a:cubicBezTo>
                        <a:pt x="1194218" y="301787"/>
                        <a:pt x="1258233" y="131625"/>
                        <a:pt x="1355600" y="392"/>
                      </a:cubicBezTo>
                      <a:cubicBezTo>
                        <a:pt x="1357717" y="-8075"/>
                        <a:pt x="1480483" y="123159"/>
                        <a:pt x="1469900" y="146442"/>
                      </a:cubicBezTo>
                      <a:cubicBezTo>
                        <a:pt x="1348716" y="280841"/>
                        <a:pt x="1207655" y="443071"/>
                        <a:pt x="1106349" y="513859"/>
                      </a:cubicBezTo>
                      <a:cubicBezTo>
                        <a:pt x="1016584" y="608483"/>
                        <a:pt x="708158" y="774008"/>
                        <a:pt x="507075" y="886191"/>
                      </a:cubicBezTo>
                      <a:lnTo>
                        <a:pt x="4254" y="1248382"/>
                      </a:lnTo>
                      <a:lnTo>
                        <a:pt x="0" y="1252094"/>
                      </a:lnTo>
                      <a:close/>
                    </a:path>
                  </a:pathLst>
                </a:custGeom>
                <a:solidFill>
                  <a:srgbClr val="DDE89A">
                    <a:lumMod val="20000"/>
                    <a:lumOff val="8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27" name="Rectangle 4">
                  <a:extLst>
                    <a:ext uri="{FF2B5EF4-FFF2-40B4-BE49-F238E27FC236}">
                      <a16:creationId xmlns="" xmlns:a16="http://schemas.microsoft.com/office/drawing/2014/main" id="{FE25D03A-D837-59E2-70EA-59CD6174E98A}"/>
                    </a:ext>
                  </a:extLst>
                </p:cNvPr>
                <p:cNvSpPr/>
                <p:nvPr/>
              </p:nvSpPr>
              <p:spPr>
                <a:xfrm rot="289339">
                  <a:off x="2437954" y="2595440"/>
                  <a:ext cx="130221" cy="471114"/>
                </a:xfrm>
                <a:custGeom>
                  <a:avLst/>
                  <a:gdLst>
                    <a:gd name="connsiteX0" fmla="*/ 0 w 152400"/>
                    <a:gd name="connsiteY0" fmla="*/ 0 h 511434"/>
                    <a:gd name="connsiteX1" fmla="*/ 152400 w 152400"/>
                    <a:gd name="connsiteY1" fmla="*/ 0 h 511434"/>
                    <a:gd name="connsiteX2" fmla="*/ 152400 w 152400"/>
                    <a:gd name="connsiteY2" fmla="*/ 511434 h 511434"/>
                    <a:gd name="connsiteX3" fmla="*/ 0 w 152400"/>
                    <a:gd name="connsiteY3" fmla="*/ 511434 h 511434"/>
                    <a:gd name="connsiteX4" fmla="*/ 0 w 152400"/>
                    <a:gd name="connsiteY4" fmla="*/ 0 h 511434"/>
                    <a:gd name="connsiteX0" fmla="*/ 0 w 152400"/>
                    <a:gd name="connsiteY0" fmla="*/ 19050 h 530484"/>
                    <a:gd name="connsiteX1" fmla="*/ 57150 w 152400"/>
                    <a:gd name="connsiteY1" fmla="*/ 0 h 530484"/>
                    <a:gd name="connsiteX2" fmla="*/ 152400 w 152400"/>
                    <a:gd name="connsiteY2" fmla="*/ 530484 h 530484"/>
                    <a:gd name="connsiteX3" fmla="*/ 0 w 152400"/>
                    <a:gd name="connsiteY3" fmla="*/ 530484 h 530484"/>
                    <a:gd name="connsiteX4" fmla="*/ 0 w 152400"/>
                    <a:gd name="connsiteY4" fmla="*/ 19050 h 530484"/>
                    <a:gd name="connsiteX0" fmla="*/ 0 w 190500"/>
                    <a:gd name="connsiteY0" fmla="*/ 69850 h 530484"/>
                    <a:gd name="connsiteX1" fmla="*/ 95250 w 190500"/>
                    <a:gd name="connsiteY1" fmla="*/ 0 h 530484"/>
                    <a:gd name="connsiteX2" fmla="*/ 190500 w 190500"/>
                    <a:gd name="connsiteY2" fmla="*/ 530484 h 530484"/>
                    <a:gd name="connsiteX3" fmla="*/ 38100 w 190500"/>
                    <a:gd name="connsiteY3" fmla="*/ 530484 h 530484"/>
                    <a:gd name="connsiteX4" fmla="*/ 0 w 190500"/>
                    <a:gd name="connsiteY4" fmla="*/ 69850 h 530484"/>
                    <a:gd name="connsiteX0" fmla="*/ 0 w 209550"/>
                    <a:gd name="connsiteY0" fmla="*/ 69850 h 530484"/>
                    <a:gd name="connsiteX1" fmla="*/ 95250 w 209550"/>
                    <a:gd name="connsiteY1" fmla="*/ 0 h 530484"/>
                    <a:gd name="connsiteX2" fmla="*/ 209550 w 209550"/>
                    <a:gd name="connsiteY2" fmla="*/ 473334 h 530484"/>
                    <a:gd name="connsiteX3" fmla="*/ 38100 w 209550"/>
                    <a:gd name="connsiteY3" fmla="*/ 530484 h 530484"/>
                    <a:gd name="connsiteX4" fmla="*/ 0 w 209550"/>
                    <a:gd name="connsiteY4" fmla="*/ 69850 h 530484"/>
                    <a:gd name="connsiteX0" fmla="*/ 0 w 209550"/>
                    <a:gd name="connsiteY0" fmla="*/ 69850 h 473334"/>
                    <a:gd name="connsiteX1" fmla="*/ 95250 w 209550"/>
                    <a:gd name="connsiteY1" fmla="*/ 0 h 473334"/>
                    <a:gd name="connsiteX2" fmla="*/ 209550 w 209550"/>
                    <a:gd name="connsiteY2" fmla="*/ 473334 h 473334"/>
                    <a:gd name="connsiteX3" fmla="*/ 196850 w 209550"/>
                    <a:gd name="connsiteY3" fmla="*/ 473334 h 473334"/>
                    <a:gd name="connsiteX4" fmla="*/ 0 w 209550"/>
                    <a:gd name="connsiteY4" fmla="*/ 69850 h 473334"/>
                    <a:gd name="connsiteX0" fmla="*/ 0 w 209550"/>
                    <a:gd name="connsiteY0" fmla="*/ 69850 h 473334"/>
                    <a:gd name="connsiteX1" fmla="*/ 95250 w 209550"/>
                    <a:gd name="connsiteY1" fmla="*/ 0 h 473334"/>
                    <a:gd name="connsiteX2" fmla="*/ 146050 w 209550"/>
                    <a:gd name="connsiteY2" fmla="*/ 215900 h 473334"/>
                    <a:gd name="connsiteX3" fmla="*/ 209550 w 209550"/>
                    <a:gd name="connsiteY3" fmla="*/ 473334 h 473334"/>
                    <a:gd name="connsiteX4" fmla="*/ 196850 w 209550"/>
                    <a:gd name="connsiteY4" fmla="*/ 473334 h 473334"/>
                    <a:gd name="connsiteX5" fmla="*/ 0 w 209550"/>
                    <a:gd name="connsiteY5"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0 w 215900"/>
                    <a:gd name="connsiteY5"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69850 w 215900"/>
                    <a:gd name="connsiteY5" fmla="*/ 222250 h 473334"/>
                    <a:gd name="connsiteX6" fmla="*/ 0 w 215900"/>
                    <a:gd name="connsiteY6"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152400 w 215900"/>
                    <a:gd name="connsiteY5" fmla="*/ 184150 h 473334"/>
                    <a:gd name="connsiteX6" fmla="*/ 0 w 215900"/>
                    <a:gd name="connsiteY6"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152400 w 215900"/>
                    <a:gd name="connsiteY5" fmla="*/ 184150 h 473334"/>
                    <a:gd name="connsiteX6" fmla="*/ 0 w 215900"/>
                    <a:gd name="connsiteY6"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152400 w 215900"/>
                    <a:gd name="connsiteY5" fmla="*/ 184150 h 473334"/>
                    <a:gd name="connsiteX6" fmla="*/ 0 w 215900"/>
                    <a:gd name="connsiteY6"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152400 w 215900"/>
                    <a:gd name="connsiteY5" fmla="*/ 184150 h 473334"/>
                    <a:gd name="connsiteX6" fmla="*/ 0 w 215900"/>
                    <a:gd name="connsiteY6" fmla="*/ 69850 h 473334"/>
                    <a:gd name="connsiteX0" fmla="*/ 0 w 225199"/>
                    <a:gd name="connsiteY0" fmla="*/ 69850 h 473334"/>
                    <a:gd name="connsiteX1" fmla="*/ 95250 w 225199"/>
                    <a:gd name="connsiteY1" fmla="*/ 0 h 473334"/>
                    <a:gd name="connsiteX2" fmla="*/ 215900 w 225199"/>
                    <a:gd name="connsiteY2" fmla="*/ 158750 h 473334"/>
                    <a:gd name="connsiteX3" fmla="*/ 209550 w 225199"/>
                    <a:gd name="connsiteY3" fmla="*/ 473334 h 473334"/>
                    <a:gd name="connsiteX4" fmla="*/ 196850 w 225199"/>
                    <a:gd name="connsiteY4" fmla="*/ 473334 h 473334"/>
                    <a:gd name="connsiteX5" fmla="*/ 152400 w 225199"/>
                    <a:gd name="connsiteY5" fmla="*/ 184150 h 473334"/>
                    <a:gd name="connsiteX6" fmla="*/ 0 w 225199"/>
                    <a:gd name="connsiteY6" fmla="*/ 69850 h 473334"/>
                    <a:gd name="connsiteX0" fmla="*/ 0 w 225199"/>
                    <a:gd name="connsiteY0" fmla="*/ 69850 h 473334"/>
                    <a:gd name="connsiteX1" fmla="*/ 95250 w 225199"/>
                    <a:gd name="connsiteY1" fmla="*/ 0 h 473334"/>
                    <a:gd name="connsiteX2" fmla="*/ 215900 w 225199"/>
                    <a:gd name="connsiteY2" fmla="*/ 158750 h 473334"/>
                    <a:gd name="connsiteX3" fmla="*/ 209550 w 225199"/>
                    <a:gd name="connsiteY3" fmla="*/ 473334 h 473334"/>
                    <a:gd name="connsiteX4" fmla="*/ 196850 w 225199"/>
                    <a:gd name="connsiteY4" fmla="*/ 473334 h 473334"/>
                    <a:gd name="connsiteX5" fmla="*/ 152400 w 225199"/>
                    <a:gd name="connsiteY5" fmla="*/ 184150 h 473334"/>
                    <a:gd name="connsiteX6" fmla="*/ 0 w 225199"/>
                    <a:gd name="connsiteY6" fmla="*/ 69850 h 473334"/>
                    <a:gd name="connsiteX0" fmla="*/ 0 w 225199"/>
                    <a:gd name="connsiteY0" fmla="*/ 69850 h 473334"/>
                    <a:gd name="connsiteX1" fmla="*/ 95250 w 225199"/>
                    <a:gd name="connsiteY1" fmla="*/ 0 h 473334"/>
                    <a:gd name="connsiteX2" fmla="*/ 215900 w 225199"/>
                    <a:gd name="connsiteY2" fmla="*/ 158750 h 473334"/>
                    <a:gd name="connsiteX3" fmla="*/ 209550 w 225199"/>
                    <a:gd name="connsiteY3" fmla="*/ 473334 h 473334"/>
                    <a:gd name="connsiteX4" fmla="*/ 196850 w 225199"/>
                    <a:gd name="connsiteY4" fmla="*/ 473334 h 473334"/>
                    <a:gd name="connsiteX5" fmla="*/ 152400 w 225199"/>
                    <a:gd name="connsiteY5" fmla="*/ 184150 h 473334"/>
                    <a:gd name="connsiteX6" fmla="*/ 0 w 225199"/>
                    <a:gd name="connsiteY6" fmla="*/ 69850 h 473334"/>
                    <a:gd name="connsiteX0" fmla="*/ 0 w 225199"/>
                    <a:gd name="connsiteY0" fmla="*/ 69850 h 473334"/>
                    <a:gd name="connsiteX1" fmla="*/ 95250 w 225199"/>
                    <a:gd name="connsiteY1" fmla="*/ 0 h 473334"/>
                    <a:gd name="connsiteX2" fmla="*/ 215900 w 225199"/>
                    <a:gd name="connsiteY2" fmla="*/ 158750 h 473334"/>
                    <a:gd name="connsiteX3" fmla="*/ 209550 w 225199"/>
                    <a:gd name="connsiteY3" fmla="*/ 473334 h 473334"/>
                    <a:gd name="connsiteX4" fmla="*/ 196850 w 225199"/>
                    <a:gd name="connsiteY4" fmla="*/ 473334 h 473334"/>
                    <a:gd name="connsiteX5" fmla="*/ 152400 w 225199"/>
                    <a:gd name="connsiteY5" fmla="*/ 184150 h 473334"/>
                    <a:gd name="connsiteX6" fmla="*/ 0 w 225199"/>
                    <a:gd name="connsiteY6" fmla="*/ 69850 h 473334"/>
                    <a:gd name="connsiteX0" fmla="*/ 0 w 225199"/>
                    <a:gd name="connsiteY0" fmla="*/ 184150 h 587634"/>
                    <a:gd name="connsiteX1" fmla="*/ 50800 w 225199"/>
                    <a:gd name="connsiteY1" fmla="*/ 0 h 587634"/>
                    <a:gd name="connsiteX2" fmla="*/ 215900 w 225199"/>
                    <a:gd name="connsiteY2" fmla="*/ 273050 h 587634"/>
                    <a:gd name="connsiteX3" fmla="*/ 209550 w 225199"/>
                    <a:gd name="connsiteY3" fmla="*/ 587634 h 587634"/>
                    <a:gd name="connsiteX4" fmla="*/ 196850 w 225199"/>
                    <a:gd name="connsiteY4" fmla="*/ 587634 h 587634"/>
                    <a:gd name="connsiteX5" fmla="*/ 152400 w 225199"/>
                    <a:gd name="connsiteY5" fmla="*/ 298450 h 587634"/>
                    <a:gd name="connsiteX6" fmla="*/ 0 w 225199"/>
                    <a:gd name="connsiteY6" fmla="*/ 184150 h 58763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36425"/>
                    <a:gd name="connsiteY0" fmla="*/ 88900 h 492384"/>
                    <a:gd name="connsiteX1" fmla="*/ 101600 w 236425"/>
                    <a:gd name="connsiteY1" fmla="*/ 0 h 492384"/>
                    <a:gd name="connsiteX2" fmla="*/ 215900 w 236425"/>
                    <a:gd name="connsiteY2" fmla="*/ 177800 h 492384"/>
                    <a:gd name="connsiteX3" fmla="*/ 209550 w 236425"/>
                    <a:gd name="connsiteY3" fmla="*/ 492384 h 492384"/>
                    <a:gd name="connsiteX4" fmla="*/ 196850 w 236425"/>
                    <a:gd name="connsiteY4" fmla="*/ 492384 h 492384"/>
                    <a:gd name="connsiteX5" fmla="*/ 152400 w 236425"/>
                    <a:gd name="connsiteY5" fmla="*/ 203200 h 492384"/>
                    <a:gd name="connsiteX6" fmla="*/ 0 w 236425"/>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71020"/>
                    <a:gd name="connsiteY0" fmla="*/ 88900 h 492384"/>
                    <a:gd name="connsiteX1" fmla="*/ 101600 w 271020"/>
                    <a:gd name="connsiteY1" fmla="*/ 0 h 492384"/>
                    <a:gd name="connsiteX2" fmla="*/ 266700 w 271020"/>
                    <a:gd name="connsiteY2" fmla="*/ 196850 h 492384"/>
                    <a:gd name="connsiteX3" fmla="*/ 209550 w 271020"/>
                    <a:gd name="connsiteY3" fmla="*/ 492384 h 492384"/>
                    <a:gd name="connsiteX4" fmla="*/ 196850 w 271020"/>
                    <a:gd name="connsiteY4" fmla="*/ 492384 h 492384"/>
                    <a:gd name="connsiteX5" fmla="*/ 152400 w 271020"/>
                    <a:gd name="connsiteY5" fmla="*/ 203200 h 492384"/>
                    <a:gd name="connsiteX6" fmla="*/ 0 w 271020"/>
                    <a:gd name="connsiteY6" fmla="*/ 88900 h 492384"/>
                    <a:gd name="connsiteX0" fmla="*/ 0 w 271020"/>
                    <a:gd name="connsiteY0" fmla="*/ 88900 h 492384"/>
                    <a:gd name="connsiteX1" fmla="*/ 101600 w 271020"/>
                    <a:gd name="connsiteY1" fmla="*/ 0 h 492384"/>
                    <a:gd name="connsiteX2" fmla="*/ 266700 w 271020"/>
                    <a:gd name="connsiteY2" fmla="*/ 196850 h 492384"/>
                    <a:gd name="connsiteX3" fmla="*/ 209550 w 271020"/>
                    <a:gd name="connsiteY3" fmla="*/ 492384 h 492384"/>
                    <a:gd name="connsiteX4" fmla="*/ 196850 w 271020"/>
                    <a:gd name="connsiteY4" fmla="*/ 492384 h 492384"/>
                    <a:gd name="connsiteX5" fmla="*/ 152400 w 271020"/>
                    <a:gd name="connsiteY5" fmla="*/ 203200 h 492384"/>
                    <a:gd name="connsiteX6" fmla="*/ 0 w 271020"/>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193449"/>
                    <a:gd name="connsiteY0" fmla="*/ 120650 h 492384"/>
                    <a:gd name="connsiteX1" fmla="*/ 69850 w 193449"/>
                    <a:gd name="connsiteY1" fmla="*/ 0 h 492384"/>
                    <a:gd name="connsiteX2" fmla="*/ 184150 w 193449"/>
                    <a:gd name="connsiteY2" fmla="*/ 177800 h 492384"/>
                    <a:gd name="connsiteX3" fmla="*/ 177800 w 193449"/>
                    <a:gd name="connsiteY3" fmla="*/ 492384 h 492384"/>
                    <a:gd name="connsiteX4" fmla="*/ 165100 w 193449"/>
                    <a:gd name="connsiteY4" fmla="*/ 492384 h 492384"/>
                    <a:gd name="connsiteX5" fmla="*/ 120650 w 193449"/>
                    <a:gd name="connsiteY5" fmla="*/ 203200 h 492384"/>
                    <a:gd name="connsiteX6" fmla="*/ 0 w 193449"/>
                    <a:gd name="connsiteY6" fmla="*/ 120650 h 4923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99380 h 471114"/>
                    <a:gd name="connsiteX1" fmla="*/ 95250 w 193449"/>
                    <a:gd name="connsiteY1" fmla="*/ 0 h 471114"/>
                    <a:gd name="connsiteX2" fmla="*/ 184150 w 193449"/>
                    <a:gd name="connsiteY2" fmla="*/ 156530 h 471114"/>
                    <a:gd name="connsiteX3" fmla="*/ 177800 w 193449"/>
                    <a:gd name="connsiteY3" fmla="*/ 471114 h 471114"/>
                    <a:gd name="connsiteX4" fmla="*/ 165100 w 193449"/>
                    <a:gd name="connsiteY4" fmla="*/ 471114 h 471114"/>
                    <a:gd name="connsiteX5" fmla="*/ 120650 w 193449"/>
                    <a:gd name="connsiteY5" fmla="*/ 181930 h 471114"/>
                    <a:gd name="connsiteX6" fmla="*/ 0 w 193449"/>
                    <a:gd name="connsiteY6" fmla="*/ 99380 h 471114"/>
                    <a:gd name="connsiteX0" fmla="*/ 0 w 193449"/>
                    <a:gd name="connsiteY0" fmla="*/ 99380 h 471114"/>
                    <a:gd name="connsiteX1" fmla="*/ 95250 w 193449"/>
                    <a:gd name="connsiteY1" fmla="*/ 0 h 471114"/>
                    <a:gd name="connsiteX2" fmla="*/ 184150 w 193449"/>
                    <a:gd name="connsiteY2" fmla="*/ 156530 h 471114"/>
                    <a:gd name="connsiteX3" fmla="*/ 177800 w 193449"/>
                    <a:gd name="connsiteY3" fmla="*/ 471114 h 471114"/>
                    <a:gd name="connsiteX4" fmla="*/ 165100 w 193449"/>
                    <a:gd name="connsiteY4" fmla="*/ 471114 h 471114"/>
                    <a:gd name="connsiteX5" fmla="*/ 126260 w 193449"/>
                    <a:gd name="connsiteY5" fmla="*/ 232418 h 471114"/>
                    <a:gd name="connsiteX6" fmla="*/ 0 w 193449"/>
                    <a:gd name="connsiteY6" fmla="*/ 99380 h 471114"/>
                    <a:gd name="connsiteX0" fmla="*/ 0 w 193449"/>
                    <a:gd name="connsiteY0" fmla="*/ 99380 h 471114"/>
                    <a:gd name="connsiteX1" fmla="*/ 95250 w 193449"/>
                    <a:gd name="connsiteY1" fmla="*/ 0 h 471114"/>
                    <a:gd name="connsiteX2" fmla="*/ 184150 w 193449"/>
                    <a:gd name="connsiteY2" fmla="*/ 156530 h 471114"/>
                    <a:gd name="connsiteX3" fmla="*/ 177800 w 193449"/>
                    <a:gd name="connsiteY3" fmla="*/ 471114 h 471114"/>
                    <a:gd name="connsiteX4" fmla="*/ 165100 w 193449"/>
                    <a:gd name="connsiteY4" fmla="*/ 471114 h 471114"/>
                    <a:gd name="connsiteX5" fmla="*/ 126260 w 193449"/>
                    <a:gd name="connsiteY5" fmla="*/ 232418 h 471114"/>
                    <a:gd name="connsiteX6" fmla="*/ 0 w 193449"/>
                    <a:gd name="connsiteY6" fmla="*/ 99380 h 471114"/>
                    <a:gd name="connsiteX0" fmla="*/ 0 w 193449"/>
                    <a:gd name="connsiteY0" fmla="*/ 99380 h 471114"/>
                    <a:gd name="connsiteX1" fmla="*/ 95250 w 193449"/>
                    <a:gd name="connsiteY1" fmla="*/ 0 h 471114"/>
                    <a:gd name="connsiteX2" fmla="*/ 184150 w 193449"/>
                    <a:gd name="connsiteY2" fmla="*/ 156530 h 471114"/>
                    <a:gd name="connsiteX3" fmla="*/ 177800 w 193449"/>
                    <a:gd name="connsiteY3" fmla="*/ 471114 h 471114"/>
                    <a:gd name="connsiteX4" fmla="*/ 176985 w 193449"/>
                    <a:gd name="connsiteY4" fmla="*/ 470111 h 471114"/>
                    <a:gd name="connsiteX5" fmla="*/ 126260 w 193449"/>
                    <a:gd name="connsiteY5" fmla="*/ 232418 h 471114"/>
                    <a:gd name="connsiteX6" fmla="*/ 0 w 193449"/>
                    <a:gd name="connsiteY6" fmla="*/ 99380 h 47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49" h="471114">
                      <a:moveTo>
                        <a:pt x="0" y="99380"/>
                      </a:moveTo>
                      <a:lnTo>
                        <a:pt x="95250" y="0"/>
                      </a:lnTo>
                      <a:cubicBezTo>
                        <a:pt x="135467" y="52917"/>
                        <a:pt x="144362" y="35360"/>
                        <a:pt x="184150" y="156530"/>
                      </a:cubicBezTo>
                      <a:cubicBezTo>
                        <a:pt x="207433" y="293141"/>
                        <a:pt x="179917" y="366253"/>
                        <a:pt x="177800" y="471114"/>
                      </a:cubicBezTo>
                      <a:lnTo>
                        <a:pt x="176985" y="470111"/>
                      </a:lnTo>
                      <a:cubicBezTo>
                        <a:pt x="162168" y="373716"/>
                        <a:pt x="151127" y="286778"/>
                        <a:pt x="126260" y="232418"/>
                      </a:cubicBezTo>
                      <a:cubicBezTo>
                        <a:pt x="87107" y="147336"/>
                        <a:pt x="50800" y="137480"/>
                        <a:pt x="0" y="99380"/>
                      </a:cubicBezTo>
                      <a:close/>
                    </a:path>
                  </a:pathLst>
                </a:custGeom>
                <a:solidFill>
                  <a:srgbClr val="DDE89A">
                    <a:lumMod val="20000"/>
                    <a:lumOff val="8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28" name="Rectangle 4">
                  <a:extLst>
                    <a:ext uri="{FF2B5EF4-FFF2-40B4-BE49-F238E27FC236}">
                      <a16:creationId xmlns="" xmlns:a16="http://schemas.microsoft.com/office/drawing/2014/main" id="{71EB4A15-D523-D989-58F7-71230E12DBBB}"/>
                    </a:ext>
                  </a:extLst>
                </p:cNvPr>
                <p:cNvSpPr/>
                <p:nvPr/>
              </p:nvSpPr>
              <p:spPr>
                <a:xfrm rot="634177">
                  <a:off x="1837423" y="3121581"/>
                  <a:ext cx="46986" cy="228851"/>
                </a:xfrm>
                <a:custGeom>
                  <a:avLst/>
                  <a:gdLst>
                    <a:gd name="connsiteX0" fmla="*/ 0 w 152400"/>
                    <a:gd name="connsiteY0" fmla="*/ 0 h 511434"/>
                    <a:gd name="connsiteX1" fmla="*/ 152400 w 152400"/>
                    <a:gd name="connsiteY1" fmla="*/ 0 h 511434"/>
                    <a:gd name="connsiteX2" fmla="*/ 152400 w 152400"/>
                    <a:gd name="connsiteY2" fmla="*/ 511434 h 511434"/>
                    <a:gd name="connsiteX3" fmla="*/ 0 w 152400"/>
                    <a:gd name="connsiteY3" fmla="*/ 511434 h 511434"/>
                    <a:gd name="connsiteX4" fmla="*/ 0 w 152400"/>
                    <a:gd name="connsiteY4" fmla="*/ 0 h 511434"/>
                    <a:gd name="connsiteX0" fmla="*/ 0 w 152400"/>
                    <a:gd name="connsiteY0" fmla="*/ 19050 h 530484"/>
                    <a:gd name="connsiteX1" fmla="*/ 57150 w 152400"/>
                    <a:gd name="connsiteY1" fmla="*/ 0 h 530484"/>
                    <a:gd name="connsiteX2" fmla="*/ 152400 w 152400"/>
                    <a:gd name="connsiteY2" fmla="*/ 530484 h 530484"/>
                    <a:gd name="connsiteX3" fmla="*/ 0 w 152400"/>
                    <a:gd name="connsiteY3" fmla="*/ 530484 h 530484"/>
                    <a:gd name="connsiteX4" fmla="*/ 0 w 152400"/>
                    <a:gd name="connsiteY4" fmla="*/ 19050 h 530484"/>
                    <a:gd name="connsiteX0" fmla="*/ 0 w 190500"/>
                    <a:gd name="connsiteY0" fmla="*/ 69850 h 530484"/>
                    <a:gd name="connsiteX1" fmla="*/ 95250 w 190500"/>
                    <a:gd name="connsiteY1" fmla="*/ 0 h 530484"/>
                    <a:gd name="connsiteX2" fmla="*/ 190500 w 190500"/>
                    <a:gd name="connsiteY2" fmla="*/ 530484 h 530484"/>
                    <a:gd name="connsiteX3" fmla="*/ 38100 w 190500"/>
                    <a:gd name="connsiteY3" fmla="*/ 530484 h 530484"/>
                    <a:gd name="connsiteX4" fmla="*/ 0 w 190500"/>
                    <a:gd name="connsiteY4" fmla="*/ 69850 h 530484"/>
                    <a:gd name="connsiteX0" fmla="*/ 0 w 209550"/>
                    <a:gd name="connsiteY0" fmla="*/ 69850 h 530484"/>
                    <a:gd name="connsiteX1" fmla="*/ 95250 w 209550"/>
                    <a:gd name="connsiteY1" fmla="*/ 0 h 530484"/>
                    <a:gd name="connsiteX2" fmla="*/ 209550 w 209550"/>
                    <a:gd name="connsiteY2" fmla="*/ 473334 h 530484"/>
                    <a:gd name="connsiteX3" fmla="*/ 38100 w 209550"/>
                    <a:gd name="connsiteY3" fmla="*/ 530484 h 530484"/>
                    <a:gd name="connsiteX4" fmla="*/ 0 w 209550"/>
                    <a:gd name="connsiteY4" fmla="*/ 69850 h 530484"/>
                    <a:gd name="connsiteX0" fmla="*/ 0 w 209550"/>
                    <a:gd name="connsiteY0" fmla="*/ 69850 h 473334"/>
                    <a:gd name="connsiteX1" fmla="*/ 95250 w 209550"/>
                    <a:gd name="connsiteY1" fmla="*/ 0 h 473334"/>
                    <a:gd name="connsiteX2" fmla="*/ 209550 w 209550"/>
                    <a:gd name="connsiteY2" fmla="*/ 473334 h 473334"/>
                    <a:gd name="connsiteX3" fmla="*/ 196850 w 209550"/>
                    <a:gd name="connsiteY3" fmla="*/ 473334 h 473334"/>
                    <a:gd name="connsiteX4" fmla="*/ 0 w 209550"/>
                    <a:gd name="connsiteY4" fmla="*/ 69850 h 473334"/>
                    <a:gd name="connsiteX0" fmla="*/ 0 w 209550"/>
                    <a:gd name="connsiteY0" fmla="*/ 69850 h 473334"/>
                    <a:gd name="connsiteX1" fmla="*/ 95250 w 209550"/>
                    <a:gd name="connsiteY1" fmla="*/ 0 h 473334"/>
                    <a:gd name="connsiteX2" fmla="*/ 146050 w 209550"/>
                    <a:gd name="connsiteY2" fmla="*/ 215900 h 473334"/>
                    <a:gd name="connsiteX3" fmla="*/ 209550 w 209550"/>
                    <a:gd name="connsiteY3" fmla="*/ 473334 h 473334"/>
                    <a:gd name="connsiteX4" fmla="*/ 196850 w 209550"/>
                    <a:gd name="connsiteY4" fmla="*/ 473334 h 473334"/>
                    <a:gd name="connsiteX5" fmla="*/ 0 w 209550"/>
                    <a:gd name="connsiteY5"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0 w 215900"/>
                    <a:gd name="connsiteY5"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69850 w 215900"/>
                    <a:gd name="connsiteY5" fmla="*/ 222250 h 473334"/>
                    <a:gd name="connsiteX6" fmla="*/ 0 w 215900"/>
                    <a:gd name="connsiteY6"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152400 w 215900"/>
                    <a:gd name="connsiteY5" fmla="*/ 184150 h 473334"/>
                    <a:gd name="connsiteX6" fmla="*/ 0 w 215900"/>
                    <a:gd name="connsiteY6"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152400 w 215900"/>
                    <a:gd name="connsiteY5" fmla="*/ 184150 h 473334"/>
                    <a:gd name="connsiteX6" fmla="*/ 0 w 215900"/>
                    <a:gd name="connsiteY6"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152400 w 215900"/>
                    <a:gd name="connsiteY5" fmla="*/ 184150 h 473334"/>
                    <a:gd name="connsiteX6" fmla="*/ 0 w 215900"/>
                    <a:gd name="connsiteY6"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152400 w 215900"/>
                    <a:gd name="connsiteY5" fmla="*/ 184150 h 473334"/>
                    <a:gd name="connsiteX6" fmla="*/ 0 w 215900"/>
                    <a:gd name="connsiteY6" fmla="*/ 69850 h 473334"/>
                    <a:gd name="connsiteX0" fmla="*/ 0 w 225199"/>
                    <a:gd name="connsiteY0" fmla="*/ 69850 h 473334"/>
                    <a:gd name="connsiteX1" fmla="*/ 95250 w 225199"/>
                    <a:gd name="connsiteY1" fmla="*/ 0 h 473334"/>
                    <a:gd name="connsiteX2" fmla="*/ 215900 w 225199"/>
                    <a:gd name="connsiteY2" fmla="*/ 158750 h 473334"/>
                    <a:gd name="connsiteX3" fmla="*/ 209550 w 225199"/>
                    <a:gd name="connsiteY3" fmla="*/ 473334 h 473334"/>
                    <a:gd name="connsiteX4" fmla="*/ 196850 w 225199"/>
                    <a:gd name="connsiteY4" fmla="*/ 473334 h 473334"/>
                    <a:gd name="connsiteX5" fmla="*/ 152400 w 225199"/>
                    <a:gd name="connsiteY5" fmla="*/ 184150 h 473334"/>
                    <a:gd name="connsiteX6" fmla="*/ 0 w 225199"/>
                    <a:gd name="connsiteY6" fmla="*/ 69850 h 473334"/>
                    <a:gd name="connsiteX0" fmla="*/ 0 w 225199"/>
                    <a:gd name="connsiteY0" fmla="*/ 69850 h 473334"/>
                    <a:gd name="connsiteX1" fmla="*/ 95250 w 225199"/>
                    <a:gd name="connsiteY1" fmla="*/ 0 h 473334"/>
                    <a:gd name="connsiteX2" fmla="*/ 215900 w 225199"/>
                    <a:gd name="connsiteY2" fmla="*/ 158750 h 473334"/>
                    <a:gd name="connsiteX3" fmla="*/ 209550 w 225199"/>
                    <a:gd name="connsiteY3" fmla="*/ 473334 h 473334"/>
                    <a:gd name="connsiteX4" fmla="*/ 196850 w 225199"/>
                    <a:gd name="connsiteY4" fmla="*/ 473334 h 473334"/>
                    <a:gd name="connsiteX5" fmla="*/ 152400 w 225199"/>
                    <a:gd name="connsiteY5" fmla="*/ 184150 h 473334"/>
                    <a:gd name="connsiteX6" fmla="*/ 0 w 225199"/>
                    <a:gd name="connsiteY6" fmla="*/ 69850 h 473334"/>
                    <a:gd name="connsiteX0" fmla="*/ 0 w 225199"/>
                    <a:gd name="connsiteY0" fmla="*/ 69850 h 473334"/>
                    <a:gd name="connsiteX1" fmla="*/ 95250 w 225199"/>
                    <a:gd name="connsiteY1" fmla="*/ 0 h 473334"/>
                    <a:gd name="connsiteX2" fmla="*/ 215900 w 225199"/>
                    <a:gd name="connsiteY2" fmla="*/ 158750 h 473334"/>
                    <a:gd name="connsiteX3" fmla="*/ 209550 w 225199"/>
                    <a:gd name="connsiteY3" fmla="*/ 473334 h 473334"/>
                    <a:gd name="connsiteX4" fmla="*/ 196850 w 225199"/>
                    <a:gd name="connsiteY4" fmla="*/ 473334 h 473334"/>
                    <a:gd name="connsiteX5" fmla="*/ 152400 w 225199"/>
                    <a:gd name="connsiteY5" fmla="*/ 184150 h 473334"/>
                    <a:gd name="connsiteX6" fmla="*/ 0 w 225199"/>
                    <a:gd name="connsiteY6" fmla="*/ 69850 h 473334"/>
                    <a:gd name="connsiteX0" fmla="*/ 0 w 225199"/>
                    <a:gd name="connsiteY0" fmla="*/ 69850 h 473334"/>
                    <a:gd name="connsiteX1" fmla="*/ 95250 w 225199"/>
                    <a:gd name="connsiteY1" fmla="*/ 0 h 473334"/>
                    <a:gd name="connsiteX2" fmla="*/ 215900 w 225199"/>
                    <a:gd name="connsiteY2" fmla="*/ 158750 h 473334"/>
                    <a:gd name="connsiteX3" fmla="*/ 209550 w 225199"/>
                    <a:gd name="connsiteY3" fmla="*/ 473334 h 473334"/>
                    <a:gd name="connsiteX4" fmla="*/ 196850 w 225199"/>
                    <a:gd name="connsiteY4" fmla="*/ 473334 h 473334"/>
                    <a:gd name="connsiteX5" fmla="*/ 152400 w 225199"/>
                    <a:gd name="connsiteY5" fmla="*/ 184150 h 473334"/>
                    <a:gd name="connsiteX6" fmla="*/ 0 w 225199"/>
                    <a:gd name="connsiteY6" fmla="*/ 69850 h 473334"/>
                    <a:gd name="connsiteX0" fmla="*/ 0 w 225199"/>
                    <a:gd name="connsiteY0" fmla="*/ 184150 h 587634"/>
                    <a:gd name="connsiteX1" fmla="*/ 50800 w 225199"/>
                    <a:gd name="connsiteY1" fmla="*/ 0 h 587634"/>
                    <a:gd name="connsiteX2" fmla="*/ 215900 w 225199"/>
                    <a:gd name="connsiteY2" fmla="*/ 273050 h 587634"/>
                    <a:gd name="connsiteX3" fmla="*/ 209550 w 225199"/>
                    <a:gd name="connsiteY3" fmla="*/ 587634 h 587634"/>
                    <a:gd name="connsiteX4" fmla="*/ 196850 w 225199"/>
                    <a:gd name="connsiteY4" fmla="*/ 587634 h 587634"/>
                    <a:gd name="connsiteX5" fmla="*/ 152400 w 225199"/>
                    <a:gd name="connsiteY5" fmla="*/ 298450 h 587634"/>
                    <a:gd name="connsiteX6" fmla="*/ 0 w 225199"/>
                    <a:gd name="connsiteY6" fmla="*/ 184150 h 58763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36425"/>
                    <a:gd name="connsiteY0" fmla="*/ 88900 h 492384"/>
                    <a:gd name="connsiteX1" fmla="*/ 101600 w 236425"/>
                    <a:gd name="connsiteY1" fmla="*/ 0 h 492384"/>
                    <a:gd name="connsiteX2" fmla="*/ 215900 w 236425"/>
                    <a:gd name="connsiteY2" fmla="*/ 177800 h 492384"/>
                    <a:gd name="connsiteX3" fmla="*/ 209550 w 236425"/>
                    <a:gd name="connsiteY3" fmla="*/ 492384 h 492384"/>
                    <a:gd name="connsiteX4" fmla="*/ 196850 w 236425"/>
                    <a:gd name="connsiteY4" fmla="*/ 492384 h 492384"/>
                    <a:gd name="connsiteX5" fmla="*/ 152400 w 236425"/>
                    <a:gd name="connsiteY5" fmla="*/ 203200 h 492384"/>
                    <a:gd name="connsiteX6" fmla="*/ 0 w 236425"/>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71020"/>
                    <a:gd name="connsiteY0" fmla="*/ 88900 h 492384"/>
                    <a:gd name="connsiteX1" fmla="*/ 101600 w 271020"/>
                    <a:gd name="connsiteY1" fmla="*/ 0 h 492384"/>
                    <a:gd name="connsiteX2" fmla="*/ 266700 w 271020"/>
                    <a:gd name="connsiteY2" fmla="*/ 196850 h 492384"/>
                    <a:gd name="connsiteX3" fmla="*/ 209550 w 271020"/>
                    <a:gd name="connsiteY3" fmla="*/ 492384 h 492384"/>
                    <a:gd name="connsiteX4" fmla="*/ 196850 w 271020"/>
                    <a:gd name="connsiteY4" fmla="*/ 492384 h 492384"/>
                    <a:gd name="connsiteX5" fmla="*/ 152400 w 271020"/>
                    <a:gd name="connsiteY5" fmla="*/ 203200 h 492384"/>
                    <a:gd name="connsiteX6" fmla="*/ 0 w 271020"/>
                    <a:gd name="connsiteY6" fmla="*/ 88900 h 492384"/>
                    <a:gd name="connsiteX0" fmla="*/ 0 w 271020"/>
                    <a:gd name="connsiteY0" fmla="*/ 88900 h 492384"/>
                    <a:gd name="connsiteX1" fmla="*/ 101600 w 271020"/>
                    <a:gd name="connsiteY1" fmla="*/ 0 h 492384"/>
                    <a:gd name="connsiteX2" fmla="*/ 266700 w 271020"/>
                    <a:gd name="connsiteY2" fmla="*/ 196850 h 492384"/>
                    <a:gd name="connsiteX3" fmla="*/ 209550 w 271020"/>
                    <a:gd name="connsiteY3" fmla="*/ 492384 h 492384"/>
                    <a:gd name="connsiteX4" fmla="*/ 196850 w 271020"/>
                    <a:gd name="connsiteY4" fmla="*/ 492384 h 492384"/>
                    <a:gd name="connsiteX5" fmla="*/ 152400 w 271020"/>
                    <a:gd name="connsiteY5" fmla="*/ 203200 h 492384"/>
                    <a:gd name="connsiteX6" fmla="*/ 0 w 271020"/>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193449"/>
                    <a:gd name="connsiteY0" fmla="*/ 120650 h 492384"/>
                    <a:gd name="connsiteX1" fmla="*/ 69850 w 193449"/>
                    <a:gd name="connsiteY1" fmla="*/ 0 h 492384"/>
                    <a:gd name="connsiteX2" fmla="*/ 184150 w 193449"/>
                    <a:gd name="connsiteY2" fmla="*/ 177800 h 492384"/>
                    <a:gd name="connsiteX3" fmla="*/ 177800 w 193449"/>
                    <a:gd name="connsiteY3" fmla="*/ 492384 h 492384"/>
                    <a:gd name="connsiteX4" fmla="*/ 165100 w 193449"/>
                    <a:gd name="connsiteY4" fmla="*/ 492384 h 492384"/>
                    <a:gd name="connsiteX5" fmla="*/ 120650 w 193449"/>
                    <a:gd name="connsiteY5" fmla="*/ 203200 h 492384"/>
                    <a:gd name="connsiteX6" fmla="*/ 0 w 193449"/>
                    <a:gd name="connsiteY6" fmla="*/ 120650 h 4923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99380 h 471114"/>
                    <a:gd name="connsiteX1" fmla="*/ 95250 w 193449"/>
                    <a:gd name="connsiteY1" fmla="*/ 0 h 471114"/>
                    <a:gd name="connsiteX2" fmla="*/ 184150 w 193449"/>
                    <a:gd name="connsiteY2" fmla="*/ 156530 h 471114"/>
                    <a:gd name="connsiteX3" fmla="*/ 177800 w 193449"/>
                    <a:gd name="connsiteY3" fmla="*/ 471114 h 471114"/>
                    <a:gd name="connsiteX4" fmla="*/ 165100 w 193449"/>
                    <a:gd name="connsiteY4" fmla="*/ 471114 h 471114"/>
                    <a:gd name="connsiteX5" fmla="*/ 120650 w 193449"/>
                    <a:gd name="connsiteY5" fmla="*/ 181930 h 471114"/>
                    <a:gd name="connsiteX6" fmla="*/ 0 w 193449"/>
                    <a:gd name="connsiteY6" fmla="*/ 99380 h 471114"/>
                    <a:gd name="connsiteX0" fmla="*/ 0 w 193449"/>
                    <a:gd name="connsiteY0" fmla="*/ 99380 h 471114"/>
                    <a:gd name="connsiteX1" fmla="*/ 95250 w 193449"/>
                    <a:gd name="connsiteY1" fmla="*/ 0 h 471114"/>
                    <a:gd name="connsiteX2" fmla="*/ 184150 w 193449"/>
                    <a:gd name="connsiteY2" fmla="*/ 156530 h 471114"/>
                    <a:gd name="connsiteX3" fmla="*/ 177800 w 193449"/>
                    <a:gd name="connsiteY3" fmla="*/ 471114 h 471114"/>
                    <a:gd name="connsiteX4" fmla="*/ 165100 w 193449"/>
                    <a:gd name="connsiteY4" fmla="*/ 471114 h 471114"/>
                    <a:gd name="connsiteX5" fmla="*/ 126260 w 193449"/>
                    <a:gd name="connsiteY5" fmla="*/ 232418 h 471114"/>
                    <a:gd name="connsiteX6" fmla="*/ 0 w 193449"/>
                    <a:gd name="connsiteY6" fmla="*/ 99380 h 471114"/>
                    <a:gd name="connsiteX0" fmla="*/ 0 w 193449"/>
                    <a:gd name="connsiteY0" fmla="*/ 99380 h 471114"/>
                    <a:gd name="connsiteX1" fmla="*/ 95250 w 193449"/>
                    <a:gd name="connsiteY1" fmla="*/ 0 h 471114"/>
                    <a:gd name="connsiteX2" fmla="*/ 184150 w 193449"/>
                    <a:gd name="connsiteY2" fmla="*/ 156530 h 471114"/>
                    <a:gd name="connsiteX3" fmla="*/ 177800 w 193449"/>
                    <a:gd name="connsiteY3" fmla="*/ 471114 h 471114"/>
                    <a:gd name="connsiteX4" fmla="*/ 165100 w 193449"/>
                    <a:gd name="connsiteY4" fmla="*/ 471114 h 471114"/>
                    <a:gd name="connsiteX5" fmla="*/ 126260 w 193449"/>
                    <a:gd name="connsiteY5" fmla="*/ 232418 h 471114"/>
                    <a:gd name="connsiteX6" fmla="*/ 0 w 193449"/>
                    <a:gd name="connsiteY6" fmla="*/ 99380 h 47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49" h="471114">
                      <a:moveTo>
                        <a:pt x="0" y="99380"/>
                      </a:moveTo>
                      <a:lnTo>
                        <a:pt x="95250" y="0"/>
                      </a:lnTo>
                      <a:cubicBezTo>
                        <a:pt x="135467" y="52917"/>
                        <a:pt x="144362" y="35360"/>
                        <a:pt x="184150" y="156530"/>
                      </a:cubicBezTo>
                      <a:cubicBezTo>
                        <a:pt x="207433" y="293141"/>
                        <a:pt x="179917" y="366253"/>
                        <a:pt x="177800" y="471114"/>
                      </a:cubicBezTo>
                      <a:lnTo>
                        <a:pt x="165100" y="471114"/>
                      </a:lnTo>
                      <a:cubicBezTo>
                        <a:pt x="150283" y="374719"/>
                        <a:pt x="151127" y="286778"/>
                        <a:pt x="126260" y="232418"/>
                      </a:cubicBezTo>
                      <a:cubicBezTo>
                        <a:pt x="87107" y="147336"/>
                        <a:pt x="50800" y="137480"/>
                        <a:pt x="0" y="99380"/>
                      </a:cubicBezTo>
                      <a:close/>
                    </a:path>
                  </a:pathLst>
                </a:custGeom>
                <a:solidFill>
                  <a:srgbClr val="DDE89A">
                    <a:lumMod val="20000"/>
                    <a:lumOff val="8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29" name="Rectangle 4">
                  <a:extLst>
                    <a:ext uri="{FF2B5EF4-FFF2-40B4-BE49-F238E27FC236}">
                      <a16:creationId xmlns="" xmlns:a16="http://schemas.microsoft.com/office/drawing/2014/main" id="{0FC0EE82-8A78-68DC-684E-F137899D1601}"/>
                    </a:ext>
                  </a:extLst>
                </p:cNvPr>
                <p:cNvSpPr/>
                <p:nvPr/>
              </p:nvSpPr>
              <p:spPr>
                <a:xfrm rot="5400000" flipH="1">
                  <a:off x="2315813" y="2301898"/>
                  <a:ext cx="106689" cy="471114"/>
                </a:xfrm>
                <a:custGeom>
                  <a:avLst/>
                  <a:gdLst>
                    <a:gd name="connsiteX0" fmla="*/ 0 w 152400"/>
                    <a:gd name="connsiteY0" fmla="*/ 0 h 511434"/>
                    <a:gd name="connsiteX1" fmla="*/ 152400 w 152400"/>
                    <a:gd name="connsiteY1" fmla="*/ 0 h 511434"/>
                    <a:gd name="connsiteX2" fmla="*/ 152400 w 152400"/>
                    <a:gd name="connsiteY2" fmla="*/ 511434 h 511434"/>
                    <a:gd name="connsiteX3" fmla="*/ 0 w 152400"/>
                    <a:gd name="connsiteY3" fmla="*/ 511434 h 511434"/>
                    <a:gd name="connsiteX4" fmla="*/ 0 w 152400"/>
                    <a:gd name="connsiteY4" fmla="*/ 0 h 511434"/>
                    <a:gd name="connsiteX0" fmla="*/ 0 w 152400"/>
                    <a:gd name="connsiteY0" fmla="*/ 19050 h 530484"/>
                    <a:gd name="connsiteX1" fmla="*/ 57150 w 152400"/>
                    <a:gd name="connsiteY1" fmla="*/ 0 h 530484"/>
                    <a:gd name="connsiteX2" fmla="*/ 152400 w 152400"/>
                    <a:gd name="connsiteY2" fmla="*/ 530484 h 530484"/>
                    <a:gd name="connsiteX3" fmla="*/ 0 w 152400"/>
                    <a:gd name="connsiteY3" fmla="*/ 530484 h 530484"/>
                    <a:gd name="connsiteX4" fmla="*/ 0 w 152400"/>
                    <a:gd name="connsiteY4" fmla="*/ 19050 h 530484"/>
                    <a:gd name="connsiteX0" fmla="*/ 0 w 190500"/>
                    <a:gd name="connsiteY0" fmla="*/ 69850 h 530484"/>
                    <a:gd name="connsiteX1" fmla="*/ 95250 w 190500"/>
                    <a:gd name="connsiteY1" fmla="*/ 0 h 530484"/>
                    <a:gd name="connsiteX2" fmla="*/ 190500 w 190500"/>
                    <a:gd name="connsiteY2" fmla="*/ 530484 h 530484"/>
                    <a:gd name="connsiteX3" fmla="*/ 38100 w 190500"/>
                    <a:gd name="connsiteY3" fmla="*/ 530484 h 530484"/>
                    <a:gd name="connsiteX4" fmla="*/ 0 w 190500"/>
                    <a:gd name="connsiteY4" fmla="*/ 69850 h 530484"/>
                    <a:gd name="connsiteX0" fmla="*/ 0 w 209550"/>
                    <a:gd name="connsiteY0" fmla="*/ 69850 h 530484"/>
                    <a:gd name="connsiteX1" fmla="*/ 95250 w 209550"/>
                    <a:gd name="connsiteY1" fmla="*/ 0 h 530484"/>
                    <a:gd name="connsiteX2" fmla="*/ 209550 w 209550"/>
                    <a:gd name="connsiteY2" fmla="*/ 473334 h 530484"/>
                    <a:gd name="connsiteX3" fmla="*/ 38100 w 209550"/>
                    <a:gd name="connsiteY3" fmla="*/ 530484 h 530484"/>
                    <a:gd name="connsiteX4" fmla="*/ 0 w 209550"/>
                    <a:gd name="connsiteY4" fmla="*/ 69850 h 530484"/>
                    <a:gd name="connsiteX0" fmla="*/ 0 w 209550"/>
                    <a:gd name="connsiteY0" fmla="*/ 69850 h 473334"/>
                    <a:gd name="connsiteX1" fmla="*/ 95250 w 209550"/>
                    <a:gd name="connsiteY1" fmla="*/ 0 h 473334"/>
                    <a:gd name="connsiteX2" fmla="*/ 209550 w 209550"/>
                    <a:gd name="connsiteY2" fmla="*/ 473334 h 473334"/>
                    <a:gd name="connsiteX3" fmla="*/ 196850 w 209550"/>
                    <a:gd name="connsiteY3" fmla="*/ 473334 h 473334"/>
                    <a:gd name="connsiteX4" fmla="*/ 0 w 209550"/>
                    <a:gd name="connsiteY4" fmla="*/ 69850 h 473334"/>
                    <a:gd name="connsiteX0" fmla="*/ 0 w 209550"/>
                    <a:gd name="connsiteY0" fmla="*/ 69850 h 473334"/>
                    <a:gd name="connsiteX1" fmla="*/ 95250 w 209550"/>
                    <a:gd name="connsiteY1" fmla="*/ 0 h 473334"/>
                    <a:gd name="connsiteX2" fmla="*/ 146050 w 209550"/>
                    <a:gd name="connsiteY2" fmla="*/ 215900 h 473334"/>
                    <a:gd name="connsiteX3" fmla="*/ 209550 w 209550"/>
                    <a:gd name="connsiteY3" fmla="*/ 473334 h 473334"/>
                    <a:gd name="connsiteX4" fmla="*/ 196850 w 209550"/>
                    <a:gd name="connsiteY4" fmla="*/ 473334 h 473334"/>
                    <a:gd name="connsiteX5" fmla="*/ 0 w 209550"/>
                    <a:gd name="connsiteY5"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0 w 215900"/>
                    <a:gd name="connsiteY5"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69850 w 215900"/>
                    <a:gd name="connsiteY5" fmla="*/ 222250 h 473334"/>
                    <a:gd name="connsiteX6" fmla="*/ 0 w 215900"/>
                    <a:gd name="connsiteY6"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152400 w 215900"/>
                    <a:gd name="connsiteY5" fmla="*/ 184150 h 473334"/>
                    <a:gd name="connsiteX6" fmla="*/ 0 w 215900"/>
                    <a:gd name="connsiteY6"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152400 w 215900"/>
                    <a:gd name="connsiteY5" fmla="*/ 184150 h 473334"/>
                    <a:gd name="connsiteX6" fmla="*/ 0 w 215900"/>
                    <a:gd name="connsiteY6"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152400 w 215900"/>
                    <a:gd name="connsiteY5" fmla="*/ 184150 h 473334"/>
                    <a:gd name="connsiteX6" fmla="*/ 0 w 215900"/>
                    <a:gd name="connsiteY6"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152400 w 215900"/>
                    <a:gd name="connsiteY5" fmla="*/ 184150 h 473334"/>
                    <a:gd name="connsiteX6" fmla="*/ 0 w 215900"/>
                    <a:gd name="connsiteY6" fmla="*/ 69850 h 473334"/>
                    <a:gd name="connsiteX0" fmla="*/ 0 w 225199"/>
                    <a:gd name="connsiteY0" fmla="*/ 69850 h 473334"/>
                    <a:gd name="connsiteX1" fmla="*/ 95250 w 225199"/>
                    <a:gd name="connsiteY1" fmla="*/ 0 h 473334"/>
                    <a:gd name="connsiteX2" fmla="*/ 215900 w 225199"/>
                    <a:gd name="connsiteY2" fmla="*/ 158750 h 473334"/>
                    <a:gd name="connsiteX3" fmla="*/ 209550 w 225199"/>
                    <a:gd name="connsiteY3" fmla="*/ 473334 h 473334"/>
                    <a:gd name="connsiteX4" fmla="*/ 196850 w 225199"/>
                    <a:gd name="connsiteY4" fmla="*/ 473334 h 473334"/>
                    <a:gd name="connsiteX5" fmla="*/ 152400 w 225199"/>
                    <a:gd name="connsiteY5" fmla="*/ 184150 h 473334"/>
                    <a:gd name="connsiteX6" fmla="*/ 0 w 225199"/>
                    <a:gd name="connsiteY6" fmla="*/ 69850 h 473334"/>
                    <a:gd name="connsiteX0" fmla="*/ 0 w 225199"/>
                    <a:gd name="connsiteY0" fmla="*/ 69850 h 473334"/>
                    <a:gd name="connsiteX1" fmla="*/ 95250 w 225199"/>
                    <a:gd name="connsiteY1" fmla="*/ 0 h 473334"/>
                    <a:gd name="connsiteX2" fmla="*/ 215900 w 225199"/>
                    <a:gd name="connsiteY2" fmla="*/ 158750 h 473334"/>
                    <a:gd name="connsiteX3" fmla="*/ 209550 w 225199"/>
                    <a:gd name="connsiteY3" fmla="*/ 473334 h 473334"/>
                    <a:gd name="connsiteX4" fmla="*/ 196850 w 225199"/>
                    <a:gd name="connsiteY4" fmla="*/ 473334 h 473334"/>
                    <a:gd name="connsiteX5" fmla="*/ 152400 w 225199"/>
                    <a:gd name="connsiteY5" fmla="*/ 184150 h 473334"/>
                    <a:gd name="connsiteX6" fmla="*/ 0 w 225199"/>
                    <a:gd name="connsiteY6" fmla="*/ 69850 h 473334"/>
                    <a:gd name="connsiteX0" fmla="*/ 0 w 225199"/>
                    <a:gd name="connsiteY0" fmla="*/ 69850 h 473334"/>
                    <a:gd name="connsiteX1" fmla="*/ 95250 w 225199"/>
                    <a:gd name="connsiteY1" fmla="*/ 0 h 473334"/>
                    <a:gd name="connsiteX2" fmla="*/ 215900 w 225199"/>
                    <a:gd name="connsiteY2" fmla="*/ 158750 h 473334"/>
                    <a:gd name="connsiteX3" fmla="*/ 209550 w 225199"/>
                    <a:gd name="connsiteY3" fmla="*/ 473334 h 473334"/>
                    <a:gd name="connsiteX4" fmla="*/ 196850 w 225199"/>
                    <a:gd name="connsiteY4" fmla="*/ 473334 h 473334"/>
                    <a:gd name="connsiteX5" fmla="*/ 152400 w 225199"/>
                    <a:gd name="connsiteY5" fmla="*/ 184150 h 473334"/>
                    <a:gd name="connsiteX6" fmla="*/ 0 w 225199"/>
                    <a:gd name="connsiteY6" fmla="*/ 69850 h 473334"/>
                    <a:gd name="connsiteX0" fmla="*/ 0 w 225199"/>
                    <a:gd name="connsiteY0" fmla="*/ 69850 h 473334"/>
                    <a:gd name="connsiteX1" fmla="*/ 95250 w 225199"/>
                    <a:gd name="connsiteY1" fmla="*/ 0 h 473334"/>
                    <a:gd name="connsiteX2" fmla="*/ 215900 w 225199"/>
                    <a:gd name="connsiteY2" fmla="*/ 158750 h 473334"/>
                    <a:gd name="connsiteX3" fmla="*/ 209550 w 225199"/>
                    <a:gd name="connsiteY3" fmla="*/ 473334 h 473334"/>
                    <a:gd name="connsiteX4" fmla="*/ 196850 w 225199"/>
                    <a:gd name="connsiteY4" fmla="*/ 473334 h 473334"/>
                    <a:gd name="connsiteX5" fmla="*/ 152400 w 225199"/>
                    <a:gd name="connsiteY5" fmla="*/ 184150 h 473334"/>
                    <a:gd name="connsiteX6" fmla="*/ 0 w 225199"/>
                    <a:gd name="connsiteY6" fmla="*/ 69850 h 473334"/>
                    <a:gd name="connsiteX0" fmla="*/ 0 w 225199"/>
                    <a:gd name="connsiteY0" fmla="*/ 184150 h 587634"/>
                    <a:gd name="connsiteX1" fmla="*/ 50800 w 225199"/>
                    <a:gd name="connsiteY1" fmla="*/ 0 h 587634"/>
                    <a:gd name="connsiteX2" fmla="*/ 215900 w 225199"/>
                    <a:gd name="connsiteY2" fmla="*/ 273050 h 587634"/>
                    <a:gd name="connsiteX3" fmla="*/ 209550 w 225199"/>
                    <a:gd name="connsiteY3" fmla="*/ 587634 h 587634"/>
                    <a:gd name="connsiteX4" fmla="*/ 196850 w 225199"/>
                    <a:gd name="connsiteY4" fmla="*/ 587634 h 587634"/>
                    <a:gd name="connsiteX5" fmla="*/ 152400 w 225199"/>
                    <a:gd name="connsiteY5" fmla="*/ 298450 h 587634"/>
                    <a:gd name="connsiteX6" fmla="*/ 0 w 225199"/>
                    <a:gd name="connsiteY6" fmla="*/ 184150 h 58763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36425"/>
                    <a:gd name="connsiteY0" fmla="*/ 88900 h 492384"/>
                    <a:gd name="connsiteX1" fmla="*/ 101600 w 236425"/>
                    <a:gd name="connsiteY1" fmla="*/ 0 h 492384"/>
                    <a:gd name="connsiteX2" fmla="*/ 215900 w 236425"/>
                    <a:gd name="connsiteY2" fmla="*/ 177800 h 492384"/>
                    <a:gd name="connsiteX3" fmla="*/ 209550 w 236425"/>
                    <a:gd name="connsiteY3" fmla="*/ 492384 h 492384"/>
                    <a:gd name="connsiteX4" fmla="*/ 196850 w 236425"/>
                    <a:gd name="connsiteY4" fmla="*/ 492384 h 492384"/>
                    <a:gd name="connsiteX5" fmla="*/ 152400 w 236425"/>
                    <a:gd name="connsiteY5" fmla="*/ 203200 h 492384"/>
                    <a:gd name="connsiteX6" fmla="*/ 0 w 236425"/>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71020"/>
                    <a:gd name="connsiteY0" fmla="*/ 88900 h 492384"/>
                    <a:gd name="connsiteX1" fmla="*/ 101600 w 271020"/>
                    <a:gd name="connsiteY1" fmla="*/ 0 h 492384"/>
                    <a:gd name="connsiteX2" fmla="*/ 266700 w 271020"/>
                    <a:gd name="connsiteY2" fmla="*/ 196850 h 492384"/>
                    <a:gd name="connsiteX3" fmla="*/ 209550 w 271020"/>
                    <a:gd name="connsiteY3" fmla="*/ 492384 h 492384"/>
                    <a:gd name="connsiteX4" fmla="*/ 196850 w 271020"/>
                    <a:gd name="connsiteY4" fmla="*/ 492384 h 492384"/>
                    <a:gd name="connsiteX5" fmla="*/ 152400 w 271020"/>
                    <a:gd name="connsiteY5" fmla="*/ 203200 h 492384"/>
                    <a:gd name="connsiteX6" fmla="*/ 0 w 271020"/>
                    <a:gd name="connsiteY6" fmla="*/ 88900 h 492384"/>
                    <a:gd name="connsiteX0" fmla="*/ 0 w 271020"/>
                    <a:gd name="connsiteY0" fmla="*/ 88900 h 492384"/>
                    <a:gd name="connsiteX1" fmla="*/ 101600 w 271020"/>
                    <a:gd name="connsiteY1" fmla="*/ 0 h 492384"/>
                    <a:gd name="connsiteX2" fmla="*/ 266700 w 271020"/>
                    <a:gd name="connsiteY2" fmla="*/ 196850 h 492384"/>
                    <a:gd name="connsiteX3" fmla="*/ 209550 w 271020"/>
                    <a:gd name="connsiteY3" fmla="*/ 492384 h 492384"/>
                    <a:gd name="connsiteX4" fmla="*/ 196850 w 271020"/>
                    <a:gd name="connsiteY4" fmla="*/ 492384 h 492384"/>
                    <a:gd name="connsiteX5" fmla="*/ 152400 w 271020"/>
                    <a:gd name="connsiteY5" fmla="*/ 203200 h 492384"/>
                    <a:gd name="connsiteX6" fmla="*/ 0 w 271020"/>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193449"/>
                    <a:gd name="connsiteY0" fmla="*/ 120650 h 492384"/>
                    <a:gd name="connsiteX1" fmla="*/ 69850 w 193449"/>
                    <a:gd name="connsiteY1" fmla="*/ 0 h 492384"/>
                    <a:gd name="connsiteX2" fmla="*/ 184150 w 193449"/>
                    <a:gd name="connsiteY2" fmla="*/ 177800 h 492384"/>
                    <a:gd name="connsiteX3" fmla="*/ 177800 w 193449"/>
                    <a:gd name="connsiteY3" fmla="*/ 492384 h 492384"/>
                    <a:gd name="connsiteX4" fmla="*/ 165100 w 193449"/>
                    <a:gd name="connsiteY4" fmla="*/ 492384 h 492384"/>
                    <a:gd name="connsiteX5" fmla="*/ 120650 w 193449"/>
                    <a:gd name="connsiteY5" fmla="*/ 203200 h 492384"/>
                    <a:gd name="connsiteX6" fmla="*/ 0 w 193449"/>
                    <a:gd name="connsiteY6" fmla="*/ 120650 h 4923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99380 h 471114"/>
                    <a:gd name="connsiteX1" fmla="*/ 95250 w 193449"/>
                    <a:gd name="connsiteY1" fmla="*/ 0 h 471114"/>
                    <a:gd name="connsiteX2" fmla="*/ 184150 w 193449"/>
                    <a:gd name="connsiteY2" fmla="*/ 156530 h 471114"/>
                    <a:gd name="connsiteX3" fmla="*/ 177800 w 193449"/>
                    <a:gd name="connsiteY3" fmla="*/ 471114 h 471114"/>
                    <a:gd name="connsiteX4" fmla="*/ 165100 w 193449"/>
                    <a:gd name="connsiteY4" fmla="*/ 471114 h 471114"/>
                    <a:gd name="connsiteX5" fmla="*/ 120650 w 193449"/>
                    <a:gd name="connsiteY5" fmla="*/ 181930 h 471114"/>
                    <a:gd name="connsiteX6" fmla="*/ 0 w 193449"/>
                    <a:gd name="connsiteY6" fmla="*/ 99380 h 471114"/>
                    <a:gd name="connsiteX0" fmla="*/ 0 w 193449"/>
                    <a:gd name="connsiteY0" fmla="*/ 99380 h 471114"/>
                    <a:gd name="connsiteX1" fmla="*/ 95250 w 193449"/>
                    <a:gd name="connsiteY1" fmla="*/ 0 h 471114"/>
                    <a:gd name="connsiteX2" fmla="*/ 184150 w 193449"/>
                    <a:gd name="connsiteY2" fmla="*/ 156530 h 471114"/>
                    <a:gd name="connsiteX3" fmla="*/ 177800 w 193449"/>
                    <a:gd name="connsiteY3" fmla="*/ 471114 h 471114"/>
                    <a:gd name="connsiteX4" fmla="*/ 165100 w 193449"/>
                    <a:gd name="connsiteY4" fmla="*/ 471114 h 471114"/>
                    <a:gd name="connsiteX5" fmla="*/ 126260 w 193449"/>
                    <a:gd name="connsiteY5" fmla="*/ 232418 h 471114"/>
                    <a:gd name="connsiteX6" fmla="*/ 0 w 193449"/>
                    <a:gd name="connsiteY6" fmla="*/ 99380 h 471114"/>
                    <a:gd name="connsiteX0" fmla="*/ 0 w 193449"/>
                    <a:gd name="connsiteY0" fmla="*/ 99380 h 471114"/>
                    <a:gd name="connsiteX1" fmla="*/ 95250 w 193449"/>
                    <a:gd name="connsiteY1" fmla="*/ 0 h 471114"/>
                    <a:gd name="connsiteX2" fmla="*/ 184150 w 193449"/>
                    <a:gd name="connsiteY2" fmla="*/ 156530 h 471114"/>
                    <a:gd name="connsiteX3" fmla="*/ 177800 w 193449"/>
                    <a:gd name="connsiteY3" fmla="*/ 471114 h 471114"/>
                    <a:gd name="connsiteX4" fmla="*/ 165100 w 193449"/>
                    <a:gd name="connsiteY4" fmla="*/ 471114 h 471114"/>
                    <a:gd name="connsiteX5" fmla="*/ 126260 w 193449"/>
                    <a:gd name="connsiteY5" fmla="*/ 232418 h 471114"/>
                    <a:gd name="connsiteX6" fmla="*/ 0 w 193449"/>
                    <a:gd name="connsiteY6" fmla="*/ 99380 h 471114"/>
                    <a:gd name="connsiteX0" fmla="*/ 0 w 193449"/>
                    <a:gd name="connsiteY0" fmla="*/ 99380 h 471114"/>
                    <a:gd name="connsiteX1" fmla="*/ 95250 w 193449"/>
                    <a:gd name="connsiteY1" fmla="*/ 0 h 471114"/>
                    <a:gd name="connsiteX2" fmla="*/ 184150 w 193449"/>
                    <a:gd name="connsiteY2" fmla="*/ 156530 h 471114"/>
                    <a:gd name="connsiteX3" fmla="*/ 177800 w 193449"/>
                    <a:gd name="connsiteY3" fmla="*/ 471114 h 471114"/>
                    <a:gd name="connsiteX4" fmla="*/ 179515 w 193449"/>
                    <a:gd name="connsiteY4" fmla="*/ 471114 h 471114"/>
                    <a:gd name="connsiteX5" fmla="*/ 126260 w 193449"/>
                    <a:gd name="connsiteY5" fmla="*/ 232418 h 471114"/>
                    <a:gd name="connsiteX6" fmla="*/ 0 w 193449"/>
                    <a:gd name="connsiteY6" fmla="*/ 99380 h 47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49" h="471114">
                      <a:moveTo>
                        <a:pt x="0" y="99380"/>
                      </a:moveTo>
                      <a:lnTo>
                        <a:pt x="95250" y="0"/>
                      </a:lnTo>
                      <a:cubicBezTo>
                        <a:pt x="135467" y="52917"/>
                        <a:pt x="144362" y="35360"/>
                        <a:pt x="184150" y="156530"/>
                      </a:cubicBezTo>
                      <a:cubicBezTo>
                        <a:pt x="207433" y="293141"/>
                        <a:pt x="179917" y="366253"/>
                        <a:pt x="177800" y="471114"/>
                      </a:cubicBezTo>
                      <a:lnTo>
                        <a:pt x="179515" y="471114"/>
                      </a:lnTo>
                      <a:cubicBezTo>
                        <a:pt x="164698" y="374719"/>
                        <a:pt x="151127" y="286778"/>
                        <a:pt x="126260" y="232418"/>
                      </a:cubicBezTo>
                      <a:cubicBezTo>
                        <a:pt x="87107" y="147336"/>
                        <a:pt x="50800" y="137480"/>
                        <a:pt x="0" y="99380"/>
                      </a:cubicBezTo>
                      <a:close/>
                    </a:path>
                  </a:pathLst>
                </a:custGeom>
                <a:solidFill>
                  <a:srgbClr val="DDE89A">
                    <a:lumMod val="20000"/>
                    <a:lumOff val="80000"/>
                  </a:srgbClr>
                </a:solidFill>
                <a:ln w="25400" cap="flat" cmpd="sng" algn="ctr">
                  <a:noFill/>
                  <a:prstDash val="solid"/>
                </a:ln>
                <a:effectLst/>
                <a:scene3d>
                  <a:camera prst="orthographicFront">
                    <a:rot lat="0" lon="0" rev="0"/>
                  </a:camera>
                  <a:lightRig rig="threePt" dir="t"/>
                </a:scene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30" name="Rectangle 4">
                  <a:extLst>
                    <a:ext uri="{FF2B5EF4-FFF2-40B4-BE49-F238E27FC236}">
                      <a16:creationId xmlns="" xmlns:a16="http://schemas.microsoft.com/office/drawing/2014/main" id="{EB3CAFB6-FF26-0695-E74C-89E24B9B9690}"/>
                    </a:ext>
                  </a:extLst>
                </p:cNvPr>
                <p:cNvSpPr/>
                <p:nvPr/>
              </p:nvSpPr>
              <p:spPr>
                <a:xfrm rot="5400000" flipH="1">
                  <a:off x="1991586" y="2785902"/>
                  <a:ext cx="75122" cy="312305"/>
                </a:xfrm>
                <a:custGeom>
                  <a:avLst/>
                  <a:gdLst>
                    <a:gd name="connsiteX0" fmla="*/ 0 w 152400"/>
                    <a:gd name="connsiteY0" fmla="*/ 0 h 511434"/>
                    <a:gd name="connsiteX1" fmla="*/ 152400 w 152400"/>
                    <a:gd name="connsiteY1" fmla="*/ 0 h 511434"/>
                    <a:gd name="connsiteX2" fmla="*/ 152400 w 152400"/>
                    <a:gd name="connsiteY2" fmla="*/ 511434 h 511434"/>
                    <a:gd name="connsiteX3" fmla="*/ 0 w 152400"/>
                    <a:gd name="connsiteY3" fmla="*/ 511434 h 511434"/>
                    <a:gd name="connsiteX4" fmla="*/ 0 w 152400"/>
                    <a:gd name="connsiteY4" fmla="*/ 0 h 511434"/>
                    <a:gd name="connsiteX0" fmla="*/ 0 w 152400"/>
                    <a:gd name="connsiteY0" fmla="*/ 19050 h 530484"/>
                    <a:gd name="connsiteX1" fmla="*/ 57150 w 152400"/>
                    <a:gd name="connsiteY1" fmla="*/ 0 h 530484"/>
                    <a:gd name="connsiteX2" fmla="*/ 152400 w 152400"/>
                    <a:gd name="connsiteY2" fmla="*/ 530484 h 530484"/>
                    <a:gd name="connsiteX3" fmla="*/ 0 w 152400"/>
                    <a:gd name="connsiteY3" fmla="*/ 530484 h 530484"/>
                    <a:gd name="connsiteX4" fmla="*/ 0 w 152400"/>
                    <a:gd name="connsiteY4" fmla="*/ 19050 h 530484"/>
                    <a:gd name="connsiteX0" fmla="*/ 0 w 190500"/>
                    <a:gd name="connsiteY0" fmla="*/ 69850 h 530484"/>
                    <a:gd name="connsiteX1" fmla="*/ 95250 w 190500"/>
                    <a:gd name="connsiteY1" fmla="*/ 0 h 530484"/>
                    <a:gd name="connsiteX2" fmla="*/ 190500 w 190500"/>
                    <a:gd name="connsiteY2" fmla="*/ 530484 h 530484"/>
                    <a:gd name="connsiteX3" fmla="*/ 38100 w 190500"/>
                    <a:gd name="connsiteY3" fmla="*/ 530484 h 530484"/>
                    <a:gd name="connsiteX4" fmla="*/ 0 w 190500"/>
                    <a:gd name="connsiteY4" fmla="*/ 69850 h 530484"/>
                    <a:gd name="connsiteX0" fmla="*/ 0 w 209550"/>
                    <a:gd name="connsiteY0" fmla="*/ 69850 h 530484"/>
                    <a:gd name="connsiteX1" fmla="*/ 95250 w 209550"/>
                    <a:gd name="connsiteY1" fmla="*/ 0 h 530484"/>
                    <a:gd name="connsiteX2" fmla="*/ 209550 w 209550"/>
                    <a:gd name="connsiteY2" fmla="*/ 473334 h 530484"/>
                    <a:gd name="connsiteX3" fmla="*/ 38100 w 209550"/>
                    <a:gd name="connsiteY3" fmla="*/ 530484 h 530484"/>
                    <a:gd name="connsiteX4" fmla="*/ 0 w 209550"/>
                    <a:gd name="connsiteY4" fmla="*/ 69850 h 530484"/>
                    <a:gd name="connsiteX0" fmla="*/ 0 w 209550"/>
                    <a:gd name="connsiteY0" fmla="*/ 69850 h 473334"/>
                    <a:gd name="connsiteX1" fmla="*/ 95250 w 209550"/>
                    <a:gd name="connsiteY1" fmla="*/ 0 h 473334"/>
                    <a:gd name="connsiteX2" fmla="*/ 209550 w 209550"/>
                    <a:gd name="connsiteY2" fmla="*/ 473334 h 473334"/>
                    <a:gd name="connsiteX3" fmla="*/ 196850 w 209550"/>
                    <a:gd name="connsiteY3" fmla="*/ 473334 h 473334"/>
                    <a:gd name="connsiteX4" fmla="*/ 0 w 209550"/>
                    <a:gd name="connsiteY4" fmla="*/ 69850 h 473334"/>
                    <a:gd name="connsiteX0" fmla="*/ 0 w 209550"/>
                    <a:gd name="connsiteY0" fmla="*/ 69850 h 473334"/>
                    <a:gd name="connsiteX1" fmla="*/ 95250 w 209550"/>
                    <a:gd name="connsiteY1" fmla="*/ 0 h 473334"/>
                    <a:gd name="connsiteX2" fmla="*/ 146050 w 209550"/>
                    <a:gd name="connsiteY2" fmla="*/ 215900 h 473334"/>
                    <a:gd name="connsiteX3" fmla="*/ 209550 w 209550"/>
                    <a:gd name="connsiteY3" fmla="*/ 473334 h 473334"/>
                    <a:gd name="connsiteX4" fmla="*/ 196850 w 209550"/>
                    <a:gd name="connsiteY4" fmla="*/ 473334 h 473334"/>
                    <a:gd name="connsiteX5" fmla="*/ 0 w 209550"/>
                    <a:gd name="connsiteY5"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0 w 215900"/>
                    <a:gd name="connsiteY5"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69850 w 215900"/>
                    <a:gd name="connsiteY5" fmla="*/ 222250 h 473334"/>
                    <a:gd name="connsiteX6" fmla="*/ 0 w 215900"/>
                    <a:gd name="connsiteY6"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152400 w 215900"/>
                    <a:gd name="connsiteY5" fmla="*/ 184150 h 473334"/>
                    <a:gd name="connsiteX6" fmla="*/ 0 w 215900"/>
                    <a:gd name="connsiteY6"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152400 w 215900"/>
                    <a:gd name="connsiteY5" fmla="*/ 184150 h 473334"/>
                    <a:gd name="connsiteX6" fmla="*/ 0 w 215900"/>
                    <a:gd name="connsiteY6"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152400 w 215900"/>
                    <a:gd name="connsiteY5" fmla="*/ 184150 h 473334"/>
                    <a:gd name="connsiteX6" fmla="*/ 0 w 215900"/>
                    <a:gd name="connsiteY6"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152400 w 215900"/>
                    <a:gd name="connsiteY5" fmla="*/ 184150 h 473334"/>
                    <a:gd name="connsiteX6" fmla="*/ 0 w 215900"/>
                    <a:gd name="connsiteY6" fmla="*/ 69850 h 473334"/>
                    <a:gd name="connsiteX0" fmla="*/ 0 w 225199"/>
                    <a:gd name="connsiteY0" fmla="*/ 69850 h 473334"/>
                    <a:gd name="connsiteX1" fmla="*/ 95250 w 225199"/>
                    <a:gd name="connsiteY1" fmla="*/ 0 h 473334"/>
                    <a:gd name="connsiteX2" fmla="*/ 215900 w 225199"/>
                    <a:gd name="connsiteY2" fmla="*/ 158750 h 473334"/>
                    <a:gd name="connsiteX3" fmla="*/ 209550 w 225199"/>
                    <a:gd name="connsiteY3" fmla="*/ 473334 h 473334"/>
                    <a:gd name="connsiteX4" fmla="*/ 196850 w 225199"/>
                    <a:gd name="connsiteY4" fmla="*/ 473334 h 473334"/>
                    <a:gd name="connsiteX5" fmla="*/ 152400 w 225199"/>
                    <a:gd name="connsiteY5" fmla="*/ 184150 h 473334"/>
                    <a:gd name="connsiteX6" fmla="*/ 0 w 225199"/>
                    <a:gd name="connsiteY6" fmla="*/ 69850 h 473334"/>
                    <a:gd name="connsiteX0" fmla="*/ 0 w 225199"/>
                    <a:gd name="connsiteY0" fmla="*/ 69850 h 473334"/>
                    <a:gd name="connsiteX1" fmla="*/ 95250 w 225199"/>
                    <a:gd name="connsiteY1" fmla="*/ 0 h 473334"/>
                    <a:gd name="connsiteX2" fmla="*/ 215900 w 225199"/>
                    <a:gd name="connsiteY2" fmla="*/ 158750 h 473334"/>
                    <a:gd name="connsiteX3" fmla="*/ 209550 w 225199"/>
                    <a:gd name="connsiteY3" fmla="*/ 473334 h 473334"/>
                    <a:gd name="connsiteX4" fmla="*/ 196850 w 225199"/>
                    <a:gd name="connsiteY4" fmla="*/ 473334 h 473334"/>
                    <a:gd name="connsiteX5" fmla="*/ 152400 w 225199"/>
                    <a:gd name="connsiteY5" fmla="*/ 184150 h 473334"/>
                    <a:gd name="connsiteX6" fmla="*/ 0 w 225199"/>
                    <a:gd name="connsiteY6" fmla="*/ 69850 h 473334"/>
                    <a:gd name="connsiteX0" fmla="*/ 0 w 225199"/>
                    <a:gd name="connsiteY0" fmla="*/ 69850 h 473334"/>
                    <a:gd name="connsiteX1" fmla="*/ 95250 w 225199"/>
                    <a:gd name="connsiteY1" fmla="*/ 0 h 473334"/>
                    <a:gd name="connsiteX2" fmla="*/ 215900 w 225199"/>
                    <a:gd name="connsiteY2" fmla="*/ 158750 h 473334"/>
                    <a:gd name="connsiteX3" fmla="*/ 209550 w 225199"/>
                    <a:gd name="connsiteY3" fmla="*/ 473334 h 473334"/>
                    <a:gd name="connsiteX4" fmla="*/ 196850 w 225199"/>
                    <a:gd name="connsiteY4" fmla="*/ 473334 h 473334"/>
                    <a:gd name="connsiteX5" fmla="*/ 152400 w 225199"/>
                    <a:gd name="connsiteY5" fmla="*/ 184150 h 473334"/>
                    <a:gd name="connsiteX6" fmla="*/ 0 w 225199"/>
                    <a:gd name="connsiteY6" fmla="*/ 69850 h 473334"/>
                    <a:gd name="connsiteX0" fmla="*/ 0 w 225199"/>
                    <a:gd name="connsiteY0" fmla="*/ 69850 h 473334"/>
                    <a:gd name="connsiteX1" fmla="*/ 95250 w 225199"/>
                    <a:gd name="connsiteY1" fmla="*/ 0 h 473334"/>
                    <a:gd name="connsiteX2" fmla="*/ 215900 w 225199"/>
                    <a:gd name="connsiteY2" fmla="*/ 158750 h 473334"/>
                    <a:gd name="connsiteX3" fmla="*/ 209550 w 225199"/>
                    <a:gd name="connsiteY3" fmla="*/ 473334 h 473334"/>
                    <a:gd name="connsiteX4" fmla="*/ 196850 w 225199"/>
                    <a:gd name="connsiteY4" fmla="*/ 473334 h 473334"/>
                    <a:gd name="connsiteX5" fmla="*/ 152400 w 225199"/>
                    <a:gd name="connsiteY5" fmla="*/ 184150 h 473334"/>
                    <a:gd name="connsiteX6" fmla="*/ 0 w 225199"/>
                    <a:gd name="connsiteY6" fmla="*/ 69850 h 473334"/>
                    <a:gd name="connsiteX0" fmla="*/ 0 w 225199"/>
                    <a:gd name="connsiteY0" fmla="*/ 184150 h 587634"/>
                    <a:gd name="connsiteX1" fmla="*/ 50800 w 225199"/>
                    <a:gd name="connsiteY1" fmla="*/ 0 h 587634"/>
                    <a:gd name="connsiteX2" fmla="*/ 215900 w 225199"/>
                    <a:gd name="connsiteY2" fmla="*/ 273050 h 587634"/>
                    <a:gd name="connsiteX3" fmla="*/ 209550 w 225199"/>
                    <a:gd name="connsiteY3" fmla="*/ 587634 h 587634"/>
                    <a:gd name="connsiteX4" fmla="*/ 196850 w 225199"/>
                    <a:gd name="connsiteY4" fmla="*/ 587634 h 587634"/>
                    <a:gd name="connsiteX5" fmla="*/ 152400 w 225199"/>
                    <a:gd name="connsiteY5" fmla="*/ 298450 h 587634"/>
                    <a:gd name="connsiteX6" fmla="*/ 0 w 225199"/>
                    <a:gd name="connsiteY6" fmla="*/ 184150 h 58763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36425"/>
                    <a:gd name="connsiteY0" fmla="*/ 88900 h 492384"/>
                    <a:gd name="connsiteX1" fmla="*/ 101600 w 236425"/>
                    <a:gd name="connsiteY1" fmla="*/ 0 h 492384"/>
                    <a:gd name="connsiteX2" fmla="*/ 215900 w 236425"/>
                    <a:gd name="connsiteY2" fmla="*/ 177800 h 492384"/>
                    <a:gd name="connsiteX3" fmla="*/ 209550 w 236425"/>
                    <a:gd name="connsiteY3" fmla="*/ 492384 h 492384"/>
                    <a:gd name="connsiteX4" fmla="*/ 196850 w 236425"/>
                    <a:gd name="connsiteY4" fmla="*/ 492384 h 492384"/>
                    <a:gd name="connsiteX5" fmla="*/ 152400 w 236425"/>
                    <a:gd name="connsiteY5" fmla="*/ 203200 h 492384"/>
                    <a:gd name="connsiteX6" fmla="*/ 0 w 236425"/>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71020"/>
                    <a:gd name="connsiteY0" fmla="*/ 88900 h 492384"/>
                    <a:gd name="connsiteX1" fmla="*/ 101600 w 271020"/>
                    <a:gd name="connsiteY1" fmla="*/ 0 h 492384"/>
                    <a:gd name="connsiteX2" fmla="*/ 266700 w 271020"/>
                    <a:gd name="connsiteY2" fmla="*/ 196850 h 492384"/>
                    <a:gd name="connsiteX3" fmla="*/ 209550 w 271020"/>
                    <a:gd name="connsiteY3" fmla="*/ 492384 h 492384"/>
                    <a:gd name="connsiteX4" fmla="*/ 196850 w 271020"/>
                    <a:gd name="connsiteY4" fmla="*/ 492384 h 492384"/>
                    <a:gd name="connsiteX5" fmla="*/ 152400 w 271020"/>
                    <a:gd name="connsiteY5" fmla="*/ 203200 h 492384"/>
                    <a:gd name="connsiteX6" fmla="*/ 0 w 271020"/>
                    <a:gd name="connsiteY6" fmla="*/ 88900 h 492384"/>
                    <a:gd name="connsiteX0" fmla="*/ 0 w 271020"/>
                    <a:gd name="connsiteY0" fmla="*/ 88900 h 492384"/>
                    <a:gd name="connsiteX1" fmla="*/ 101600 w 271020"/>
                    <a:gd name="connsiteY1" fmla="*/ 0 h 492384"/>
                    <a:gd name="connsiteX2" fmla="*/ 266700 w 271020"/>
                    <a:gd name="connsiteY2" fmla="*/ 196850 h 492384"/>
                    <a:gd name="connsiteX3" fmla="*/ 209550 w 271020"/>
                    <a:gd name="connsiteY3" fmla="*/ 492384 h 492384"/>
                    <a:gd name="connsiteX4" fmla="*/ 196850 w 271020"/>
                    <a:gd name="connsiteY4" fmla="*/ 492384 h 492384"/>
                    <a:gd name="connsiteX5" fmla="*/ 152400 w 271020"/>
                    <a:gd name="connsiteY5" fmla="*/ 203200 h 492384"/>
                    <a:gd name="connsiteX6" fmla="*/ 0 w 271020"/>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193449"/>
                    <a:gd name="connsiteY0" fmla="*/ 120650 h 492384"/>
                    <a:gd name="connsiteX1" fmla="*/ 69850 w 193449"/>
                    <a:gd name="connsiteY1" fmla="*/ 0 h 492384"/>
                    <a:gd name="connsiteX2" fmla="*/ 184150 w 193449"/>
                    <a:gd name="connsiteY2" fmla="*/ 177800 h 492384"/>
                    <a:gd name="connsiteX3" fmla="*/ 177800 w 193449"/>
                    <a:gd name="connsiteY3" fmla="*/ 492384 h 492384"/>
                    <a:gd name="connsiteX4" fmla="*/ 165100 w 193449"/>
                    <a:gd name="connsiteY4" fmla="*/ 492384 h 492384"/>
                    <a:gd name="connsiteX5" fmla="*/ 120650 w 193449"/>
                    <a:gd name="connsiteY5" fmla="*/ 203200 h 492384"/>
                    <a:gd name="connsiteX6" fmla="*/ 0 w 193449"/>
                    <a:gd name="connsiteY6" fmla="*/ 120650 h 4923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99380 h 471114"/>
                    <a:gd name="connsiteX1" fmla="*/ 95250 w 193449"/>
                    <a:gd name="connsiteY1" fmla="*/ 0 h 471114"/>
                    <a:gd name="connsiteX2" fmla="*/ 184150 w 193449"/>
                    <a:gd name="connsiteY2" fmla="*/ 156530 h 471114"/>
                    <a:gd name="connsiteX3" fmla="*/ 177800 w 193449"/>
                    <a:gd name="connsiteY3" fmla="*/ 471114 h 471114"/>
                    <a:gd name="connsiteX4" fmla="*/ 165100 w 193449"/>
                    <a:gd name="connsiteY4" fmla="*/ 471114 h 471114"/>
                    <a:gd name="connsiteX5" fmla="*/ 120650 w 193449"/>
                    <a:gd name="connsiteY5" fmla="*/ 181930 h 471114"/>
                    <a:gd name="connsiteX6" fmla="*/ 0 w 193449"/>
                    <a:gd name="connsiteY6" fmla="*/ 99380 h 471114"/>
                    <a:gd name="connsiteX0" fmla="*/ 0 w 193449"/>
                    <a:gd name="connsiteY0" fmla="*/ 99380 h 471114"/>
                    <a:gd name="connsiteX1" fmla="*/ 95250 w 193449"/>
                    <a:gd name="connsiteY1" fmla="*/ 0 h 471114"/>
                    <a:gd name="connsiteX2" fmla="*/ 184150 w 193449"/>
                    <a:gd name="connsiteY2" fmla="*/ 156530 h 471114"/>
                    <a:gd name="connsiteX3" fmla="*/ 177800 w 193449"/>
                    <a:gd name="connsiteY3" fmla="*/ 471114 h 471114"/>
                    <a:gd name="connsiteX4" fmla="*/ 165100 w 193449"/>
                    <a:gd name="connsiteY4" fmla="*/ 471114 h 471114"/>
                    <a:gd name="connsiteX5" fmla="*/ 126260 w 193449"/>
                    <a:gd name="connsiteY5" fmla="*/ 232418 h 471114"/>
                    <a:gd name="connsiteX6" fmla="*/ 0 w 193449"/>
                    <a:gd name="connsiteY6" fmla="*/ 99380 h 471114"/>
                    <a:gd name="connsiteX0" fmla="*/ 0 w 193449"/>
                    <a:gd name="connsiteY0" fmla="*/ 99380 h 471114"/>
                    <a:gd name="connsiteX1" fmla="*/ 95250 w 193449"/>
                    <a:gd name="connsiteY1" fmla="*/ 0 h 471114"/>
                    <a:gd name="connsiteX2" fmla="*/ 184150 w 193449"/>
                    <a:gd name="connsiteY2" fmla="*/ 156530 h 471114"/>
                    <a:gd name="connsiteX3" fmla="*/ 177800 w 193449"/>
                    <a:gd name="connsiteY3" fmla="*/ 471114 h 471114"/>
                    <a:gd name="connsiteX4" fmla="*/ 165100 w 193449"/>
                    <a:gd name="connsiteY4" fmla="*/ 471114 h 471114"/>
                    <a:gd name="connsiteX5" fmla="*/ 126260 w 193449"/>
                    <a:gd name="connsiteY5" fmla="*/ 232418 h 471114"/>
                    <a:gd name="connsiteX6" fmla="*/ 0 w 193449"/>
                    <a:gd name="connsiteY6" fmla="*/ 99380 h 47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49" h="471114">
                      <a:moveTo>
                        <a:pt x="0" y="99380"/>
                      </a:moveTo>
                      <a:lnTo>
                        <a:pt x="95250" y="0"/>
                      </a:lnTo>
                      <a:cubicBezTo>
                        <a:pt x="135467" y="52917"/>
                        <a:pt x="144362" y="35360"/>
                        <a:pt x="184150" y="156530"/>
                      </a:cubicBezTo>
                      <a:cubicBezTo>
                        <a:pt x="207433" y="293141"/>
                        <a:pt x="179917" y="366253"/>
                        <a:pt x="177800" y="471114"/>
                      </a:cubicBezTo>
                      <a:lnTo>
                        <a:pt x="165100" y="471114"/>
                      </a:lnTo>
                      <a:cubicBezTo>
                        <a:pt x="150283" y="374719"/>
                        <a:pt x="151127" y="286778"/>
                        <a:pt x="126260" y="232418"/>
                      </a:cubicBezTo>
                      <a:cubicBezTo>
                        <a:pt x="87107" y="147336"/>
                        <a:pt x="50800" y="137480"/>
                        <a:pt x="0" y="99380"/>
                      </a:cubicBezTo>
                      <a:close/>
                    </a:path>
                  </a:pathLst>
                </a:custGeom>
                <a:solidFill>
                  <a:srgbClr val="DDE89A">
                    <a:lumMod val="20000"/>
                    <a:lumOff val="80000"/>
                  </a:srgbClr>
                </a:solidFill>
                <a:ln w="25400" cap="flat" cmpd="sng" algn="ctr">
                  <a:noFill/>
                  <a:prstDash val="solid"/>
                </a:ln>
                <a:effectLst/>
                <a:scene3d>
                  <a:camera prst="orthographicFront">
                    <a:rot lat="0" lon="0" rev="0"/>
                  </a:camera>
                  <a:lightRig rig="threePt" dir="t"/>
                </a:scene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grpSp>
          <p:sp>
            <p:nvSpPr>
              <p:cNvPr id="12" name="Oval 11">
                <a:extLst>
                  <a:ext uri="{FF2B5EF4-FFF2-40B4-BE49-F238E27FC236}">
                    <a16:creationId xmlns="" xmlns:a16="http://schemas.microsoft.com/office/drawing/2014/main" id="{F8023976-6AA9-B879-7594-712E7053F73D}"/>
                  </a:ext>
                </a:extLst>
              </p:cNvPr>
              <p:cNvSpPr>
                <a:spLocks noChangeAspect="1"/>
              </p:cNvSpPr>
              <p:nvPr/>
            </p:nvSpPr>
            <p:spPr>
              <a:xfrm rot="1957979">
                <a:off x="2857499" y="1746720"/>
                <a:ext cx="533400" cy="685800"/>
              </a:xfrm>
              <a:prstGeom prst="ellipse">
                <a:avLst/>
              </a:prstGeom>
              <a:solidFill>
                <a:srgbClr val="80CB3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13" name="Oval 12">
                <a:extLst>
                  <a:ext uri="{FF2B5EF4-FFF2-40B4-BE49-F238E27FC236}">
                    <a16:creationId xmlns="" xmlns:a16="http://schemas.microsoft.com/office/drawing/2014/main" id="{90FBA2D7-12A7-1F9B-55A3-781013468011}"/>
                  </a:ext>
                </a:extLst>
              </p:cNvPr>
              <p:cNvSpPr>
                <a:spLocks noChangeAspect="1"/>
              </p:cNvSpPr>
              <p:nvPr/>
            </p:nvSpPr>
            <p:spPr>
              <a:xfrm rot="1957979">
                <a:off x="2408290" y="1487357"/>
                <a:ext cx="444501" cy="571501"/>
              </a:xfrm>
              <a:prstGeom prst="ellipse">
                <a:avLst/>
              </a:prstGeom>
              <a:solidFill>
                <a:srgbClr val="80CB3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15" name="Oval 14">
                <a:extLst>
                  <a:ext uri="{FF2B5EF4-FFF2-40B4-BE49-F238E27FC236}">
                    <a16:creationId xmlns="" xmlns:a16="http://schemas.microsoft.com/office/drawing/2014/main" id="{132AFEB2-1EAD-F8F4-1D1D-16374BC3E161}"/>
                  </a:ext>
                </a:extLst>
              </p:cNvPr>
              <p:cNvSpPr>
                <a:spLocks noChangeAspect="1"/>
              </p:cNvSpPr>
              <p:nvPr/>
            </p:nvSpPr>
            <p:spPr>
              <a:xfrm rot="1957979">
                <a:off x="1964217" y="1508093"/>
                <a:ext cx="377827" cy="485776"/>
              </a:xfrm>
              <a:prstGeom prst="ellipse">
                <a:avLst/>
              </a:prstGeom>
              <a:solidFill>
                <a:srgbClr val="80CB3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16" name="Oval 15">
                <a:extLst>
                  <a:ext uri="{FF2B5EF4-FFF2-40B4-BE49-F238E27FC236}">
                    <a16:creationId xmlns="" xmlns:a16="http://schemas.microsoft.com/office/drawing/2014/main" id="{382CA9A2-7DA9-6FCD-9051-71DE2ADDED41}"/>
                  </a:ext>
                </a:extLst>
              </p:cNvPr>
              <p:cNvSpPr/>
              <p:nvPr/>
            </p:nvSpPr>
            <p:spPr>
              <a:xfrm>
                <a:off x="1565941" y="1676400"/>
                <a:ext cx="339059" cy="339059"/>
              </a:xfrm>
              <a:prstGeom prst="ellipse">
                <a:avLst/>
              </a:prstGeom>
              <a:solidFill>
                <a:srgbClr val="80CB3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17" name="Oval 16">
                <a:extLst>
                  <a:ext uri="{FF2B5EF4-FFF2-40B4-BE49-F238E27FC236}">
                    <a16:creationId xmlns="" xmlns:a16="http://schemas.microsoft.com/office/drawing/2014/main" id="{67E74119-189D-2A28-A51D-26C08F8B1303}"/>
                  </a:ext>
                </a:extLst>
              </p:cNvPr>
              <p:cNvSpPr/>
              <p:nvPr/>
            </p:nvSpPr>
            <p:spPr>
              <a:xfrm>
                <a:off x="1295400" y="1828800"/>
                <a:ext cx="270541" cy="270541"/>
              </a:xfrm>
              <a:prstGeom prst="ellipse">
                <a:avLst/>
              </a:prstGeom>
              <a:solidFill>
                <a:srgbClr val="80CB3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grpSp>
            <p:nvGrpSpPr>
              <p:cNvPr id="18" name="Group 17">
                <a:extLst>
                  <a:ext uri="{FF2B5EF4-FFF2-40B4-BE49-F238E27FC236}">
                    <a16:creationId xmlns="" xmlns:a16="http://schemas.microsoft.com/office/drawing/2014/main" id="{AEBFBEC8-A354-E67E-FAAC-9FDC6511D744}"/>
                  </a:ext>
                </a:extLst>
              </p:cNvPr>
              <p:cNvGrpSpPr/>
              <p:nvPr/>
            </p:nvGrpSpPr>
            <p:grpSpPr>
              <a:xfrm rot="3292803" flipV="1">
                <a:off x="556922" y="4204978"/>
                <a:ext cx="1822372" cy="1649723"/>
                <a:chOff x="617688" y="2112607"/>
                <a:chExt cx="2353294" cy="2466591"/>
              </a:xfrm>
            </p:grpSpPr>
            <p:sp>
              <p:nvSpPr>
                <p:cNvPr id="19" name="Teardrop 1">
                  <a:extLst>
                    <a:ext uri="{FF2B5EF4-FFF2-40B4-BE49-F238E27FC236}">
                      <a16:creationId xmlns="" xmlns:a16="http://schemas.microsoft.com/office/drawing/2014/main" id="{75D0948A-94C5-C04A-8F2D-01CACDCDB05E}"/>
                    </a:ext>
                  </a:extLst>
                </p:cNvPr>
                <p:cNvSpPr/>
                <p:nvPr/>
              </p:nvSpPr>
              <p:spPr>
                <a:xfrm rot="10342573">
                  <a:off x="617688" y="2112607"/>
                  <a:ext cx="2353294" cy="2466591"/>
                </a:xfrm>
                <a:custGeom>
                  <a:avLst/>
                  <a:gdLst>
                    <a:gd name="connsiteX0" fmla="*/ 0 w 1762919"/>
                    <a:gd name="connsiteY0" fmla="*/ 881460 h 1762919"/>
                    <a:gd name="connsiteX1" fmla="*/ 881460 w 1762919"/>
                    <a:gd name="connsiteY1" fmla="*/ 0 h 1762919"/>
                    <a:gd name="connsiteX2" fmla="*/ 1762919 w 1762919"/>
                    <a:gd name="connsiteY2" fmla="*/ 0 h 1762919"/>
                    <a:gd name="connsiteX3" fmla="*/ 1762919 w 1762919"/>
                    <a:gd name="connsiteY3" fmla="*/ 881460 h 1762919"/>
                    <a:gd name="connsiteX4" fmla="*/ 881459 w 1762919"/>
                    <a:gd name="connsiteY4" fmla="*/ 1762920 h 1762919"/>
                    <a:gd name="connsiteX5" fmla="*/ -1 w 1762919"/>
                    <a:gd name="connsiteY5" fmla="*/ 881460 h 1762919"/>
                    <a:gd name="connsiteX6" fmla="*/ 0 w 1762919"/>
                    <a:gd name="connsiteY6" fmla="*/ 881460 h 1762919"/>
                    <a:gd name="connsiteX0" fmla="*/ 1 w 1789335"/>
                    <a:gd name="connsiteY0" fmla="*/ 881460 h 1762920"/>
                    <a:gd name="connsiteX1" fmla="*/ 881461 w 1789335"/>
                    <a:gd name="connsiteY1" fmla="*/ 0 h 1762920"/>
                    <a:gd name="connsiteX2" fmla="*/ 1789335 w 1789335"/>
                    <a:gd name="connsiteY2" fmla="*/ 41976 h 1762920"/>
                    <a:gd name="connsiteX3" fmla="*/ 1762920 w 1789335"/>
                    <a:gd name="connsiteY3" fmla="*/ 881460 h 1762920"/>
                    <a:gd name="connsiteX4" fmla="*/ 881460 w 1789335"/>
                    <a:gd name="connsiteY4" fmla="*/ 1762920 h 1762920"/>
                    <a:gd name="connsiteX5" fmla="*/ 0 w 1789335"/>
                    <a:gd name="connsiteY5" fmla="*/ 881460 h 1762920"/>
                    <a:gd name="connsiteX6" fmla="*/ 1 w 1789335"/>
                    <a:gd name="connsiteY6" fmla="*/ 881460 h 1762920"/>
                    <a:gd name="connsiteX0" fmla="*/ 21660 w 1810994"/>
                    <a:gd name="connsiteY0" fmla="*/ 881460 h 2478094"/>
                    <a:gd name="connsiteX1" fmla="*/ 903120 w 1810994"/>
                    <a:gd name="connsiteY1" fmla="*/ 0 h 2478094"/>
                    <a:gd name="connsiteX2" fmla="*/ 1810994 w 1810994"/>
                    <a:gd name="connsiteY2" fmla="*/ 41976 h 2478094"/>
                    <a:gd name="connsiteX3" fmla="*/ 1784579 w 1810994"/>
                    <a:gd name="connsiteY3" fmla="*/ 881460 h 2478094"/>
                    <a:gd name="connsiteX4" fmla="*/ 358928 w 1810994"/>
                    <a:gd name="connsiteY4" fmla="*/ 2478094 h 2478094"/>
                    <a:gd name="connsiteX5" fmla="*/ 21659 w 1810994"/>
                    <a:gd name="connsiteY5" fmla="*/ 881460 h 2478094"/>
                    <a:gd name="connsiteX6" fmla="*/ 21660 w 1810994"/>
                    <a:gd name="connsiteY6" fmla="*/ 881460 h 2478094"/>
                    <a:gd name="connsiteX0" fmla="*/ 0 w 2351069"/>
                    <a:gd name="connsiteY0" fmla="*/ 1440528 h 2478094"/>
                    <a:gd name="connsiteX1" fmla="*/ 1443195 w 2351069"/>
                    <a:gd name="connsiteY1" fmla="*/ 0 h 2478094"/>
                    <a:gd name="connsiteX2" fmla="*/ 2351069 w 2351069"/>
                    <a:gd name="connsiteY2" fmla="*/ 41976 h 2478094"/>
                    <a:gd name="connsiteX3" fmla="*/ 2324654 w 2351069"/>
                    <a:gd name="connsiteY3" fmla="*/ 881460 h 2478094"/>
                    <a:gd name="connsiteX4" fmla="*/ 899003 w 2351069"/>
                    <a:gd name="connsiteY4" fmla="*/ 2478094 h 2478094"/>
                    <a:gd name="connsiteX5" fmla="*/ 561734 w 2351069"/>
                    <a:gd name="connsiteY5" fmla="*/ 881460 h 2478094"/>
                    <a:gd name="connsiteX6" fmla="*/ 0 w 2351069"/>
                    <a:gd name="connsiteY6" fmla="*/ 1440528 h 2478094"/>
                    <a:gd name="connsiteX0" fmla="*/ 545 w 2351614"/>
                    <a:gd name="connsiteY0" fmla="*/ 1440528 h 2478094"/>
                    <a:gd name="connsiteX1" fmla="*/ 1443740 w 2351614"/>
                    <a:gd name="connsiteY1" fmla="*/ 0 h 2478094"/>
                    <a:gd name="connsiteX2" fmla="*/ 2351614 w 2351614"/>
                    <a:gd name="connsiteY2" fmla="*/ 41976 h 2478094"/>
                    <a:gd name="connsiteX3" fmla="*/ 2325199 w 2351614"/>
                    <a:gd name="connsiteY3" fmla="*/ 881460 h 2478094"/>
                    <a:gd name="connsiteX4" fmla="*/ 899548 w 2351614"/>
                    <a:gd name="connsiteY4" fmla="*/ 2478094 h 2478094"/>
                    <a:gd name="connsiteX5" fmla="*/ 0 w 2351614"/>
                    <a:gd name="connsiteY5" fmla="*/ 1683907 h 2478094"/>
                    <a:gd name="connsiteX6" fmla="*/ 545 w 2351614"/>
                    <a:gd name="connsiteY6" fmla="*/ 1440528 h 2478094"/>
                    <a:gd name="connsiteX0" fmla="*/ 545 w 2351614"/>
                    <a:gd name="connsiteY0" fmla="*/ 1398552 h 2436118"/>
                    <a:gd name="connsiteX1" fmla="*/ 1321190 w 2351614"/>
                    <a:gd name="connsiteY1" fmla="*/ 825736 h 2436118"/>
                    <a:gd name="connsiteX2" fmla="*/ 2351614 w 2351614"/>
                    <a:gd name="connsiteY2" fmla="*/ 0 h 2436118"/>
                    <a:gd name="connsiteX3" fmla="*/ 2325199 w 2351614"/>
                    <a:gd name="connsiteY3" fmla="*/ 839484 h 2436118"/>
                    <a:gd name="connsiteX4" fmla="*/ 899548 w 2351614"/>
                    <a:gd name="connsiteY4" fmla="*/ 2436118 h 2436118"/>
                    <a:gd name="connsiteX5" fmla="*/ 0 w 2351614"/>
                    <a:gd name="connsiteY5" fmla="*/ 1641931 h 2436118"/>
                    <a:gd name="connsiteX6" fmla="*/ 545 w 2351614"/>
                    <a:gd name="connsiteY6" fmla="*/ 1398552 h 2436118"/>
                    <a:gd name="connsiteX0" fmla="*/ 545 w 2351614"/>
                    <a:gd name="connsiteY0" fmla="*/ 1398552 h 2436118"/>
                    <a:gd name="connsiteX1" fmla="*/ 1321190 w 2351614"/>
                    <a:gd name="connsiteY1" fmla="*/ 825736 h 2436118"/>
                    <a:gd name="connsiteX2" fmla="*/ 2351614 w 2351614"/>
                    <a:gd name="connsiteY2" fmla="*/ 0 h 2436118"/>
                    <a:gd name="connsiteX3" fmla="*/ 2325199 w 2351614"/>
                    <a:gd name="connsiteY3" fmla="*/ 839484 h 2436118"/>
                    <a:gd name="connsiteX4" fmla="*/ 899548 w 2351614"/>
                    <a:gd name="connsiteY4" fmla="*/ 2436118 h 2436118"/>
                    <a:gd name="connsiteX5" fmla="*/ 0 w 2351614"/>
                    <a:gd name="connsiteY5" fmla="*/ 1641931 h 2436118"/>
                    <a:gd name="connsiteX6" fmla="*/ 545 w 2351614"/>
                    <a:gd name="connsiteY6" fmla="*/ 1398552 h 2436118"/>
                    <a:gd name="connsiteX0" fmla="*/ 38309 w 2389378"/>
                    <a:gd name="connsiteY0" fmla="*/ 1398552 h 2436118"/>
                    <a:gd name="connsiteX1" fmla="*/ 1358954 w 2389378"/>
                    <a:gd name="connsiteY1" fmla="*/ 825736 h 2436118"/>
                    <a:gd name="connsiteX2" fmla="*/ 2389378 w 2389378"/>
                    <a:gd name="connsiteY2" fmla="*/ 0 h 2436118"/>
                    <a:gd name="connsiteX3" fmla="*/ 2362963 w 2389378"/>
                    <a:gd name="connsiteY3" fmla="*/ 839484 h 2436118"/>
                    <a:gd name="connsiteX4" fmla="*/ 937312 w 2389378"/>
                    <a:gd name="connsiteY4" fmla="*/ 2436118 h 2436118"/>
                    <a:gd name="connsiteX5" fmla="*/ 0 w 2389378"/>
                    <a:gd name="connsiteY5" fmla="*/ 1636877 h 2436118"/>
                    <a:gd name="connsiteX6" fmla="*/ 38309 w 2389378"/>
                    <a:gd name="connsiteY6" fmla="*/ 1398552 h 2436118"/>
                    <a:gd name="connsiteX0" fmla="*/ 38309 w 2389378"/>
                    <a:gd name="connsiteY0" fmla="*/ 1398552 h 2436118"/>
                    <a:gd name="connsiteX1" fmla="*/ 1358954 w 2389378"/>
                    <a:gd name="connsiteY1" fmla="*/ 825736 h 2436118"/>
                    <a:gd name="connsiteX2" fmla="*/ 2389378 w 2389378"/>
                    <a:gd name="connsiteY2" fmla="*/ 0 h 2436118"/>
                    <a:gd name="connsiteX3" fmla="*/ 2210672 w 2389378"/>
                    <a:gd name="connsiteY3" fmla="*/ 780660 h 2436118"/>
                    <a:gd name="connsiteX4" fmla="*/ 937312 w 2389378"/>
                    <a:gd name="connsiteY4" fmla="*/ 2436118 h 2436118"/>
                    <a:gd name="connsiteX5" fmla="*/ 0 w 2389378"/>
                    <a:gd name="connsiteY5" fmla="*/ 1636877 h 2436118"/>
                    <a:gd name="connsiteX6" fmla="*/ 38309 w 2389378"/>
                    <a:gd name="connsiteY6" fmla="*/ 1398552 h 2436118"/>
                    <a:gd name="connsiteX0" fmla="*/ 38309 w 2389378"/>
                    <a:gd name="connsiteY0" fmla="*/ 1398552 h 2436118"/>
                    <a:gd name="connsiteX1" fmla="*/ 1358954 w 2389378"/>
                    <a:gd name="connsiteY1" fmla="*/ 825736 h 2436118"/>
                    <a:gd name="connsiteX2" fmla="*/ 2389378 w 2389378"/>
                    <a:gd name="connsiteY2" fmla="*/ 0 h 2436118"/>
                    <a:gd name="connsiteX3" fmla="*/ 2210672 w 2389378"/>
                    <a:gd name="connsiteY3" fmla="*/ 780660 h 2436118"/>
                    <a:gd name="connsiteX4" fmla="*/ 937312 w 2389378"/>
                    <a:gd name="connsiteY4" fmla="*/ 2436118 h 2436118"/>
                    <a:gd name="connsiteX5" fmla="*/ 0 w 2389378"/>
                    <a:gd name="connsiteY5" fmla="*/ 1636877 h 2436118"/>
                    <a:gd name="connsiteX6" fmla="*/ 38309 w 2389378"/>
                    <a:gd name="connsiteY6" fmla="*/ 1398552 h 2436118"/>
                    <a:gd name="connsiteX0" fmla="*/ 38309 w 2389378"/>
                    <a:gd name="connsiteY0" fmla="*/ 1398552 h 2436118"/>
                    <a:gd name="connsiteX1" fmla="*/ 1358954 w 2389378"/>
                    <a:gd name="connsiteY1" fmla="*/ 825736 h 2436118"/>
                    <a:gd name="connsiteX2" fmla="*/ 2389378 w 2389378"/>
                    <a:gd name="connsiteY2" fmla="*/ 0 h 2436118"/>
                    <a:gd name="connsiteX3" fmla="*/ 2210672 w 2389378"/>
                    <a:gd name="connsiteY3" fmla="*/ 780660 h 2436118"/>
                    <a:gd name="connsiteX4" fmla="*/ 937312 w 2389378"/>
                    <a:gd name="connsiteY4" fmla="*/ 2436118 h 2436118"/>
                    <a:gd name="connsiteX5" fmla="*/ 0 w 2389378"/>
                    <a:gd name="connsiteY5" fmla="*/ 1636877 h 2436118"/>
                    <a:gd name="connsiteX6" fmla="*/ 38309 w 2389378"/>
                    <a:gd name="connsiteY6" fmla="*/ 1398552 h 2436118"/>
                    <a:gd name="connsiteX0" fmla="*/ 38309 w 2378475"/>
                    <a:gd name="connsiteY0" fmla="*/ 1412825 h 2450391"/>
                    <a:gd name="connsiteX1" fmla="*/ 1358954 w 2378475"/>
                    <a:gd name="connsiteY1" fmla="*/ 840009 h 2450391"/>
                    <a:gd name="connsiteX2" fmla="*/ 2378475 w 2378475"/>
                    <a:gd name="connsiteY2" fmla="*/ 0 h 2450391"/>
                    <a:gd name="connsiteX3" fmla="*/ 2210672 w 2378475"/>
                    <a:gd name="connsiteY3" fmla="*/ 794933 h 2450391"/>
                    <a:gd name="connsiteX4" fmla="*/ 937312 w 2378475"/>
                    <a:gd name="connsiteY4" fmla="*/ 2450391 h 2450391"/>
                    <a:gd name="connsiteX5" fmla="*/ 0 w 2378475"/>
                    <a:gd name="connsiteY5" fmla="*/ 1651150 h 2450391"/>
                    <a:gd name="connsiteX6" fmla="*/ 38309 w 2378475"/>
                    <a:gd name="connsiteY6" fmla="*/ 1412825 h 2450391"/>
                    <a:gd name="connsiteX0" fmla="*/ 38309 w 2378475"/>
                    <a:gd name="connsiteY0" fmla="*/ 1412825 h 2450391"/>
                    <a:gd name="connsiteX1" fmla="*/ 1358954 w 2378475"/>
                    <a:gd name="connsiteY1" fmla="*/ 840009 h 2450391"/>
                    <a:gd name="connsiteX2" fmla="*/ 2378475 w 2378475"/>
                    <a:gd name="connsiteY2" fmla="*/ 0 h 2450391"/>
                    <a:gd name="connsiteX3" fmla="*/ 2210672 w 2378475"/>
                    <a:gd name="connsiteY3" fmla="*/ 794933 h 2450391"/>
                    <a:gd name="connsiteX4" fmla="*/ 937312 w 2378475"/>
                    <a:gd name="connsiteY4" fmla="*/ 2450391 h 2450391"/>
                    <a:gd name="connsiteX5" fmla="*/ 0 w 2378475"/>
                    <a:gd name="connsiteY5" fmla="*/ 1651150 h 2450391"/>
                    <a:gd name="connsiteX6" fmla="*/ 38309 w 2378475"/>
                    <a:gd name="connsiteY6" fmla="*/ 1412825 h 2450391"/>
                    <a:gd name="connsiteX0" fmla="*/ 38309 w 2378475"/>
                    <a:gd name="connsiteY0" fmla="*/ 1412825 h 2450391"/>
                    <a:gd name="connsiteX1" fmla="*/ 1358954 w 2378475"/>
                    <a:gd name="connsiteY1" fmla="*/ 840009 h 2450391"/>
                    <a:gd name="connsiteX2" fmla="*/ 2378475 w 2378475"/>
                    <a:gd name="connsiteY2" fmla="*/ 0 h 2450391"/>
                    <a:gd name="connsiteX3" fmla="*/ 2242142 w 2378475"/>
                    <a:gd name="connsiteY3" fmla="*/ 799145 h 2450391"/>
                    <a:gd name="connsiteX4" fmla="*/ 937312 w 2378475"/>
                    <a:gd name="connsiteY4" fmla="*/ 2450391 h 2450391"/>
                    <a:gd name="connsiteX5" fmla="*/ 0 w 2378475"/>
                    <a:gd name="connsiteY5" fmla="*/ 1651150 h 2450391"/>
                    <a:gd name="connsiteX6" fmla="*/ 38309 w 2378475"/>
                    <a:gd name="connsiteY6" fmla="*/ 1412825 h 2450391"/>
                    <a:gd name="connsiteX0" fmla="*/ 38309 w 2378475"/>
                    <a:gd name="connsiteY0" fmla="*/ 1412825 h 2450391"/>
                    <a:gd name="connsiteX1" fmla="*/ 1358954 w 2378475"/>
                    <a:gd name="connsiteY1" fmla="*/ 840009 h 2450391"/>
                    <a:gd name="connsiteX2" fmla="*/ 2378475 w 2378475"/>
                    <a:gd name="connsiteY2" fmla="*/ 0 h 2450391"/>
                    <a:gd name="connsiteX3" fmla="*/ 2242142 w 2378475"/>
                    <a:gd name="connsiteY3" fmla="*/ 799145 h 2450391"/>
                    <a:gd name="connsiteX4" fmla="*/ 937312 w 2378475"/>
                    <a:gd name="connsiteY4" fmla="*/ 2450391 h 2450391"/>
                    <a:gd name="connsiteX5" fmla="*/ 0 w 2378475"/>
                    <a:gd name="connsiteY5" fmla="*/ 1651150 h 2450391"/>
                    <a:gd name="connsiteX6" fmla="*/ 38309 w 2378475"/>
                    <a:gd name="connsiteY6" fmla="*/ 1412825 h 2450391"/>
                    <a:gd name="connsiteX0" fmla="*/ 38309 w 2378475"/>
                    <a:gd name="connsiteY0" fmla="*/ 1412825 h 2450391"/>
                    <a:gd name="connsiteX1" fmla="*/ 1358954 w 2378475"/>
                    <a:gd name="connsiteY1" fmla="*/ 840009 h 2450391"/>
                    <a:gd name="connsiteX2" fmla="*/ 2378475 w 2378475"/>
                    <a:gd name="connsiteY2" fmla="*/ 0 h 2450391"/>
                    <a:gd name="connsiteX3" fmla="*/ 2242142 w 2378475"/>
                    <a:gd name="connsiteY3" fmla="*/ 799145 h 2450391"/>
                    <a:gd name="connsiteX4" fmla="*/ 937312 w 2378475"/>
                    <a:gd name="connsiteY4" fmla="*/ 2450391 h 2450391"/>
                    <a:gd name="connsiteX5" fmla="*/ 0 w 2378475"/>
                    <a:gd name="connsiteY5" fmla="*/ 1651150 h 2450391"/>
                    <a:gd name="connsiteX6" fmla="*/ 38309 w 2378475"/>
                    <a:gd name="connsiteY6" fmla="*/ 1412825 h 2450391"/>
                    <a:gd name="connsiteX0" fmla="*/ 38309 w 2378475"/>
                    <a:gd name="connsiteY0" fmla="*/ 1412825 h 2450391"/>
                    <a:gd name="connsiteX1" fmla="*/ 1358954 w 2378475"/>
                    <a:gd name="connsiteY1" fmla="*/ 840009 h 2450391"/>
                    <a:gd name="connsiteX2" fmla="*/ 2378475 w 2378475"/>
                    <a:gd name="connsiteY2" fmla="*/ 0 h 2450391"/>
                    <a:gd name="connsiteX3" fmla="*/ 2242142 w 2378475"/>
                    <a:gd name="connsiteY3" fmla="*/ 799145 h 2450391"/>
                    <a:gd name="connsiteX4" fmla="*/ 937312 w 2378475"/>
                    <a:gd name="connsiteY4" fmla="*/ 2450391 h 2450391"/>
                    <a:gd name="connsiteX5" fmla="*/ 0 w 2378475"/>
                    <a:gd name="connsiteY5" fmla="*/ 1651150 h 2450391"/>
                    <a:gd name="connsiteX6" fmla="*/ 38309 w 2378475"/>
                    <a:gd name="connsiteY6" fmla="*/ 1412825 h 2450391"/>
                    <a:gd name="connsiteX0" fmla="*/ 38309 w 2378475"/>
                    <a:gd name="connsiteY0" fmla="*/ 1412825 h 2450391"/>
                    <a:gd name="connsiteX1" fmla="*/ 1358954 w 2378475"/>
                    <a:gd name="connsiteY1" fmla="*/ 840009 h 2450391"/>
                    <a:gd name="connsiteX2" fmla="*/ 2378475 w 2378475"/>
                    <a:gd name="connsiteY2" fmla="*/ 0 h 2450391"/>
                    <a:gd name="connsiteX3" fmla="*/ 2242142 w 2378475"/>
                    <a:gd name="connsiteY3" fmla="*/ 799145 h 2450391"/>
                    <a:gd name="connsiteX4" fmla="*/ 937312 w 2378475"/>
                    <a:gd name="connsiteY4" fmla="*/ 2450391 h 2450391"/>
                    <a:gd name="connsiteX5" fmla="*/ 0 w 2378475"/>
                    <a:gd name="connsiteY5" fmla="*/ 1651150 h 2450391"/>
                    <a:gd name="connsiteX6" fmla="*/ 38309 w 2378475"/>
                    <a:gd name="connsiteY6" fmla="*/ 1412825 h 2450391"/>
                    <a:gd name="connsiteX0" fmla="*/ 38309 w 2378475"/>
                    <a:gd name="connsiteY0" fmla="*/ 1412825 h 2450391"/>
                    <a:gd name="connsiteX1" fmla="*/ 1358954 w 2378475"/>
                    <a:gd name="connsiteY1" fmla="*/ 840009 h 2450391"/>
                    <a:gd name="connsiteX2" fmla="*/ 2378475 w 2378475"/>
                    <a:gd name="connsiteY2" fmla="*/ 0 h 2450391"/>
                    <a:gd name="connsiteX3" fmla="*/ 2242142 w 2378475"/>
                    <a:gd name="connsiteY3" fmla="*/ 799145 h 2450391"/>
                    <a:gd name="connsiteX4" fmla="*/ 937312 w 2378475"/>
                    <a:gd name="connsiteY4" fmla="*/ 2450391 h 2450391"/>
                    <a:gd name="connsiteX5" fmla="*/ 0 w 2378475"/>
                    <a:gd name="connsiteY5" fmla="*/ 1651150 h 2450391"/>
                    <a:gd name="connsiteX6" fmla="*/ 38309 w 2378475"/>
                    <a:gd name="connsiteY6" fmla="*/ 1412825 h 2450391"/>
                    <a:gd name="connsiteX0" fmla="*/ 5647 w 2345813"/>
                    <a:gd name="connsiteY0" fmla="*/ 1412825 h 2458692"/>
                    <a:gd name="connsiteX1" fmla="*/ 1326292 w 2345813"/>
                    <a:gd name="connsiteY1" fmla="*/ 840009 h 2458692"/>
                    <a:gd name="connsiteX2" fmla="*/ 2345813 w 2345813"/>
                    <a:gd name="connsiteY2" fmla="*/ 0 h 2458692"/>
                    <a:gd name="connsiteX3" fmla="*/ 2209480 w 2345813"/>
                    <a:gd name="connsiteY3" fmla="*/ 799145 h 2458692"/>
                    <a:gd name="connsiteX4" fmla="*/ 904650 w 2345813"/>
                    <a:gd name="connsiteY4" fmla="*/ 2450391 h 2458692"/>
                    <a:gd name="connsiteX5" fmla="*/ 5647 w 2345813"/>
                    <a:gd name="connsiteY5" fmla="*/ 1412825 h 2458692"/>
                    <a:gd name="connsiteX0" fmla="*/ 13252 w 2353418"/>
                    <a:gd name="connsiteY0" fmla="*/ 1412825 h 2466096"/>
                    <a:gd name="connsiteX1" fmla="*/ 1333897 w 2353418"/>
                    <a:gd name="connsiteY1" fmla="*/ 840009 h 2466096"/>
                    <a:gd name="connsiteX2" fmla="*/ 2353418 w 2353418"/>
                    <a:gd name="connsiteY2" fmla="*/ 0 h 2466096"/>
                    <a:gd name="connsiteX3" fmla="*/ 2217085 w 2353418"/>
                    <a:gd name="connsiteY3" fmla="*/ 799145 h 2466096"/>
                    <a:gd name="connsiteX4" fmla="*/ 912255 w 2353418"/>
                    <a:gd name="connsiteY4" fmla="*/ 2450391 h 2466096"/>
                    <a:gd name="connsiteX5" fmla="*/ 13252 w 2353418"/>
                    <a:gd name="connsiteY5" fmla="*/ 1412825 h 2466096"/>
                    <a:gd name="connsiteX0" fmla="*/ 13252 w 2353418"/>
                    <a:gd name="connsiteY0" fmla="*/ 1412825 h 2466096"/>
                    <a:gd name="connsiteX1" fmla="*/ 1333897 w 2353418"/>
                    <a:gd name="connsiteY1" fmla="*/ 840009 h 2466096"/>
                    <a:gd name="connsiteX2" fmla="*/ 2353418 w 2353418"/>
                    <a:gd name="connsiteY2" fmla="*/ 0 h 2466096"/>
                    <a:gd name="connsiteX3" fmla="*/ 2217085 w 2353418"/>
                    <a:gd name="connsiteY3" fmla="*/ 799145 h 2466096"/>
                    <a:gd name="connsiteX4" fmla="*/ 912255 w 2353418"/>
                    <a:gd name="connsiteY4" fmla="*/ 2450391 h 2466096"/>
                    <a:gd name="connsiteX5" fmla="*/ 13252 w 2353418"/>
                    <a:gd name="connsiteY5" fmla="*/ 1412825 h 2466096"/>
                    <a:gd name="connsiteX0" fmla="*/ 13252 w 2353418"/>
                    <a:gd name="connsiteY0" fmla="*/ 1412825 h 2466096"/>
                    <a:gd name="connsiteX1" fmla="*/ 1163517 w 2353418"/>
                    <a:gd name="connsiteY1" fmla="*/ 868457 h 2466096"/>
                    <a:gd name="connsiteX2" fmla="*/ 2353418 w 2353418"/>
                    <a:gd name="connsiteY2" fmla="*/ 0 h 2466096"/>
                    <a:gd name="connsiteX3" fmla="*/ 2217085 w 2353418"/>
                    <a:gd name="connsiteY3" fmla="*/ 799145 h 2466096"/>
                    <a:gd name="connsiteX4" fmla="*/ 912255 w 2353418"/>
                    <a:gd name="connsiteY4" fmla="*/ 2450391 h 2466096"/>
                    <a:gd name="connsiteX5" fmla="*/ 13252 w 2353418"/>
                    <a:gd name="connsiteY5" fmla="*/ 1412825 h 2466096"/>
                    <a:gd name="connsiteX0" fmla="*/ 13252 w 2353418"/>
                    <a:gd name="connsiteY0" fmla="*/ 1412825 h 2466096"/>
                    <a:gd name="connsiteX1" fmla="*/ 1163517 w 2353418"/>
                    <a:gd name="connsiteY1" fmla="*/ 868457 h 2466096"/>
                    <a:gd name="connsiteX2" fmla="*/ 2353418 w 2353418"/>
                    <a:gd name="connsiteY2" fmla="*/ 0 h 2466096"/>
                    <a:gd name="connsiteX3" fmla="*/ 2217085 w 2353418"/>
                    <a:gd name="connsiteY3" fmla="*/ 799145 h 2466096"/>
                    <a:gd name="connsiteX4" fmla="*/ 912255 w 2353418"/>
                    <a:gd name="connsiteY4" fmla="*/ 2450391 h 2466096"/>
                    <a:gd name="connsiteX5" fmla="*/ 13252 w 2353418"/>
                    <a:gd name="connsiteY5" fmla="*/ 1412825 h 2466096"/>
                    <a:gd name="connsiteX0" fmla="*/ 13252 w 2353418"/>
                    <a:gd name="connsiteY0" fmla="*/ 1412825 h 2466096"/>
                    <a:gd name="connsiteX1" fmla="*/ 1163517 w 2353418"/>
                    <a:gd name="connsiteY1" fmla="*/ 868457 h 2466096"/>
                    <a:gd name="connsiteX2" fmla="*/ 2353418 w 2353418"/>
                    <a:gd name="connsiteY2" fmla="*/ 0 h 2466096"/>
                    <a:gd name="connsiteX3" fmla="*/ 2217085 w 2353418"/>
                    <a:gd name="connsiteY3" fmla="*/ 799145 h 2466096"/>
                    <a:gd name="connsiteX4" fmla="*/ 912255 w 2353418"/>
                    <a:gd name="connsiteY4" fmla="*/ 2450391 h 2466096"/>
                    <a:gd name="connsiteX5" fmla="*/ 13252 w 2353418"/>
                    <a:gd name="connsiteY5" fmla="*/ 1412825 h 2466096"/>
                    <a:gd name="connsiteX0" fmla="*/ 13252 w 2353418"/>
                    <a:gd name="connsiteY0" fmla="*/ 1412825 h 2466096"/>
                    <a:gd name="connsiteX1" fmla="*/ 1163517 w 2353418"/>
                    <a:gd name="connsiteY1" fmla="*/ 868457 h 2466096"/>
                    <a:gd name="connsiteX2" fmla="*/ 2353418 w 2353418"/>
                    <a:gd name="connsiteY2" fmla="*/ 0 h 2466096"/>
                    <a:gd name="connsiteX3" fmla="*/ 2217085 w 2353418"/>
                    <a:gd name="connsiteY3" fmla="*/ 799145 h 2466096"/>
                    <a:gd name="connsiteX4" fmla="*/ 912255 w 2353418"/>
                    <a:gd name="connsiteY4" fmla="*/ 2450391 h 2466096"/>
                    <a:gd name="connsiteX5" fmla="*/ 13252 w 2353418"/>
                    <a:gd name="connsiteY5" fmla="*/ 1412825 h 2466096"/>
                    <a:gd name="connsiteX0" fmla="*/ 13252 w 2353418"/>
                    <a:gd name="connsiteY0" fmla="*/ 1412825 h 2466096"/>
                    <a:gd name="connsiteX1" fmla="*/ 1163517 w 2353418"/>
                    <a:gd name="connsiteY1" fmla="*/ 868457 h 2466096"/>
                    <a:gd name="connsiteX2" fmla="*/ 2353418 w 2353418"/>
                    <a:gd name="connsiteY2" fmla="*/ 0 h 2466096"/>
                    <a:gd name="connsiteX3" fmla="*/ 2217085 w 2353418"/>
                    <a:gd name="connsiteY3" fmla="*/ 799145 h 2466096"/>
                    <a:gd name="connsiteX4" fmla="*/ 912255 w 2353418"/>
                    <a:gd name="connsiteY4" fmla="*/ 2450391 h 2466096"/>
                    <a:gd name="connsiteX5" fmla="*/ 13252 w 2353418"/>
                    <a:gd name="connsiteY5" fmla="*/ 1412825 h 2466096"/>
                    <a:gd name="connsiteX0" fmla="*/ 13088 w 2353254"/>
                    <a:gd name="connsiteY0" fmla="*/ 1412825 h 2460429"/>
                    <a:gd name="connsiteX1" fmla="*/ 1163353 w 2353254"/>
                    <a:gd name="connsiteY1" fmla="*/ 868457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163353 w 2353254"/>
                    <a:gd name="connsiteY1" fmla="*/ 868457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163353 w 2353254"/>
                    <a:gd name="connsiteY1" fmla="*/ 868457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658634 w 2353254"/>
                    <a:gd name="connsiteY1" fmla="*/ 614419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658634 w 2353254"/>
                    <a:gd name="connsiteY1" fmla="*/ 614419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658634 w 2353254"/>
                    <a:gd name="connsiteY1" fmla="*/ 614419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658634 w 2353254"/>
                    <a:gd name="connsiteY1" fmla="*/ 614419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658634 w 2353254"/>
                    <a:gd name="connsiteY1" fmla="*/ 614419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541623 w 2353254"/>
                    <a:gd name="connsiteY1" fmla="*/ 921125 h 2460429"/>
                    <a:gd name="connsiteX2" fmla="*/ 1658634 w 2353254"/>
                    <a:gd name="connsiteY2" fmla="*/ 614419 h 2460429"/>
                    <a:gd name="connsiteX3" fmla="*/ 2353254 w 2353254"/>
                    <a:gd name="connsiteY3" fmla="*/ 0 h 2460429"/>
                    <a:gd name="connsiteX4" fmla="*/ 2216921 w 2353254"/>
                    <a:gd name="connsiteY4" fmla="*/ 799145 h 2460429"/>
                    <a:gd name="connsiteX5" fmla="*/ 912091 w 2353254"/>
                    <a:gd name="connsiteY5" fmla="*/ 2450391 h 2460429"/>
                    <a:gd name="connsiteX6" fmla="*/ 13088 w 2353254"/>
                    <a:gd name="connsiteY6" fmla="*/ 1412825 h 2460429"/>
                    <a:gd name="connsiteX0" fmla="*/ 13088 w 2353254"/>
                    <a:gd name="connsiteY0" fmla="*/ 1412825 h 2460429"/>
                    <a:gd name="connsiteX1" fmla="*/ 541623 w 2353254"/>
                    <a:gd name="connsiteY1" fmla="*/ 921125 h 2460429"/>
                    <a:gd name="connsiteX2" fmla="*/ 1658634 w 2353254"/>
                    <a:gd name="connsiteY2" fmla="*/ 614419 h 2460429"/>
                    <a:gd name="connsiteX3" fmla="*/ 2353254 w 2353254"/>
                    <a:gd name="connsiteY3" fmla="*/ 0 h 2460429"/>
                    <a:gd name="connsiteX4" fmla="*/ 2216921 w 2353254"/>
                    <a:gd name="connsiteY4" fmla="*/ 799145 h 2460429"/>
                    <a:gd name="connsiteX5" fmla="*/ 912091 w 2353254"/>
                    <a:gd name="connsiteY5" fmla="*/ 2450391 h 2460429"/>
                    <a:gd name="connsiteX6" fmla="*/ 13088 w 2353254"/>
                    <a:gd name="connsiteY6" fmla="*/ 1412825 h 2460429"/>
                    <a:gd name="connsiteX0" fmla="*/ 13088 w 2353254"/>
                    <a:gd name="connsiteY0" fmla="*/ 1412825 h 2460429"/>
                    <a:gd name="connsiteX1" fmla="*/ 832429 w 2353254"/>
                    <a:gd name="connsiteY1" fmla="*/ 902390 h 2460429"/>
                    <a:gd name="connsiteX2" fmla="*/ 1658634 w 2353254"/>
                    <a:gd name="connsiteY2" fmla="*/ 614419 h 2460429"/>
                    <a:gd name="connsiteX3" fmla="*/ 2353254 w 2353254"/>
                    <a:gd name="connsiteY3" fmla="*/ 0 h 2460429"/>
                    <a:gd name="connsiteX4" fmla="*/ 2216921 w 2353254"/>
                    <a:gd name="connsiteY4" fmla="*/ 799145 h 2460429"/>
                    <a:gd name="connsiteX5" fmla="*/ 912091 w 2353254"/>
                    <a:gd name="connsiteY5" fmla="*/ 2450391 h 2460429"/>
                    <a:gd name="connsiteX6" fmla="*/ 13088 w 2353254"/>
                    <a:gd name="connsiteY6" fmla="*/ 1412825 h 2460429"/>
                    <a:gd name="connsiteX0" fmla="*/ 13088 w 2353254"/>
                    <a:gd name="connsiteY0" fmla="*/ 1412825 h 2460429"/>
                    <a:gd name="connsiteX1" fmla="*/ 832429 w 2353254"/>
                    <a:gd name="connsiteY1" fmla="*/ 902390 h 2460429"/>
                    <a:gd name="connsiteX2" fmla="*/ 1658634 w 2353254"/>
                    <a:gd name="connsiteY2" fmla="*/ 614419 h 2460429"/>
                    <a:gd name="connsiteX3" fmla="*/ 2353254 w 2353254"/>
                    <a:gd name="connsiteY3" fmla="*/ 0 h 2460429"/>
                    <a:gd name="connsiteX4" fmla="*/ 2216921 w 2353254"/>
                    <a:gd name="connsiteY4" fmla="*/ 799145 h 2460429"/>
                    <a:gd name="connsiteX5" fmla="*/ 912091 w 2353254"/>
                    <a:gd name="connsiteY5" fmla="*/ 2450391 h 2460429"/>
                    <a:gd name="connsiteX6" fmla="*/ 13088 w 2353254"/>
                    <a:gd name="connsiteY6" fmla="*/ 1412825 h 2460429"/>
                    <a:gd name="connsiteX0" fmla="*/ 13088 w 2353254"/>
                    <a:gd name="connsiteY0" fmla="*/ 1412825 h 2460429"/>
                    <a:gd name="connsiteX1" fmla="*/ 832429 w 2353254"/>
                    <a:gd name="connsiteY1" fmla="*/ 902390 h 2460429"/>
                    <a:gd name="connsiteX2" fmla="*/ 1658634 w 2353254"/>
                    <a:gd name="connsiteY2" fmla="*/ 614419 h 2460429"/>
                    <a:gd name="connsiteX3" fmla="*/ 2353254 w 2353254"/>
                    <a:gd name="connsiteY3" fmla="*/ 0 h 2460429"/>
                    <a:gd name="connsiteX4" fmla="*/ 2216921 w 2353254"/>
                    <a:gd name="connsiteY4" fmla="*/ 799145 h 2460429"/>
                    <a:gd name="connsiteX5" fmla="*/ 912091 w 2353254"/>
                    <a:gd name="connsiteY5" fmla="*/ 2450391 h 2460429"/>
                    <a:gd name="connsiteX6" fmla="*/ 13088 w 2353254"/>
                    <a:gd name="connsiteY6" fmla="*/ 1412825 h 2460429"/>
                    <a:gd name="connsiteX0" fmla="*/ 13088 w 2353254"/>
                    <a:gd name="connsiteY0" fmla="*/ 1412825 h 2460429"/>
                    <a:gd name="connsiteX1" fmla="*/ 832429 w 2353254"/>
                    <a:gd name="connsiteY1" fmla="*/ 902390 h 2460429"/>
                    <a:gd name="connsiteX2" fmla="*/ 1658634 w 2353254"/>
                    <a:gd name="connsiteY2" fmla="*/ 614419 h 2460429"/>
                    <a:gd name="connsiteX3" fmla="*/ 2353254 w 2353254"/>
                    <a:gd name="connsiteY3" fmla="*/ 0 h 2460429"/>
                    <a:gd name="connsiteX4" fmla="*/ 2216921 w 2353254"/>
                    <a:gd name="connsiteY4" fmla="*/ 799145 h 2460429"/>
                    <a:gd name="connsiteX5" fmla="*/ 912091 w 2353254"/>
                    <a:gd name="connsiteY5" fmla="*/ 2450391 h 2460429"/>
                    <a:gd name="connsiteX6" fmla="*/ 13088 w 2353254"/>
                    <a:gd name="connsiteY6" fmla="*/ 1412825 h 2460429"/>
                    <a:gd name="connsiteX0" fmla="*/ 13088 w 2353254"/>
                    <a:gd name="connsiteY0" fmla="*/ 1412825 h 2460429"/>
                    <a:gd name="connsiteX1" fmla="*/ 832429 w 2353254"/>
                    <a:gd name="connsiteY1" fmla="*/ 902390 h 2460429"/>
                    <a:gd name="connsiteX2" fmla="*/ 1658634 w 2353254"/>
                    <a:gd name="connsiteY2" fmla="*/ 614419 h 2460429"/>
                    <a:gd name="connsiteX3" fmla="*/ 2353254 w 2353254"/>
                    <a:gd name="connsiteY3" fmla="*/ 0 h 2460429"/>
                    <a:gd name="connsiteX4" fmla="*/ 2216921 w 2353254"/>
                    <a:gd name="connsiteY4" fmla="*/ 799145 h 2460429"/>
                    <a:gd name="connsiteX5" fmla="*/ 912091 w 2353254"/>
                    <a:gd name="connsiteY5" fmla="*/ 2450391 h 2460429"/>
                    <a:gd name="connsiteX6" fmla="*/ 13088 w 2353254"/>
                    <a:gd name="connsiteY6" fmla="*/ 1412825 h 2460429"/>
                    <a:gd name="connsiteX0" fmla="*/ 13088 w 2353254"/>
                    <a:gd name="connsiteY0" fmla="*/ 1412825 h 2460429"/>
                    <a:gd name="connsiteX1" fmla="*/ 832429 w 2353254"/>
                    <a:gd name="connsiteY1" fmla="*/ 902390 h 2460429"/>
                    <a:gd name="connsiteX2" fmla="*/ 1658634 w 2353254"/>
                    <a:gd name="connsiteY2" fmla="*/ 614419 h 2460429"/>
                    <a:gd name="connsiteX3" fmla="*/ 2353254 w 2353254"/>
                    <a:gd name="connsiteY3" fmla="*/ 0 h 2460429"/>
                    <a:gd name="connsiteX4" fmla="*/ 2216921 w 2353254"/>
                    <a:gd name="connsiteY4" fmla="*/ 799145 h 2460429"/>
                    <a:gd name="connsiteX5" fmla="*/ 912091 w 2353254"/>
                    <a:gd name="connsiteY5" fmla="*/ 2450391 h 2460429"/>
                    <a:gd name="connsiteX6" fmla="*/ 13088 w 2353254"/>
                    <a:gd name="connsiteY6" fmla="*/ 1412825 h 2460429"/>
                    <a:gd name="connsiteX0" fmla="*/ 13088 w 2353254"/>
                    <a:gd name="connsiteY0" fmla="*/ 1412825 h 2460429"/>
                    <a:gd name="connsiteX1" fmla="*/ 832429 w 2353254"/>
                    <a:gd name="connsiteY1" fmla="*/ 902390 h 2460429"/>
                    <a:gd name="connsiteX2" fmla="*/ 1658634 w 2353254"/>
                    <a:gd name="connsiteY2" fmla="*/ 614419 h 2460429"/>
                    <a:gd name="connsiteX3" fmla="*/ 2353254 w 2353254"/>
                    <a:gd name="connsiteY3" fmla="*/ 0 h 2460429"/>
                    <a:gd name="connsiteX4" fmla="*/ 2216921 w 2353254"/>
                    <a:gd name="connsiteY4" fmla="*/ 799145 h 2460429"/>
                    <a:gd name="connsiteX5" fmla="*/ 912091 w 2353254"/>
                    <a:gd name="connsiteY5" fmla="*/ 2450391 h 2460429"/>
                    <a:gd name="connsiteX6" fmla="*/ 13088 w 2353254"/>
                    <a:gd name="connsiteY6" fmla="*/ 1412825 h 2460429"/>
                    <a:gd name="connsiteX0" fmla="*/ 13088 w 2353254"/>
                    <a:gd name="connsiteY0" fmla="*/ 1412825 h 2460429"/>
                    <a:gd name="connsiteX1" fmla="*/ 1658634 w 2353254"/>
                    <a:gd name="connsiteY1" fmla="*/ 614419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406782 w 2353254"/>
                    <a:gd name="connsiteY1" fmla="*/ 772907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406782 w 2353254"/>
                    <a:gd name="connsiteY1" fmla="*/ 772907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406782 w 2353254"/>
                    <a:gd name="connsiteY1" fmla="*/ 772907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406782 w 2353254"/>
                    <a:gd name="connsiteY1" fmla="*/ 772907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406782 w 2353254"/>
                    <a:gd name="connsiteY1" fmla="*/ 772907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406782 w 2353254"/>
                    <a:gd name="connsiteY1" fmla="*/ 772907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367334 w 2353254"/>
                    <a:gd name="connsiteY1" fmla="*/ 780440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423582 w 2353254"/>
                    <a:gd name="connsiteY1" fmla="*/ 743123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423582 w 2353254"/>
                    <a:gd name="connsiteY1" fmla="*/ 743123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420213 w 2353254"/>
                    <a:gd name="connsiteY1" fmla="*/ 768299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81"/>
                    <a:gd name="connsiteY0" fmla="*/ 1412825 h 2460429"/>
                    <a:gd name="connsiteX1" fmla="*/ 1420213 w 2353281"/>
                    <a:gd name="connsiteY1" fmla="*/ 768299 h 2460429"/>
                    <a:gd name="connsiteX2" fmla="*/ 2353254 w 2353281"/>
                    <a:gd name="connsiteY2" fmla="*/ 0 h 2460429"/>
                    <a:gd name="connsiteX3" fmla="*/ 2216921 w 2353281"/>
                    <a:gd name="connsiteY3" fmla="*/ 799145 h 2460429"/>
                    <a:gd name="connsiteX4" fmla="*/ 912091 w 2353281"/>
                    <a:gd name="connsiteY4" fmla="*/ 2450391 h 2460429"/>
                    <a:gd name="connsiteX5" fmla="*/ 13088 w 2353281"/>
                    <a:gd name="connsiteY5" fmla="*/ 1412825 h 2460429"/>
                    <a:gd name="connsiteX0" fmla="*/ 13088 w 2353281"/>
                    <a:gd name="connsiteY0" fmla="*/ 1412825 h 2460429"/>
                    <a:gd name="connsiteX1" fmla="*/ 1420213 w 2353281"/>
                    <a:gd name="connsiteY1" fmla="*/ 768299 h 2460429"/>
                    <a:gd name="connsiteX2" fmla="*/ 2353254 w 2353281"/>
                    <a:gd name="connsiteY2" fmla="*/ 0 h 2460429"/>
                    <a:gd name="connsiteX3" fmla="*/ 2216921 w 2353281"/>
                    <a:gd name="connsiteY3" fmla="*/ 799145 h 2460429"/>
                    <a:gd name="connsiteX4" fmla="*/ 912091 w 2353281"/>
                    <a:gd name="connsiteY4" fmla="*/ 2450391 h 2460429"/>
                    <a:gd name="connsiteX5" fmla="*/ 13088 w 2353281"/>
                    <a:gd name="connsiteY5" fmla="*/ 1412825 h 2460429"/>
                    <a:gd name="connsiteX0" fmla="*/ 13088 w 2353281"/>
                    <a:gd name="connsiteY0" fmla="*/ 1412825 h 2460429"/>
                    <a:gd name="connsiteX1" fmla="*/ 1420213 w 2353281"/>
                    <a:gd name="connsiteY1" fmla="*/ 768299 h 2460429"/>
                    <a:gd name="connsiteX2" fmla="*/ 2353254 w 2353281"/>
                    <a:gd name="connsiteY2" fmla="*/ 0 h 2460429"/>
                    <a:gd name="connsiteX3" fmla="*/ 2216921 w 2353281"/>
                    <a:gd name="connsiteY3" fmla="*/ 799145 h 2460429"/>
                    <a:gd name="connsiteX4" fmla="*/ 912091 w 2353281"/>
                    <a:gd name="connsiteY4" fmla="*/ 2450391 h 2460429"/>
                    <a:gd name="connsiteX5" fmla="*/ 13088 w 2353281"/>
                    <a:gd name="connsiteY5" fmla="*/ 1412825 h 2460429"/>
                    <a:gd name="connsiteX0" fmla="*/ 13088 w 2353281"/>
                    <a:gd name="connsiteY0" fmla="*/ 1412825 h 2460429"/>
                    <a:gd name="connsiteX1" fmla="*/ 1420213 w 2353281"/>
                    <a:gd name="connsiteY1" fmla="*/ 768299 h 2460429"/>
                    <a:gd name="connsiteX2" fmla="*/ 2353254 w 2353281"/>
                    <a:gd name="connsiteY2" fmla="*/ 0 h 2460429"/>
                    <a:gd name="connsiteX3" fmla="*/ 2216921 w 2353281"/>
                    <a:gd name="connsiteY3" fmla="*/ 799145 h 2460429"/>
                    <a:gd name="connsiteX4" fmla="*/ 912091 w 2353281"/>
                    <a:gd name="connsiteY4" fmla="*/ 2450391 h 2460429"/>
                    <a:gd name="connsiteX5" fmla="*/ 13088 w 2353281"/>
                    <a:gd name="connsiteY5" fmla="*/ 1412825 h 2460429"/>
                    <a:gd name="connsiteX0" fmla="*/ 13088 w 2353281"/>
                    <a:gd name="connsiteY0" fmla="*/ 1412825 h 2460429"/>
                    <a:gd name="connsiteX1" fmla="*/ 1420213 w 2353281"/>
                    <a:gd name="connsiteY1" fmla="*/ 768299 h 2460429"/>
                    <a:gd name="connsiteX2" fmla="*/ 2353254 w 2353281"/>
                    <a:gd name="connsiteY2" fmla="*/ 0 h 2460429"/>
                    <a:gd name="connsiteX3" fmla="*/ 2216921 w 2353281"/>
                    <a:gd name="connsiteY3" fmla="*/ 799145 h 2460429"/>
                    <a:gd name="connsiteX4" fmla="*/ 912091 w 2353281"/>
                    <a:gd name="connsiteY4" fmla="*/ 2450391 h 2460429"/>
                    <a:gd name="connsiteX5" fmla="*/ 13088 w 2353281"/>
                    <a:gd name="connsiteY5" fmla="*/ 1412825 h 2460429"/>
                    <a:gd name="connsiteX0" fmla="*/ 13101 w 2353294"/>
                    <a:gd name="connsiteY0" fmla="*/ 1412825 h 2466591"/>
                    <a:gd name="connsiteX1" fmla="*/ 1420226 w 2353294"/>
                    <a:gd name="connsiteY1" fmla="*/ 768299 h 2466591"/>
                    <a:gd name="connsiteX2" fmla="*/ 2353267 w 2353294"/>
                    <a:gd name="connsiteY2" fmla="*/ 0 h 2466591"/>
                    <a:gd name="connsiteX3" fmla="*/ 2216934 w 2353294"/>
                    <a:gd name="connsiteY3" fmla="*/ 799145 h 2466591"/>
                    <a:gd name="connsiteX4" fmla="*/ 911261 w 2353294"/>
                    <a:gd name="connsiteY4" fmla="*/ 2456684 h 2466591"/>
                    <a:gd name="connsiteX5" fmla="*/ 13101 w 2353294"/>
                    <a:gd name="connsiteY5" fmla="*/ 1412825 h 246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294" h="2466591">
                      <a:moveTo>
                        <a:pt x="13101" y="1412825"/>
                      </a:moveTo>
                      <a:cubicBezTo>
                        <a:pt x="178856" y="702337"/>
                        <a:pt x="994960" y="979833"/>
                        <a:pt x="1420226" y="768299"/>
                      </a:cubicBezTo>
                      <a:cubicBezTo>
                        <a:pt x="1893478" y="544593"/>
                        <a:pt x="2136825" y="219641"/>
                        <a:pt x="2353267" y="0"/>
                      </a:cubicBezTo>
                      <a:cubicBezTo>
                        <a:pt x="2355001" y="185139"/>
                        <a:pt x="2274421" y="506612"/>
                        <a:pt x="2216934" y="799145"/>
                      </a:cubicBezTo>
                      <a:cubicBezTo>
                        <a:pt x="1969494" y="1842252"/>
                        <a:pt x="1402291" y="2425215"/>
                        <a:pt x="911261" y="2456684"/>
                      </a:cubicBezTo>
                      <a:cubicBezTo>
                        <a:pt x="553618" y="2534631"/>
                        <a:pt x="-100632" y="2149496"/>
                        <a:pt x="13101" y="1412825"/>
                      </a:cubicBezTo>
                      <a:close/>
                    </a:path>
                  </a:pathLst>
                </a:custGeom>
                <a:gradFill>
                  <a:gsLst>
                    <a:gs pos="0">
                      <a:srgbClr val="329A2A">
                        <a:lumMod val="75000"/>
                      </a:srgbClr>
                    </a:gs>
                    <a:gs pos="100000">
                      <a:srgbClr val="92D050"/>
                    </a:gs>
                  </a:gsLst>
                  <a:lin ang="54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20" name="Rectangle 3">
                  <a:extLst>
                    <a:ext uri="{FF2B5EF4-FFF2-40B4-BE49-F238E27FC236}">
                      <a16:creationId xmlns="" xmlns:a16="http://schemas.microsoft.com/office/drawing/2014/main" id="{0EA40C2A-B1EB-92C3-F333-60D921D5E1AE}"/>
                    </a:ext>
                  </a:extLst>
                </p:cNvPr>
                <p:cNvSpPr/>
                <p:nvPr/>
              </p:nvSpPr>
              <p:spPr>
                <a:xfrm>
                  <a:off x="1467678" y="2330058"/>
                  <a:ext cx="1307918" cy="1110185"/>
                </a:xfrm>
                <a:custGeom>
                  <a:avLst/>
                  <a:gdLst>
                    <a:gd name="connsiteX0" fmla="*/ 0 w 1371600"/>
                    <a:gd name="connsiteY0" fmla="*/ 0 h 1219200"/>
                    <a:gd name="connsiteX1" fmla="*/ 1371600 w 1371600"/>
                    <a:gd name="connsiteY1" fmla="*/ 0 h 1219200"/>
                    <a:gd name="connsiteX2" fmla="*/ 1371600 w 1371600"/>
                    <a:gd name="connsiteY2" fmla="*/ 1219200 h 1219200"/>
                    <a:gd name="connsiteX3" fmla="*/ 0 w 1371600"/>
                    <a:gd name="connsiteY3" fmla="*/ 1219200 h 1219200"/>
                    <a:gd name="connsiteX4" fmla="*/ 0 w 1371600"/>
                    <a:gd name="connsiteY4" fmla="*/ 0 h 1219200"/>
                    <a:gd name="connsiteX0" fmla="*/ 0 w 1371600"/>
                    <a:gd name="connsiteY0" fmla="*/ 31750 h 1250950"/>
                    <a:gd name="connsiteX1" fmla="*/ 1365250 w 1371600"/>
                    <a:gd name="connsiteY1" fmla="*/ 0 h 1250950"/>
                    <a:gd name="connsiteX2" fmla="*/ 1371600 w 1371600"/>
                    <a:gd name="connsiteY2" fmla="*/ 1250950 h 1250950"/>
                    <a:gd name="connsiteX3" fmla="*/ 0 w 1371600"/>
                    <a:gd name="connsiteY3" fmla="*/ 1250950 h 1250950"/>
                    <a:gd name="connsiteX4" fmla="*/ 0 w 1371600"/>
                    <a:gd name="connsiteY4" fmla="*/ 31750 h 1250950"/>
                    <a:gd name="connsiteX0" fmla="*/ 0 w 1479550"/>
                    <a:gd name="connsiteY0" fmla="*/ 31750 h 1250950"/>
                    <a:gd name="connsiteX1" fmla="*/ 1365250 w 1479550"/>
                    <a:gd name="connsiteY1" fmla="*/ 0 h 1250950"/>
                    <a:gd name="connsiteX2" fmla="*/ 1479550 w 1479550"/>
                    <a:gd name="connsiteY2" fmla="*/ 146050 h 1250950"/>
                    <a:gd name="connsiteX3" fmla="*/ 0 w 1479550"/>
                    <a:gd name="connsiteY3" fmla="*/ 1250950 h 1250950"/>
                    <a:gd name="connsiteX4" fmla="*/ 0 w 1479550"/>
                    <a:gd name="connsiteY4" fmla="*/ 31750 h 1250950"/>
                    <a:gd name="connsiteX0" fmla="*/ 0 w 1480196"/>
                    <a:gd name="connsiteY0" fmla="*/ 31750 h 1250950"/>
                    <a:gd name="connsiteX1" fmla="*/ 1365250 w 1480196"/>
                    <a:gd name="connsiteY1" fmla="*/ 0 h 1250950"/>
                    <a:gd name="connsiteX2" fmla="*/ 1479550 w 1480196"/>
                    <a:gd name="connsiteY2" fmla="*/ 146050 h 1250950"/>
                    <a:gd name="connsiteX3" fmla="*/ 0 w 1480196"/>
                    <a:gd name="connsiteY3" fmla="*/ 1250950 h 1250950"/>
                    <a:gd name="connsiteX4" fmla="*/ 0 w 1480196"/>
                    <a:gd name="connsiteY4" fmla="*/ 31750 h 1250950"/>
                    <a:gd name="connsiteX0" fmla="*/ 0 w 1480196"/>
                    <a:gd name="connsiteY0" fmla="*/ 32142 h 1251342"/>
                    <a:gd name="connsiteX1" fmla="*/ 1365250 w 1480196"/>
                    <a:gd name="connsiteY1" fmla="*/ 392 h 1251342"/>
                    <a:gd name="connsiteX2" fmla="*/ 1479550 w 1480196"/>
                    <a:gd name="connsiteY2" fmla="*/ 146442 h 1251342"/>
                    <a:gd name="connsiteX3" fmla="*/ 0 w 1480196"/>
                    <a:gd name="connsiteY3" fmla="*/ 1251342 h 1251342"/>
                    <a:gd name="connsiteX4" fmla="*/ 0 w 1480196"/>
                    <a:gd name="connsiteY4" fmla="*/ 32142 h 1251342"/>
                    <a:gd name="connsiteX0" fmla="*/ 0 w 1492896"/>
                    <a:gd name="connsiteY0" fmla="*/ 1238642 h 1251342"/>
                    <a:gd name="connsiteX1" fmla="*/ 1377950 w 1492896"/>
                    <a:gd name="connsiteY1" fmla="*/ 392 h 1251342"/>
                    <a:gd name="connsiteX2" fmla="*/ 1492250 w 1492896"/>
                    <a:gd name="connsiteY2" fmla="*/ 146442 h 1251342"/>
                    <a:gd name="connsiteX3" fmla="*/ 12700 w 1492896"/>
                    <a:gd name="connsiteY3" fmla="*/ 1251342 h 1251342"/>
                    <a:gd name="connsiteX4" fmla="*/ 0 w 1492896"/>
                    <a:gd name="connsiteY4" fmla="*/ 1238642 h 1251342"/>
                    <a:gd name="connsiteX0" fmla="*/ 0 w 1492896"/>
                    <a:gd name="connsiteY0" fmla="*/ 1238642 h 1251342"/>
                    <a:gd name="connsiteX1" fmla="*/ 1377950 w 1492896"/>
                    <a:gd name="connsiteY1" fmla="*/ 392 h 1251342"/>
                    <a:gd name="connsiteX2" fmla="*/ 1492250 w 1492896"/>
                    <a:gd name="connsiteY2" fmla="*/ 146442 h 1251342"/>
                    <a:gd name="connsiteX3" fmla="*/ 1028700 w 1492896"/>
                    <a:gd name="connsiteY3" fmla="*/ 476642 h 1251342"/>
                    <a:gd name="connsiteX4" fmla="*/ 12700 w 1492896"/>
                    <a:gd name="connsiteY4" fmla="*/ 1251342 h 1251342"/>
                    <a:gd name="connsiteX5" fmla="*/ 0 w 1492896"/>
                    <a:gd name="connsiteY5" fmla="*/ 1238642 h 1251342"/>
                    <a:gd name="connsiteX0" fmla="*/ 0 w 1492896"/>
                    <a:gd name="connsiteY0" fmla="*/ 1238642 h 1251342"/>
                    <a:gd name="connsiteX1" fmla="*/ 1377950 w 1492896"/>
                    <a:gd name="connsiteY1" fmla="*/ 392 h 1251342"/>
                    <a:gd name="connsiteX2" fmla="*/ 1492250 w 1492896"/>
                    <a:gd name="connsiteY2" fmla="*/ 146442 h 1251342"/>
                    <a:gd name="connsiteX3" fmla="*/ 1136650 w 1492896"/>
                    <a:gd name="connsiteY3" fmla="*/ 565542 h 1251342"/>
                    <a:gd name="connsiteX4" fmla="*/ 12700 w 1492896"/>
                    <a:gd name="connsiteY4" fmla="*/ 1251342 h 1251342"/>
                    <a:gd name="connsiteX5" fmla="*/ 0 w 1492896"/>
                    <a:gd name="connsiteY5" fmla="*/ 1238642 h 1251342"/>
                    <a:gd name="connsiteX0" fmla="*/ 0 w 1492896"/>
                    <a:gd name="connsiteY0" fmla="*/ 1238642 h 1251342"/>
                    <a:gd name="connsiteX1" fmla="*/ 971550 w 1492896"/>
                    <a:gd name="connsiteY1" fmla="*/ 375042 h 1251342"/>
                    <a:gd name="connsiteX2" fmla="*/ 1377950 w 1492896"/>
                    <a:gd name="connsiteY2" fmla="*/ 392 h 1251342"/>
                    <a:gd name="connsiteX3" fmla="*/ 1492250 w 1492896"/>
                    <a:gd name="connsiteY3" fmla="*/ 146442 h 1251342"/>
                    <a:gd name="connsiteX4" fmla="*/ 1136650 w 1492896"/>
                    <a:gd name="connsiteY4" fmla="*/ 565542 h 1251342"/>
                    <a:gd name="connsiteX5" fmla="*/ 12700 w 1492896"/>
                    <a:gd name="connsiteY5" fmla="*/ 1251342 h 1251342"/>
                    <a:gd name="connsiteX6" fmla="*/ 0 w 1492896"/>
                    <a:gd name="connsiteY6" fmla="*/ 1238642 h 1251342"/>
                    <a:gd name="connsiteX0" fmla="*/ 0 w 1492896"/>
                    <a:gd name="connsiteY0" fmla="*/ 1238642 h 1251342"/>
                    <a:gd name="connsiteX1" fmla="*/ 1003300 w 1492896"/>
                    <a:gd name="connsiteY1" fmla="*/ 463942 h 1251342"/>
                    <a:gd name="connsiteX2" fmla="*/ 1377950 w 1492896"/>
                    <a:gd name="connsiteY2" fmla="*/ 392 h 1251342"/>
                    <a:gd name="connsiteX3" fmla="*/ 1492250 w 1492896"/>
                    <a:gd name="connsiteY3" fmla="*/ 146442 h 1251342"/>
                    <a:gd name="connsiteX4" fmla="*/ 1136650 w 1492896"/>
                    <a:gd name="connsiteY4" fmla="*/ 565542 h 1251342"/>
                    <a:gd name="connsiteX5" fmla="*/ 12700 w 1492896"/>
                    <a:gd name="connsiteY5" fmla="*/ 1251342 h 1251342"/>
                    <a:gd name="connsiteX6" fmla="*/ 0 w 1492896"/>
                    <a:gd name="connsiteY6" fmla="*/ 1238642 h 1251342"/>
                    <a:gd name="connsiteX0" fmla="*/ 0 w 1492896"/>
                    <a:gd name="connsiteY0" fmla="*/ 1238642 h 1251342"/>
                    <a:gd name="connsiteX1" fmla="*/ 1085850 w 1492896"/>
                    <a:gd name="connsiteY1" fmla="*/ 394092 h 1251342"/>
                    <a:gd name="connsiteX2" fmla="*/ 1377950 w 1492896"/>
                    <a:gd name="connsiteY2" fmla="*/ 392 h 1251342"/>
                    <a:gd name="connsiteX3" fmla="*/ 1492250 w 1492896"/>
                    <a:gd name="connsiteY3" fmla="*/ 146442 h 1251342"/>
                    <a:gd name="connsiteX4" fmla="*/ 1136650 w 1492896"/>
                    <a:gd name="connsiteY4" fmla="*/ 565542 h 1251342"/>
                    <a:gd name="connsiteX5" fmla="*/ 12700 w 1492896"/>
                    <a:gd name="connsiteY5" fmla="*/ 1251342 h 1251342"/>
                    <a:gd name="connsiteX6" fmla="*/ 0 w 1492896"/>
                    <a:gd name="connsiteY6" fmla="*/ 1238642 h 1251342"/>
                    <a:gd name="connsiteX0" fmla="*/ 0 w 1492896"/>
                    <a:gd name="connsiteY0" fmla="*/ 1238642 h 1251342"/>
                    <a:gd name="connsiteX1" fmla="*/ 457200 w 1492896"/>
                    <a:gd name="connsiteY1" fmla="*/ 876692 h 1251342"/>
                    <a:gd name="connsiteX2" fmla="*/ 1085850 w 1492896"/>
                    <a:gd name="connsiteY2" fmla="*/ 394092 h 1251342"/>
                    <a:gd name="connsiteX3" fmla="*/ 1377950 w 1492896"/>
                    <a:gd name="connsiteY3" fmla="*/ 392 h 1251342"/>
                    <a:gd name="connsiteX4" fmla="*/ 1492250 w 1492896"/>
                    <a:gd name="connsiteY4" fmla="*/ 146442 h 1251342"/>
                    <a:gd name="connsiteX5" fmla="*/ 1136650 w 1492896"/>
                    <a:gd name="connsiteY5" fmla="*/ 565542 h 1251342"/>
                    <a:gd name="connsiteX6" fmla="*/ 12700 w 1492896"/>
                    <a:gd name="connsiteY6" fmla="*/ 1251342 h 1251342"/>
                    <a:gd name="connsiteX7" fmla="*/ 0 w 1492896"/>
                    <a:gd name="connsiteY7" fmla="*/ 1238642 h 1251342"/>
                    <a:gd name="connsiteX0" fmla="*/ 0 w 1492896"/>
                    <a:gd name="connsiteY0" fmla="*/ 1238642 h 1251342"/>
                    <a:gd name="connsiteX1" fmla="*/ 406400 w 1492896"/>
                    <a:gd name="connsiteY1" fmla="*/ 876692 h 1251342"/>
                    <a:gd name="connsiteX2" fmla="*/ 1085850 w 1492896"/>
                    <a:gd name="connsiteY2" fmla="*/ 394092 h 1251342"/>
                    <a:gd name="connsiteX3" fmla="*/ 1377950 w 1492896"/>
                    <a:gd name="connsiteY3" fmla="*/ 392 h 1251342"/>
                    <a:gd name="connsiteX4" fmla="*/ 1492250 w 1492896"/>
                    <a:gd name="connsiteY4" fmla="*/ 146442 h 1251342"/>
                    <a:gd name="connsiteX5" fmla="*/ 1136650 w 1492896"/>
                    <a:gd name="connsiteY5" fmla="*/ 565542 h 1251342"/>
                    <a:gd name="connsiteX6" fmla="*/ 12700 w 1492896"/>
                    <a:gd name="connsiteY6" fmla="*/ 1251342 h 1251342"/>
                    <a:gd name="connsiteX7" fmla="*/ 0 w 1492896"/>
                    <a:gd name="connsiteY7" fmla="*/ 1238642 h 1251342"/>
                    <a:gd name="connsiteX0" fmla="*/ 0 w 1492896"/>
                    <a:gd name="connsiteY0" fmla="*/ 1238642 h 1251342"/>
                    <a:gd name="connsiteX1" fmla="*/ 406400 w 1492896"/>
                    <a:gd name="connsiteY1" fmla="*/ 876692 h 1251342"/>
                    <a:gd name="connsiteX2" fmla="*/ 1085850 w 1492896"/>
                    <a:gd name="connsiteY2" fmla="*/ 394092 h 1251342"/>
                    <a:gd name="connsiteX3" fmla="*/ 1377950 w 1492896"/>
                    <a:gd name="connsiteY3" fmla="*/ 392 h 1251342"/>
                    <a:gd name="connsiteX4" fmla="*/ 1492250 w 1492896"/>
                    <a:gd name="connsiteY4" fmla="*/ 146442 h 1251342"/>
                    <a:gd name="connsiteX5" fmla="*/ 1136650 w 1492896"/>
                    <a:gd name="connsiteY5" fmla="*/ 565542 h 1251342"/>
                    <a:gd name="connsiteX6" fmla="*/ 577850 w 1492896"/>
                    <a:gd name="connsiteY6" fmla="*/ 902092 h 1251342"/>
                    <a:gd name="connsiteX7" fmla="*/ 12700 w 1492896"/>
                    <a:gd name="connsiteY7" fmla="*/ 1251342 h 1251342"/>
                    <a:gd name="connsiteX8" fmla="*/ 0 w 1492896"/>
                    <a:gd name="connsiteY8" fmla="*/ 1238642 h 1251342"/>
                    <a:gd name="connsiteX0" fmla="*/ 0 w 1492896"/>
                    <a:gd name="connsiteY0" fmla="*/ 1238642 h 1251342"/>
                    <a:gd name="connsiteX1" fmla="*/ 406400 w 1492896"/>
                    <a:gd name="connsiteY1" fmla="*/ 876692 h 1251342"/>
                    <a:gd name="connsiteX2" fmla="*/ 1085850 w 1492896"/>
                    <a:gd name="connsiteY2" fmla="*/ 394092 h 1251342"/>
                    <a:gd name="connsiteX3" fmla="*/ 1377950 w 1492896"/>
                    <a:gd name="connsiteY3" fmla="*/ 392 h 1251342"/>
                    <a:gd name="connsiteX4" fmla="*/ 1492250 w 1492896"/>
                    <a:gd name="connsiteY4" fmla="*/ 146442 h 1251342"/>
                    <a:gd name="connsiteX5" fmla="*/ 1136650 w 1492896"/>
                    <a:gd name="connsiteY5" fmla="*/ 565542 h 1251342"/>
                    <a:gd name="connsiteX6" fmla="*/ 533400 w 1492896"/>
                    <a:gd name="connsiteY6" fmla="*/ 902092 h 1251342"/>
                    <a:gd name="connsiteX7" fmla="*/ 12700 w 1492896"/>
                    <a:gd name="connsiteY7" fmla="*/ 1251342 h 1251342"/>
                    <a:gd name="connsiteX8" fmla="*/ 0 w 1492896"/>
                    <a:gd name="connsiteY8" fmla="*/ 1238642 h 1251342"/>
                    <a:gd name="connsiteX0" fmla="*/ 0 w 1492896"/>
                    <a:gd name="connsiteY0" fmla="*/ 1238642 h 1251342"/>
                    <a:gd name="connsiteX1" fmla="*/ 406400 w 1492896"/>
                    <a:gd name="connsiteY1" fmla="*/ 876692 h 1251342"/>
                    <a:gd name="connsiteX2" fmla="*/ 1085850 w 1492896"/>
                    <a:gd name="connsiteY2" fmla="*/ 394092 h 1251342"/>
                    <a:gd name="connsiteX3" fmla="*/ 1377950 w 1492896"/>
                    <a:gd name="connsiteY3" fmla="*/ 392 h 1251342"/>
                    <a:gd name="connsiteX4" fmla="*/ 1492250 w 1492896"/>
                    <a:gd name="connsiteY4" fmla="*/ 146442 h 1251342"/>
                    <a:gd name="connsiteX5" fmla="*/ 1136650 w 1492896"/>
                    <a:gd name="connsiteY5" fmla="*/ 565542 h 1251342"/>
                    <a:gd name="connsiteX6" fmla="*/ 533400 w 1492896"/>
                    <a:gd name="connsiteY6" fmla="*/ 902092 h 1251342"/>
                    <a:gd name="connsiteX7" fmla="*/ 12700 w 1492896"/>
                    <a:gd name="connsiteY7" fmla="*/ 1251342 h 1251342"/>
                    <a:gd name="connsiteX8" fmla="*/ 0 w 1492896"/>
                    <a:gd name="connsiteY8" fmla="*/ 1238642 h 1251342"/>
                    <a:gd name="connsiteX0" fmla="*/ 0 w 1492896"/>
                    <a:gd name="connsiteY0" fmla="*/ 1238642 h 1251342"/>
                    <a:gd name="connsiteX1" fmla="*/ 406400 w 1492896"/>
                    <a:gd name="connsiteY1" fmla="*/ 876692 h 1251342"/>
                    <a:gd name="connsiteX2" fmla="*/ 1085850 w 1492896"/>
                    <a:gd name="connsiteY2" fmla="*/ 394092 h 1251342"/>
                    <a:gd name="connsiteX3" fmla="*/ 1377950 w 1492896"/>
                    <a:gd name="connsiteY3" fmla="*/ 392 h 1251342"/>
                    <a:gd name="connsiteX4" fmla="*/ 1492250 w 1492896"/>
                    <a:gd name="connsiteY4" fmla="*/ 146442 h 1251342"/>
                    <a:gd name="connsiteX5" fmla="*/ 1136650 w 1492896"/>
                    <a:gd name="connsiteY5" fmla="*/ 565542 h 1251342"/>
                    <a:gd name="connsiteX6" fmla="*/ 533400 w 1492896"/>
                    <a:gd name="connsiteY6" fmla="*/ 902092 h 1251342"/>
                    <a:gd name="connsiteX7" fmla="*/ 12700 w 1492896"/>
                    <a:gd name="connsiteY7" fmla="*/ 1251342 h 1251342"/>
                    <a:gd name="connsiteX8" fmla="*/ 0 w 1492896"/>
                    <a:gd name="connsiteY8" fmla="*/ 1238642 h 1251342"/>
                    <a:gd name="connsiteX0" fmla="*/ 0 w 1492896"/>
                    <a:gd name="connsiteY0" fmla="*/ 1238642 h 1251342"/>
                    <a:gd name="connsiteX1" fmla="*/ 406400 w 1492896"/>
                    <a:gd name="connsiteY1" fmla="*/ 876692 h 1251342"/>
                    <a:gd name="connsiteX2" fmla="*/ 1085850 w 1492896"/>
                    <a:gd name="connsiteY2" fmla="*/ 394092 h 1251342"/>
                    <a:gd name="connsiteX3" fmla="*/ 1377950 w 1492896"/>
                    <a:gd name="connsiteY3" fmla="*/ 392 h 1251342"/>
                    <a:gd name="connsiteX4" fmla="*/ 1492250 w 1492896"/>
                    <a:gd name="connsiteY4" fmla="*/ 146442 h 1251342"/>
                    <a:gd name="connsiteX5" fmla="*/ 1136650 w 1492896"/>
                    <a:gd name="connsiteY5" fmla="*/ 565542 h 1251342"/>
                    <a:gd name="connsiteX6" fmla="*/ 533400 w 1492896"/>
                    <a:gd name="connsiteY6" fmla="*/ 902092 h 1251342"/>
                    <a:gd name="connsiteX7" fmla="*/ 12700 w 1492896"/>
                    <a:gd name="connsiteY7" fmla="*/ 1251342 h 1251342"/>
                    <a:gd name="connsiteX8" fmla="*/ 0 w 1492896"/>
                    <a:gd name="connsiteY8" fmla="*/ 1238642 h 1251342"/>
                    <a:gd name="connsiteX0" fmla="*/ 0 w 1492896"/>
                    <a:gd name="connsiteY0" fmla="*/ 1238642 h 1251342"/>
                    <a:gd name="connsiteX1" fmla="*/ 422302 w 1492896"/>
                    <a:gd name="connsiteY1" fmla="*/ 888619 h 1251342"/>
                    <a:gd name="connsiteX2" fmla="*/ 1085850 w 1492896"/>
                    <a:gd name="connsiteY2" fmla="*/ 394092 h 1251342"/>
                    <a:gd name="connsiteX3" fmla="*/ 1377950 w 1492896"/>
                    <a:gd name="connsiteY3" fmla="*/ 392 h 1251342"/>
                    <a:gd name="connsiteX4" fmla="*/ 1492250 w 1492896"/>
                    <a:gd name="connsiteY4" fmla="*/ 146442 h 1251342"/>
                    <a:gd name="connsiteX5" fmla="*/ 1136650 w 1492896"/>
                    <a:gd name="connsiteY5" fmla="*/ 565542 h 1251342"/>
                    <a:gd name="connsiteX6" fmla="*/ 533400 w 1492896"/>
                    <a:gd name="connsiteY6" fmla="*/ 902092 h 1251342"/>
                    <a:gd name="connsiteX7" fmla="*/ 12700 w 1492896"/>
                    <a:gd name="connsiteY7" fmla="*/ 1251342 h 1251342"/>
                    <a:gd name="connsiteX8" fmla="*/ 0 w 1492896"/>
                    <a:gd name="connsiteY8" fmla="*/ 1238642 h 1251342"/>
                    <a:gd name="connsiteX0" fmla="*/ 0 w 1492896"/>
                    <a:gd name="connsiteY0" fmla="*/ 1238642 h 1251342"/>
                    <a:gd name="connsiteX1" fmla="*/ 422302 w 1492896"/>
                    <a:gd name="connsiteY1" fmla="*/ 888619 h 1251342"/>
                    <a:gd name="connsiteX2" fmla="*/ 1085850 w 1492896"/>
                    <a:gd name="connsiteY2" fmla="*/ 394092 h 1251342"/>
                    <a:gd name="connsiteX3" fmla="*/ 1377950 w 1492896"/>
                    <a:gd name="connsiteY3" fmla="*/ 392 h 1251342"/>
                    <a:gd name="connsiteX4" fmla="*/ 1492250 w 1492896"/>
                    <a:gd name="connsiteY4" fmla="*/ 146442 h 1251342"/>
                    <a:gd name="connsiteX5" fmla="*/ 1136650 w 1492896"/>
                    <a:gd name="connsiteY5" fmla="*/ 565542 h 1251342"/>
                    <a:gd name="connsiteX6" fmla="*/ 513522 w 1492896"/>
                    <a:gd name="connsiteY6" fmla="*/ 894141 h 1251342"/>
                    <a:gd name="connsiteX7" fmla="*/ 12700 w 1492896"/>
                    <a:gd name="connsiteY7" fmla="*/ 1251342 h 1251342"/>
                    <a:gd name="connsiteX8" fmla="*/ 0 w 1492896"/>
                    <a:gd name="connsiteY8" fmla="*/ 1238642 h 1251342"/>
                    <a:gd name="connsiteX0" fmla="*/ 0 w 1492896"/>
                    <a:gd name="connsiteY0" fmla="*/ 1238642 h 1251342"/>
                    <a:gd name="connsiteX1" fmla="*/ 422302 w 1492896"/>
                    <a:gd name="connsiteY1" fmla="*/ 888619 h 1251342"/>
                    <a:gd name="connsiteX2" fmla="*/ 1085850 w 1492896"/>
                    <a:gd name="connsiteY2" fmla="*/ 394092 h 1251342"/>
                    <a:gd name="connsiteX3" fmla="*/ 1377950 w 1492896"/>
                    <a:gd name="connsiteY3" fmla="*/ 392 h 1251342"/>
                    <a:gd name="connsiteX4" fmla="*/ 1492250 w 1492896"/>
                    <a:gd name="connsiteY4" fmla="*/ 146442 h 1251342"/>
                    <a:gd name="connsiteX5" fmla="*/ 1136650 w 1492896"/>
                    <a:gd name="connsiteY5" fmla="*/ 565542 h 1251342"/>
                    <a:gd name="connsiteX6" fmla="*/ 525449 w 1492896"/>
                    <a:gd name="connsiteY6" fmla="*/ 914020 h 1251342"/>
                    <a:gd name="connsiteX7" fmla="*/ 12700 w 1492896"/>
                    <a:gd name="connsiteY7" fmla="*/ 1251342 h 1251342"/>
                    <a:gd name="connsiteX8" fmla="*/ 0 w 1492896"/>
                    <a:gd name="connsiteY8" fmla="*/ 1238642 h 1251342"/>
                    <a:gd name="connsiteX0" fmla="*/ 0 w 1492896"/>
                    <a:gd name="connsiteY0" fmla="*/ 1238642 h 1251342"/>
                    <a:gd name="connsiteX1" fmla="*/ 422302 w 1492896"/>
                    <a:gd name="connsiteY1" fmla="*/ 888619 h 1251342"/>
                    <a:gd name="connsiteX2" fmla="*/ 1085850 w 1492896"/>
                    <a:gd name="connsiteY2" fmla="*/ 394092 h 1251342"/>
                    <a:gd name="connsiteX3" fmla="*/ 1377950 w 1492896"/>
                    <a:gd name="connsiteY3" fmla="*/ 392 h 1251342"/>
                    <a:gd name="connsiteX4" fmla="*/ 1492250 w 1492896"/>
                    <a:gd name="connsiteY4" fmla="*/ 146442 h 1251342"/>
                    <a:gd name="connsiteX5" fmla="*/ 1136650 w 1492896"/>
                    <a:gd name="connsiteY5" fmla="*/ 565542 h 1251342"/>
                    <a:gd name="connsiteX6" fmla="*/ 553279 w 1492896"/>
                    <a:gd name="connsiteY6" fmla="*/ 854385 h 1251342"/>
                    <a:gd name="connsiteX7" fmla="*/ 12700 w 1492896"/>
                    <a:gd name="connsiteY7" fmla="*/ 1251342 h 1251342"/>
                    <a:gd name="connsiteX8" fmla="*/ 0 w 1492896"/>
                    <a:gd name="connsiteY8" fmla="*/ 1238642 h 1251342"/>
                    <a:gd name="connsiteX0" fmla="*/ 0 w 1492896"/>
                    <a:gd name="connsiteY0" fmla="*/ 1238642 h 1251342"/>
                    <a:gd name="connsiteX1" fmla="*/ 422302 w 1492896"/>
                    <a:gd name="connsiteY1" fmla="*/ 888619 h 1251342"/>
                    <a:gd name="connsiteX2" fmla="*/ 1085850 w 1492896"/>
                    <a:gd name="connsiteY2" fmla="*/ 394092 h 1251342"/>
                    <a:gd name="connsiteX3" fmla="*/ 1377950 w 1492896"/>
                    <a:gd name="connsiteY3" fmla="*/ 392 h 1251342"/>
                    <a:gd name="connsiteX4" fmla="*/ 1492250 w 1492896"/>
                    <a:gd name="connsiteY4" fmla="*/ 146442 h 1251342"/>
                    <a:gd name="connsiteX5" fmla="*/ 1136650 w 1492896"/>
                    <a:gd name="connsiteY5" fmla="*/ 565542 h 1251342"/>
                    <a:gd name="connsiteX6" fmla="*/ 529425 w 1492896"/>
                    <a:gd name="connsiteY6" fmla="*/ 886191 h 1251342"/>
                    <a:gd name="connsiteX7" fmla="*/ 12700 w 1492896"/>
                    <a:gd name="connsiteY7" fmla="*/ 1251342 h 1251342"/>
                    <a:gd name="connsiteX8" fmla="*/ 0 w 1492896"/>
                    <a:gd name="connsiteY8" fmla="*/ 1238642 h 1251342"/>
                    <a:gd name="connsiteX0" fmla="*/ 0 w 1492896"/>
                    <a:gd name="connsiteY0" fmla="*/ 1238642 h 1239415"/>
                    <a:gd name="connsiteX1" fmla="*/ 422302 w 1492896"/>
                    <a:gd name="connsiteY1" fmla="*/ 888619 h 1239415"/>
                    <a:gd name="connsiteX2" fmla="*/ 1085850 w 1492896"/>
                    <a:gd name="connsiteY2" fmla="*/ 394092 h 1239415"/>
                    <a:gd name="connsiteX3" fmla="*/ 1377950 w 1492896"/>
                    <a:gd name="connsiteY3" fmla="*/ 392 h 1239415"/>
                    <a:gd name="connsiteX4" fmla="*/ 1492250 w 1492896"/>
                    <a:gd name="connsiteY4" fmla="*/ 146442 h 1239415"/>
                    <a:gd name="connsiteX5" fmla="*/ 1136650 w 1492896"/>
                    <a:gd name="connsiteY5" fmla="*/ 565542 h 1239415"/>
                    <a:gd name="connsiteX6" fmla="*/ 529425 w 1492896"/>
                    <a:gd name="connsiteY6" fmla="*/ 886191 h 1239415"/>
                    <a:gd name="connsiteX7" fmla="*/ 8724 w 1492896"/>
                    <a:gd name="connsiteY7" fmla="*/ 1239415 h 1239415"/>
                    <a:gd name="connsiteX8" fmla="*/ 0 w 1492896"/>
                    <a:gd name="connsiteY8" fmla="*/ 1238642 h 1239415"/>
                    <a:gd name="connsiteX0" fmla="*/ 0 w 1492896"/>
                    <a:gd name="connsiteY0" fmla="*/ 1238642 h 1239415"/>
                    <a:gd name="connsiteX1" fmla="*/ 422302 w 1492896"/>
                    <a:gd name="connsiteY1" fmla="*/ 908497 h 1239415"/>
                    <a:gd name="connsiteX2" fmla="*/ 1085850 w 1492896"/>
                    <a:gd name="connsiteY2" fmla="*/ 394092 h 1239415"/>
                    <a:gd name="connsiteX3" fmla="*/ 1377950 w 1492896"/>
                    <a:gd name="connsiteY3" fmla="*/ 392 h 1239415"/>
                    <a:gd name="connsiteX4" fmla="*/ 1492250 w 1492896"/>
                    <a:gd name="connsiteY4" fmla="*/ 146442 h 1239415"/>
                    <a:gd name="connsiteX5" fmla="*/ 1136650 w 1492896"/>
                    <a:gd name="connsiteY5" fmla="*/ 565542 h 1239415"/>
                    <a:gd name="connsiteX6" fmla="*/ 529425 w 1492896"/>
                    <a:gd name="connsiteY6" fmla="*/ 886191 h 1239415"/>
                    <a:gd name="connsiteX7" fmla="*/ 8724 w 1492896"/>
                    <a:gd name="connsiteY7" fmla="*/ 1239415 h 1239415"/>
                    <a:gd name="connsiteX8" fmla="*/ 0 w 1492896"/>
                    <a:gd name="connsiteY8" fmla="*/ 1238642 h 1239415"/>
                    <a:gd name="connsiteX0" fmla="*/ 0 w 1492896"/>
                    <a:gd name="connsiteY0" fmla="*/ 1238642 h 1239415"/>
                    <a:gd name="connsiteX1" fmla="*/ 422302 w 1492896"/>
                    <a:gd name="connsiteY1" fmla="*/ 908497 h 1239415"/>
                    <a:gd name="connsiteX2" fmla="*/ 1085850 w 1492896"/>
                    <a:gd name="connsiteY2" fmla="*/ 394092 h 1239415"/>
                    <a:gd name="connsiteX3" fmla="*/ 1377950 w 1492896"/>
                    <a:gd name="connsiteY3" fmla="*/ 392 h 1239415"/>
                    <a:gd name="connsiteX4" fmla="*/ 1492250 w 1492896"/>
                    <a:gd name="connsiteY4" fmla="*/ 146442 h 1239415"/>
                    <a:gd name="connsiteX5" fmla="*/ 1128699 w 1492896"/>
                    <a:gd name="connsiteY5" fmla="*/ 549640 h 1239415"/>
                    <a:gd name="connsiteX6" fmla="*/ 529425 w 1492896"/>
                    <a:gd name="connsiteY6" fmla="*/ 886191 h 1239415"/>
                    <a:gd name="connsiteX7" fmla="*/ 8724 w 1492896"/>
                    <a:gd name="connsiteY7" fmla="*/ 1239415 h 1239415"/>
                    <a:gd name="connsiteX8" fmla="*/ 0 w 1492896"/>
                    <a:gd name="connsiteY8" fmla="*/ 1238642 h 1239415"/>
                    <a:gd name="connsiteX0" fmla="*/ 0 w 1492896"/>
                    <a:gd name="connsiteY0" fmla="*/ 1238642 h 1239415"/>
                    <a:gd name="connsiteX1" fmla="*/ 422302 w 1492896"/>
                    <a:gd name="connsiteY1" fmla="*/ 908497 h 1239415"/>
                    <a:gd name="connsiteX2" fmla="*/ 1093801 w 1492896"/>
                    <a:gd name="connsiteY2" fmla="*/ 413970 h 1239415"/>
                    <a:gd name="connsiteX3" fmla="*/ 1377950 w 1492896"/>
                    <a:gd name="connsiteY3" fmla="*/ 392 h 1239415"/>
                    <a:gd name="connsiteX4" fmla="*/ 1492250 w 1492896"/>
                    <a:gd name="connsiteY4" fmla="*/ 146442 h 1239415"/>
                    <a:gd name="connsiteX5" fmla="*/ 1128699 w 1492896"/>
                    <a:gd name="connsiteY5" fmla="*/ 549640 h 1239415"/>
                    <a:gd name="connsiteX6" fmla="*/ 529425 w 1492896"/>
                    <a:gd name="connsiteY6" fmla="*/ 886191 h 1239415"/>
                    <a:gd name="connsiteX7" fmla="*/ 8724 w 1492896"/>
                    <a:gd name="connsiteY7" fmla="*/ 1239415 h 1239415"/>
                    <a:gd name="connsiteX8" fmla="*/ 0 w 1492896"/>
                    <a:gd name="connsiteY8" fmla="*/ 1238642 h 1239415"/>
                    <a:gd name="connsiteX0" fmla="*/ 0 w 1492896"/>
                    <a:gd name="connsiteY0" fmla="*/ 1238642 h 1239415"/>
                    <a:gd name="connsiteX1" fmla="*/ 422302 w 1492896"/>
                    <a:gd name="connsiteY1" fmla="*/ 908497 h 1239415"/>
                    <a:gd name="connsiteX2" fmla="*/ 1093801 w 1492896"/>
                    <a:gd name="connsiteY2" fmla="*/ 413970 h 1239415"/>
                    <a:gd name="connsiteX3" fmla="*/ 1377950 w 1492896"/>
                    <a:gd name="connsiteY3" fmla="*/ 392 h 1239415"/>
                    <a:gd name="connsiteX4" fmla="*/ 1492250 w 1492896"/>
                    <a:gd name="connsiteY4" fmla="*/ 146442 h 1239415"/>
                    <a:gd name="connsiteX5" fmla="*/ 1128699 w 1492896"/>
                    <a:gd name="connsiteY5" fmla="*/ 549640 h 1239415"/>
                    <a:gd name="connsiteX6" fmla="*/ 529425 w 1492896"/>
                    <a:gd name="connsiteY6" fmla="*/ 886191 h 1239415"/>
                    <a:gd name="connsiteX7" fmla="*/ 8724 w 1492896"/>
                    <a:gd name="connsiteY7" fmla="*/ 1239415 h 1239415"/>
                    <a:gd name="connsiteX8" fmla="*/ 0 w 1492896"/>
                    <a:gd name="connsiteY8" fmla="*/ 1238642 h 1239415"/>
                    <a:gd name="connsiteX0" fmla="*/ 0 w 1492896"/>
                    <a:gd name="connsiteY0" fmla="*/ 1238642 h 1239415"/>
                    <a:gd name="connsiteX1" fmla="*/ 422302 w 1492896"/>
                    <a:gd name="connsiteY1" fmla="*/ 908497 h 1239415"/>
                    <a:gd name="connsiteX2" fmla="*/ 1093801 w 1492896"/>
                    <a:gd name="connsiteY2" fmla="*/ 413970 h 1239415"/>
                    <a:gd name="connsiteX3" fmla="*/ 1377950 w 1492896"/>
                    <a:gd name="connsiteY3" fmla="*/ 392 h 1239415"/>
                    <a:gd name="connsiteX4" fmla="*/ 1492250 w 1492896"/>
                    <a:gd name="connsiteY4" fmla="*/ 146442 h 1239415"/>
                    <a:gd name="connsiteX5" fmla="*/ 1128699 w 1492896"/>
                    <a:gd name="connsiteY5" fmla="*/ 549640 h 1239415"/>
                    <a:gd name="connsiteX6" fmla="*/ 529425 w 1492896"/>
                    <a:gd name="connsiteY6" fmla="*/ 886191 h 1239415"/>
                    <a:gd name="connsiteX7" fmla="*/ 8724 w 1492896"/>
                    <a:gd name="connsiteY7" fmla="*/ 1239415 h 1239415"/>
                    <a:gd name="connsiteX8" fmla="*/ 0 w 1492896"/>
                    <a:gd name="connsiteY8" fmla="*/ 1238642 h 1239415"/>
                    <a:gd name="connsiteX0" fmla="*/ 0 w 1492896"/>
                    <a:gd name="connsiteY0" fmla="*/ 1238642 h 1239415"/>
                    <a:gd name="connsiteX1" fmla="*/ 422302 w 1492896"/>
                    <a:gd name="connsiteY1" fmla="*/ 908497 h 1239415"/>
                    <a:gd name="connsiteX2" fmla="*/ 1093801 w 1492896"/>
                    <a:gd name="connsiteY2" fmla="*/ 413970 h 1239415"/>
                    <a:gd name="connsiteX3" fmla="*/ 1377950 w 1492896"/>
                    <a:gd name="connsiteY3" fmla="*/ 392 h 1239415"/>
                    <a:gd name="connsiteX4" fmla="*/ 1492250 w 1492896"/>
                    <a:gd name="connsiteY4" fmla="*/ 146442 h 1239415"/>
                    <a:gd name="connsiteX5" fmla="*/ 1128699 w 1492896"/>
                    <a:gd name="connsiteY5" fmla="*/ 549640 h 1239415"/>
                    <a:gd name="connsiteX6" fmla="*/ 529425 w 1492896"/>
                    <a:gd name="connsiteY6" fmla="*/ 886191 h 1239415"/>
                    <a:gd name="connsiteX7" fmla="*/ 8724 w 1492896"/>
                    <a:gd name="connsiteY7" fmla="*/ 1239415 h 1239415"/>
                    <a:gd name="connsiteX8" fmla="*/ 0 w 1492896"/>
                    <a:gd name="connsiteY8" fmla="*/ 1238642 h 1239415"/>
                    <a:gd name="connsiteX0" fmla="*/ 0 w 1492896"/>
                    <a:gd name="connsiteY0" fmla="*/ 1238642 h 1239415"/>
                    <a:gd name="connsiteX1" fmla="*/ 422302 w 1492896"/>
                    <a:gd name="connsiteY1" fmla="*/ 908497 h 1239415"/>
                    <a:gd name="connsiteX2" fmla="*/ 1093801 w 1492896"/>
                    <a:gd name="connsiteY2" fmla="*/ 413970 h 1239415"/>
                    <a:gd name="connsiteX3" fmla="*/ 1377950 w 1492896"/>
                    <a:gd name="connsiteY3" fmla="*/ 392 h 1239415"/>
                    <a:gd name="connsiteX4" fmla="*/ 1492250 w 1492896"/>
                    <a:gd name="connsiteY4" fmla="*/ 146442 h 1239415"/>
                    <a:gd name="connsiteX5" fmla="*/ 1128699 w 1492896"/>
                    <a:gd name="connsiteY5" fmla="*/ 513859 h 1239415"/>
                    <a:gd name="connsiteX6" fmla="*/ 529425 w 1492896"/>
                    <a:gd name="connsiteY6" fmla="*/ 886191 h 1239415"/>
                    <a:gd name="connsiteX7" fmla="*/ 8724 w 1492896"/>
                    <a:gd name="connsiteY7" fmla="*/ 1239415 h 1239415"/>
                    <a:gd name="connsiteX8" fmla="*/ 0 w 1492896"/>
                    <a:gd name="connsiteY8" fmla="*/ 1238642 h 1239415"/>
                    <a:gd name="connsiteX0" fmla="*/ 0 w 1492896"/>
                    <a:gd name="connsiteY0" fmla="*/ 1238642 h 1239415"/>
                    <a:gd name="connsiteX1" fmla="*/ 422302 w 1492896"/>
                    <a:gd name="connsiteY1" fmla="*/ 908497 h 1239415"/>
                    <a:gd name="connsiteX2" fmla="*/ 1093801 w 1492896"/>
                    <a:gd name="connsiteY2" fmla="*/ 413970 h 1239415"/>
                    <a:gd name="connsiteX3" fmla="*/ 1377950 w 1492896"/>
                    <a:gd name="connsiteY3" fmla="*/ 392 h 1239415"/>
                    <a:gd name="connsiteX4" fmla="*/ 1492250 w 1492896"/>
                    <a:gd name="connsiteY4" fmla="*/ 146442 h 1239415"/>
                    <a:gd name="connsiteX5" fmla="*/ 1128699 w 1492896"/>
                    <a:gd name="connsiteY5" fmla="*/ 513859 h 1239415"/>
                    <a:gd name="connsiteX6" fmla="*/ 529425 w 1492896"/>
                    <a:gd name="connsiteY6" fmla="*/ 886191 h 1239415"/>
                    <a:gd name="connsiteX7" fmla="*/ 8724 w 1492896"/>
                    <a:gd name="connsiteY7" fmla="*/ 1239415 h 1239415"/>
                    <a:gd name="connsiteX8" fmla="*/ 0 w 1492896"/>
                    <a:gd name="connsiteY8" fmla="*/ 1238642 h 1239415"/>
                    <a:gd name="connsiteX0" fmla="*/ 0 w 1492896"/>
                    <a:gd name="connsiteY0" fmla="*/ 1238642 h 1239415"/>
                    <a:gd name="connsiteX1" fmla="*/ 422302 w 1492896"/>
                    <a:gd name="connsiteY1" fmla="*/ 908497 h 1239415"/>
                    <a:gd name="connsiteX2" fmla="*/ 1093801 w 1492896"/>
                    <a:gd name="connsiteY2" fmla="*/ 413970 h 1239415"/>
                    <a:gd name="connsiteX3" fmla="*/ 1377950 w 1492896"/>
                    <a:gd name="connsiteY3" fmla="*/ 392 h 1239415"/>
                    <a:gd name="connsiteX4" fmla="*/ 1492250 w 1492896"/>
                    <a:gd name="connsiteY4" fmla="*/ 146442 h 1239415"/>
                    <a:gd name="connsiteX5" fmla="*/ 1128699 w 1492896"/>
                    <a:gd name="connsiteY5" fmla="*/ 513859 h 1239415"/>
                    <a:gd name="connsiteX6" fmla="*/ 529425 w 1492896"/>
                    <a:gd name="connsiteY6" fmla="*/ 886191 h 1239415"/>
                    <a:gd name="connsiteX7" fmla="*/ 8724 w 1492896"/>
                    <a:gd name="connsiteY7" fmla="*/ 1239415 h 1239415"/>
                    <a:gd name="connsiteX8" fmla="*/ 0 w 1492896"/>
                    <a:gd name="connsiteY8" fmla="*/ 1238642 h 1239415"/>
                    <a:gd name="connsiteX0" fmla="*/ 0 w 1492896"/>
                    <a:gd name="connsiteY0" fmla="*/ 1238642 h 1248382"/>
                    <a:gd name="connsiteX1" fmla="*/ 422302 w 1492896"/>
                    <a:gd name="connsiteY1" fmla="*/ 908497 h 1248382"/>
                    <a:gd name="connsiteX2" fmla="*/ 1093801 w 1492896"/>
                    <a:gd name="connsiteY2" fmla="*/ 413970 h 1248382"/>
                    <a:gd name="connsiteX3" fmla="*/ 1377950 w 1492896"/>
                    <a:gd name="connsiteY3" fmla="*/ 392 h 1248382"/>
                    <a:gd name="connsiteX4" fmla="*/ 1492250 w 1492896"/>
                    <a:gd name="connsiteY4" fmla="*/ 146442 h 1248382"/>
                    <a:gd name="connsiteX5" fmla="*/ 1128699 w 1492896"/>
                    <a:gd name="connsiteY5" fmla="*/ 513859 h 1248382"/>
                    <a:gd name="connsiteX6" fmla="*/ 529425 w 1492896"/>
                    <a:gd name="connsiteY6" fmla="*/ 886191 h 1248382"/>
                    <a:gd name="connsiteX7" fmla="*/ 26604 w 1492896"/>
                    <a:gd name="connsiteY7" fmla="*/ 1248382 h 1248382"/>
                    <a:gd name="connsiteX8" fmla="*/ 0 w 1492896"/>
                    <a:gd name="connsiteY8" fmla="*/ 1238642 h 1248382"/>
                    <a:gd name="connsiteX0" fmla="*/ 0 w 1470546"/>
                    <a:gd name="connsiteY0" fmla="*/ 1252094 h 1252094"/>
                    <a:gd name="connsiteX1" fmla="*/ 399952 w 1470546"/>
                    <a:gd name="connsiteY1" fmla="*/ 908497 h 1252094"/>
                    <a:gd name="connsiteX2" fmla="*/ 1071451 w 1470546"/>
                    <a:gd name="connsiteY2" fmla="*/ 413970 h 1252094"/>
                    <a:gd name="connsiteX3" fmla="*/ 1355600 w 1470546"/>
                    <a:gd name="connsiteY3" fmla="*/ 392 h 1252094"/>
                    <a:gd name="connsiteX4" fmla="*/ 1469900 w 1470546"/>
                    <a:gd name="connsiteY4" fmla="*/ 146442 h 1252094"/>
                    <a:gd name="connsiteX5" fmla="*/ 1106349 w 1470546"/>
                    <a:gd name="connsiteY5" fmla="*/ 513859 h 1252094"/>
                    <a:gd name="connsiteX6" fmla="*/ 507075 w 1470546"/>
                    <a:gd name="connsiteY6" fmla="*/ 886191 h 1252094"/>
                    <a:gd name="connsiteX7" fmla="*/ 4254 w 1470546"/>
                    <a:gd name="connsiteY7" fmla="*/ 1248382 h 1252094"/>
                    <a:gd name="connsiteX8" fmla="*/ 0 w 1470546"/>
                    <a:gd name="connsiteY8" fmla="*/ 1252094 h 125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546" h="1252094">
                      <a:moveTo>
                        <a:pt x="0" y="1252094"/>
                      </a:moveTo>
                      <a:lnTo>
                        <a:pt x="399952" y="908497"/>
                      </a:lnTo>
                      <a:cubicBezTo>
                        <a:pt x="626435" y="747630"/>
                        <a:pt x="724318" y="708187"/>
                        <a:pt x="1071451" y="413970"/>
                      </a:cubicBezTo>
                      <a:cubicBezTo>
                        <a:pt x="1194218" y="301787"/>
                        <a:pt x="1258233" y="131625"/>
                        <a:pt x="1355600" y="392"/>
                      </a:cubicBezTo>
                      <a:cubicBezTo>
                        <a:pt x="1357717" y="-8075"/>
                        <a:pt x="1480483" y="123159"/>
                        <a:pt x="1469900" y="146442"/>
                      </a:cubicBezTo>
                      <a:cubicBezTo>
                        <a:pt x="1348716" y="280841"/>
                        <a:pt x="1207655" y="443071"/>
                        <a:pt x="1106349" y="513859"/>
                      </a:cubicBezTo>
                      <a:cubicBezTo>
                        <a:pt x="1016584" y="608483"/>
                        <a:pt x="708158" y="774008"/>
                        <a:pt x="507075" y="886191"/>
                      </a:cubicBezTo>
                      <a:lnTo>
                        <a:pt x="4254" y="1248382"/>
                      </a:lnTo>
                      <a:lnTo>
                        <a:pt x="0" y="1252094"/>
                      </a:lnTo>
                      <a:close/>
                    </a:path>
                  </a:pathLst>
                </a:custGeom>
                <a:solidFill>
                  <a:srgbClr val="DDE89A">
                    <a:lumMod val="20000"/>
                    <a:lumOff val="8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21" name="Rectangle 4">
                  <a:extLst>
                    <a:ext uri="{FF2B5EF4-FFF2-40B4-BE49-F238E27FC236}">
                      <a16:creationId xmlns="" xmlns:a16="http://schemas.microsoft.com/office/drawing/2014/main" id="{53C2A610-481C-4E8D-9AA5-AB938064399C}"/>
                    </a:ext>
                  </a:extLst>
                </p:cNvPr>
                <p:cNvSpPr/>
                <p:nvPr/>
              </p:nvSpPr>
              <p:spPr>
                <a:xfrm rot="289339">
                  <a:off x="2437954" y="2595440"/>
                  <a:ext cx="130221" cy="471114"/>
                </a:xfrm>
                <a:custGeom>
                  <a:avLst/>
                  <a:gdLst>
                    <a:gd name="connsiteX0" fmla="*/ 0 w 152400"/>
                    <a:gd name="connsiteY0" fmla="*/ 0 h 511434"/>
                    <a:gd name="connsiteX1" fmla="*/ 152400 w 152400"/>
                    <a:gd name="connsiteY1" fmla="*/ 0 h 511434"/>
                    <a:gd name="connsiteX2" fmla="*/ 152400 w 152400"/>
                    <a:gd name="connsiteY2" fmla="*/ 511434 h 511434"/>
                    <a:gd name="connsiteX3" fmla="*/ 0 w 152400"/>
                    <a:gd name="connsiteY3" fmla="*/ 511434 h 511434"/>
                    <a:gd name="connsiteX4" fmla="*/ 0 w 152400"/>
                    <a:gd name="connsiteY4" fmla="*/ 0 h 511434"/>
                    <a:gd name="connsiteX0" fmla="*/ 0 w 152400"/>
                    <a:gd name="connsiteY0" fmla="*/ 19050 h 530484"/>
                    <a:gd name="connsiteX1" fmla="*/ 57150 w 152400"/>
                    <a:gd name="connsiteY1" fmla="*/ 0 h 530484"/>
                    <a:gd name="connsiteX2" fmla="*/ 152400 w 152400"/>
                    <a:gd name="connsiteY2" fmla="*/ 530484 h 530484"/>
                    <a:gd name="connsiteX3" fmla="*/ 0 w 152400"/>
                    <a:gd name="connsiteY3" fmla="*/ 530484 h 530484"/>
                    <a:gd name="connsiteX4" fmla="*/ 0 w 152400"/>
                    <a:gd name="connsiteY4" fmla="*/ 19050 h 530484"/>
                    <a:gd name="connsiteX0" fmla="*/ 0 w 190500"/>
                    <a:gd name="connsiteY0" fmla="*/ 69850 h 530484"/>
                    <a:gd name="connsiteX1" fmla="*/ 95250 w 190500"/>
                    <a:gd name="connsiteY1" fmla="*/ 0 h 530484"/>
                    <a:gd name="connsiteX2" fmla="*/ 190500 w 190500"/>
                    <a:gd name="connsiteY2" fmla="*/ 530484 h 530484"/>
                    <a:gd name="connsiteX3" fmla="*/ 38100 w 190500"/>
                    <a:gd name="connsiteY3" fmla="*/ 530484 h 530484"/>
                    <a:gd name="connsiteX4" fmla="*/ 0 w 190500"/>
                    <a:gd name="connsiteY4" fmla="*/ 69850 h 530484"/>
                    <a:gd name="connsiteX0" fmla="*/ 0 w 209550"/>
                    <a:gd name="connsiteY0" fmla="*/ 69850 h 530484"/>
                    <a:gd name="connsiteX1" fmla="*/ 95250 w 209550"/>
                    <a:gd name="connsiteY1" fmla="*/ 0 h 530484"/>
                    <a:gd name="connsiteX2" fmla="*/ 209550 w 209550"/>
                    <a:gd name="connsiteY2" fmla="*/ 473334 h 530484"/>
                    <a:gd name="connsiteX3" fmla="*/ 38100 w 209550"/>
                    <a:gd name="connsiteY3" fmla="*/ 530484 h 530484"/>
                    <a:gd name="connsiteX4" fmla="*/ 0 w 209550"/>
                    <a:gd name="connsiteY4" fmla="*/ 69850 h 530484"/>
                    <a:gd name="connsiteX0" fmla="*/ 0 w 209550"/>
                    <a:gd name="connsiteY0" fmla="*/ 69850 h 473334"/>
                    <a:gd name="connsiteX1" fmla="*/ 95250 w 209550"/>
                    <a:gd name="connsiteY1" fmla="*/ 0 h 473334"/>
                    <a:gd name="connsiteX2" fmla="*/ 209550 w 209550"/>
                    <a:gd name="connsiteY2" fmla="*/ 473334 h 473334"/>
                    <a:gd name="connsiteX3" fmla="*/ 196850 w 209550"/>
                    <a:gd name="connsiteY3" fmla="*/ 473334 h 473334"/>
                    <a:gd name="connsiteX4" fmla="*/ 0 w 209550"/>
                    <a:gd name="connsiteY4" fmla="*/ 69850 h 473334"/>
                    <a:gd name="connsiteX0" fmla="*/ 0 w 209550"/>
                    <a:gd name="connsiteY0" fmla="*/ 69850 h 473334"/>
                    <a:gd name="connsiteX1" fmla="*/ 95250 w 209550"/>
                    <a:gd name="connsiteY1" fmla="*/ 0 h 473334"/>
                    <a:gd name="connsiteX2" fmla="*/ 146050 w 209550"/>
                    <a:gd name="connsiteY2" fmla="*/ 215900 h 473334"/>
                    <a:gd name="connsiteX3" fmla="*/ 209550 w 209550"/>
                    <a:gd name="connsiteY3" fmla="*/ 473334 h 473334"/>
                    <a:gd name="connsiteX4" fmla="*/ 196850 w 209550"/>
                    <a:gd name="connsiteY4" fmla="*/ 473334 h 473334"/>
                    <a:gd name="connsiteX5" fmla="*/ 0 w 209550"/>
                    <a:gd name="connsiteY5"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0 w 215900"/>
                    <a:gd name="connsiteY5"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69850 w 215900"/>
                    <a:gd name="connsiteY5" fmla="*/ 222250 h 473334"/>
                    <a:gd name="connsiteX6" fmla="*/ 0 w 215900"/>
                    <a:gd name="connsiteY6"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152400 w 215900"/>
                    <a:gd name="connsiteY5" fmla="*/ 184150 h 473334"/>
                    <a:gd name="connsiteX6" fmla="*/ 0 w 215900"/>
                    <a:gd name="connsiteY6"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152400 w 215900"/>
                    <a:gd name="connsiteY5" fmla="*/ 184150 h 473334"/>
                    <a:gd name="connsiteX6" fmla="*/ 0 w 215900"/>
                    <a:gd name="connsiteY6"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152400 w 215900"/>
                    <a:gd name="connsiteY5" fmla="*/ 184150 h 473334"/>
                    <a:gd name="connsiteX6" fmla="*/ 0 w 215900"/>
                    <a:gd name="connsiteY6"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152400 w 215900"/>
                    <a:gd name="connsiteY5" fmla="*/ 184150 h 473334"/>
                    <a:gd name="connsiteX6" fmla="*/ 0 w 215900"/>
                    <a:gd name="connsiteY6" fmla="*/ 69850 h 473334"/>
                    <a:gd name="connsiteX0" fmla="*/ 0 w 225199"/>
                    <a:gd name="connsiteY0" fmla="*/ 69850 h 473334"/>
                    <a:gd name="connsiteX1" fmla="*/ 95250 w 225199"/>
                    <a:gd name="connsiteY1" fmla="*/ 0 h 473334"/>
                    <a:gd name="connsiteX2" fmla="*/ 215900 w 225199"/>
                    <a:gd name="connsiteY2" fmla="*/ 158750 h 473334"/>
                    <a:gd name="connsiteX3" fmla="*/ 209550 w 225199"/>
                    <a:gd name="connsiteY3" fmla="*/ 473334 h 473334"/>
                    <a:gd name="connsiteX4" fmla="*/ 196850 w 225199"/>
                    <a:gd name="connsiteY4" fmla="*/ 473334 h 473334"/>
                    <a:gd name="connsiteX5" fmla="*/ 152400 w 225199"/>
                    <a:gd name="connsiteY5" fmla="*/ 184150 h 473334"/>
                    <a:gd name="connsiteX6" fmla="*/ 0 w 225199"/>
                    <a:gd name="connsiteY6" fmla="*/ 69850 h 473334"/>
                    <a:gd name="connsiteX0" fmla="*/ 0 w 225199"/>
                    <a:gd name="connsiteY0" fmla="*/ 69850 h 473334"/>
                    <a:gd name="connsiteX1" fmla="*/ 95250 w 225199"/>
                    <a:gd name="connsiteY1" fmla="*/ 0 h 473334"/>
                    <a:gd name="connsiteX2" fmla="*/ 215900 w 225199"/>
                    <a:gd name="connsiteY2" fmla="*/ 158750 h 473334"/>
                    <a:gd name="connsiteX3" fmla="*/ 209550 w 225199"/>
                    <a:gd name="connsiteY3" fmla="*/ 473334 h 473334"/>
                    <a:gd name="connsiteX4" fmla="*/ 196850 w 225199"/>
                    <a:gd name="connsiteY4" fmla="*/ 473334 h 473334"/>
                    <a:gd name="connsiteX5" fmla="*/ 152400 w 225199"/>
                    <a:gd name="connsiteY5" fmla="*/ 184150 h 473334"/>
                    <a:gd name="connsiteX6" fmla="*/ 0 w 225199"/>
                    <a:gd name="connsiteY6" fmla="*/ 69850 h 473334"/>
                    <a:gd name="connsiteX0" fmla="*/ 0 w 225199"/>
                    <a:gd name="connsiteY0" fmla="*/ 69850 h 473334"/>
                    <a:gd name="connsiteX1" fmla="*/ 95250 w 225199"/>
                    <a:gd name="connsiteY1" fmla="*/ 0 h 473334"/>
                    <a:gd name="connsiteX2" fmla="*/ 215900 w 225199"/>
                    <a:gd name="connsiteY2" fmla="*/ 158750 h 473334"/>
                    <a:gd name="connsiteX3" fmla="*/ 209550 w 225199"/>
                    <a:gd name="connsiteY3" fmla="*/ 473334 h 473334"/>
                    <a:gd name="connsiteX4" fmla="*/ 196850 w 225199"/>
                    <a:gd name="connsiteY4" fmla="*/ 473334 h 473334"/>
                    <a:gd name="connsiteX5" fmla="*/ 152400 w 225199"/>
                    <a:gd name="connsiteY5" fmla="*/ 184150 h 473334"/>
                    <a:gd name="connsiteX6" fmla="*/ 0 w 225199"/>
                    <a:gd name="connsiteY6" fmla="*/ 69850 h 473334"/>
                    <a:gd name="connsiteX0" fmla="*/ 0 w 225199"/>
                    <a:gd name="connsiteY0" fmla="*/ 69850 h 473334"/>
                    <a:gd name="connsiteX1" fmla="*/ 95250 w 225199"/>
                    <a:gd name="connsiteY1" fmla="*/ 0 h 473334"/>
                    <a:gd name="connsiteX2" fmla="*/ 215900 w 225199"/>
                    <a:gd name="connsiteY2" fmla="*/ 158750 h 473334"/>
                    <a:gd name="connsiteX3" fmla="*/ 209550 w 225199"/>
                    <a:gd name="connsiteY3" fmla="*/ 473334 h 473334"/>
                    <a:gd name="connsiteX4" fmla="*/ 196850 w 225199"/>
                    <a:gd name="connsiteY4" fmla="*/ 473334 h 473334"/>
                    <a:gd name="connsiteX5" fmla="*/ 152400 w 225199"/>
                    <a:gd name="connsiteY5" fmla="*/ 184150 h 473334"/>
                    <a:gd name="connsiteX6" fmla="*/ 0 w 225199"/>
                    <a:gd name="connsiteY6" fmla="*/ 69850 h 473334"/>
                    <a:gd name="connsiteX0" fmla="*/ 0 w 225199"/>
                    <a:gd name="connsiteY0" fmla="*/ 184150 h 587634"/>
                    <a:gd name="connsiteX1" fmla="*/ 50800 w 225199"/>
                    <a:gd name="connsiteY1" fmla="*/ 0 h 587634"/>
                    <a:gd name="connsiteX2" fmla="*/ 215900 w 225199"/>
                    <a:gd name="connsiteY2" fmla="*/ 273050 h 587634"/>
                    <a:gd name="connsiteX3" fmla="*/ 209550 w 225199"/>
                    <a:gd name="connsiteY3" fmla="*/ 587634 h 587634"/>
                    <a:gd name="connsiteX4" fmla="*/ 196850 w 225199"/>
                    <a:gd name="connsiteY4" fmla="*/ 587634 h 587634"/>
                    <a:gd name="connsiteX5" fmla="*/ 152400 w 225199"/>
                    <a:gd name="connsiteY5" fmla="*/ 298450 h 587634"/>
                    <a:gd name="connsiteX6" fmla="*/ 0 w 225199"/>
                    <a:gd name="connsiteY6" fmla="*/ 184150 h 58763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36425"/>
                    <a:gd name="connsiteY0" fmla="*/ 88900 h 492384"/>
                    <a:gd name="connsiteX1" fmla="*/ 101600 w 236425"/>
                    <a:gd name="connsiteY1" fmla="*/ 0 h 492384"/>
                    <a:gd name="connsiteX2" fmla="*/ 215900 w 236425"/>
                    <a:gd name="connsiteY2" fmla="*/ 177800 h 492384"/>
                    <a:gd name="connsiteX3" fmla="*/ 209550 w 236425"/>
                    <a:gd name="connsiteY3" fmla="*/ 492384 h 492384"/>
                    <a:gd name="connsiteX4" fmla="*/ 196850 w 236425"/>
                    <a:gd name="connsiteY4" fmla="*/ 492384 h 492384"/>
                    <a:gd name="connsiteX5" fmla="*/ 152400 w 236425"/>
                    <a:gd name="connsiteY5" fmla="*/ 203200 h 492384"/>
                    <a:gd name="connsiteX6" fmla="*/ 0 w 236425"/>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71020"/>
                    <a:gd name="connsiteY0" fmla="*/ 88900 h 492384"/>
                    <a:gd name="connsiteX1" fmla="*/ 101600 w 271020"/>
                    <a:gd name="connsiteY1" fmla="*/ 0 h 492384"/>
                    <a:gd name="connsiteX2" fmla="*/ 266700 w 271020"/>
                    <a:gd name="connsiteY2" fmla="*/ 196850 h 492384"/>
                    <a:gd name="connsiteX3" fmla="*/ 209550 w 271020"/>
                    <a:gd name="connsiteY3" fmla="*/ 492384 h 492384"/>
                    <a:gd name="connsiteX4" fmla="*/ 196850 w 271020"/>
                    <a:gd name="connsiteY4" fmla="*/ 492384 h 492384"/>
                    <a:gd name="connsiteX5" fmla="*/ 152400 w 271020"/>
                    <a:gd name="connsiteY5" fmla="*/ 203200 h 492384"/>
                    <a:gd name="connsiteX6" fmla="*/ 0 w 271020"/>
                    <a:gd name="connsiteY6" fmla="*/ 88900 h 492384"/>
                    <a:gd name="connsiteX0" fmla="*/ 0 w 271020"/>
                    <a:gd name="connsiteY0" fmla="*/ 88900 h 492384"/>
                    <a:gd name="connsiteX1" fmla="*/ 101600 w 271020"/>
                    <a:gd name="connsiteY1" fmla="*/ 0 h 492384"/>
                    <a:gd name="connsiteX2" fmla="*/ 266700 w 271020"/>
                    <a:gd name="connsiteY2" fmla="*/ 196850 h 492384"/>
                    <a:gd name="connsiteX3" fmla="*/ 209550 w 271020"/>
                    <a:gd name="connsiteY3" fmla="*/ 492384 h 492384"/>
                    <a:gd name="connsiteX4" fmla="*/ 196850 w 271020"/>
                    <a:gd name="connsiteY4" fmla="*/ 492384 h 492384"/>
                    <a:gd name="connsiteX5" fmla="*/ 152400 w 271020"/>
                    <a:gd name="connsiteY5" fmla="*/ 203200 h 492384"/>
                    <a:gd name="connsiteX6" fmla="*/ 0 w 271020"/>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193449"/>
                    <a:gd name="connsiteY0" fmla="*/ 120650 h 492384"/>
                    <a:gd name="connsiteX1" fmla="*/ 69850 w 193449"/>
                    <a:gd name="connsiteY1" fmla="*/ 0 h 492384"/>
                    <a:gd name="connsiteX2" fmla="*/ 184150 w 193449"/>
                    <a:gd name="connsiteY2" fmla="*/ 177800 h 492384"/>
                    <a:gd name="connsiteX3" fmla="*/ 177800 w 193449"/>
                    <a:gd name="connsiteY3" fmla="*/ 492384 h 492384"/>
                    <a:gd name="connsiteX4" fmla="*/ 165100 w 193449"/>
                    <a:gd name="connsiteY4" fmla="*/ 492384 h 492384"/>
                    <a:gd name="connsiteX5" fmla="*/ 120650 w 193449"/>
                    <a:gd name="connsiteY5" fmla="*/ 203200 h 492384"/>
                    <a:gd name="connsiteX6" fmla="*/ 0 w 193449"/>
                    <a:gd name="connsiteY6" fmla="*/ 120650 h 4923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99380 h 471114"/>
                    <a:gd name="connsiteX1" fmla="*/ 95250 w 193449"/>
                    <a:gd name="connsiteY1" fmla="*/ 0 h 471114"/>
                    <a:gd name="connsiteX2" fmla="*/ 184150 w 193449"/>
                    <a:gd name="connsiteY2" fmla="*/ 156530 h 471114"/>
                    <a:gd name="connsiteX3" fmla="*/ 177800 w 193449"/>
                    <a:gd name="connsiteY3" fmla="*/ 471114 h 471114"/>
                    <a:gd name="connsiteX4" fmla="*/ 165100 w 193449"/>
                    <a:gd name="connsiteY4" fmla="*/ 471114 h 471114"/>
                    <a:gd name="connsiteX5" fmla="*/ 120650 w 193449"/>
                    <a:gd name="connsiteY5" fmla="*/ 181930 h 471114"/>
                    <a:gd name="connsiteX6" fmla="*/ 0 w 193449"/>
                    <a:gd name="connsiteY6" fmla="*/ 99380 h 471114"/>
                    <a:gd name="connsiteX0" fmla="*/ 0 w 193449"/>
                    <a:gd name="connsiteY0" fmla="*/ 99380 h 471114"/>
                    <a:gd name="connsiteX1" fmla="*/ 95250 w 193449"/>
                    <a:gd name="connsiteY1" fmla="*/ 0 h 471114"/>
                    <a:gd name="connsiteX2" fmla="*/ 184150 w 193449"/>
                    <a:gd name="connsiteY2" fmla="*/ 156530 h 471114"/>
                    <a:gd name="connsiteX3" fmla="*/ 177800 w 193449"/>
                    <a:gd name="connsiteY3" fmla="*/ 471114 h 471114"/>
                    <a:gd name="connsiteX4" fmla="*/ 165100 w 193449"/>
                    <a:gd name="connsiteY4" fmla="*/ 471114 h 471114"/>
                    <a:gd name="connsiteX5" fmla="*/ 126260 w 193449"/>
                    <a:gd name="connsiteY5" fmla="*/ 232418 h 471114"/>
                    <a:gd name="connsiteX6" fmla="*/ 0 w 193449"/>
                    <a:gd name="connsiteY6" fmla="*/ 99380 h 471114"/>
                    <a:gd name="connsiteX0" fmla="*/ 0 w 193449"/>
                    <a:gd name="connsiteY0" fmla="*/ 99380 h 471114"/>
                    <a:gd name="connsiteX1" fmla="*/ 95250 w 193449"/>
                    <a:gd name="connsiteY1" fmla="*/ 0 h 471114"/>
                    <a:gd name="connsiteX2" fmla="*/ 184150 w 193449"/>
                    <a:gd name="connsiteY2" fmla="*/ 156530 h 471114"/>
                    <a:gd name="connsiteX3" fmla="*/ 177800 w 193449"/>
                    <a:gd name="connsiteY3" fmla="*/ 471114 h 471114"/>
                    <a:gd name="connsiteX4" fmla="*/ 165100 w 193449"/>
                    <a:gd name="connsiteY4" fmla="*/ 471114 h 471114"/>
                    <a:gd name="connsiteX5" fmla="*/ 126260 w 193449"/>
                    <a:gd name="connsiteY5" fmla="*/ 232418 h 471114"/>
                    <a:gd name="connsiteX6" fmla="*/ 0 w 193449"/>
                    <a:gd name="connsiteY6" fmla="*/ 99380 h 471114"/>
                    <a:gd name="connsiteX0" fmla="*/ 0 w 193449"/>
                    <a:gd name="connsiteY0" fmla="*/ 99380 h 471114"/>
                    <a:gd name="connsiteX1" fmla="*/ 95250 w 193449"/>
                    <a:gd name="connsiteY1" fmla="*/ 0 h 471114"/>
                    <a:gd name="connsiteX2" fmla="*/ 184150 w 193449"/>
                    <a:gd name="connsiteY2" fmla="*/ 156530 h 471114"/>
                    <a:gd name="connsiteX3" fmla="*/ 177800 w 193449"/>
                    <a:gd name="connsiteY3" fmla="*/ 471114 h 471114"/>
                    <a:gd name="connsiteX4" fmla="*/ 176985 w 193449"/>
                    <a:gd name="connsiteY4" fmla="*/ 470111 h 471114"/>
                    <a:gd name="connsiteX5" fmla="*/ 126260 w 193449"/>
                    <a:gd name="connsiteY5" fmla="*/ 232418 h 471114"/>
                    <a:gd name="connsiteX6" fmla="*/ 0 w 193449"/>
                    <a:gd name="connsiteY6" fmla="*/ 99380 h 47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49" h="471114">
                      <a:moveTo>
                        <a:pt x="0" y="99380"/>
                      </a:moveTo>
                      <a:lnTo>
                        <a:pt x="95250" y="0"/>
                      </a:lnTo>
                      <a:cubicBezTo>
                        <a:pt x="135467" y="52917"/>
                        <a:pt x="144362" y="35360"/>
                        <a:pt x="184150" y="156530"/>
                      </a:cubicBezTo>
                      <a:cubicBezTo>
                        <a:pt x="207433" y="293141"/>
                        <a:pt x="179917" y="366253"/>
                        <a:pt x="177800" y="471114"/>
                      </a:cubicBezTo>
                      <a:lnTo>
                        <a:pt x="176985" y="470111"/>
                      </a:lnTo>
                      <a:cubicBezTo>
                        <a:pt x="162168" y="373716"/>
                        <a:pt x="151127" y="286778"/>
                        <a:pt x="126260" y="232418"/>
                      </a:cubicBezTo>
                      <a:cubicBezTo>
                        <a:pt x="87107" y="147336"/>
                        <a:pt x="50800" y="137480"/>
                        <a:pt x="0" y="99380"/>
                      </a:cubicBezTo>
                      <a:close/>
                    </a:path>
                  </a:pathLst>
                </a:custGeom>
                <a:solidFill>
                  <a:srgbClr val="DDE89A">
                    <a:lumMod val="20000"/>
                    <a:lumOff val="8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22" name="Rectangle 4">
                  <a:extLst>
                    <a:ext uri="{FF2B5EF4-FFF2-40B4-BE49-F238E27FC236}">
                      <a16:creationId xmlns="" xmlns:a16="http://schemas.microsoft.com/office/drawing/2014/main" id="{3D1CA09A-0ACC-7C36-9F32-416687B4FD71}"/>
                    </a:ext>
                  </a:extLst>
                </p:cNvPr>
                <p:cNvSpPr/>
                <p:nvPr/>
              </p:nvSpPr>
              <p:spPr>
                <a:xfrm rot="634177">
                  <a:off x="1837423" y="3121581"/>
                  <a:ext cx="46986" cy="228851"/>
                </a:xfrm>
                <a:custGeom>
                  <a:avLst/>
                  <a:gdLst>
                    <a:gd name="connsiteX0" fmla="*/ 0 w 152400"/>
                    <a:gd name="connsiteY0" fmla="*/ 0 h 511434"/>
                    <a:gd name="connsiteX1" fmla="*/ 152400 w 152400"/>
                    <a:gd name="connsiteY1" fmla="*/ 0 h 511434"/>
                    <a:gd name="connsiteX2" fmla="*/ 152400 w 152400"/>
                    <a:gd name="connsiteY2" fmla="*/ 511434 h 511434"/>
                    <a:gd name="connsiteX3" fmla="*/ 0 w 152400"/>
                    <a:gd name="connsiteY3" fmla="*/ 511434 h 511434"/>
                    <a:gd name="connsiteX4" fmla="*/ 0 w 152400"/>
                    <a:gd name="connsiteY4" fmla="*/ 0 h 511434"/>
                    <a:gd name="connsiteX0" fmla="*/ 0 w 152400"/>
                    <a:gd name="connsiteY0" fmla="*/ 19050 h 530484"/>
                    <a:gd name="connsiteX1" fmla="*/ 57150 w 152400"/>
                    <a:gd name="connsiteY1" fmla="*/ 0 h 530484"/>
                    <a:gd name="connsiteX2" fmla="*/ 152400 w 152400"/>
                    <a:gd name="connsiteY2" fmla="*/ 530484 h 530484"/>
                    <a:gd name="connsiteX3" fmla="*/ 0 w 152400"/>
                    <a:gd name="connsiteY3" fmla="*/ 530484 h 530484"/>
                    <a:gd name="connsiteX4" fmla="*/ 0 w 152400"/>
                    <a:gd name="connsiteY4" fmla="*/ 19050 h 530484"/>
                    <a:gd name="connsiteX0" fmla="*/ 0 w 190500"/>
                    <a:gd name="connsiteY0" fmla="*/ 69850 h 530484"/>
                    <a:gd name="connsiteX1" fmla="*/ 95250 w 190500"/>
                    <a:gd name="connsiteY1" fmla="*/ 0 h 530484"/>
                    <a:gd name="connsiteX2" fmla="*/ 190500 w 190500"/>
                    <a:gd name="connsiteY2" fmla="*/ 530484 h 530484"/>
                    <a:gd name="connsiteX3" fmla="*/ 38100 w 190500"/>
                    <a:gd name="connsiteY3" fmla="*/ 530484 h 530484"/>
                    <a:gd name="connsiteX4" fmla="*/ 0 w 190500"/>
                    <a:gd name="connsiteY4" fmla="*/ 69850 h 530484"/>
                    <a:gd name="connsiteX0" fmla="*/ 0 w 209550"/>
                    <a:gd name="connsiteY0" fmla="*/ 69850 h 530484"/>
                    <a:gd name="connsiteX1" fmla="*/ 95250 w 209550"/>
                    <a:gd name="connsiteY1" fmla="*/ 0 h 530484"/>
                    <a:gd name="connsiteX2" fmla="*/ 209550 w 209550"/>
                    <a:gd name="connsiteY2" fmla="*/ 473334 h 530484"/>
                    <a:gd name="connsiteX3" fmla="*/ 38100 w 209550"/>
                    <a:gd name="connsiteY3" fmla="*/ 530484 h 530484"/>
                    <a:gd name="connsiteX4" fmla="*/ 0 w 209550"/>
                    <a:gd name="connsiteY4" fmla="*/ 69850 h 530484"/>
                    <a:gd name="connsiteX0" fmla="*/ 0 w 209550"/>
                    <a:gd name="connsiteY0" fmla="*/ 69850 h 473334"/>
                    <a:gd name="connsiteX1" fmla="*/ 95250 w 209550"/>
                    <a:gd name="connsiteY1" fmla="*/ 0 h 473334"/>
                    <a:gd name="connsiteX2" fmla="*/ 209550 w 209550"/>
                    <a:gd name="connsiteY2" fmla="*/ 473334 h 473334"/>
                    <a:gd name="connsiteX3" fmla="*/ 196850 w 209550"/>
                    <a:gd name="connsiteY3" fmla="*/ 473334 h 473334"/>
                    <a:gd name="connsiteX4" fmla="*/ 0 w 209550"/>
                    <a:gd name="connsiteY4" fmla="*/ 69850 h 473334"/>
                    <a:gd name="connsiteX0" fmla="*/ 0 w 209550"/>
                    <a:gd name="connsiteY0" fmla="*/ 69850 h 473334"/>
                    <a:gd name="connsiteX1" fmla="*/ 95250 w 209550"/>
                    <a:gd name="connsiteY1" fmla="*/ 0 h 473334"/>
                    <a:gd name="connsiteX2" fmla="*/ 146050 w 209550"/>
                    <a:gd name="connsiteY2" fmla="*/ 215900 h 473334"/>
                    <a:gd name="connsiteX3" fmla="*/ 209550 w 209550"/>
                    <a:gd name="connsiteY3" fmla="*/ 473334 h 473334"/>
                    <a:gd name="connsiteX4" fmla="*/ 196850 w 209550"/>
                    <a:gd name="connsiteY4" fmla="*/ 473334 h 473334"/>
                    <a:gd name="connsiteX5" fmla="*/ 0 w 209550"/>
                    <a:gd name="connsiteY5"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0 w 215900"/>
                    <a:gd name="connsiteY5"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69850 w 215900"/>
                    <a:gd name="connsiteY5" fmla="*/ 222250 h 473334"/>
                    <a:gd name="connsiteX6" fmla="*/ 0 w 215900"/>
                    <a:gd name="connsiteY6"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152400 w 215900"/>
                    <a:gd name="connsiteY5" fmla="*/ 184150 h 473334"/>
                    <a:gd name="connsiteX6" fmla="*/ 0 w 215900"/>
                    <a:gd name="connsiteY6"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152400 w 215900"/>
                    <a:gd name="connsiteY5" fmla="*/ 184150 h 473334"/>
                    <a:gd name="connsiteX6" fmla="*/ 0 w 215900"/>
                    <a:gd name="connsiteY6"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152400 w 215900"/>
                    <a:gd name="connsiteY5" fmla="*/ 184150 h 473334"/>
                    <a:gd name="connsiteX6" fmla="*/ 0 w 215900"/>
                    <a:gd name="connsiteY6"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152400 w 215900"/>
                    <a:gd name="connsiteY5" fmla="*/ 184150 h 473334"/>
                    <a:gd name="connsiteX6" fmla="*/ 0 w 215900"/>
                    <a:gd name="connsiteY6" fmla="*/ 69850 h 473334"/>
                    <a:gd name="connsiteX0" fmla="*/ 0 w 225199"/>
                    <a:gd name="connsiteY0" fmla="*/ 69850 h 473334"/>
                    <a:gd name="connsiteX1" fmla="*/ 95250 w 225199"/>
                    <a:gd name="connsiteY1" fmla="*/ 0 h 473334"/>
                    <a:gd name="connsiteX2" fmla="*/ 215900 w 225199"/>
                    <a:gd name="connsiteY2" fmla="*/ 158750 h 473334"/>
                    <a:gd name="connsiteX3" fmla="*/ 209550 w 225199"/>
                    <a:gd name="connsiteY3" fmla="*/ 473334 h 473334"/>
                    <a:gd name="connsiteX4" fmla="*/ 196850 w 225199"/>
                    <a:gd name="connsiteY4" fmla="*/ 473334 h 473334"/>
                    <a:gd name="connsiteX5" fmla="*/ 152400 w 225199"/>
                    <a:gd name="connsiteY5" fmla="*/ 184150 h 473334"/>
                    <a:gd name="connsiteX6" fmla="*/ 0 w 225199"/>
                    <a:gd name="connsiteY6" fmla="*/ 69850 h 473334"/>
                    <a:gd name="connsiteX0" fmla="*/ 0 w 225199"/>
                    <a:gd name="connsiteY0" fmla="*/ 69850 h 473334"/>
                    <a:gd name="connsiteX1" fmla="*/ 95250 w 225199"/>
                    <a:gd name="connsiteY1" fmla="*/ 0 h 473334"/>
                    <a:gd name="connsiteX2" fmla="*/ 215900 w 225199"/>
                    <a:gd name="connsiteY2" fmla="*/ 158750 h 473334"/>
                    <a:gd name="connsiteX3" fmla="*/ 209550 w 225199"/>
                    <a:gd name="connsiteY3" fmla="*/ 473334 h 473334"/>
                    <a:gd name="connsiteX4" fmla="*/ 196850 w 225199"/>
                    <a:gd name="connsiteY4" fmla="*/ 473334 h 473334"/>
                    <a:gd name="connsiteX5" fmla="*/ 152400 w 225199"/>
                    <a:gd name="connsiteY5" fmla="*/ 184150 h 473334"/>
                    <a:gd name="connsiteX6" fmla="*/ 0 w 225199"/>
                    <a:gd name="connsiteY6" fmla="*/ 69850 h 473334"/>
                    <a:gd name="connsiteX0" fmla="*/ 0 w 225199"/>
                    <a:gd name="connsiteY0" fmla="*/ 69850 h 473334"/>
                    <a:gd name="connsiteX1" fmla="*/ 95250 w 225199"/>
                    <a:gd name="connsiteY1" fmla="*/ 0 h 473334"/>
                    <a:gd name="connsiteX2" fmla="*/ 215900 w 225199"/>
                    <a:gd name="connsiteY2" fmla="*/ 158750 h 473334"/>
                    <a:gd name="connsiteX3" fmla="*/ 209550 w 225199"/>
                    <a:gd name="connsiteY3" fmla="*/ 473334 h 473334"/>
                    <a:gd name="connsiteX4" fmla="*/ 196850 w 225199"/>
                    <a:gd name="connsiteY4" fmla="*/ 473334 h 473334"/>
                    <a:gd name="connsiteX5" fmla="*/ 152400 w 225199"/>
                    <a:gd name="connsiteY5" fmla="*/ 184150 h 473334"/>
                    <a:gd name="connsiteX6" fmla="*/ 0 w 225199"/>
                    <a:gd name="connsiteY6" fmla="*/ 69850 h 473334"/>
                    <a:gd name="connsiteX0" fmla="*/ 0 w 225199"/>
                    <a:gd name="connsiteY0" fmla="*/ 69850 h 473334"/>
                    <a:gd name="connsiteX1" fmla="*/ 95250 w 225199"/>
                    <a:gd name="connsiteY1" fmla="*/ 0 h 473334"/>
                    <a:gd name="connsiteX2" fmla="*/ 215900 w 225199"/>
                    <a:gd name="connsiteY2" fmla="*/ 158750 h 473334"/>
                    <a:gd name="connsiteX3" fmla="*/ 209550 w 225199"/>
                    <a:gd name="connsiteY3" fmla="*/ 473334 h 473334"/>
                    <a:gd name="connsiteX4" fmla="*/ 196850 w 225199"/>
                    <a:gd name="connsiteY4" fmla="*/ 473334 h 473334"/>
                    <a:gd name="connsiteX5" fmla="*/ 152400 w 225199"/>
                    <a:gd name="connsiteY5" fmla="*/ 184150 h 473334"/>
                    <a:gd name="connsiteX6" fmla="*/ 0 w 225199"/>
                    <a:gd name="connsiteY6" fmla="*/ 69850 h 473334"/>
                    <a:gd name="connsiteX0" fmla="*/ 0 w 225199"/>
                    <a:gd name="connsiteY0" fmla="*/ 184150 h 587634"/>
                    <a:gd name="connsiteX1" fmla="*/ 50800 w 225199"/>
                    <a:gd name="connsiteY1" fmla="*/ 0 h 587634"/>
                    <a:gd name="connsiteX2" fmla="*/ 215900 w 225199"/>
                    <a:gd name="connsiteY2" fmla="*/ 273050 h 587634"/>
                    <a:gd name="connsiteX3" fmla="*/ 209550 w 225199"/>
                    <a:gd name="connsiteY3" fmla="*/ 587634 h 587634"/>
                    <a:gd name="connsiteX4" fmla="*/ 196850 w 225199"/>
                    <a:gd name="connsiteY4" fmla="*/ 587634 h 587634"/>
                    <a:gd name="connsiteX5" fmla="*/ 152400 w 225199"/>
                    <a:gd name="connsiteY5" fmla="*/ 298450 h 587634"/>
                    <a:gd name="connsiteX6" fmla="*/ 0 w 225199"/>
                    <a:gd name="connsiteY6" fmla="*/ 184150 h 58763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36425"/>
                    <a:gd name="connsiteY0" fmla="*/ 88900 h 492384"/>
                    <a:gd name="connsiteX1" fmla="*/ 101600 w 236425"/>
                    <a:gd name="connsiteY1" fmla="*/ 0 h 492384"/>
                    <a:gd name="connsiteX2" fmla="*/ 215900 w 236425"/>
                    <a:gd name="connsiteY2" fmla="*/ 177800 h 492384"/>
                    <a:gd name="connsiteX3" fmla="*/ 209550 w 236425"/>
                    <a:gd name="connsiteY3" fmla="*/ 492384 h 492384"/>
                    <a:gd name="connsiteX4" fmla="*/ 196850 w 236425"/>
                    <a:gd name="connsiteY4" fmla="*/ 492384 h 492384"/>
                    <a:gd name="connsiteX5" fmla="*/ 152400 w 236425"/>
                    <a:gd name="connsiteY5" fmla="*/ 203200 h 492384"/>
                    <a:gd name="connsiteX6" fmla="*/ 0 w 236425"/>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71020"/>
                    <a:gd name="connsiteY0" fmla="*/ 88900 h 492384"/>
                    <a:gd name="connsiteX1" fmla="*/ 101600 w 271020"/>
                    <a:gd name="connsiteY1" fmla="*/ 0 h 492384"/>
                    <a:gd name="connsiteX2" fmla="*/ 266700 w 271020"/>
                    <a:gd name="connsiteY2" fmla="*/ 196850 h 492384"/>
                    <a:gd name="connsiteX3" fmla="*/ 209550 w 271020"/>
                    <a:gd name="connsiteY3" fmla="*/ 492384 h 492384"/>
                    <a:gd name="connsiteX4" fmla="*/ 196850 w 271020"/>
                    <a:gd name="connsiteY4" fmla="*/ 492384 h 492384"/>
                    <a:gd name="connsiteX5" fmla="*/ 152400 w 271020"/>
                    <a:gd name="connsiteY5" fmla="*/ 203200 h 492384"/>
                    <a:gd name="connsiteX6" fmla="*/ 0 w 271020"/>
                    <a:gd name="connsiteY6" fmla="*/ 88900 h 492384"/>
                    <a:gd name="connsiteX0" fmla="*/ 0 w 271020"/>
                    <a:gd name="connsiteY0" fmla="*/ 88900 h 492384"/>
                    <a:gd name="connsiteX1" fmla="*/ 101600 w 271020"/>
                    <a:gd name="connsiteY1" fmla="*/ 0 h 492384"/>
                    <a:gd name="connsiteX2" fmla="*/ 266700 w 271020"/>
                    <a:gd name="connsiteY2" fmla="*/ 196850 h 492384"/>
                    <a:gd name="connsiteX3" fmla="*/ 209550 w 271020"/>
                    <a:gd name="connsiteY3" fmla="*/ 492384 h 492384"/>
                    <a:gd name="connsiteX4" fmla="*/ 196850 w 271020"/>
                    <a:gd name="connsiteY4" fmla="*/ 492384 h 492384"/>
                    <a:gd name="connsiteX5" fmla="*/ 152400 w 271020"/>
                    <a:gd name="connsiteY5" fmla="*/ 203200 h 492384"/>
                    <a:gd name="connsiteX6" fmla="*/ 0 w 271020"/>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193449"/>
                    <a:gd name="connsiteY0" fmla="*/ 120650 h 492384"/>
                    <a:gd name="connsiteX1" fmla="*/ 69850 w 193449"/>
                    <a:gd name="connsiteY1" fmla="*/ 0 h 492384"/>
                    <a:gd name="connsiteX2" fmla="*/ 184150 w 193449"/>
                    <a:gd name="connsiteY2" fmla="*/ 177800 h 492384"/>
                    <a:gd name="connsiteX3" fmla="*/ 177800 w 193449"/>
                    <a:gd name="connsiteY3" fmla="*/ 492384 h 492384"/>
                    <a:gd name="connsiteX4" fmla="*/ 165100 w 193449"/>
                    <a:gd name="connsiteY4" fmla="*/ 492384 h 492384"/>
                    <a:gd name="connsiteX5" fmla="*/ 120650 w 193449"/>
                    <a:gd name="connsiteY5" fmla="*/ 203200 h 492384"/>
                    <a:gd name="connsiteX6" fmla="*/ 0 w 193449"/>
                    <a:gd name="connsiteY6" fmla="*/ 120650 h 4923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99380 h 471114"/>
                    <a:gd name="connsiteX1" fmla="*/ 95250 w 193449"/>
                    <a:gd name="connsiteY1" fmla="*/ 0 h 471114"/>
                    <a:gd name="connsiteX2" fmla="*/ 184150 w 193449"/>
                    <a:gd name="connsiteY2" fmla="*/ 156530 h 471114"/>
                    <a:gd name="connsiteX3" fmla="*/ 177800 w 193449"/>
                    <a:gd name="connsiteY3" fmla="*/ 471114 h 471114"/>
                    <a:gd name="connsiteX4" fmla="*/ 165100 w 193449"/>
                    <a:gd name="connsiteY4" fmla="*/ 471114 h 471114"/>
                    <a:gd name="connsiteX5" fmla="*/ 120650 w 193449"/>
                    <a:gd name="connsiteY5" fmla="*/ 181930 h 471114"/>
                    <a:gd name="connsiteX6" fmla="*/ 0 w 193449"/>
                    <a:gd name="connsiteY6" fmla="*/ 99380 h 471114"/>
                    <a:gd name="connsiteX0" fmla="*/ 0 w 193449"/>
                    <a:gd name="connsiteY0" fmla="*/ 99380 h 471114"/>
                    <a:gd name="connsiteX1" fmla="*/ 95250 w 193449"/>
                    <a:gd name="connsiteY1" fmla="*/ 0 h 471114"/>
                    <a:gd name="connsiteX2" fmla="*/ 184150 w 193449"/>
                    <a:gd name="connsiteY2" fmla="*/ 156530 h 471114"/>
                    <a:gd name="connsiteX3" fmla="*/ 177800 w 193449"/>
                    <a:gd name="connsiteY3" fmla="*/ 471114 h 471114"/>
                    <a:gd name="connsiteX4" fmla="*/ 165100 w 193449"/>
                    <a:gd name="connsiteY4" fmla="*/ 471114 h 471114"/>
                    <a:gd name="connsiteX5" fmla="*/ 126260 w 193449"/>
                    <a:gd name="connsiteY5" fmla="*/ 232418 h 471114"/>
                    <a:gd name="connsiteX6" fmla="*/ 0 w 193449"/>
                    <a:gd name="connsiteY6" fmla="*/ 99380 h 471114"/>
                    <a:gd name="connsiteX0" fmla="*/ 0 w 193449"/>
                    <a:gd name="connsiteY0" fmla="*/ 99380 h 471114"/>
                    <a:gd name="connsiteX1" fmla="*/ 95250 w 193449"/>
                    <a:gd name="connsiteY1" fmla="*/ 0 h 471114"/>
                    <a:gd name="connsiteX2" fmla="*/ 184150 w 193449"/>
                    <a:gd name="connsiteY2" fmla="*/ 156530 h 471114"/>
                    <a:gd name="connsiteX3" fmla="*/ 177800 w 193449"/>
                    <a:gd name="connsiteY3" fmla="*/ 471114 h 471114"/>
                    <a:gd name="connsiteX4" fmla="*/ 165100 w 193449"/>
                    <a:gd name="connsiteY4" fmla="*/ 471114 h 471114"/>
                    <a:gd name="connsiteX5" fmla="*/ 126260 w 193449"/>
                    <a:gd name="connsiteY5" fmla="*/ 232418 h 471114"/>
                    <a:gd name="connsiteX6" fmla="*/ 0 w 193449"/>
                    <a:gd name="connsiteY6" fmla="*/ 99380 h 47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49" h="471114">
                      <a:moveTo>
                        <a:pt x="0" y="99380"/>
                      </a:moveTo>
                      <a:lnTo>
                        <a:pt x="95250" y="0"/>
                      </a:lnTo>
                      <a:cubicBezTo>
                        <a:pt x="135467" y="52917"/>
                        <a:pt x="144362" y="35360"/>
                        <a:pt x="184150" y="156530"/>
                      </a:cubicBezTo>
                      <a:cubicBezTo>
                        <a:pt x="207433" y="293141"/>
                        <a:pt x="179917" y="366253"/>
                        <a:pt x="177800" y="471114"/>
                      </a:cubicBezTo>
                      <a:lnTo>
                        <a:pt x="165100" y="471114"/>
                      </a:lnTo>
                      <a:cubicBezTo>
                        <a:pt x="150283" y="374719"/>
                        <a:pt x="151127" y="286778"/>
                        <a:pt x="126260" y="232418"/>
                      </a:cubicBezTo>
                      <a:cubicBezTo>
                        <a:pt x="87107" y="147336"/>
                        <a:pt x="50800" y="137480"/>
                        <a:pt x="0" y="99380"/>
                      </a:cubicBezTo>
                      <a:close/>
                    </a:path>
                  </a:pathLst>
                </a:custGeom>
                <a:solidFill>
                  <a:srgbClr val="DDE89A">
                    <a:lumMod val="20000"/>
                    <a:lumOff val="8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23" name="Rectangle 4">
                  <a:extLst>
                    <a:ext uri="{FF2B5EF4-FFF2-40B4-BE49-F238E27FC236}">
                      <a16:creationId xmlns="" xmlns:a16="http://schemas.microsoft.com/office/drawing/2014/main" id="{1FCD6C25-32E9-AC82-897E-608661F9641F}"/>
                    </a:ext>
                  </a:extLst>
                </p:cNvPr>
                <p:cNvSpPr/>
                <p:nvPr/>
              </p:nvSpPr>
              <p:spPr>
                <a:xfrm rot="5400000" flipH="1">
                  <a:off x="2315813" y="2301898"/>
                  <a:ext cx="106689" cy="471114"/>
                </a:xfrm>
                <a:custGeom>
                  <a:avLst/>
                  <a:gdLst>
                    <a:gd name="connsiteX0" fmla="*/ 0 w 152400"/>
                    <a:gd name="connsiteY0" fmla="*/ 0 h 511434"/>
                    <a:gd name="connsiteX1" fmla="*/ 152400 w 152400"/>
                    <a:gd name="connsiteY1" fmla="*/ 0 h 511434"/>
                    <a:gd name="connsiteX2" fmla="*/ 152400 w 152400"/>
                    <a:gd name="connsiteY2" fmla="*/ 511434 h 511434"/>
                    <a:gd name="connsiteX3" fmla="*/ 0 w 152400"/>
                    <a:gd name="connsiteY3" fmla="*/ 511434 h 511434"/>
                    <a:gd name="connsiteX4" fmla="*/ 0 w 152400"/>
                    <a:gd name="connsiteY4" fmla="*/ 0 h 511434"/>
                    <a:gd name="connsiteX0" fmla="*/ 0 w 152400"/>
                    <a:gd name="connsiteY0" fmla="*/ 19050 h 530484"/>
                    <a:gd name="connsiteX1" fmla="*/ 57150 w 152400"/>
                    <a:gd name="connsiteY1" fmla="*/ 0 h 530484"/>
                    <a:gd name="connsiteX2" fmla="*/ 152400 w 152400"/>
                    <a:gd name="connsiteY2" fmla="*/ 530484 h 530484"/>
                    <a:gd name="connsiteX3" fmla="*/ 0 w 152400"/>
                    <a:gd name="connsiteY3" fmla="*/ 530484 h 530484"/>
                    <a:gd name="connsiteX4" fmla="*/ 0 w 152400"/>
                    <a:gd name="connsiteY4" fmla="*/ 19050 h 530484"/>
                    <a:gd name="connsiteX0" fmla="*/ 0 w 190500"/>
                    <a:gd name="connsiteY0" fmla="*/ 69850 h 530484"/>
                    <a:gd name="connsiteX1" fmla="*/ 95250 w 190500"/>
                    <a:gd name="connsiteY1" fmla="*/ 0 h 530484"/>
                    <a:gd name="connsiteX2" fmla="*/ 190500 w 190500"/>
                    <a:gd name="connsiteY2" fmla="*/ 530484 h 530484"/>
                    <a:gd name="connsiteX3" fmla="*/ 38100 w 190500"/>
                    <a:gd name="connsiteY3" fmla="*/ 530484 h 530484"/>
                    <a:gd name="connsiteX4" fmla="*/ 0 w 190500"/>
                    <a:gd name="connsiteY4" fmla="*/ 69850 h 530484"/>
                    <a:gd name="connsiteX0" fmla="*/ 0 w 209550"/>
                    <a:gd name="connsiteY0" fmla="*/ 69850 h 530484"/>
                    <a:gd name="connsiteX1" fmla="*/ 95250 w 209550"/>
                    <a:gd name="connsiteY1" fmla="*/ 0 h 530484"/>
                    <a:gd name="connsiteX2" fmla="*/ 209550 w 209550"/>
                    <a:gd name="connsiteY2" fmla="*/ 473334 h 530484"/>
                    <a:gd name="connsiteX3" fmla="*/ 38100 w 209550"/>
                    <a:gd name="connsiteY3" fmla="*/ 530484 h 530484"/>
                    <a:gd name="connsiteX4" fmla="*/ 0 w 209550"/>
                    <a:gd name="connsiteY4" fmla="*/ 69850 h 530484"/>
                    <a:gd name="connsiteX0" fmla="*/ 0 w 209550"/>
                    <a:gd name="connsiteY0" fmla="*/ 69850 h 473334"/>
                    <a:gd name="connsiteX1" fmla="*/ 95250 w 209550"/>
                    <a:gd name="connsiteY1" fmla="*/ 0 h 473334"/>
                    <a:gd name="connsiteX2" fmla="*/ 209550 w 209550"/>
                    <a:gd name="connsiteY2" fmla="*/ 473334 h 473334"/>
                    <a:gd name="connsiteX3" fmla="*/ 196850 w 209550"/>
                    <a:gd name="connsiteY3" fmla="*/ 473334 h 473334"/>
                    <a:gd name="connsiteX4" fmla="*/ 0 w 209550"/>
                    <a:gd name="connsiteY4" fmla="*/ 69850 h 473334"/>
                    <a:gd name="connsiteX0" fmla="*/ 0 w 209550"/>
                    <a:gd name="connsiteY0" fmla="*/ 69850 h 473334"/>
                    <a:gd name="connsiteX1" fmla="*/ 95250 w 209550"/>
                    <a:gd name="connsiteY1" fmla="*/ 0 h 473334"/>
                    <a:gd name="connsiteX2" fmla="*/ 146050 w 209550"/>
                    <a:gd name="connsiteY2" fmla="*/ 215900 h 473334"/>
                    <a:gd name="connsiteX3" fmla="*/ 209550 w 209550"/>
                    <a:gd name="connsiteY3" fmla="*/ 473334 h 473334"/>
                    <a:gd name="connsiteX4" fmla="*/ 196850 w 209550"/>
                    <a:gd name="connsiteY4" fmla="*/ 473334 h 473334"/>
                    <a:gd name="connsiteX5" fmla="*/ 0 w 209550"/>
                    <a:gd name="connsiteY5"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0 w 215900"/>
                    <a:gd name="connsiteY5"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69850 w 215900"/>
                    <a:gd name="connsiteY5" fmla="*/ 222250 h 473334"/>
                    <a:gd name="connsiteX6" fmla="*/ 0 w 215900"/>
                    <a:gd name="connsiteY6"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152400 w 215900"/>
                    <a:gd name="connsiteY5" fmla="*/ 184150 h 473334"/>
                    <a:gd name="connsiteX6" fmla="*/ 0 w 215900"/>
                    <a:gd name="connsiteY6"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152400 w 215900"/>
                    <a:gd name="connsiteY5" fmla="*/ 184150 h 473334"/>
                    <a:gd name="connsiteX6" fmla="*/ 0 w 215900"/>
                    <a:gd name="connsiteY6"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152400 w 215900"/>
                    <a:gd name="connsiteY5" fmla="*/ 184150 h 473334"/>
                    <a:gd name="connsiteX6" fmla="*/ 0 w 215900"/>
                    <a:gd name="connsiteY6"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152400 w 215900"/>
                    <a:gd name="connsiteY5" fmla="*/ 184150 h 473334"/>
                    <a:gd name="connsiteX6" fmla="*/ 0 w 215900"/>
                    <a:gd name="connsiteY6" fmla="*/ 69850 h 473334"/>
                    <a:gd name="connsiteX0" fmla="*/ 0 w 225199"/>
                    <a:gd name="connsiteY0" fmla="*/ 69850 h 473334"/>
                    <a:gd name="connsiteX1" fmla="*/ 95250 w 225199"/>
                    <a:gd name="connsiteY1" fmla="*/ 0 h 473334"/>
                    <a:gd name="connsiteX2" fmla="*/ 215900 w 225199"/>
                    <a:gd name="connsiteY2" fmla="*/ 158750 h 473334"/>
                    <a:gd name="connsiteX3" fmla="*/ 209550 w 225199"/>
                    <a:gd name="connsiteY3" fmla="*/ 473334 h 473334"/>
                    <a:gd name="connsiteX4" fmla="*/ 196850 w 225199"/>
                    <a:gd name="connsiteY4" fmla="*/ 473334 h 473334"/>
                    <a:gd name="connsiteX5" fmla="*/ 152400 w 225199"/>
                    <a:gd name="connsiteY5" fmla="*/ 184150 h 473334"/>
                    <a:gd name="connsiteX6" fmla="*/ 0 w 225199"/>
                    <a:gd name="connsiteY6" fmla="*/ 69850 h 473334"/>
                    <a:gd name="connsiteX0" fmla="*/ 0 w 225199"/>
                    <a:gd name="connsiteY0" fmla="*/ 69850 h 473334"/>
                    <a:gd name="connsiteX1" fmla="*/ 95250 w 225199"/>
                    <a:gd name="connsiteY1" fmla="*/ 0 h 473334"/>
                    <a:gd name="connsiteX2" fmla="*/ 215900 w 225199"/>
                    <a:gd name="connsiteY2" fmla="*/ 158750 h 473334"/>
                    <a:gd name="connsiteX3" fmla="*/ 209550 w 225199"/>
                    <a:gd name="connsiteY3" fmla="*/ 473334 h 473334"/>
                    <a:gd name="connsiteX4" fmla="*/ 196850 w 225199"/>
                    <a:gd name="connsiteY4" fmla="*/ 473334 h 473334"/>
                    <a:gd name="connsiteX5" fmla="*/ 152400 w 225199"/>
                    <a:gd name="connsiteY5" fmla="*/ 184150 h 473334"/>
                    <a:gd name="connsiteX6" fmla="*/ 0 w 225199"/>
                    <a:gd name="connsiteY6" fmla="*/ 69850 h 473334"/>
                    <a:gd name="connsiteX0" fmla="*/ 0 w 225199"/>
                    <a:gd name="connsiteY0" fmla="*/ 69850 h 473334"/>
                    <a:gd name="connsiteX1" fmla="*/ 95250 w 225199"/>
                    <a:gd name="connsiteY1" fmla="*/ 0 h 473334"/>
                    <a:gd name="connsiteX2" fmla="*/ 215900 w 225199"/>
                    <a:gd name="connsiteY2" fmla="*/ 158750 h 473334"/>
                    <a:gd name="connsiteX3" fmla="*/ 209550 w 225199"/>
                    <a:gd name="connsiteY3" fmla="*/ 473334 h 473334"/>
                    <a:gd name="connsiteX4" fmla="*/ 196850 w 225199"/>
                    <a:gd name="connsiteY4" fmla="*/ 473334 h 473334"/>
                    <a:gd name="connsiteX5" fmla="*/ 152400 w 225199"/>
                    <a:gd name="connsiteY5" fmla="*/ 184150 h 473334"/>
                    <a:gd name="connsiteX6" fmla="*/ 0 w 225199"/>
                    <a:gd name="connsiteY6" fmla="*/ 69850 h 473334"/>
                    <a:gd name="connsiteX0" fmla="*/ 0 w 225199"/>
                    <a:gd name="connsiteY0" fmla="*/ 69850 h 473334"/>
                    <a:gd name="connsiteX1" fmla="*/ 95250 w 225199"/>
                    <a:gd name="connsiteY1" fmla="*/ 0 h 473334"/>
                    <a:gd name="connsiteX2" fmla="*/ 215900 w 225199"/>
                    <a:gd name="connsiteY2" fmla="*/ 158750 h 473334"/>
                    <a:gd name="connsiteX3" fmla="*/ 209550 w 225199"/>
                    <a:gd name="connsiteY3" fmla="*/ 473334 h 473334"/>
                    <a:gd name="connsiteX4" fmla="*/ 196850 w 225199"/>
                    <a:gd name="connsiteY4" fmla="*/ 473334 h 473334"/>
                    <a:gd name="connsiteX5" fmla="*/ 152400 w 225199"/>
                    <a:gd name="connsiteY5" fmla="*/ 184150 h 473334"/>
                    <a:gd name="connsiteX6" fmla="*/ 0 w 225199"/>
                    <a:gd name="connsiteY6" fmla="*/ 69850 h 473334"/>
                    <a:gd name="connsiteX0" fmla="*/ 0 w 225199"/>
                    <a:gd name="connsiteY0" fmla="*/ 184150 h 587634"/>
                    <a:gd name="connsiteX1" fmla="*/ 50800 w 225199"/>
                    <a:gd name="connsiteY1" fmla="*/ 0 h 587634"/>
                    <a:gd name="connsiteX2" fmla="*/ 215900 w 225199"/>
                    <a:gd name="connsiteY2" fmla="*/ 273050 h 587634"/>
                    <a:gd name="connsiteX3" fmla="*/ 209550 w 225199"/>
                    <a:gd name="connsiteY3" fmla="*/ 587634 h 587634"/>
                    <a:gd name="connsiteX4" fmla="*/ 196850 w 225199"/>
                    <a:gd name="connsiteY4" fmla="*/ 587634 h 587634"/>
                    <a:gd name="connsiteX5" fmla="*/ 152400 w 225199"/>
                    <a:gd name="connsiteY5" fmla="*/ 298450 h 587634"/>
                    <a:gd name="connsiteX6" fmla="*/ 0 w 225199"/>
                    <a:gd name="connsiteY6" fmla="*/ 184150 h 58763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36425"/>
                    <a:gd name="connsiteY0" fmla="*/ 88900 h 492384"/>
                    <a:gd name="connsiteX1" fmla="*/ 101600 w 236425"/>
                    <a:gd name="connsiteY1" fmla="*/ 0 h 492384"/>
                    <a:gd name="connsiteX2" fmla="*/ 215900 w 236425"/>
                    <a:gd name="connsiteY2" fmla="*/ 177800 h 492384"/>
                    <a:gd name="connsiteX3" fmla="*/ 209550 w 236425"/>
                    <a:gd name="connsiteY3" fmla="*/ 492384 h 492384"/>
                    <a:gd name="connsiteX4" fmla="*/ 196850 w 236425"/>
                    <a:gd name="connsiteY4" fmla="*/ 492384 h 492384"/>
                    <a:gd name="connsiteX5" fmla="*/ 152400 w 236425"/>
                    <a:gd name="connsiteY5" fmla="*/ 203200 h 492384"/>
                    <a:gd name="connsiteX6" fmla="*/ 0 w 236425"/>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71020"/>
                    <a:gd name="connsiteY0" fmla="*/ 88900 h 492384"/>
                    <a:gd name="connsiteX1" fmla="*/ 101600 w 271020"/>
                    <a:gd name="connsiteY1" fmla="*/ 0 h 492384"/>
                    <a:gd name="connsiteX2" fmla="*/ 266700 w 271020"/>
                    <a:gd name="connsiteY2" fmla="*/ 196850 h 492384"/>
                    <a:gd name="connsiteX3" fmla="*/ 209550 w 271020"/>
                    <a:gd name="connsiteY3" fmla="*/ 492384 h 492384"/>
                    <a:gd name="connsiteX4" fmla="*/ 196850 w 271020"/>
                    <a:gd name="connsiteY4" fmla="*/ 492384 h 492384"/>
                    <a:gd name="connsiteX5" fmla="*/ 152400 w 271020"/>
                    <a:gd name="connsiteY5" fmla="*/ 203200 h 492384"/>
                    <a:gd name="connsiteX6" fmla="*/ 0 w 271020"/>
                    <a:gd name="connsiteY6" fmla="*/ 88900 h 492384"/>
                    <a:gd name="connsiteX0" fmla="*/ 0 w 271020"/>
                    <a:gd name="connsiteY0" fmla="*/ 88900 h 492384"/>
                    <a:gd name="connsiteX1" fmla="*/ 101600 w 271020"/>
                    <a:gd name="connsiteY1" fmla="*/ 0 h 492384"/>
                    <a:gd name="connsiteX2" fmla="*/ 266700 w 271020"/>
                    <a:gd name="connsiteY2" fmla="*/ 196850 h 492384"/>
                    <a:gd name="connsiteX3" fmla="*/ 209550 w 271020"/>
                    <a:gd name="connsiteY3" fmla="*/ 492384 h 492384"/>
                    <a:gd name="connsiteX4" fmla="*/ 196850 w 271020"/>
                    <a:gd name="connsiteY4" fmla="*/ 492384 h 492384"/>
                    <a:gd name="connsiteX5" fmla="*/ 152400 w 271020"/>
                    <a:gd name="connsiteY5" fmla="*/ 203200 h 492384"/>
                    <a:gd name="connsiteX6" fmla="*/ 0 w 271020"/>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193449"/>
                    <a:gd name="connsiteY0" fmla="*/ 120650 h 492384"/>
                    <a:gd name="connsiteX1" fmla="*/ 69850 w 193449"/>
                    <a:gd name="connsiteY1" fmla="*/ 0 h 492384"/>
                    <a:gd name="connsiteX2" fmla="*/ 184150 w 193449"/>
                    <a:gd name="connsiteY2" fmla="*/ 177800 h 492384"/>
                    <a:gd name="connsiteX3" fmla="*/ 177800 w 193449"/>
                    <a:gd name="connsiteY3" fmla="*/ 492384 h 492384"/>
                    <a:gd name="connsiteX4" fmla="*/ 165100 w 193449"/>
                    <a:gd name="connsiteY4" fmla="*/ 492384 h 492384"/>
                    <a:gd name="connsiteX5" fmla="*/ 120650 w 193449"/>
                    <a:gd name="connsiteY5" fmla="*/ 203200 h 492384"/>
                    <a:gd name="connsiteX6" fmla="*/ 0 w 193449"/>
                    <a:gd name="connsiteY6" fmla="*/ 120650 h 4923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99380 h 471114"/>
                    <a:gd name="connsiteX1" fmla="*/ 95250 w 193449"/>
                    <a:gd name="connsiteY1" fmla="*/ 0 h 471114"/>
                    <a:gd name="connsiteX2" fmla="*/ 184150 w 193449"/>
                    <a:gd name="connsiteY2" fmla="*/ 156530 h 471114"/>
                    <a:gd name="connsiteX3" fmla="*/ 177800 w 193449"/>
                    <a:gd name="connsiteY3" fmla="*/ 471114 h 471114"/>
                    <a:gd name="connsiteX4" fmla="*/ 165100 w 193449"/>
                    <a:gd name="connsiteY4" fmla="*/ 471114 h 471114"/>
                    <a:gd name="connsiteX5" fmla="*/ 120650 w 193449"/>
                    <a:gd name="connsiteY5" fmla="*/ 181930 h 471114"/>
                    <a:gd name="connsiteX6" fmla="*/ 0 w 193449"/>
                    <a:gd name="connsiteY6" fmla="*/ 99380 h 471114"/>
                    <a:gd name="connsiteX0" fmla="*/ 0 w 193449"/>
                    <a:gd name="connsiteY0" fmla="*/ 99380 h 471114"/>
                    <a:gd name="connsiteX1" fmla="*/ 95250 w 193449"/>
                    <a:gd name="connsiteY1" fmla="*/ 0 h 471114"/>
                    <a:gd name="connsiteX2" fmla="*/ 184150 w 193449"/>
                    <a:gd name="connsiteY2" fmla="*/ 156530 h 471114"/>
                    <a:gd name="connsiteX3" fmla="*/ 177800 w 193449"/>
                    <a:gd name="connsiteY3" fmla="*/ 471114 h 471114"/>
                    <a:gd name="connsiteX4" fmla="*/ 165100 w 193449"/>
                    <a:gd name="connsiteY4" fmla="*/ 471114 h 471114"/>
                    <a:gd name="connsiteX5" fmla="*/ 126260 w 193449"/>
                    <a:gd name="connsiteY5" fmla="*/ 232418 h 471114"/>
                    <a:gd name="connsiteX6" fmla="*/ 0 w 193449"/>
                    <a:gd name="connsiteY6" fmla="*/ 99380 h 471114"/>
                    <a:gd name="connsiteX0" fmla="*/ 0 w 193449"/>
                    <a:gd name="connsiteY0" fmla="*/ 99380 h 471114"/>
                    <a:gd name="connsiteX1" fmla="*/ 95250 w 193449"/>
                    <a:gd name="connsiteY1" fmla="*/ 0 h 471114"/>
                    <a:gd name="connsiteX2" fmla="*/ 184150 w 193449"/>
                    <a:gd name="connsiteY2" fmla="*/ 156530 h 471114"/>
                    <a:gd name="connsiteX3" fmla="*/ 177800 w 193449"/>
                    <a:gd name="connsiteY3" fmla="*/ 471114 h 471114"/>
                    <a:gd name="connsiteX4" fmla="*/ 165100 w 193449"/>
                    <a:gd name="connsiteY4" fmla="*/ 471114 h 471114"/>
                    <a:gd name="connsiteX5" fmla="*/ 126260 w 193449"/>
                    <a:gd name="connsiteY5" fmla="*/ 232418 h 471114"/>
                    <a:gd name="connsiteX6" fmla="*/ 0 w 193449"/>
                    <a:gd name="connsiteY6" fmla="*/ 99380 h 471114"/>
                    <a:gd name="connsiteX0" fmla="*/ 0 w 193449"/>
                    <a:gd name="connsiteY0" fmla="*/ 99380 h 471114"/>
                    <a:gd name="connsiteX1" fmla="*/ 95250 w 193449"/>
                    <a:gd name="connsiteY1" fmla="*/ 0 h 471114"/>
                    <a:gd name="connsiteX2" fmla="*/ 184150 w 193449"/>
                    <a:gd name="connsiteY2" fmla="*/ 156530 h 471114"/>
                    <a:gd name="connsiteX3" fmla="*/ 177800 w 193449"/>
                    <a:gd name="connsiteY3" fmla="*/ 471114 h 471114"/>
                    <a:gd name="connsiteX4" fmla="*/ 179515 w 193449"/>
                    <a:gd name="connsiteY4" fmla="*/ 471114 h 471114"/>
                    <a:gd name="connsiteX5" fmla="*/ 126260 w 193449"/>
                    <a:gd name="connsiteY5" fmla="*/ 232418 h 471114"/>
                    <a:gd name="connsiteX6" fmla="*/ 0 w 193449"/>
                    <a:gd name="connsiteY6" fmla="*/ 99380 h 47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49" h="471114">
                      <a:moveTo>
                        <a:pt x="0" y="99380"/>
                      </a:moveTo>
                      <a:lnTo>
                        <a:pt x="95250" y="0"/>
                      </a:lnTo>
                      <a:cubicBezTo>
                        <a:pt x="135467" y="52917"/>
                        <a:pt x="144362" y="35360"/>
                        <a:pt x="184150" y="156530"/>
                      </a:cubicBezTo>
                      <a:cubicBezTo>
                        <a:pt x="207433" y="293141"/>
                        <a:pt x="179917" y="366253"/>
                        <a:pt x="177800" y="471114"/>
                      </a:cubicBezTo>
                      <a:lnTo>
                        <a:pt x="179515" y="471114"/>
                      </a:lnTo>
                      <a:cubicBezTo>
                        <a:pt x="164698" y="374719"/>
                        <a:pt x="151127" y="286778"/>
                        <a:pt x="126260" y="232418"/>
                      </a:cubicBezTo>
                      <a:cubicBezTo>
                        <a:pt x="87107" y="147336"/>
                        <a:pt x="50800" y="137480"/>
                        <a:pt x="0" y="99380"/>
                      </a:cubicBezTo>
                      <a:close/>
                    </a:path>
                  </a:pathLst>
                </a:custGeom>
                <a:solidFill>
                  <a:srgbClr val="DDE89A">
                    <a:lumMod val="20000"/>
                    <a:lumOff val="80000"/>
                  </a:srgbClr>
                </a:solidFill>
                <a:ln w="25400" cap="flat" cmpd="sng" algn="ctr">
                  <a:noFill/>
                  <a:prstDash val="solid"/>
                </a:ln>
                <a:effectLst/>
                <a:scene3d>
                  <a:camera prst="orthographicFront">
                    <a:rot lat="0" lon="0" rev="0"/>
                  </a:camera>
                  <a:lightRig rig="threePt" dir="t"/>
                </a:scene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24" name="Rectangle 4">
                  <a:extLst>
                    <a:ext uri="{FF2B5EF4-FFF2-40B4-BE49-F238E27FC236}">
                      <a16:creationId xmlns="" xmlns:a16="http://schemas.microsoft.com/office/drawing/2014/main" id="{289FCB93-00CC-8DC4-9369-A49875C9C190}"/>
                    </a:ext>
                  </a:extLst>
                </p:cNvPr>
                <p:cNvSpPr/>
                <p:nvPr/>
              </p:nvSpPr>
              <p:spPr>
                <a:xfrm rot="5400000" flipH="1">
                  <a:off x="1991586" y="2785902"/>
                  <a:ext cx="75122" cy="312305"/>
                </a:xfrm>
                <a:custGeom>
                  <a:avLst/>
                  <a:gdLst>
                    <a:gd name="connsiteX0" fmla="*/ 0 w 152400"/>
                    <a:gd name="connsiteY0" fmla="*/ 0 h 511434"/>
                    <a:gd name="connsiteX1" fmla="*/ 152400 w 152400"/>
                    <a:gd name="connsiteY1" fmla="*/ 0 h 511434"/>
                    <a:gd name="connsiteX2" fmla="*/ 152400 w 152400"/>
                    <a:gd name="connsiteY2" fmla="*/ 511434 h 511434"/>
                    <a:gd name="connsiteX3" fmla="*/ 0 w 152400"/>
                    <a:gd name="connsiteY3" fmla="*/ 511434 h 511434"/>
                    <a:gd name="connsiteX4" fmla="*/ 0 w 152400"/>
                    <a:gd name="connsiteY4" fmla="*/ 0 h 511434"/>
                    <a:gd name="connsiteX0" fmla="*/ 0 w 152400"/>
                    <a:gd name="connsiteY0" fmla="*/ 19050 h 530484"/>
                    <a:gd name="connsiteX1" fmla="*/ 57150 w 152400"/>
                    <a:gd name="connsiteY1" fmla="*/ 0 h 530484"/>
                    <a:gd name="connsiteX2" fmla="*/ 152400 w 152400"/>
                    <a:gd name="connsiteY2" fmla="*/ 530484 h 530484"/>
                    <a:gd name="connsiteX3" fmla="*/ 0 w 152400"/>
                    <a:gd name="connsiteY3" fmla="*/ 530484 h 530484"/>
                    <a:gd name="connsiteX4" fmla="*/ 0 w 152400"/>
                    <a:gd name="connsiteY4" fmla="*/ 19050 h 530484"/>
                    <a:gd name="connsiteX0" fmla="*/ 0 w 190500"/>
                    <a:gd name="connsiteY0" fmla="*/ 69850 h 530484"/>
                    <a:gd name="connsiteX1" fmla="*/ 95250 w 190500"/>
                    <a:gd name="connsiteY1" fmla="*/ 0 h 530484"/>
                    <a:gd name="connsiteX2" fmla="*/ 190500 w 190500"/>
                    <a:gd name="connsiteY2" fmla="*/ 530484 h 530484"/>
                    <a:gd name="connsiteX3" fmla="*/ 38100 w 190500"/>
                    <a:gd name="connsiteY3" fmla="*/ 530484 h 530484"/>
                    <a:gd name="connsiteX4" fmla="*/ 0 w 190500"/>
                    <a:gd name="connsiteY4" fmla="*/ 69850 h 530484"/>
                    <a:gd name="connsiteX0" fmla="*/ 0 w 209550"/>
                    <a:gd name="connsiteY0" fmla="*/ 69850 h 530484"/>
                    <a:gd name="connsiteX1" fmla="*/ 95250 w 209550"/>
                    <a:gd name="connsiteY1" fmla="*/ 0 h 530484"/>
                    <a:gd name="connsiteX2" fmla="*/ 209550 w 209550"/>
                    <a:gd name="connsiteY2" fmla="*/ 473334 h 530484"/>
                    <a:gd name="connsiteX3" fmla="*/ 38100 w 209550"/>
                    <a:gd name="connsiteY3" fmla="*/ 530484 h 530484"/>
                    <a:gd name="connsiteX4" fmla="*/ 0 w 209550"/>
                    <a:gd name="connsiteY4" fmla="*/ 69850 h 530484"/>
                    <a:gd name="connsiteX0" fmla="*/ 0 w 209550"/>
                    <a:gd name="connsiteY0" fmla="*/ 69850 h 473334"/>
                    <a:gd name="connsiteX1" fmla="*/ 95250 w 209550"/>
                    <a:gd name="connsiteY1" fmla="*/ 0 h 473334"/>
                    <a:gd name="connsiteX2" fmla="*/ 209550 w 209550"/>
                    <a:gd name="connsiteY2" fmla="*/ 473334 h 473334"/>
                    <a:gd name="connsiteX3" fmla="*/ 196850 w 209550"/>
                    <a:gd name="connsiteY3" fmla="*/ 473334 h 473334"/>
                    <a:gd name="connsiteX4" fmla="*/ 0 w 209550"/>
                    <a:gd name="connsiteY4" fmla="*/ 69850 h 473334"/>
                    <a:gd name="connsiteX0" fmla="*/ 0 w 209550"/>
                    <a:gd name="connsiteY0" fmla="*/ 69850 h 473334"/>
                    <a:gd name="connsiteX1" fmla="*/ 95250 w 209550"/>
                    <a:gd name="connsiteY1" fmla="*/ 0 h 473334"/>
                    <a:gd name="connsiteX2" fmla="*/ 146050 w 209550"/>
                    <a:gd name="connsiteY2" fmla="*/ 215900 h 473334"/>
                    <a:gd name="connsiteX3" fmla="*/ 209550 w 209550"/>
                    <a:gd name="connsiteY3" fmla="*/ 473334 h 473334"/>
                    <a:gd name="connsiteX4" fmla="*/ 196850 w 209550"/>
                    <a:gd name="connsiteY4" fmla="*/ 473334 h 473334"/>
                    <a:gd name="connsiteX5" fmla="*/ 0 w 209550"/>
                    <a:gd name="connsiteY5"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0 w 215900"/>
                    <a:gd name="connsiteY5"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69850 w 215900"/>
                    <a:gd name="connsiteY5" fmla="*/ 222250 h 473334"/>
                    <a:gd name="connsiteX6" fmla="*/ 0 w 215900"/>
                    <a:gd name="connsiteY6"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152400 w 215900"/>
                    <a:gd name="connsiteY5" fmla="*/ 184150 h 473334"/>
                    <a:gd name="connsiteX6" fmla="*/ 0 w 215900"/>
                    <a:gd name="connsiteY6"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152400 w 215900"/>
                    <a:gd name="connsiteY5" fmla="*/ 184150 h 473334"/>
                    <a:gd name="connsiteX6" fmla="*/ 0 w 215900"/>
                    <a:gd name="connsiteY6"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152400 w 215900"/>
                    <a:gd name="connsiteY5" fmla="*/ 184150 h 473334"/>
                    <a:gd name="connsiteX6" fmla="*/ 0 w 215900"/>
                    <a:gd name="connsiteY6"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152400 w 215900"/>
                    <a:gd name="connsiteY5" fmla="*/ 184150 h 473334"/>
                    <a:gd name="connsiteX6" fmla="*/ 0 w 215900"/>
                    <a:gd name="connsiteY6" fmla="*/ 69850 h 473334"/>
                    <a:gd name="connsiteX0" fmla="*/ 0 w 225199"/>
                    <a:gd name="connsiteY0" fmla="*/ 69850 h 473334"/>
                    <a:gd name="connsiteX1" fmla="*/ 95250 w 225199"/>
                    <a:gd name="connsiteY1" fmla="*/ 0 h 473334"/>
                    <a:gd name="connsiteX2" fmla="*/ 215900 w 225199"/>
                    <a:gd name="connsiteY2" fmla="*/ 158750 h 473334"/>
                    <a:gd name="connsiteX3" fmla="*/ 209550 w 225199"/>
                    <a:gd name="connsiteY3" fmla="*/ 473334 h 473334"/>
                    <a:gd name="connsiteX4" fmla="*/ 196850 w 225199"/>
                    <a:gd name="connsiteY4" fmla="*/ 473334 h 473334"/>
                    <a:gd name="connsiteX5" fmla="*/ 152400 w 225199"/>
                    <a:gd name="connsiteY5" fmla="*/ 184150 h 473334"/>
                    <a:gd name="connsiteX6" fmla="*/ 0 w 225199"/>
                    <a:gd name="connsiteY6" fmla="*/ 69850 h 473334"/>
                    <a:gd name="connsiteX0" fmla="*/ 0 w 225199"/>
                    <a:gd name="connsiteY0" fmla="*/ 69850 h 473334"/>
                    <a:gd name="connsiteX1" fmla="*/ 95250 w 225199"/>
                    <a:gd name="connsiteY1" fmla="*/ 0 h 473334"/>
                    <a:gd name="connsiteX2" fmla="*/ 215900 w 225199"/>
                    <a:gd name="connsiteY2" fmla="*/ 158750 h 473334"/>
                    <a:gd name="connsiteX3" fmla="*/ 209550 w 225199"/>
                    <a:gd name="connsiteY3" fmla="*/ 473334 h 473334"/>
                    <a:gd name="connsiteX4" fmla="*/ 196850 w 225199"/>
                    <a:gd name="connsiteY4" fmla="*/ 473334 h 473334"/>
                    <a:gd name="connsiteX5" fmla="*/ 152400 w 225199"/>
                    <a:gd name="connsiteY5" fmla="*/ 184150 h 473334"/>
                    <a:gd name="connsiteX6" fmla="*/ 0 w 225199"/>
                    <a:gd name="connsiteY6" fmla="*/ 69850 h 473334"/>
                    <a:gd name="connsiteX0" fmla="*/ 0 w 225199"/>
                    <a:gd name="connsiteY0" fmla="*/ 69850 h 473334"/>
                    <a:gd name="connsiteX1" fmla="*/ 95250 w 225199"/>
                    <a:gd name="connsiteY1" fmla="*/ 0 h 473334"/>
                    <a:gd name="connsiteX2" fmla="*/ 215900 w 225199"/>
                    <a:gd name="connsiteY2" fmla="*/ 158750 h 473334"/>
                    <a:gd name="connsiteX3" fmla="*/ 209550 w 225199"/>
                    <a:gd name="connsiteY3" fmla="*/ 473334 h 473334"/>
                    <a:gd name="connsiteX4" fmla="*/ 196850 w 225199"/>
                    <a:gd name="connsiteY4" fmla="*/ 473334 h 473334"/>
                    <a:gd name="connsiteX5" fmla="*/ 152400 w 225199"/>
                    <a:gd name="connsiteY5" fmla="*/ 184150 h 473334"/>
                    <a:gd name="connsiteX6" fmla="*/ 0 w 225199"/>
                    <a:gd name="connsiteY6" fmla="*/ 69850 h 473334"/>
                    <a:gd name="connsiteX0" fmla="*/ 0 w 225199"/>
                    <a:gd name="connsiteY0" fmla="*/ 69850 h 473334"/>
                    <a:gd name="connsiteX1" fmla="*/ 95250 w 225199"/>
                    <a:gd name="connsiteY1" fmla="*/ 0 h 473334"/>
                    <a:gd name="connsiteX2" fmla="*/ 215900 w 225199"/>
                    <a:gd name="connsiteY2" fmla="*/ 158750 h 473334"/>
                    <a:gd name="connsiteX3" fmla="*/ 209550 w 225199"/>
                    <a:gd name="connsiteY3" fmla="*/ 473334 h 473334"/>
                    <a:gd name="connsiteX4" fmla="*/ 196850 w 225199"/>
                    <a:gd name="connsiteY4" fmla="*/ 473334 h 473334"/>
                    <a:gd name="connsiteX5" fmla="*/ 152400 w 225199"/>
                    <a:gd name="connsiteY5" fmla="*/ 184150 h 473334"/>
                    <a:gd name="connsiteX6" fmla="*/ 0 w 225199"/>
                    <a:gd name="connsiteY6" fmla="*/ 69850 h 473334"/>
                    <a:gd name="connsiteX0" fmla="*/ 0 w 225199"/>
                    <a:gd name="connsiteY0" fmla="*/ 184150 h 587634"/>
                    <a:gd name="connsiteX1" fmla="*/ 50800 w 225199"/>
                    <a:gd name="connsiteY1" fmla="*/ 0 h 587634"/>
                    <a:gd name="connsiteX2" fmla="*/ 215900 w 225199"/>
                    <a:gd name="connsiteY2" fmla="*/ 273050 h 587634"/>
                    <a:gd name="connsiteX3" fmla="*/ 209550 w 225199"/>
                    <a:gd name="connsiteY3" fmla="*/ 587634 h 587634"/>
                    <a:gd name="connsiteX4" fmla="*/ 196850 w 225199"/>
                    <a:gd name="connsiteY4" fmla="*/ 587634 h 587634"/>
                    <a:gd name="connsiteX5" fmla="*/ 152400 w 225199"/>
                    <a:gd name="connsiteY5" fmla="*/ 298450 h 587634"/>
                    <a:gd name="connsiteX6" fmla="*/ 0 w 225199"/>
                    <a:gd name="connsiteY6" fmla="*/ 184150 h 58763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36425"/>
                    <a:gd name="connsiteY0" fmla="*/ 88900 h 492384"/>
                    <a:gd name="connsiteX1" fmla="*/ 101600 w 236425"/>
                    <a:gd name="connsiteY1" fmla="*/ 0 h 492384"/>
                    <a:gd name="connsiteX2" fmla="*/ 215900 w 236425"/>
                    <a:gd name="connsiteY2" fmla="*/ 177800 h 492384"/>
                    <a:gd name="connsiteX3" fmla="*/ 209550 w 236425"/>
                    <a:gd name="connsiteY3" fmla="*/ 492384 h 492384"/>
                    <a:gd name="connsiteX4" fmla="*/ 196850 w 236425"/>
                    <a:gd name="connsiteY4" fmla="*/ 492384 h 492384"/>
                    <a:gd name="connsiteX5" fmla="*/ 152400 w 236425"/>
                    <a:gd name="connsiteY5" fmla="*/ 203200 h 492384"/>
                    <a:gd name="connsiteX6" fmla="*/ 0 w 236425"/>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71020"/>
                    <a:gd name="connsiteY0" fmla="*/ 88900 h 492384"/>
                    <a:gd name="connsiteX1" fmla="*/ 101600 w 271020"/>
                    <a:gd name="connsiteY1" fmla="*/ 0 h 492384"/>
                    <a:gd name="connsiteX2" fmla="*/ 266700 w 271020"/>
                    <a:gd name="connsiteY2" fmla="*/ 196850 h 492384"/>
                    <a:gd name="connsiteX3" fmla="*/ 209550 w 271020"/>
                    <a:gd name="connsiteY3" fmla="*/ 492384 h 492384"/>
                    <a:gd name="connsiteX4" fmla="*/ 196850 w 271020"/>
                    <a:gd name="connsiteY4" fmla="*/ 492384 h 492384"/>
                    <a:gd name="connsiteX5" fmla="*/ 152400 w 271020"/>
                    <a:gd name="connsiteY5" fmla="*/ 203200 h 492384"/>
                    <a:gd name="connsiteX6" fmla="*/ 0 w 271020"/>
                    <a:gd name="connsiteY6" fmla="*/ 88900 h 492384"/>
                    <a:gd name="connsiteX0" fmla="*/ 0 w 271020"/>
                    <a:gd name="connsiteY0" fmla="*/ 88900 h 492384"/>
                    <a:gd name="connsiteX1" fmla="*/ 101600 w 271020"/>
                    <a:gd name="connsiteY1" fmla="*/ 0 h 492384"/>
                    <a:gd name="connsiteX2" fmla="*/ 266700 w 271020"/>
                    <a:gd name="connsiteY2" fmla="*/ 196850 h 492384"/>
                    <a:gd name="connsiteX3" fmla="*/ 209550 w 271020"/>
                    <a:gd name="connsiteY3" fmla="*/ 492384 h 492384"/>
                    <a:gd name="connsiteX4" fmla="*/ 196850 w 271020"/>
                    <a:gd name="connsiteY4" fmla="*/ 492384 h 492384"/>
                    <a:gd name="connsiteX5" fmla="*/ 152400 w 271020"/>
                    <a:gd name="connsiteY5" fmla="*/ 203200 h 492384"/>
                    <a:gd name="connsiteX6" fmla="*/ 0 w 271020"/>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193449"/>
                    <a:gd name="connsiteY0" fmla="*/ 120650 h 492384"/>
                    <a:gd name="connsiteX1" fmla="*/ 69850 w 193449"/>
                    <a:gd name="connsiteY1" fmla="*/ 0 h 492384"/>
                    <a:gd name="connsiteX2" fmla="*/ 184150 w 193449"/>
                    <a:gd name="connsiteY2" fmla="*/ 177800 h 492384"/>
                    <a:gd name="connsiteX3" fmla="*/ 177800 w 193449"/>
                    <a:gd name="connsiteY3" fmla="*/ 492384 h 492384"/>
                    <a:gd name="connsiteX4" fmla="*/ 165100 w 193449"/>
                    <a:gd name="connsiteY4" fmla="*/ 492384 h 492384"/>
                    <a:gd name="connsiteX5" fmla="*/ 120650 w 193449"/>
                    <a:gd name="connsiteY5" fmla="*/ 203200 h 492384"/>
                    <a:gd name="connsiteX6" fmla="*/ 0 w 193449"/>
                    <a:gd name="connsiteY6" fmla="*/ 120650 h 4923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99380 h 471114"/>
                    <a:gd name="connsiteX1" fmla="*/ 95250 w 193449"/>
                    <a:gd name="connsiteY1" fmla="*/ 0 h 471114"/>
                    <a:gd name="connsiteX2" fmla="*/ 184150 w 193449"/>
                    <a:gd name="connsiteY2" fmla="*/ 156530 h 471114"/>
                    <a:gd name="connsiteX3" fmla="*/ 177800 w 193449"/>
                    <a:gd name="connsiteY3" fmla="*/ 471114 h 471114"/>
                    <a:gd name="connsiteX4" fmla="*/ 165100 w 193449"/>
                    <a:gd name="connsiteY4" fmla="*/ 471114 h 471114"/>
                    <a:gd name="connsiteX5" fmla="*/ 120650 w 193449"/>
                    <a:gd name="connsiteY5" fmla="*/ 181930 h 471114"/>
                    <a:gd name="connsiteX6" fmla="*/ 0 w 193449"/>
                    <a:gd name="connsiteY6" fmla="*/ 99380 h 471114"/>
                    <a:gd name="connsiteX0" fmla="*/ 0 w 193449"/>
                    <a:gd name="connsiteY0" fmla="*/ 99380 h 471114"/>
                    <a:gd name="connsiteX1" fmla="*/ 95250 w 193449"/>
                    <a:gd name="connsiteY1" fmla="*/ 0 h 471114"/>
                    <a:gd name="connsiteX2" fmla="*/ 184150 w 193449"/>
                    <a:gd name="connsiteY2" fmla="*/ 156530 h 471114"/>
                    <a:gd name="connsiteX3" fmla="*/ 177800 w 193449"/>
                    <a:gd name="connsiteY3" fmla="*/ 471114 h 471114"/>
                    <a:gd name="connsiteX4" fmla="*/ 165100 w 193449"/>
                    <a:gd name="connsiteY4" fmla="*/ 471114 h 471114"/>
                    <a:gd name="connsiteX5" fmla="*/ 126260 w 193449"/>
                    <a:gd name="connsiteY5" fmla="*/ 232418 h 471114"/>
                    <a:gd name="connsiteX6" fmla="*/ 0 w 193449"/>
                    <a:gd name="connsiteY6" fmla="*/ 99380 h 471114"/>
                    <a:gd name="connsiteX0" fmla="*/ 0 w 193449"/>
                    <a:gd name="connsiteY0" fmla="*/ 99380 h 471114"/>
                    <a:gd name="connsiteX1" fmla="*/ 95250 w 193449"/>
                    <a:gd name="connsiteY1" fmla="*/ 0 h 471114"/>
                    <a:gd name="connsiteX2" fmla="*/ 184150 w 193449"/>
                    <a:gd name="connsiteY2" fmla="*/ 156530 h 471114"/>
                    <a:gd name="connsiteX3" fmla="*/ 177800 w 193449"/>
                    <a:gd name="connsiteY3" fmla="*/ 471114 h 471114"/>
                    <a:gd name="connsiteX4" fmla="*/ 165100 w 193449"/>
                    <a:gd name="connsiteY4" fmla="*/ 471114 h 471114"/>
                    <a:gd name="connsiteX5" fmla="*/ 126260 w 193449"/>
                    <a:gd name="connsiteY5" fmla="*/ 232418 h 471114"/>
                    <a:gd name="connsiteX6" fmla="*/ 0 w 193449"/>
                    <a:gd name="connsiteY6" fmla="*/ 99380 h 47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49" h="471114">
                      <a:moveTo>
                        <a:pt x="0" y="99380"/>
                      </a:moveTo>
                      <a:lnTo>
                        <a:pt x="95250" y="0"/>
                      </a:lnTo>
                      <a:cubicBezTo>
                        <a:pt x="135467" y="52917"/>
                        <a:pt x="144362" y="35360"/>
                        <a:pt x="184150" y="156530"/>
                      </a:cubicBezTo>
                      <a:cubicBezTo>
                        <a:pt x="207433" y="293141"/>
                        <a:pt x="179917" y="366253"/>
                        <a:pt x="177800" y="471114"/>
                      </a:cubicBezTo>
                      <a:lnTo>
                        <a:pt x="165100" y="471114"/>
                      </a:lnTo>
                      <a:cubicBezTo>
                        <a:pt x="150283" y="374719"/>
                        <a:pt x="151127" y="286778"/>
                        <a:pt x="126260" y="232418"/>
                      </a:cubicBezTo>
                      <a:cubicBezTo>
                        <a:pt x="87107" y="147336"/>
                        <a:pt x="50800" y="137480"/>
                        <a:pt x="0" y="99380"/>
                      </a:cubicBezTo>
                      <a:close/>
                    </a:path>
                  </a:pathLst>
                </a:custGeom>
                <a:solidFill>
                  <a:srgbClr val="DDE89A">
                    <a:lumMod val="20000"/>
                    <a:lumOff val="80000"/>
                  </a:srgbClr>
                </a:solidFill>
                <a:ln w="25400" cap="flat" cmpd="sng" algn="ctr">
                  <a:noFill/>
                  <a:prstDash val="solid"/>
                </a:ln>
                <a:effectLst/>
                <a:scene3d>
                  <a:camera prst="orthographicFront">
                    <a:rot lat="0" lon="0" rev="0"/>
                  </a:camera>
                  <a:lightRig rig="threePt" dir="t"/>
                </a:scene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grpSp>
        </p:grpSp>
        <p:sp>
          <p:nvSpPr>
            <p:cNvPr id="6" name="TextBox 5">
              <a:extLst>
                <a:ext uri="{FF2B5EF4-FFF2-40B4-BE49-F238E27FC236}">
                  <a16:creationId xmlns="" xmlns:a16="http://schemas.microsoft.com/office/drawing/2014/main" id="{76418988-307D-5B8A-3042-C7CA252601D1}"/>
                </a:ext>
              </a:extLst>
            </p:cNvPr>
            <p:cNvSpPr txBox="1"/>
            <p:nvPr/>
          </p:nvSpPr>
          <p:spPr>
            <a:xfrm>
              <a:off x="9604452" y="5863118"/>
              <a:ext cx="2430662" cy="646331"/>
            </a:xfrm>
            <a:prstGeom prst="rect">
              <a:avLst/>
            </a:prstGeom>
            <a:noFill/>
          </p:spPr>
          <p:txBody>
            <a:bodyPr wrap="square">
              <a:spAutoFit/>
            </a:bodyPr>
            <a:lstStyle/>
            <a:p>
              <a:pPr algn="ctr"/>
              <a:r>
                <a:rPr lang="sr-Cyrl-RS" dirty="0"/>
                <a:t>Извор илустрације</a:t>
              </a:r>
            </a:p>
            <a:p>
              <a:r>
                <a:rPr lang="sr-Cyrl-RS" dirty="0"/>
                <a:t> </a:t>
              </a:r>
              <a:r>
                <a:rPr lang="en-US" dirty="0"/>
                <a:t>www.SlideHunter.com</a:t>
              </a:r>
            </a:p>
          </p:txBody>
        </p:sp>
      </p:grpSp>
    </p:spTree>
    <p:extLst>
      <p:ext uri="{BB962C8B-B14F-4D97-AF65-F5344CB8AC3E}">
        <p14:creationId xmlns:p14="http://schemas.microsoft.com/office/powerpoint/2010/main" val="3426166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133852C4-4433-8404-D0F3-2C4E45FBCB22}"/>
              </a:ext>
            </a:extLst>
          </p:cNvPr>
          <p:cNvGraphicFramePr>
            <a:graphicFrameLocks noGrp="1"/>
          </p:cNvGraphicFramePr>
          <p:nvPr>
            <p:extLst>
              <p:ext uri="{D42A27DB-BD31-4B8C-83A1-F6EECF244321}">
                <p14:modId xmlns:p14="http://schemas.microsoft.com/office/powerpoint/2010/main" val="3187192627"/>
              </p:ext>
            </p:extLst>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 xmlns:a16="http://schemas.microsoft.com/office/drawing/2014/main" val="3832995452"/>
                    </a:ext>
                  </a:extLst>
                </a:gridCol>
              </a:tblGrid>
              <a:tr h="370840">
                <a:tc>
                  <a:txBody>
                    <a:bodyPr/>
                    <a:lstStyle/>
                    <a:p>
                      <a:pPr algn="ctr"/>
                      <a:r>
                        <a:rPr lang="ru-RU" sz="2000" dirty="0">
                          <a:solidFill>
                            <a:schemeClr val="tx1"/>
                          </a:solidFill>
                        </a:rPr>
                        <a:t>Мала и средња предузећа и предузетници</a:t>
                      </a:r>
                      <a:endParaRPr lang="sr-Cyrl-RS" sz="2000" dirty="0">
                        <a:solidFill>
                          <a:schemeClr val="tx1"/>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sp>
        <p:nvSpPr>
          <p:cNvPr id="6" name="TextBox 5">
            <a:extLst>
              <a:ext uri="{FF2B5EF4-FFF2-40B4-BE49-F238E27FC236}">
                <a16:creationId xmlns="" xmlns:a16="http://schemas.microsoft.com/office/drawing/2014/main" id="{C97790F2-E1B0-3F5A-3971-3BB08E83D7DA}"/>
              </a:ext>
            </a:extLst>
          </p:cNvPr>
          <p:cNvSpPr txBox="1"/>
          <p:nvPr/>
        </p:nvSpPr>
        <p:spPr>
          <a:xfrm>
            <a:off x="163286" y="772332"/>
            <a:ext cx="5192485" cy="5632311"/>
          </a:xfrm>
          <a:prstGeom prst="rect">
            <a:avLst/>
          </a:prstGeom>
          <a:noFill/>
        </p:spPr>
        <p:txBody>
          <a:bodyPr wrap="square">
            <a:spAutoFit/>
          </a:bodyPr>
          <a:lstStyle/>
          <a:p>
            <a:pPr marL="285750" indent="-285750" algn="just">
              <a:buFont typeface="Arial" panose="020B0604020202020204" pitchFamily="34" charset="0"/>
              <a:buChar char="•"/>
            </a:pPr>
            <a:r>
              <a:rPr lang="ru-RU" sz="2000" dirty="0"/>
              <a:t>Мала и средња предузећа у Србији и Северне Македоније сачињавају приведени субјекти различите економске снаге, иновационих потенцијала и развојних могућности и према броју запослених предузећа се деле на микро (0-9 запослених), мала (10-49 запослених), средња (50-249 запослених) и велика (250 запослених или више) предузећа.</a:t>
            </a:r>
          </a:p>
          <a:p>
            <a:pPr marL="285750" indent="-285750" algn="just">
              <a:buFont typeface="Arial" panose="020B0604020202020204" pitchFamily="34" charset="0"/>
              <a:buChar char="•"/>
            </a:pPr>
            <a:endParaRPr lang="ru-RU" sz="2000" dirty="0"/>
          </a:p>
          <a:p>
            <a:pPr marL="285750" indent="-285750" algn="just">
              <a:buFont typeface="Arial" panose="020B0604020202020204" pitchFamily="34" charset="0"/>
              <a:buChar char="•"/>
            </a:pPr>
            <a:r>
              <a:rPr lang="ru-RU" sz="2000" dirty="0"/>
              <a:t>Мала и средња предузећа и предузетници у чине преко 90% привредних субјеката и обезбеђују преко 2/3 укупне запослености. </a:t>
            </a:r>
          </a:p>
          <a:p>
            <a:pPr marL="285750" indent="-285750" algn="just">
              <a:buFont typeface="Arial" panose="020B0604020202020204" pitchFamily="34" charset="0"/>
              <a:buChar char="•"/>
            </a:pPr>
            <a:endParaRPr lang="ru-RU" sz="2000" dirty="0"/>
          </a:p>
          <a:p>
            <a:pPr marL="285750" indent="-285750" algn="just">
              <a:buFont typeface="Arial" panose="020B0604020202020204" pitchFamily="34" charset="0"/>
              <a:buChar char="•"/>
            </a:pPr>
            <a:r>
              <a:rPr lang="ru-RU" sz="2000" dirty="0"/>
              <a:t>Највећи број МСП-а регистрован је у сектору прерађивачке индустрије, грађевинарства, трговине, саобраћаја и стручне, научне и техничке делатности.</a:t>
            </a:r>
            <a:endParaRPr lang="sr-Cyrl-RS" sz="2000" dirty="0"/>
          </a:p>
        </p:txBody>
      </p:sp>
      <p:pic>
        <p:nvPicPr>
          <p:cNvPr id="4100" name="Picture 4">
            <a:extLst>
              <a:ext uri="{FF2B5EF4-FFF2-40B4-BE49-F238E27FC236}">
                <a16:creationId xmlns="" xmlns:a16="http://schemas.microsoft.com/office/drawing/2014/main" id="{7E9E7DAE-5CA0-D015-EE22-4211773311A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5771" y="1371600"/>
            <a:ext cx="6632500" cy="441962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 xmlns:a16="http://schemas.microsoft.com/office/drawing/2014/main" id="{27A14F9E-ED98-06DF-C02C-0088E80FBDDA}"/>
              </a:ext>
            </a:extLst>
          </p:cNvPr>
          <p:cNvSpPr txBox="1"/>
          <p:nvPr/>
        </p:nvSpPr>
        <p:spPr>
          <a:xfrm>
            <a:off x="5724383" y="5542784"/>
            <a:ext cx="6204857" cy="646331"/>
          </a:xfrm>
          <a:prstGeom prst="rect">
            <a:avLst/>
          </a:prstGeom>
          <a:noFill/>
        </p:spPr>
        <p:txBody>
          <a:bodyPr wrap="square">
            <a:spAutoFit/>
          </a:bodyPr>
          <a:lstStyle/>
          <a:p>
            <a:r>
              <a:rPr lang="sr-Cyrl-RS" dirty="0"/>
              <a:t>Извор слике: </a:t>
            </a:r>
            <a:r>
              <a:rPr lang="en-US" dirty="0"/>
              <a:t>https://www.newcivilengineer.com/opinion/smes-have-a-vital-role-to-play-in-better-project-delivery-14-01-2021/</a:t>
            </a:r>
            <a:endParaRPr lang="sr-Cyrl-RS" dirty="0"/>
          </a:p>
        </p:txBody>
      </p:sp>
    </p:spTree>
    <p:extLst>
      <p:ext uri="{BB962C8B-B14F-4D97-AF65-F5344CB8AC3E}">
        <p14:creationId xmlns:p14="http://schemas.microsoft.com/office/powerpoint/2010/main" val="833494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133852C4-4433-8404-D0F3-2C4E45FBCB22}"/>
              </a:ext>
            </a:extLst>
          </p:cNvPr>
          <p:cNvGraphicFramePr>
            <a:graphicFrameLocks noGrp="1"/>
          </p:cNvGraphicFramePr>
          <p:nvPr>
            <p:extLst>
              <p:ext uri="{D42A27DB-BD31-4B8C-83A1-F6EECF244321}">
                <p14:modId xmlns:p14="http://schemas.microsoft.com/office/powerpoint/2010/main" val="1088039762"/>
              </p:ext>
            </p:extLst>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 xmlns:a16="http://schemas.microsoft.com/office/drawing/2014/main" val="3832995452"/>
                    </a:ext>
                  </a:extLst>
                </a:gridCol>
              </a:tblGrid>
              <a:tr h="370840">
                <a:tc>
                  <a:txBody>
                    <a:bodyPr/>
                    <a:lstStyle/>
                    <a:p>
                      <a:pPr algn="ctr"/>
                      <a:r>
                        <a:rPr lang="ru-RU" sz="2000" dirty="0">
                          <a:solidFill>
                            <a:schemeClr val="tx1"/>
                          </a:solidFill>
                        </a:rPr>
                        <a:t>Организације за подршку пословању (ОПП)</a:t>
                      </a:r>
                      <a:endParaRPr lang="sr-Cyrl-RS" sz="2000" dirty="0">
                        <a:solidFill>
                          <a:schemeClr val="tx1"/>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sp>
        <p:nvSpPr>
          <p:cNvPr id="6" name="TextBox 5">
            <a:extLst>
              <a:ext uri="{FF2B5EF4-FFF2-40B4-BE49-F238E27FC236}">
                <a16:creationId xmlns="" xmlns:a16="http://schemas.microsoft.com/office/drawing/2014/main" id="{C97790F2-E1B0-3F5A-3971-3BB08E83D7DA}"/>
              </a:ext>
            </a:extLst>
          </p:cNvPr>
          <p:cNvSpPr txBox="1"/>
          <p:nvPr/>
        </p:nvSpPr>
        <p:spPr>
          <a:xfrm>
            <a:off x="163286" y="660068"/>
            <a:ext cx="6478674" cy="6309420"/>
          </a:xfrm>
          <a:prstGeom prst="rect">
            <a:avLst/>
          </a:prstGeom>
          <a:noFill/>
        </p:spPr>
        <p:txBody>
          <a:bodyPr wrap="square">
            <a:spAutoFit/>
          </a:bodyPr>
          <a:lstStyle/>
          <a:p>
            <a:pPr marL="285750" indent="-285750" algn="just">
              <a:buFont typeface="Arial" panose="020B0604020202020204" pitchFamily="34" charset="0"/>
              <a:buChar char="•"/>
            </a:pPr>
            <a:r>
              <a:rPr lang="ru-RU" sz="2400" dirty="0"/>
              <a:t>ОПП су важна карика за усмеравање МСП-а ка усвајању зелених пословних пракси.</a:t>
            </a:r>
            <a:endParaRPr lang="en-US" sz="2400" dirty="0"/>
          </a:p>
          <a:p>
            <a:pPr marL="285750" indent="-285750" algn="just">
              <a:buFont typeface="Arial" panose="020B0604020202020204" pitchFamily="34" charset="0"/>
              <a:buChar char="•"/>
            </a:pPr>
            <a:endParaRPr lang="ru-RU" sz="1000" dirty="0"/>
          </a:p>
          <a:p>
            <a:pPr marL="285750" indent="-285750" algn="just">
              <a:buFont typeface="Arial" panose="020B0604020202020204" pitchFamily="34" charset="0"/>
              <a:buChar char="•"/>
            </a:pPr>
            <a:r>
              <a:rPr lang="ru-RU" sz="2400" dirty="0"/>
              <a:t>ОПП треба да обезбеде потребне информације и испоручује обуке за озелењавања пословања МСП-а у Србији и Северној Македонији.</a:t>
            </a:r>
            <a:endParaRPr lang="en-US" sz="2400" dirty="0"/>
          </a:p>
          <a:p>
            <a:pPr marL="285750" indent="-285750" algn="just">
              <a:buFont typeface="Arial" panose="020B0604020202020204" pitchFamily="34" charset="0"/>
              <a:buChar char="•"/>
            </a:pPr>
            <a:endParaRPr lang="ru-RU" sz="1000" dirty="0"/>
          </a:p>
          <a:p>
            <a:pPr marL="285750" indent="-285750" algn="just">
              <a:buFont typeface="Arial" panose="020B0604020202020204" pitchFamily="34" charset="0"/>
              <a:buChar char="•"/>
            </a:pPr>
            <a:r>
              <a:rPr lang="ru-RU" sz="2400" dirty="0"/>
              <a:t>Услуге озелењавање пословања пружа 40% ОПП из Србије и 14,29% ОПП из Северне Македоније. Ове услуге планира да уведе 20% ОПП из Србије и 64,29% ОПП из Северне Македоније. ОПП-у из домена озелењавања пословања фокусирају се на побољшање енергетске ефикасности, коришћење обновљивих извора енергије, промовисање одрживих технологија и иновација и управљању ресурсима.</a:t>
            </a:r>
            <a:endParaRPr lang="sr-Cyrl-RS" sz="2400" dirty="0"/>
          </a:p>
        </p:txBody>
      </p:sp>
      <p:grpSp>
        <p:nvGrpSpPr>
          <p:cNvPr id="17" name="Group 16">
            <a:extLst>
              <a:ext uri="{FF2B5EF4-FFF2-40B4-BE49-F238E27FC236}">
                <a16:creationId xmlns="" xmlns:a16="http://schemas.microsoft.com/office/drawing/2014/main" id="{A57A4E9E-8444-9873-0F8E-096CCA3111BC}"/>
              </a:ext>
            </a:extLst>
          </p:cNvPr>
          <p:cNvGrpSpPr/>
          <p:nvPr/>
        </p:nvGrpSpPr>
        <p:grpSpPr>
          <a:xfrm>
            <a:off x="6467238" y="1018680"/>
            <a:ext cx="5462003" cy="5284418"/>
            <a:chOff x="6096000" y="802476"/>
            <a:chExt cx="5462003" cy="5284418"/>
          </a:xfrm>
        </p:grpSpPr>
        <p:pic>
          <p:nvPicPr>
            <p:cNvPr id="3" name="Graphic 2" descr="Business Growth outline">
              <a:extLst>
                <a:ext uri="{FF2B5EF4-FFF2-40B4-BE49-F238E27FC236}">
                  <a16:creationId xmlns="" xmlns:a16="http://schemas.microsoft.com/office/drawing/2014/main" id="{6687B266-5273-2BF3-CF14-A8B1CF0015E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6096000" y="3600600"/>
              <a:ext cx="2486294" cy="2486294"/>
            </a:xfrm>
            <a:prstGeom prst="rect">
              <a:avLst/>
            </a:prstGeom>
          </p:spPr>
        </p:pic>
        <p:pic>
          <p:nvPicPr>
            <p:cNvPr id="7" name="Graphic 6" descr="Boardroom with solid fill">
              <a:extLst>
                <a:ext uri="{FF2B5EF4-FFF2-40B4-BE49-F238E27FC236}">
                  <a16:creationId xmlns="" xmlns:a16="http://schemas.microsoft.com/office/drawing/2014/main" id="{ABCCBD70-08E6-6F47-0D9D-D75769CA1027}"/>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6096000" y="870738"/>
              <a:ext cx="2486294" cy="2486294"/>
            </a:xfrm>
            <a:prstGeom prst="rect">
              <a:avLst/>
            </a:prstGeom>
          </p:spPr>
        </p:pic>
        <p:pic>
          <p:nvPicPr>
            <p:cNvPr id="14" name="Graphic 13" descr="Connections with solid fill">
              <a:extLst>
                <a:ext uri="{FF2B5EF4-FFF2-40B4-BE49-F238E27FC236}">
                  <a16:creationId xmlns="" xmlns:a16="http://schemas.microsoft.com/office/drawing/2014/main" id="{78DA5469-3419-DA78-5D22-D9AE08387A88}"/>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9071709" y="3600600"/>
              <a:ext cx="2486294" cy="2486294"/>
            </a:xfrm>
            <a:prstGeom prst="rect">
              <a:avLst/>
            </a:prstGeom>
          </p:spPr>
        </p:pic>
        <p:pic>
          <p:nvPicPr>
            <p:cNvPr id="16" name="Graphic 15" descr="Bar graph with upward trend outline">
              <a:extLst>
                <a:ext uri="{FF2B5EF4-FFF2-40B4-BE49-F238E27FC236}">
                  <a16:creationId xmlns="" xmlns:a16="http://schemas.microsoft.com/office/drawing/2014/main" id="{DF8370D4-1230-8FB1-D0BE-EDC98A0ABE41}"/>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9071709" y="802476"/>
              <a:ext cx="2486294" cy="2486294"/>
            </a:xfrm>
            <a:prstGeom prst="rect">
              <a:avLst/>
            </a:prstGeom>
          </p:spPr>
        </p:pic>
      </p:grpSp>
    </p:spTree>
    <p:extLst>
      <p:ext uri="{BB962C8B-B14F-4D97-AF65-F5344CB8AC3E}">
        <p14:creationId xmlns:p14="http://schemas.microsoft.com/office/powerpoint/2010/main" val="3356216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a:extLst>
              <a:ext uri="{FF2B5EF4-FFF2-40B4-BE49-F238E27FC236}">
                <a16:creationId xmlns="" xmlns:a16="http://schemas.microsoft.com/office/drawing/2014/main" id="{7CFE173D-B76D-9496-B7B5-CAA998AD3B34}"/>
              </a:ext>
            </a:extLst>
          </p:cNvPr>
          <p:cNvGrpSpPr>
            <a:grpSpLocks noChangeAspect="1"/>
          </p:cNvGrpSpPr>
          <p:nvPr/>
        </p:nvGrpSpPr>
        <p:grpSpPr>
          <a:xfrm>
            <a:off x="614868" y="709242"/>
            <a:ext cx="10789444" cy="5439516"/>
            <a:chOff x="1554928" y="1438792"/>
            <a:chExt cx="9544629" cy="4653083"/>
          </a:xfrm>
        </p:grpSpPr>
        <p:sp>
          <p:nvSpPr>
            <p:cNvPr id="65" name="Rectangle 64">
              <a:extLst>
                <a:ext uri="{FF2B5EF4-FFF2-40B4-BE49-F238E27FC236}">
                  <a16:creationId xmlns="" xmlns:a16="http://schemas.microsoft.com/office/drawing/2014/main" id="{50B29912-50FB-370C-19D3-38FF462499D7}"/>
                </a:ext>
              </a:extLst>
            </p:cNvPr>
            <p:cNvSpPr/>
            <p:nvPr/>
          </p:nvSpPr>
          <p:spPr>
            <a:xfrm rot="297575">
              <a:off x="1581408" y="1438795"/>
              <a:ext cx="4321861" cy="4645797"/>
            </a:xfrm>
            <a:prstGeom prst="rect">
              <a:avLst/>
            </a:prstGeom>
            <a:solidFill>
              <a:schemeClr val="tx2">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66" name="Rectangle 65">
              <a:extLst>
                <a:ext uri="{FF2B5EF4-FFF2-40B4-BE49-F238E27FC236}">
                  <a16:creationId xmlns="" xmlns:a16="http://schemas.microsoft.com/office/drawing/2014/main" id="{023BC237-D87F-2524-BA22-B4821594DA1C}"/>
                </a:ext>
              </a:extLst>
            </p:cNvPr>
            <p:cNvSpPr/>
            <p:nvPr/>
          </p:nvSpPr>
          <p:spPr>
            <a:xfrm>
              <a:off x="1554928" y="1438792"/>
              <a:ext cx="4321861" cy="4645797"/>
            </a:xfrm>
            <a:prstGeom prst="rect">
              <a:avLst/>
            </a:prstGeom>
            <a:solidFill>
              <a:schemeClr val="accent6">
                <a:lumMod val="75000"/>
              </a:schemeClr>
            </a:solidFill>
            <a:ln w="0">
              <a:noFill/>
              <a:prstDash val="solid"/>
              <a:round/>
              <a:headEnd/>
              <a:tailEnd/>
            </a:ln>
          </p:spPr>
          <p:txBody>
            <a:bodyPr vert="horz" wrap="square" lIns="914162" tIns="91416" rIns="914162" bIns="91416" numCol="1" anchor="ctr" anchorCtr="1" compatLnSpc="1">
              <a:prstTxWarp prst="textNoShape">
                <a:avLst/>
              </a:prstTxWarp>
            </a:bodyPr>
            <a:lstStyle/>
            <a:p>
              <a:endParaRPr lang="en-US" sz="1799" kern="0">
                <a:solidFill>
                  <a:schemeClr val="bg1"/>
                </a:solidFill>
                <a:cs typeface="Arial" pitchFamily="34" charset="0"/>
              </a:endParaRPr>
            </a:p>
          </p:txBody>
        </p:sp>
        <p:sp>
          <p:nvSpPr>
            <p:cNvPr id="67" name="Rounded Rectangle 7">
              <a:extLst>
                <a:ext uri="{FF2B5EF4-FFF2-40B4-BE49-F238E27FC236}">
                  <a16:creationId xmlns="" xmlns:a16="http://schemas.microsoft.com/office/drawing/2014/main" id="{C677E678-E7EC-94F8-75EB-3841E1FD157D}"/>
                </a:ext>
              </a:extLst>
            </p:cNvPr>
            <p:cNvSpPr/>
            <p:nvPr/>
          </p:nvSpPr>
          <p:spPr>
            <a:xfrm>
              <a:off x="2034118" y="2048235"/>
              <a:ext cx="3275747" cy="979170"/>
            </a:xfrm>
            <a:prstGeom prst="roundRect">
              <a:avLst>
                <a:gd name="adj" fmla="val 50000"/>
              </a:avLst>
            </a:prstGeom>
            <a:solidFill>
              <a:schemeClr val="bg1"/>
            </a:solidFill>
            <a:ln>
              <a:no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000" b="1" dirty="0">
                  <a:solidFill>
                    <a:schemeClr val="tx1">
                      <a:lumMod val="85000"/>
                      <a:lumOff val="15000"/>
                    </a:schemeClr>
                  </a:solidFill>
                  <a:cs typeface="Arial" pitchFamily="34" charset="0"/>
                </a:rPr>
                <a:t>Озелењавање пословања</a:t>
              </a:r>
              <a:endParaRPr lang="en-GB" sz="2000" b="1" dirty="0">
                <a:solidFill>
                  <a:schemeClr val="tx1">
                    <a:lumMod val="85000"/>
                    <a:lumOff val="15000"/>
                  </a:schemeClr>
                </a:solidFill>
                <a:cs typeface="Arial" pitchFamily="34" charset="0"/>
              </a:endParaRPr>
            </a:p>
          </p:txBody>
        </p:sp>
        <p:grpSp>
          <p:nvGrpSpPr>
            <p:cNvPr id="68" name="Group 67">
              <a:extLst>
                <a:ext uri="{FF2B5EF4-FFF2-40B4-BE49-F238E27FC236}">
                  <a16:creationId xmlns="" xmlns:a16="http://schemas.microsoft.com/office/drawing/2014/main" id="{7117FC5E-BE30-3B3E-6BE9-A6BECE8C7B81}"/>
                </a:ext>
              </a:extLst>
            </p:cNvPr>
            <p:cNvGrpSpPr/>
            <p:nvPr/>
          </p:nvGrpSpPr>
          <p:grpSpPr>
            <a:xfrm>
              <a:off x="6757288" y="1438793"/>
              <a:ext cx="4342269" cy="4653082"/>
              <a:chOff x="6399212" y="1447800"/>
              <a:chExt cx="4343400" cy="4654294"/>
            </a:xfrm>
          </p:grpSpPr>
          <p:grpSp>
            <p:nvGrpSpPr>
              <p:cNvPr id="117" name="Group 33">
                <a:extLst>
                  <a:ext uri="{FF2B5EF4-FFF2-40B4-BE49-F238E27FC236}">
                    <a16:creationId xmlns="" xmlns:a16="http://schemas.microsoft.com/office/drawing/2014/main" id="{0325C3AF-73EE-725B-A4B3-12622649808C}"/>
                  </a:ext>
                </a:extLst>
              </p:cNvPr>
              <p:cNvGrpSpPr/>
              <p:nvPr/>
            </p:nvGrpSpPr>
            <p:grpSpPr>
              <a:xfrm>
                <a:off x="6399212" y="1447800"/>
                <a:ext cx="4343400" cy="4654294"/>
                <a:chOff x="6614674" y="1670306"/>
                <a:chExt cx="3445192" cy="3892294"/>
              </a:xfrm>
            </p:grpSpPr>
            <p:sp>
              <p:nvSpPr>
                <p:cNvPr id="119" name="Rectangle 118">
                  <a:extLst>
                    <a:ext uri="{FF2B5EF4-FFF2-40B4-BE49-F238E27FC236}">
                      <a16:creationId xmlns="" xmlns:a16="http://schemas.microsoft.com/office/drawing/2014/main" id="{10A83199-511C-2674-243B-411CC36C5370}"/>
                    </a:ext>
                  </a:extLst>
                </p:cNvPr>
                <p:cNvSpPr/>
                <p:nvPr/>
              </p:nvSpPr>
              <p:spPr>
                <a:xfrm rot="297575">
                  <a:off x="6630866" y="1670306"/>
                  <a:ext cx="3429000" cy="3886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20" name="Rectangle 119">
                  <a:extLst>
                    <a:ext uri="{FF2B5EF4-FFF2-40B4-BE49-F238E27FC236}">
                      <a16:creationId xmlns="" xmlns:a16="http://schemas.microsoft.com/office/drawing/2014/main" id="{0C6372C5-2D70-084E-A433-1E1D01C70A93}"/>
                    </a:ext>
                  </a:extLst>
                </p:cNvPr>
                <p:cNvSpPr/>
                <p:nvPr/>
              </p:nvSpPr>
              <p:spPr>
                <a:xfrm>
                  <a:off x="6614674" y="1676400"/>
                  <a:ext cx="3429000" cy="3886200"/>
                </a:xfrm>
                <a:prstGeom prst="rect">
                  <a:avLst/>
                </a:prstGeom>
                <a:gradFill flip="none" rotWithShape="1">
                  <a:gsLst>
                    <a:gs pos="0">
                      <a:schemeClr val="bg1">
                        <a:lumMod val="85000"/>
                      </a:schemeClr>
                    </a:gs>
                    <a:gs pos="100000">
                      <a:schemeClr val="bg1">
                        <a:lumMod val="9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grpSp>
          <p:sp>
            <p:nvSpPr>
              <p:cNvPr id="118" name="Rounded Rectangle 58">
                <a:extLst>
                  <a:ext uri="{FF2B5EF4-FFF2-40B4-BE49-F238E27FC236}">
                    <a16:creationId xmlns="" xmlns:a16="http://schemas.microsoft.com/office/drawing/2014/main" id="{3A0F342C-7777-D092-8DDF-3CCA7245F2A6}"/>
                  </a:ext>
                </a:extLst>
              </p:cNvPr>
              <p:cNvSpPr/>
              <p:nvPr/>
            </p:nvSpPr>
            <p:spPr>
              <a:xfrm>
                <a:off x="6856412" y="2057400"/>
                <a:ext cx="3276600" cy="609600"/>
              </a:xfrm>
              <a:prstGeom prst="roundRect">
                <a:avLst>
                  <a:gd name="adj" fmla="val 50000"/>
                </a:avLst>
              </a:prstGeom>
              <a:solidFill>
                <a:schemeClr val="bg1">
                  <a:lumMod val="85000"/>
                </a:schemeClr>
              </a:solidFill>
              <a:ln>
                <a:no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b="1" dirty="0">
                    <a:solidFill>
                      <a:schemeClr val="tx1"/>
                    </a:solidFill>
                  </a:rPr>
                  <a:t>Дискусија</a:t>
                </a:r>
                <a:endParaRPr lang="en-GB" sz="2400" b="1" dirty="0">
                  <a:solidFill>
                    <a:schemeClr val="tx1"/>
                  </a:solidFill>
                </a:endParaRPr>
              </a:p>
            </p:txBody>
          </p:sp>
        </p:grpSp>
        <p:sp>
          <p:nvSpPr>
            <p:cNvPr id="69" name="Bent-Up Arrow 9">
              <a:extLst>
                <a:ext uri="{FF2B5EF4-FFF2-40B4-BE49-F238E27FC236}">
                  <a16:creationId xmlns="" xmlns:a16="http://schemas.microsoft.com/office/drawing/2014/main" id="{3A8586D9-4E12-458F-9D8E-51BCC2340DAB}"/>
                </a:ext>
              </a:extLst>
            </p:cNvPr>
            <p:cNvSpPr/>
            <p:nvPr/>
          </p:nvSpPr>
          <p:spPr>
            <a:xfrm>
              <a:off x="5876789" y="4105099"/>
              <a:ext cx="1402040" cy="1371243"/>
            </a:xfrm>
            <a:prstGeom prst="bentUpArrow">
              <a:avLst>
                <a:gd name="adj1" fmla="val 34356"/>
                <a:gd name="adj2" fmla="val 37281"/>
                <a:gd name="adj3" fmla="val 34357"/>
              </a:avLst>
            </a:prstGeom>
            <a:solidFill>
              <a:schemeClr val="accent6">
                <a:lumMod val="75000"/>
              </a:schemeClr>
            </a:solidFill>
            <a:ln w="0">
              <a:noFill/>
              <a:prstDash val="solid"/>
              <a:round/>
              <a:headEnd/>
              <a:tailEnd/>
            </a:ln>
          </p:spPr>
          <p:txBody>
            <a:bodyPr vert="horz" wrap="square" lIns="914162" tIns="91416" rIns="914162" bIns="91416" numCol="1" anchor="ctr" anchorCtr="1" compatLnSpc="1">
              <a:prstTxWarp prst="textNoShape">
                <a:avLst/>
              </a:prstTxWarp>
            </a:bodyPr>
            <a:lstStyle/>
            <a:p>
              <a:endParaRPr lang="en-US" sz="1799" kern="0">
                <a:solidFill>
                  <a:schemeClr val="bg1"/>
                </a:solidFill>
                <a:cs typeface="Arial" pitchFamily="34" charset="0"/>
              </a:endParaRPr>
            </a:p>
          </p:txBody>
        </p:sp>
        <p:sp>
          <p:nvSpPr>
            <p:cNvPr id="70" name="Bent-Up Arrow 10">
              <a:extLst>
                <a:ext uri="{FF2B5EF4-FFF2-40B4-BE49-F238E27FC236}">
                  <a16:creationId xmlns="" xmlns:a16="http://schemas.microsoft.com/office/drawing/2014/main" id="{E49972E1-4E7C-3452-0061-B9AF70FBE035}"/>
                </a:ext>
              </a:extLst>
            </p:cNvPr>
            <p:cNvSpPr/>
            <p:nvPr/>
          </p:nvSpPr>
          <p:spPr>
            <a:xfrm rot="10800000">
              <a:off x="5353970" y="2124414"/>
              <a:ext cx="1402040" cy="1371243"/>
            </a:xfrm>
            <a:prstGeom prst="bentUpArrow">
              <a:avLst>
                <a:gd name="adj1" fmla="val 34356"/>
                <a:gd name="adj2" fmla="val 37281"/>
                <a:gd name="adj3" fmla="val 34357"/>
              </a:avLst>
            </a:prstGeom>
            <a:gradFill flip="none" rotWithShape="1">
              <a:gsLst>
                <a:gs pos="0">
                  <a:schemeClr val="bg1">
                    <a:lumMod val="75000"/>
                  </a:schemeClr>
                </a:gs>
                <a:gs pos="100000">
                  <a:schemeClr val="bg1">
                    <a:lumMod val="9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grpSp>
          <p:nvGrpSpPr>
            <p:cNvPr id="71" name="Group 70">
              <a:extLst>
                <a:ext uri="{FF2B5EF4-FFF2-40B4-BE49-F238E27FC236}">
                  <a16:creationId xmlns="" xmlns:a16="http://schemas.microsoft.com/office/drawing/2014/main" id="{FACC98C6-FCCE-CE42-6542-80D58A785922}"/>
                </a:ext>
              </a:extLst>
            </p:cNvPr>
            <p:cNvGrpSpPr/>
            <p:nvPr/>
          </p:nvGrpSpPr>
          <p:grpSpPr>
            <a:xfrm>
              <a:off x="2725097" y="3495658"/>
              <a:ext cx="1550988" cy="1582806"/>
              <a:chOff x="2414588" y="4043363"/>
              <a:chExt cx="1550988" cy="1582806"/>
            </a:xfrm>
            <a:solidFill>
              <a:schemeClr val="bg1"/>
            </a:solidFill>
          </p:grpSpPr>
          <p:grpSp>
            <p:nvGrpSpPr>
              <p:cNvPr id="104" name="Group 103">
                <a:extLst>
                  <a:ext uri="{FF2B5EF4-FFF2-40B4-BE49-F238E27FC236}">
                    <a16:creationId xmlns="" xmlns:a16="http://schemas.microsoft.com/office/drawing/2014/main" id="{82F44560-E773-AE22-D6E3-A749C5EE5514}"/>
                  </a:ext>
                </a:extLst>
              </p:cNvPr>
              <p:cNvGrpSpPr/>
              <p:nvPr/>
            </p:nvGrpSpPr>
            <p:grpSpPr>
              <a:xfrm>
                <a:off x="2414588" y="4873694"/>
                <a:ext cx="1550988" cy="752475"/>
                <a:chOff x="2414588" y="4833938"/>
                <a:chExt cx="1550988" cy="752475"/>
              </a:xfrm>
              <a:grpFill/>
            </p:grpSpPr>
            <p:sp>
              <p:nvSpPr>
                <p:cNvPr id="107" name="Freeform 5">
                  <a:extLst>
                    <a:ext uri="{FF2B5EF4-FFF2-40B4-BE49-F238E27FC236}">
                      <a16:creationId xmlns="" xmlns:a16="http://schemas.microsoft.com/office/drawing/2014/main" id="{FD90E58F-7559-49A8-F589-2318C2E70D61}"/>
                    </a:ext>
                  </a:extLst>
                </p:cNvPr>
                <p:cNvSpPr>
                  <a:spLocks/>
                </p:cNvSpPr>
                <p:nvPr/>
              </p:nvSpPr>
              <p:spPr bwMode="auto">
                <a:xfrm>
                  <a:off x="2414588" y="5122863"/>
                  <a:ext cx="422275" cy="269875"/>
                </a:xfrm>
                <a:custGeom>
                  <a:avLst/>
                  <a:gdLst>
                    <a:gd name="T0" fmla="*/ 74 w 102"/>
                    <a:gd name="T1" fmla="*/ 64 h 65"/>
                    <a:gd name="T2" fmla="*/ 75 w 102"/>
                    <a:gd name="T3" fmla="*/ 64 h 65"/>
                    <a:gd name="T4" fmla="*/ 85 w 102"/>
                    <a:gd name="T5" fmla="*/ 54 h 65"/>
                    <a:gd name="T6" fmla="*/ 101 w 102"/>
                    <a:gd name="T7" fmla="*/ 47 h 65"/>
                    <a:gd name="T8" fmla="*/ 102 w 102"/>
                    <a:gd name="T9" fmla="*/ 46 h 65"/>
                    <a:gd name="T10" fmla="*/ 100 w 102"/>
                    <a:gd name="T11" fmla="*/ 44 h 65"/>
                    <a:gd name="T12" fmla="*/ 89 w 102"/>
                    <a:gd name="T13" fmla="*/ 8 h 65"/>
                    <a:gd name="T14" fmla="*/ 86 w 102"/>
                    <a:gd name="T15" fmla="*/ 7 h 65"/>
                    <a:gd name="T16" fmla="*/ 78 w 102"/>
                    <a:gd name="T17" fmla="*/ 0 h 65"/>
                    <a:gd name="T18" fmla="*/ 65 w 102"/>
                    <a:gd name="T19" fmla="*/ 14 h 65"/>
                    <a:gd name="T20" fmla="*/ 63 w 102"/>
                    <a:gd name="T21" fmla="*/ 14 h 65"/>
                    <a:gd name="T22" fmla="*/ 50 w 102"/>
                    <a:gd name="T23" fmla="*/ 0 h 65"/>
                    <a:gd name="T24" fmla="*/ 42 w 102"/>
                    <a:gd name="T25" fmla="*/ 7 h 65"/>
                    <a:gd name="T26" fmla="*/ 25 w 102"/>
                    <a:gd name="T27" fmla="*/ 15 h 65"/>
                    <a:gd name="T28" fmla="*/ 19 w 102"/>
                    <a:gd name="T29" fmla="*/ 21 h 65"/>
                    <a:gd name="T30" fmla="*/ 10 w 102"/>
                    <a:gd name="T31" fmla="*/ 65 h 65"/>
                    <a:gd name="T32" fmla="*/ 74 w 102"/>
                    <a:gd name="T33" fmla="*/ 65 h 65"/>
                    <a:gd name="T34" fmla="*/ 74 w 102"/>
                    <a:gd name="T35" fmla="*/ 6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65">
                      <a:moveTo>
                        <a:pt x="74" y="64"/>
                      </a:moveTo>
                      <a:cubicBezTo>
                        <a:pt x="75" y="64"/>
                        <a:pt x="75" y="64"/>
                        <a:pt x="75" y="64"/>
                      </a:cubicBezTo>
                      <a:cubicBezTo>
                        <a:pt x="77" y="60"/>
                        <a:pt x="80" y="57"/>
                        <a:pt x="85" y="54"/>
                      </a:cubicBezTo>
                      <a:cubicBezTo>
                        <a:pt x="101" y="47"/>
                        <a:pt x="101" y="47"/>
                        <a:pt x="101" y="47"/>
                      </a:cubicBezTo>
                      <a:cubicBezTo>
                        <a:pt x="102" y="46"/>
                        <a:pt x="102" y="46"/>
                        <a:pt x="102" y="46"/>
                      </a:cubicBezTo>
                      <a:cubicBezTo>
                        <a:pt x="101" y="46"/>
                        <a:pt x="101" y="45"/>
                        <a:pt x="100" y="44"/>
                      </a:cubicBezTo>
                      <a:cubicBezTo>
                        <a:pt x="93" y="35"/>
                        <a:pt x="89" y="23"/>
                        <a:pt x="89" y="8"/>
                      </a:cubicBezTo>
                      <a:cubicBezTo>
                        <a:pt x="86" y="7"/>
                        <a:pt x="86" y="7"/>
                        <a:pt x="86" y="7"/>
                      </a:cubicBezTo>
                      <a:cubicBezTo>
                        <a:pt x="78" y="0"/>
                        <a:pt x="78" y="0"/>
                        <a:pt x="78" y="0"/>
                      </a:cubicBezTo>
                      <a:cubicBezTo>
                        <a:pt x="65" y="14"/>
                        <a:pt x="65" y="14"/>
                        <a:pt x="65" y="14"/>
                      </a:cubicBezTo>
                      <a:cubicBezTo>
                        <a:pt x="63" y="14"/>
                        <a:pt x="63" y="14"/>
                        <a:pt x="63" y="14"/>
                      </a:cubicBezTo>
                      <a:cubicBezTo>
                        <a:pt x="50" y="0"/>
                        <a:pt x="50" y="0"/>
                        <a:pt x="50" y="0"/>
                      </a:cubicBezTo>
                      <a:cubicBezTo>
                        <a:pt x="42" y="7"/>
                        <a:pt x="42" y="7"/>
                        <a:pt x="42" y="7"/>
                      </a:cubicBezTo>
                      <a:cubicBezTo>
                        <a:pt x="25" y="15"/>
                        <a:pt x="25" y="15"/>
                        <a:pt x="25" y="15"/>
                      </a:cubicBezTo>
                      <a:cubicBezTo>
                        <a:pt x="22" y="16"/>
                        <a:pt x="20" y="18"/>
                        <a:pt x="19" y="21"/>
                      </a:cubicBezTo>
                      <a:cubicBezTo>
                        <a:pt x="19" y="21"/>
                        <a:pt x="0" y="65"/>
                        <a:pt x="10" y="65"/>
                      </a:cubicBezTo>
                      <a:cubicBezTo>
                        <a:pt x="74" y="65"/>
                        <a:pt x="74" y="65"/>
                        <a:pt x="74" y="65"/>
                      </a:cubicBezTo>
                      <a:cubicBezTo>
                        <a:pt x="74" y="64"/>
                        <a:pt x="74" y="64"/>
                        <a:pt x="74" y="6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08" name="Freeform 6">
                  <a:extLst>
                    <a:ext uri="{FF2B5EF4-FFF2-40B4-BE49-F238E27FC236}">
                      <a16:creationId xmlns="" xmlns:a16="http://schemas.microsoft.com/office/drawing/2014/main" id="{3B35E9AE-3B27-CF39-C6A7-379B00DC9B4A}"/>
                    </a:ext>
                  </a:extLst>
                </p:cNvPr>
                <p:cNvSpPr>
                  <a:spLocks/>
                </p:cNvSpPr>
                <p:nvPr/>
              </p:nvSpPr>
              <p:spPr bwMode="auto">
                <a:xfrm>
                  <a:off x="2551113" y="4833938"/>
                  <a:ext cx="257175" cy="306388"/>
                </a:xfrm>
                <a:custGeom>
                  <a:avLst/>
                  <a:gdLst>
                    <a:gd name="T0" fmla="*/ 0 w 62"/>
                    <a:gd name="T1" fmla="*/ 30 h 74"/>
                    <a:gd name="T2" fmla="*/ 31 w 62"/>
                    <a:gd name="T3" fmla="*/ 74 h 74"/>
                    <a:gd name="T4" fmla="*/ 62 w 62"/>
                    <a:gd name="T5" fmla="*/ 30 h 74"/>
                    <a:gd name="T6" fmla="*/ 31 w 62"/>
                    <a:gd name="T7" fmla="*/ 0 h 74"/>
                    <a:gd name="T8" fmla="*/ 0 w 62"/>
                    <a:gd name="T9" fmla="*/ 30 h 74"/>
                  </a:gdLst>
                  <a:ahLst/>
                  <a:cxnLst>
                    <a:cxn ang="0">
                      <a:pos x="T0" y="T1"/>
                    </a:cxn>
                    <a:cxn ang="0">
                      <a:pos x="T2" y="T3"/>
                    </a:cxn>
                    <a:cxn ang="0">
                      <a:pos x="T4" y="T5"/>
                    </a:cxn>
                    <a:cxn ang="0">
                      <a:pos x="T6" y="T7"/>
                    </a:cxn>
                    <a:cxn ang="0">
                      <a:pos x="T8" y="T9"/>
                    </a:cxn>
                  </a:cxnLst>
                  <a:rect l="0" t="0" r="r" b="b"/>
                  <a:pathLst>
                    <a:path w="62" h="74">
                      <a:moveTo>
                        <a:pt x="0" y="30"/>
                      </a:moveTo>
                      <a:cubicBezTo>
                        <a:pt x="1" y="58"/>
                        <a:pt x="16" y="74"/>
                        <a:pt x="31" y="74"/>
                      </a:cubicBezTo>
                      <a:cubicBezTo>
                        <a:pt x="44" y="74"/>
                        <a:pt x="62" y="58"/>
                        <a:pt x="62" y="30"/>
                      </a:cubicBezTo>
                      <a:cubicBezTo>
                        <a:pt x="62" y="11"/>
                        <a:pt x="53" y="0"/>
                        <a:pt x="31" y="0"/>
                      </a:cubicBezTo>
                      <a:cubicBezTo>
                        <a:pt x="9" y="0"/>
                        <a:pt x="0" y="11"/>
                        <a:pt x="0" y="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09" name="Freeform 7">
                  <a:extLst>
                    <a:ext uri="{FF2B5EF4-FFF2-40B4-BE49-F238E27FC236}">
                      <a16:creationId xmlns="" xmlns:a16="http://schemas.microsoft.com/office/drawing/2014/main" id="{59AD11F0-5699-5EEB-239D-A8DC46D47810}"/>
                    </a:ext>
                  </a:extLst>
                </p:cNvPr>
                <p:cNvSpPr>
                  <a:spLocks/>
                </p:cNvSpPr>
                <p:nvPr/>
              </p:nvSpPr>
              <p:spPr bwMode="auto">
                <a:xfrm>
                  <a:off x="3048000" y="5122863"/>
                  <a:ext cx="314325" cy="269875"/>
                </a:xfrm>
                <a:custGeom>
                  <a:avLst/>
                  <a:gdLst>
                    <a:gd name="T0" fmla="*/ 17 w 76"/>
                    <a:gd name="T1" fmla="*/ 54 h 65"/>
                    <a:gd name="T2" fmla="*/ 28 w 76"/>
                    <a:gd name="T3" fmla="*/ 64 h 65"/>
                    <a:gd name="T4" fmla="*/ 28 w 76"/>
                    <a:gd name="T5" fmla="*/ 65 h 65"/>
                    <a:gd name="T6" fmla="*/ 48 w 76"/>
                    <a:gd name="T7" fmla="*/ 65 h 65"/>
                    <a:gd name="T8" fmla="*/ 48 w 76"/>
                    <a:gd name="T9" fmla="*/ 64 h 65"/>
                    <a:gd name="T10" fmla="*/ 48 w 76"/>
                    <a:gd name="T11" fmla="*/ 64 h 65"/>
                    <a:gd name="T12" fmla="*/ 59 w 76"/>
                    <a:gd name="T13" fmla="*/ 54 h 65"/>
                    <a:gd name="T14" fmla="*/ 75 w 76"/>
                    <a:gd name="T15" fmla="*/ 47 h 65"/>
                    <a:gd name="T16" fmla="*/ 76 w 76"/>
                    <a:gd name="T17" fmla="*/ 46 h 65"/>
                    <a:gd name="T18" fmla="*/ 74 w 76"/>
                    <a:gd name="T19" fmla="*/ 44 h 65"/>
                    <a:gd name="T20" fmla="*/ 62 w 76"/>
                    <a:gd name="T21" fmla="*/ 8 h 65"/>
                    <a:gd name="T22" fmla="*/ 60 w 76"/>
                    <a:gd name="T23" fmla="*/ 7 h 65"/>
                    <a:gd name="T24" fmla="*/ 52 w 76"/>
                    <a:gd name="T25" fmla="*/ 0 h 65"/>
                    <a:gd name="T26" fmla="*/ 39 w 76"/>
                    <a:gd name="T27" fmla="*/ 14 h 65"/>
                    <a:gd name="T28" fmla="*/ 37 w 76"/>
                    <a:gd name="T29" fmla="*/ 14 h 65"/>
                    <a:gd name="T30" fmla="*/ 24 w 76"/>
                    <a:gd name="T31" fmla="*/ 0 h 65"/>
                    <a:gd name="T32" fmla="*/ 16 w 76"/>
                    <a:gd name="T33" fmla="*/ 7 h 65"/>
                    <a:gd name="T34" fmla="*/ 14 w 76"/>
                    <a:gd name="T35" fmla="*/ 8 h 65"/>
                    <a:gd name="T36" fmla="*/ 1 w 76"/>
                    <a:gd name="T37" fmla="*/ 44 h 65"/>
                    <a:gd name="T38" fmla="*/ 0 w 76"/>
                    <a:gd name="T39" fmla="*/ 46 h 65"/>
                    <a:gd name="T40" fmla="*/ 1 w 76"/>
                    <a:gd name="T41" fmla="*/ 47 h 65"/>
                    <a:gd name="T42" fmla="*/ 17 w 76"/>
                    <a:gd name="T43" fmla="*/ 5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6" h="65">
                      <a:moveTo>
                        <a:pt x="17" y="54"/>
                      </a:moveTo>
                      <a:cubicBezTo>
                        <a:pt x="22" y="57"/>
                        <a:pt x="26" y="60"/>
                        <a:pt x="28" y="64"/>
                      </a:cubicBezTo>
                      <a:cubicBezTo>
                        <a:pt x="28" y="64"/>
                        <a:pt x="28" y="64"/>
                        <a:pt x="28" y="65"/>
                      </a:cubicBezTo>
                      <a:cubicBezTo>
                        <a:pt x="48" y="65"/>
                        <a:pt x="48" y="65"/>
                        <a:pt x="48" y="65"/>
                      </a:cubicBezTo>
                      <a:cubicBezTo>
                        <a:pt x="48" y="64"/>
                        <a:pt x="48" y="64"/>
                        <a:pt x="48" y="64"/>
                      </a:cubicBezTo>
                      <a:cubicBezTo>
                        <a:pt x="48" y="64"/>
                        <a:pt x="48" y="64"/>
                        <a:pt x="48" y="64"/>
                      </a:cubicBezTo>
                      <a:cubicBezTo>
                        <a:pt x="50" y="60"/>
                        <a:pt x="54" y="57"/>
                        <a:pt x="59" y="54"/>
                      </a:cubicBezTo>
                      <a:cubicBezTo>
                        <a:pt x="75" y="47"/>
                        <a:pt x="75" y="47"/>
                        <a:pt x="75" y="47"/>
                      </a:cubicBezTo>
                      <a:cubicBezTo>
                        <a:pt x="76" y="46"/>
                        <a:pt x="76" y="46"/>
                        <a:pt x="76" y="46"/>
                      </a:cubicBezTo>
                      <a:cubicBezTo>
                        <a:pt x="75" y="46"/>
                        <a:pt x="75" y="45"/>
                        <a:pt x="74" y="44"/>
                      </a:cubicBezTo>
                      <a:cubicBezTo>
                        <a:pt x="67" y="35"/>
                        <a:pt x="63" y="23"/>
                        <a:pt x="62" y="8"/>
                      </a:cubicBezTo>
                      <a:cubicBezTo>
                        <a:pt x="60" y="7"/>
                        <a:pt x="60" y="7"/>
                        <a:pt x="60" y="7"/>
                      </a:cubicBezTo>
                      <a:cubicBezTo>
                        <a:pt x="52" y="0"/>
                        <a:pt x="52" y="0"/>
                        <a:pt x="52" y="0"/>
                      </a:cubicBezTo>
                      <a:cubicBezTo>
                        <a:pt x="39" y="14"/>
                        <a:pt x="39" y="14"/>
                        <a:pt x="39" y="14"/>
                      </a:cubicBezTo>
                      <a:cubicBezTo>
                        <a:pt x="37" y="14"/>
                        <a:pt x="37" y="14"/>
                        <a:pt x="37" y="14"/>
                      </a:cubicBezTo>
                      <a:cubicBezTo>
                        <a:pt x="24" y="0"/>
                        <a:pt x="24" y="0"/>
                        <a:pt x="24" y="0"/>
                      </a:cubicBezTo>
                      <a:cubicBezTo>
                        <a:pt x="16" y="7"/>
                        <a:pt x="16" y="7"/>
                        <a:pt x="16" y="7"/>
                      </a:cubicBezTo>
                      <a:cubicBezTo>
                        <a:pt x="14" y="8"/>
                        <a:pt x="14" y="8"/>
                        <a:pt x="14" y="8"/>
                      </a:cubicBezTo>
                      <a:cubicBezTo>
                        <a:pt x="13" y="22"/>
                        <a:pt x="9" y="35"/>
                        <a:pt x="1" y="44"/>
                      </a:cubicBezTo>
                      <a:cubicBezTo>
                        <a:pt x="1" y="45"/>
                        <a:pt x="0" y="46"/>
                        <a:pt x="0" y="46"/>
                      </a:cubicBezTo>
                      <a:cubicBezTo>
                        <a:pt x="1" y="47"/>
                        <a:pt x="1" y="47"/>
                        <a:pt x="1" y="47"/>
                      </a:cubicBezTo>
                      <a:lnTo>
                        <a:pt x="17" y="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0" name="Freeform 8">
                  <a:extLst>
                    <a:ext uri="{FF2B5EF4-FFF2-40B4-BE49-F238E27FC236}">
                      <a16:creationId xmlns="" xmlns:a16="http://schemas.microsoft.com/office/drawing/2014/main" id="{FFB4A54C-0DA1-D248-77B1-6AC7E2B269E7}"/>
                    </a:ext>
                  </a:extLst>
                </p:cNvPr>
                <p:cNvSpPr>
                  <a:spLocks/>
                </p:cNvSpPr>
                <p:nvPr/>
              </p:nvSpPr>
              <p:spPr bwMode="auto">
                <a:xfrm>
                  <a:off x="3076575" y="4833938"/>
                  <a:ext cx="257175" cy="306388"/>
                </a:xfrm>
                <a:custGeom>
                  <a:avLst/>
                  <a:gdLst>
                    <a:gd name="T0" fmla="*/ 31 w 62"/>
                    <a:gd name="T1" fmla="*/ 74 h 74"/>
                    <a:gd name="T2" fmla="*/ 62 w 62"/>
                    <a:gd name="T3" fmla="*/ 30 h 74"/>
                    <a:gd name="T4" fmla="*/ 31 w 62"/>
                    <a:gd name="T5" fmla="*/ 0 h 74"/>
                    <a:gd name="T6" fmla="*/ 0 w 62"/>
                    <a:gd name="T7" fmla="*/ 30 h 74"/>
                    <a:gd name="T8" fmla="*/ 31 w 62"/>
                    <a:gd name="T9" fmla="*/ 74 h 74"/>
                  </a:gdLst>
                  <a:ahLst/>
                  <a:cxnLst>
                    <a:cxn ang="0">
                      <a:pos x="T0" y="T1"/>
                    </a:cxn>
                    <a:cxn ang="0">
                      <a:pos x="T2" y="T3"/>
                    </a:cxn>
                    <a:cxn ang="0">
                      <a:pos x="T4" y="T5"/>
                    </a:cxn>
                    <a:cxn ang="0">
                      <a:pos x="T6" y="T7"/>
                    </a:cxn>
                    <a:cxn ang="0">
                      <a:pos x="T8" y="T9"/>
                    </a:cxn>
                  </a:cxnLst>
                  <a:rect l="0" t="0" r="r" b="b"/>
                  <a:pathLst>
                    <a:path w="62" h="74">
                      <a:moveTo>
                        <a:pt x="31" y="74"/>
                      </a:moveTo>
                      <a:cubicBezTo>
                        <a:pt x="44" y="74"/>
                        <a:pt x="62" y="58"/>
                        <a:pt x="62" y="30"/>
                      </a:cubicBezTo>
                      <a:cubicBezTo>
                        <a:pt x="62" y="11"/>
                        <a:pt x="53" y="0"/>
                        <a:pt x="31" y="0"/>
                      </a:cubicBezTo>
                      <a:cubicBezTo>
                        <a:pt x="9" y="0"/>
                        <a:pt x="0" y="11"/>
                        <a:pt x="0" y="30"/>
                      </a:cubicBezTo>
                      <a:cubicBezTo>
                        <a:pt x="1" y="58"/>
                        <a:pt x="16" y="74"/>
                        <a:pt x="31" y="7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1" name="Freeform 9">
                  <a:extLst>
                    <a:ext uri="{FF2B5EF4-FFF2-40B4-BE49-F238E27FC236}">
                      <a16:creationId xmlns="" xmlns:a16="http://schemas.microsoft.com/office/drawing/2014/main" id="{868F83C7-BE55-211C-9E7F-FD7F0CB52116}"/>
                    </a:ext>
                  </a:extLst>
                </p:cNvPr>
                <p:cNvSpPr>
                  <a:spLocks/>
                </p:cNvSpPr>
                <p:nvPr/>
              </p:nvSpPr>
              <p:spPr bwMode="auto">
                <a:xfrm>
                  <a:off x="3573463" y="5122863"/>
                  <a:ext cx="392113" cy="269875"/>
                </a:xfrm>
                <a:custGeom>
                  <a:avLst/>
                  <a:gdLst>
                    <a:gd name="T0" fmla="*/ 95 w 95"/>
                    <a:gd name="T1" fmla="*/ 57 h 65"/>
                    <a:gd name="T2" fmla="*/ 84 w 95"/>
                    <a:gd name="T3" fmla="*/ 21 h 65"/>
                    <a:gd name="T4" fmla="*/ 77 w 95"/>
                    <a:gd name="T5" fmla="*/ 15 h 65"/>
                    <a:gd name="T6" fmla="*/ 60 w 95"/>
                    <a:gd name="T7" fmla="*/ 7 h 65"/>
                    <a:gd name="T8" fmla="*/ 52 w 95"/>
                    <a:gd name="T9" fmla="*/ 0 h 65"/>
                    <a:gd name="T10" fmla="*/ 39 w 95"/>
                    <a:gd name="T11" fmla="*/ 14 h 65"/>
                    <a:gd name="T12" fmla="*/ 37 w 95"/>
                    <a:gd name="T13" fmla="*/ 14 h 65"/>
                    <a:gd name="T14" fmla="*/ 24 w 95"/>
                    <a:gd name="T15" fmla="*/ 0 h 65"/>
                    <a:gd name="T16" fmla="*/ 16 w 95"/>
                    <a:gd name="T17" fmla="*/ 7 h 65"/>
                    <a:gd name="T18" fmla="*/ 14 w 95"/>
                    <a:gd name="T19" fmla="*/ 8 h 65"/>
                    <a:gd name="T20" fmla="*/ 1 w 95"/>
                    <a:gd name="T21" fmla="*/ 44 h 65"/>
                    <a:gd name="T22" fmla="*/ 0 w 95"/>
                    <a:gd name="T23" fmla="*/ 46 h 65"/>
                    <a:gd name="T24" fmla="*/ 1 w 95"/>
                    <a:gd name="T25" fmla="*/ 47 h 65"/>
                    <a:gd name="T26" fmla="*/ 17 w 95"/>
                    <a:gd name="T27" fmla="*/ 54 h 65"/>
                    <a:gd name="T28" fmla="*/ 28 w 95"/>
                    <a:gd name="T29" fmla="*/ 64 h 65"/>
                    <a:gd name="T30" fmla="*/ 28 w 95"/>
                    <a:gd name="T31" fmla="*/ 65 h 65"/>
                    <a:gd name="T32" fmla="*/ 92 w 95"/>
                    <a:gd name="T33" fmla="*/ 65 h 65"/>
                    <a:gd name="T34" fmla="*/ 95 w 95"/>
                    <a:gd name="T35" fmla="*/ 62 h 65"/>
                    <a:gd name="T36" fmla="*/ 95 w 95"/>
                    <a:gd name="T3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65">
                      <a:moveTo>
                        <a:pt x="95" y="57"/>
                      </a:moveTo>
                      <a:cubicBezTo>
                        <a:pt x="93" y="44"/>
                        <a:pt x="84" y="21"/>
                        <a:pt x="84" y="21"/>
                      </a:cubicBezTo>
                      <a:cubicBezTo>
                        <a:pt x="82" y="18"/>
                        <a:pt x="80" y="16"/>
                        <a:pt x="77" y="15"/>
                      </a:cubicBezTo>
                      <a:cubicBezTo>
                        <a:pt x="60" y="7"/>
                        <a:pt x="60" y="7"/>
                        <a:pt x="60" y="7"/>
                      </a:cubicBezTo>
                      <a:cubicBezTo>
                        <a:pt x="52" y="0"/>
                        <a:pt x="52" y="0"/>
                        <a:pt x="52" y="0"/>
                      </a:cubicBezTo>
                      <a:cubicBezTo>
                        <a:pt x="39" y="14"/>
                        <a:pt x="39" y="14"/>
                        <a:pt x="39" y="14"/>
                      </a:cubicBezTo>
                      <a:cubicBezTo>
                        <a:pt x="37" y="14"/>
                        <a:pt x="37" y="14"/>
                        <a:pt x="37" y="14"/>
                      </a:cubicBezTo>
                      <a:cubicBezTo>
                        <a:pt x="24" y="0"/>
                        <a:pt x="24" y="0"/>
                        <a:pt x="24" y="0"/>
                      </a:cubicBezTo>
                      <a:cubicBezTo>
                        <a:pt x="16" y="7"/>
                        <a:pt x="16" y="7"/>
                        <a:pt x="16" y="7"/>
                      </a:cubicBezTo>
                      <a:cubicBezTo>
                        <a:pt x="14" y="8"/>
                        <a:pt x="14" y="8"/>
                        <a:pt x="14" y="8"/>
                      </a:cubicBezTo>
                      <a:cubicBezTo>
                        <a:pt x="13" y="22"/>
                        <a:pt x="9" y="35"/>
                        <a:pt x="1" y="44"/>
                      </a:cubicBezTo>
                      <a:cubicBezTo>
                        <a:pt x="1" y="45"/>
                        <a:pt x="0" y="46"/>
                        <a:pt x="0" y="46"/>
                      </a:cubicBezTo>
                      <a:cubicBezTo>
                        <a:pt x="1" y="47"/>
                        <a:pt x="1" y="47"/>
                        <a:pt x="1" y="47"/>
                      </a:cubicBezTo>
                      <a:cubicBezTo>
                        <a:pt x="17" y="54"/>
                        <a:pt x="17" y="54"/>
                        <a:pt x="17" y="54"/>
                      </a:cubicBezTo>
                      <a:cubicBezTo>
                        <a:pt x="22" y="57"/>
                        <a:pt x="26" y="60"/>
                        <a:pt x="28" y="64"/>
                      </a:cubicBezTo>
                      <a:cubicBezTo>
                        <a:pt x="28" y="64"/>
                        <a:pt x="28" y="64"/>
                        <a:pt x="28" y="65"/>
                      </a:cubicBezTo>
                      <a:cubicBezTo>
                        <a:pt x="92" y="65"/>
                        <a:pt x="92" y="65"/>
                        <a:pt x="92" y="65"/>
                      </a:cubicBezTo>
                      <a:cubicBezTo>
                        <a:pt x="94" y="65"/>
                        <a:pt x="94" y="64"/>
                        <a:pt x="95" y="62"/>
                      </a:cubicBezTo>
                      <a:cubicBezTo>
                        <a:pt x="95" y="60"/>
                        <a:pt x="95" y="59"/>
                        <a:pt x="95" y="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2" name="Freeform 10">
                  <a:extLst>
                    <a:ext uri="{FF2B5EF4-FFF2-40B4-BE49-F238E27FC236}">
                      <a16:creationId xmlns="" xmlns:a16="http://schemas.microsoft.com/office/drawing/2014/main" id="{4D4F8813-EF86-74EB-4507-9C80475D16D3}"/>
                    </a:ext>
                  </a:extLst>
                </p:cNvPr>
                <p:cNvSpPr>
                  <a:spLocks/>
                </p:cNvSpPr>
                <p:nvPr/>
              </p:nvSpPr>
              <p:spPr bwMode="auto">
                <a:xfrm>
                  <a:off x="3602038" y="4833938"/>
                  <a:ext cx="257175" cy="306388"/>
                </a:xfrm>
                <a:custGeom>
                  <a:avLst/>
                  <a:gdLst>
                    <a:gd name="T0" fmla="*/ 0 w 62"/>
                    <a:gd name="T1" fmla="*/ 30 h 74"/>
                    <a:gd name="T2" fmla="*/ 31 w 62"/>
                    <a:gd name="T3" fmla="*/ 74 h 74"/>
                    <a:gd name="T4" fmla="*/ 62 w 62"/>
                    <a:gd name="T5" fmla="*/ 30 h 74"/>
                    <a:gd name="T6" fmla="*/ 31 w 62"/>
                    <a:gd name="T7" fmla="*/ 0 h 74"/>
                    <a:gd name="T8" fmla="*/ 0 w 62"/>
                    <a:gd name="T9" fmla="*/ 30 h 74"/>
                  </a:gdLst>
                  <a:ahLst/>
                  <a:cxnLst>
                    <a:cxn ang="0">
                      <a:pos x="T0" y="T1"/>
                    </a:cxn>
                    <a:cxn ang="0">
                      <a:pos x="T2" y="T3"/>
                    </a:cxn>
                    <a:cxn ang="0">
                      <a:pos x="T4" y="T5"/>
                    </a:cxn>
                    <a:cxn ang="0">
                      <a:pos x="T6" y="T7"/>
                    </a:cxn>
                    <a:cxn ang="0">
                      <a:pos x="T8" y="T9"/>
                    </a:cxn>
                  </a:cxnLst>
                  <a:rect l="0" t="0" r="r" b="b"/>
                  <a:pathLst>
                    <a:path w="62" h="74">
                      <a:moveTo>
                        <a:pt x="0" y="30"/>
                      </a:moveTo>
                      <a:cubicBezTo>
                        <a:pt x="0" y="58"/>
                        <a:pt x="16" y="74"/>
                        <a:pt x="31" y="74"/>
                      </a:cubicBezTo>
                      <a:cubicBezTo>
                        <a:pt x="44" y="74"/>
                        <a:pt x="61" y="58"/>
                        <a:pt x="62" y="30"/>
                      </a:cubicBezTo>
                      <a:cubicBezTo>
                        <a:pt x="62" y="11"/>
                        <a:pt x="53" y="0"/>
                        <a:pt x="31" y="0"/>
                      </a:cubicBezTo>
                      <a:cubicBezTo>
                        <a:pt x="9" y="0"/>
                        <a:pt x="0" y="11"/>
                        <a:pt x="0" y="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3" name="Freeform 11">
                  <a:extLst>
                    <a:ext uri="{FF2B5EF4-FFF2-40B4-BE49-F238E27FC236}">
                      <a16:creationId xmlns="" xmlns:a16="http://schemas.microsoft.com/office/drawing/2014/main" id="{9F9B4AD3-951D-B1D4-157E-3185DD87E711}"/>
                    </a:ext>
                  </a:extLst>
                </p:cNvPr>
                <p:cNvSpPr>
                  <a:spLocks/>
                </p:cNvSpPr>
                <p:nvPr/>
              </p:nvSpPr>
              <p:spPr bwMode="auto">
                <a:xfrm>
                  <a:off x="2679700" y="5318125"/>
                  <a:ext cx="530225" cy="268288"/>
                </a:xfrm>
                <a:custGeom>
                  <a:avLst/>
                  <a:gdLst>
                    <a:gd name="T0" fmla="*/ 103 w 128"/>
                    <a:gd name="T1" fmla="*/ 15 h 65"/>
                    <a:gd name="T2" fmla="*/ 86 w 128"/>
                    <a:gd name="T3" fmla="*/ 7 h 65"/>
                    <a:gd name="T4" fmla="*/ 78 w 128"/>
                    <a:gd name="T5" fmla="*/ 0 h 65"/>
                    <a:gd name="T6" fmla="*/ 64 w 128"/>
                    <a:gd name="T7" fmla="*/ 13 h 65"/>
                    <a:gd name="T8" fmla="*/ 63 w 128"/>
                    <a:gd name="T9" fmla="*/ 13 h 65"/>
                    <a:gd name="T10" fmla="*/ 50 w 128"/>
                    <a:gd name="T11" fmla="*/ 0 h 65"/>
                    <a:gd name="T12" fmla="*/ 41 w 128"/>
                    <a:gd name="T13" fmla="*/ 7 h 65"/>
                    <a:gd name="T14" fmla="*/ 24 w 128"/>
                    <a:gd name="T15" fmla="*/ 15 h 65"/>
                    <a:gd name="T16" fmla="*/ 18 w 128"/>
                    <a:gd name="T17" fmla="*/ 20 h 65"/>
                    <a:gd name="T18" fmla="*/ 10 w 128"/>
                    <a:gd name="T19" fmla="*/ 65 h 65"/>
                    <a:gd name="T20" fmla="*/ 118 w 128"/>
                    <a:gd name="T21" fmla="*/ 65 h 65"/>
                    <a:gd name="T22" fmla="*/ 109 w 128"/>
                    <a:gd name="T23" fmla="*/ 20 h 65"/>
                    <a:gd name="T24" fmla="*/ 103 w 128"/>
                    <a:gd name="T25"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65">
                      <a:moveTo>
                        <a:pt x="103" y="15"/>
                      </a:moveTo>
                      <a:cubicBezTo>
                        <a:pt x="86" y="7"/>
                        <a:pt x="86" y="7"/>
                        <a:pt x="86" y="7"/>
                      </a:cubicBezTo>
                      <a:cubicBezTo>
                        <a:pt x="78" y="0"/>
                        <a:pt x="78" y="0"/>
                        <a:pt x="78" y="0"/>
                      </a:cubicBezTo>
                      <a:cubicBezTo>
                        <a:pt x="64" y="13"/>
                        <a:pt x="64" y="13"/>
                        <a:pt x="64" y="13"/>
                      </a:cubicBezTo>
                      <a:cubicBezTo>
                        <a:pt x="63" y="13"/>
                        <a:pt x="63" y="13"/>
                        <a:pt x="63" y="13"/>
                      </a:cubicBezTo>
                      <a:cubicBezTo>
                        <a:pt x="50" y="0"/>
                        <a:pt x="50" y="0"/>
                        <a:pt x="50" y="0"/>
                      </a:cubicBezTo>
                      <a:cubicBezTo>
                        <a:pt x="41" y="7"/>
                        <a:pt x="41" y="7"/>
                        <a:pt x="41" y="7"/>
                      </a:cubicBezTo>
                      <a:cubicBezTo>
                        <a:pt x="24" y="15"/>
                        <a:pt x="24" y="15"/>
                        <a:pt x="24" y="15"/>
                      </a:cubicBezTo>
                      <a:cubicBezTo>
                        <a:pt x="22" y="16"/>
                        <a:pt x="19" y="18"/>
                        <a:pt x="18" y="20"/>
                      </a:cubicBezTo>
                      <a:cubicBezTo>
                        <a:pt x="18" y="20"/>
                        <a:pt x="0" y="65"/>
                        <a:pt x="10" y="65"/>
                      </a:cubicBezTo>
                      <a:cubicBezTo>
                        <a:pt x="118" y="65"/>
                        <a:pt x="118" y="65"/>
                        <a:pt x="118" y="65"/>
                      </a:cubicBezTo>
                      <a:cubicBezTo>
                        <a:pt x="128" y="65"/>
                        <a:pt x="109" y="20"/>
                        <a:pt x="109" y="20"/>
                      </a:cubicBezTo>
                      <a:cubicBezTo>
                        <a:pt x="108" y="18"/>
                        <a:pt x="105" y="16"/>
                        <a:pt x="103"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4" name="Freeform 12">
                  <a:extLst>
                    <a:ext uri="{FF2B5EF4-FFF2-40B4-BE49-F238E27FC236}">
                      <a16:creationId xmlns="" xmlns:a16="http://schemas.microsoft.com/office/drawing/2014/main" id="{7B782B98-8BEA-BC68-890B-58AEE976B289}"/>
                    </a:ext>
                  </a:extLst>
                </p:cNvPr>
                <p:cNvSpPr>
                  <a:spLocks/>
                </p:cNvSpPr>
                <p:nvPr/>
              </p:nvSpPr>
              <p:spPr bwMode="auto">
                <a:xfrm>
                  <a:off x="2816225" y="5027613"/>
                  <a:ext cx="257175" cy="306388"/>
                </a:xfrm>
                <a:custGeom>
                  <a:avLst/>
                  <a:gdLst>
                    <a:gd name="T0" fmla="*/ 31 w 62"/>
                    <a:gd name="T1" fmla="*/ 0 h 74"/>
                    <a:gd name="T2" fmla="*/ 0 w 62"/>
                    <a:gd name="T3" fmla="*/ 30 h 74"/>
                    <a:gd name="T4" fmla="*/ 31 w 62"/>
                    <a:gd name="T5" fmla="*/ 74 h 74"/>
                    <a:gd name="T6" fmla="*/ 61 w 62"/>
                    <a:gd name="T7" fmla="*/ 30 h 74"/>
                    <a:gd name="T8" fmla="*/ 31 w 62"/>
                    <a:gd name="T9" fmla="*/ 0 h 74"/>
                  </a:gdLst>
                  <a:ahLst/>
                  <a:cxnLst>
                    <a:cxn ang="0">
                      <a:pos x="T0" y="T1"/>
                    </a:cxn>
                    <a:cxn ang="0">
                      <a:pos x="T2" y="T3"/>
                    </a:cxn>
                    <a:cxn ang="0">
                      <a:pos x="T4" y="T5"/>
                    </a:cxn>
                    <a:cxn ang="0">
                      <a:pos x="T6" y="T7"/>
                    </a:cxn>
                    <a:cxn ang="0">
                      <a:pos x="T8" y="T9"/>
                    </a:cxn>
                  </a:cxnLst>
                  <a:rect l="0" t="0" r="r" b="b"/>
                  <a:pathLst>
                    <a:path w="62" h="74">
                      <a:moveTo>
                        <a:pt x="31" y="0"/>
                      </a:moveTo>
                      <a:cubicBezTo>
                        <a:pt x="9" y="0"/>
                        <a:pt x="0" y="11"/>
                        <a:pt x="0" y="30"/>
                      </a:cubicBezTo>
                      <a:cubicBezTo>
                        <a:pt x="0" y="58"/>
                        <a:pt x="15" y="74"/>
                        <a:pt x="31" y="74"/>
                      </a:cubicBezTo>
                      <a:cubicBezTo>
                        <a:pt x="44" y="74"/>
                        <a:pt x="61" y="58"/>
                        <a:pt x="61" y="30"/>
                      </a:cubicBezTo>
                      <a:cubicBezTo>
                        <a:pt x="62" y="11"/>
                        <a:pt x="53" y="0"/>
                        <a:pt x="3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5" name="Freeform 13">
                  <a:extLst>
                    <a:ext uri="{FF2B5EF4-FFF2-40B4-BE49-F238E27FC236}">
                      <a16:creationId xmlns="" xmlns:a16="http://schemas.microsoft.com/office/drawing/2014/main" id="{B8BADC21-6523-B14B-1B84-5FCA862EC4AF}"/>
                    </a:ext>
                  </a:extLst>
                </p:cNvPr>
                <p:cNvSpPr>
                  <a:spLocks/>
                </p:cNvSpPr>
                <p:nvPr/>
              </p:nvSpPr>
              <p:spPr bwMode="auto">
                <a:xfrm>
                  <a:off x="3200400" y="5318125"/>
                  <a:ext cx="534988" cy="268288"/>
                </a:xfrm>
                <a:custGeom>
                  <a:avLst/>
                  <a:gdLst>
                    <a:gd name="T0" fmla="*/ 104 w 129"/>
                    <a:gd name="T1" fmla="*/ 15 h 65"/>
                    <a:gd name="T2" fmla="*/ 87 w 129"/>
                    <a:gd name="T3" fmla="*/ 7 h 65"/>
                    <a:gd name="T4" fmla="*/ 78 w 129"/>
                    <a:gd name="T5" fmla="*/ 0 h 65"/>
                    <a:gd name="T6" fmla="*/ 65 w 129"/>
                    <a:gd name="T7" fmla="*/ 13 h 65"/>
                    <a:gd name="T8" fmla="*/ 64 w 129"/>
                    <a:gd name="T9" fmla="*/ 13 h 65"/>
                    <a:gd name="T10" fmla="*/ 51 w 129"/>
                    <a:gd name="T11" fmla="*/ 0 h 65"/>
                    <a:gd name="T12" fmla="*/ 42 w 129"/>
                    <a:gd name="T13" fmla="*/ 7 h 65"/>
                    <a:gd name="T14" fmla="*/ 25 w 129"/>
                    <a:gd name="T15" fmla="*/ 15 h 65"/>
                    <a:gd name="T16" fmla="*/ 19 w 129"/>
                    <a:gd name="T17" fmla="*/ 20 h 65"/>
                    <a:gd name="T18" fmla="*/ 10 w 129"/>
                    <a:gd name="T19" fmla="*/ 65 h 65"/>
                    <a:gd name="T20" fmla="*/ 119 w 129"/>
                    <a:gd name="T21" fmla="*/ 65 h 65"/>
                    <a:gd name="T22" fmla="*/ 110 w 129"/>
                    <a:gd name="T23" fmla="*/ 20 h 65"/>
                    <a:gd name="T24" fmla="*/ 104 w 129"/>
                    <a:gd name="T25"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65">
                      <a:moveTo>
                        <a:pt x="104" y="15"/>
                      </a:moveTo>
                      <a:cubicBezTo>
                        <a:pt x="87" y="7"/>
                        <a:pt x="87" y="7"/>
                        <a:pt x="87" y="7"/>
                      </a:cubicBezTo>
                      <a:cubicBezTo>
                        <a:pt x="78" y="0"/>
                        <a:pt x="78" y="0"/>
                        <a:pt x="78" y="0"/>
                      </a:cubicBezTo>
                      <a:cubicBezTo>
                        <a:pt x="65" y="13"/>
                        <a:pt x="65" y="13"/>
                        <a:pt x="65" y="13"/>
                      </a:cubicBezTo>
                      <a:cubicBezTo>
                        <a:pt x="64" y="13"/>
                        <a:pt x="64" y="13"/>
                        <a:pt x="64" y="13"/>
                      </a:cubicBezTo>
                      <a:cubicBezTo>
                        <a:pt x="51" y="0"/>
                        <a:pt x="51" y="0"/>
                        <a:pt x="51" y="0"/>
                      </a:cubicBezTo>
                      <a:cubicBezTo>
                        <a:pt x="42" y="7"/>
                        <a:pt x="42" y="7"/>
                        <a:pt x="42" y="7"/>
                      </a:cubicBezTo>
                      <a:cubicBezTo>
                        <a:pt x="25" y="15"/>
                        <a:pt x="25" y="15"/>
                        <a:pt x="25" y="15"/>
                      </a:cubicBezTo>
                      <a:cubicBezTo>
                        <a:pt x="23" y="16"/>
                        <a:pt x="20" y="18"/>
                        <a:pt x="19" y="20"/>
                      </a:cubicBezTo>
                      <a:cubicBezTo>
                        <a:pt x="19" y="20"/>
                        <a:pt x="0" y="65"/>
                        <a:pt x="10" y="65"/>
                      </a:cubicBezTo>
                      <a:cubicBezTo>
                        <a:pt x="119" y="65"/>
                        <a:pt x="119" y="65"/>
                        <a:pt x="119" y="65"/>
                      </a:cubicBezTo>
                      <a:cubicBezTo>
                        <a:pt x="129" y="65"/>
                        <a:pt x="110" y="20"/>
                        <a:pt x="110" y="20"/>
                      </a:cubicBezTo>
                      <a:cubicBezTo>
                        <a:pt x="109" y="18"/>
                        <a:pt x="106" y="16"/>
                        <a:pt x="104"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6" name="Freeform 14">
                  <a:extLst>
                    <a:ext uri="{FF2B5EF4-FFF2-40B4-BE49-F238E27FC236}">
                      <a16:creationId xmlns="" xmlns:a16="http://schemas.microsoft.com/office/drawing/2014/main" id="{D0280086-50E8-0D64-86BE-283E2DA8213B}"/>
                    </a:ext>
                  </a:extLst>
                </p:cNvPr>
                <p:cNvSpPr>
                  <a:spLocks/>
                </p:cNvSpPr>
                <p:nvPr/>
              </p:nvSpPr>
              <p:spPr bwMode="auto">
                <a:xfrm>
                  <a:off x="3341688" y="5027613"/>
                  <a:ext cx="257175" cy="306388"/>
                </a:xfrm>
                <a:custGeom>
                  <a:avLst/>
                  <a:gdLst>
                    <a:gd name="T0" fmla="*/ 31 w 62"/>
                    <a:gd name="T1" fmla="*/ 74 h 74"/>
                    <a:gd name="T2" fmla="*/ 61 w 62"/>
                    <a:gd name="T3" fmla="*/ 30 h 74"/>
                    <a:gd name="T4" fmla="*/ 31 w 62"/>
                    <a:gd name="T5" fmla="*/ 0 h 74"/>
                    <a:gd name="T6" fmla="*/ 0 w 62"/>
                    <a:gd name="T7" fmla="*/ 30 h 74"/>
                    <a:gd name="T8" fmla="*/ 31 w 62"/>
                    <a:gd name="T9" fmla="*/ 74 h 74"/>
                  </a:gdLst>
                  <a:ahLst/>
                  <a:cxnLst>
                    <a:cxn ang="0">
                      <a:pos x="T0" y="T1"/>
                    </a:cxn>
                    <a:cxn ang="0">
                      <a:pos x="T2" y="T3"/>
                    </a:cxn>
                    <a:cxn ang="0">
                      <a:pos x="T4" y="T5"/>
                    </a:cxn>
                    <a:cxn ang="0">
                      <a:pos x="T6" y="T7"/>
                    </a:cxn>
                    <a:cxn ang="0">
                      <a:pos x="T8" y="T9"/>
                    </a:cxn>
                  </a:cxnLst>
                  <a:rect l="0" t="0" r="r" b="b"/>
                  <a:pathLst>
                    <a:path w="62" h="74">
                      <a:moveTo>
                        <a:pt x="31" y="74"/>
                      </a:moveTo>
                      <a:cubicBezTo>
                        <a:pt x="44" y="74"/>
                        <a:pt x="61" y="58"/>
                        <a:pt x="61" y="30"/>
                      </a:cubicBezTo>
                      <a:cubicBezTo>
                        <a:pt x="62" y="11"/>
                        <a:pt x="53" y="0"/>
                        <a:pt x="31" y="0"/>
                      </a:cubicBezTo>
                      <a:cubicBezTo>
                        <a:pt x="9" y="0"/>
                        <a:pt x="0" y="11"/>
                        <a:pt x="0" y="30"/>
                      </a:cubicBezTo>
                      <a:cubicBezTo>
                        <a:pt x="0" y="58"/>
                        <a:pt x="15" y="74"/>
                        <a:pt x="31" y="7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sp>
            <p:nvSpPr>
              <p:cNvPr id="105" name="Freeform 15">
                <a:extLst>
                  <a:ext uri="{FF2B5EF4-FFF2-40B4-BE49-F238E27FC236}">
                    <a16:creationId xmlns="" xmlns:a16="http://schemas.microsoft.com/office/drawing/2014/main" id="{99CEDB11-C841-EE63-1DFE-12460B935FF4}"/>
                  </a:ext>
                </a:extLst>
              </p:cNvPr>
              <p:cNvSpPr>
                <a:spLocks/>
              </p:cNvSpPr>
              <p:nvPr/>
            </p:nvSpPr>
            <p:spPr bwMode="auto">
              <a:xfrm>
                <a:off x="3155950" y="4298950"/>
                <a:ext cx="160338" cy="231775"/>
              </a:xfrm>
              <a:custGeom>
                <a:avLst/>
                <a:gdLst>
                  <a:gd name="T0" fmla="*/ 1 w 39"/>
                  <a:gd name="T1" fmla="*/ 56 h 56"/>
                  <a:gd name="T2" fmla="*/ 3 w 39"/>
                  <a:gd name="T3" fmla="*/ 56 h 56"/>
                  <a:gd name="T4" fmla="*/ 5 w 39"/>
                  <a:gd name="T5" fmla="*/ 56 h 56"/>
                  <a:gd name="T6" fmla="*/ 37 w 39"/>
                  <a:gd name="T7" fmla="*/ 31 h 56"/>
                  <a:gd name="T8" fmla="*/ 39 w 39"/>
                  <a:gd name="T9" fmla="*/ 28 h 56"/>
                  <a:gd name="T10" fmla="*/ 37 w 39"/>
                  <a:gd name="T11" fmla="*/ 26 h 56"/>
                  <a:gd name="T12" fmla="*/ 5 w 39"/>
                  <a:gd name="T13" fmla="*/ 1 h 56"/>
                  <a:gd name="T14" fmla="*/ 1 w 39"/>
                  <a:gd name="T15" fmla="*/ 1 h 56"/>
                  <a:gd name="T16" fmla="*/ 0 w 39"/>
                  <a:gd name="T17" fmla="*/ 3 h 56"/>
                  <a:gd name="T18" fmla="*/ 0 w 39"/>
                  <a:gd name="T19" fmla="*/ 53 h 56"/>
                  <a:gd name="T20" fmla="*/ 1 w 39"/>
                  <a:gd name="T2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56">
                    <a:moveTo>
                      <a:pt x="1" y="56"/>
                    </a:moveTo>
                    <a:cubicBezTo>
                      <a:pt x="2" y="56"/>
                      <a:pt x="2" y="56"/>
                      <a:pt x="3" y="56"/>
                    </a:cubicBezTo>
                    <a:cubicBezTo>
                      <a:pt x="3" y="56"/>
                      <a:pt x="4" y="56"/>
                      <a:pt x="5" y="56"/>
                    </a:cubicBezTo>
                    <a:cubicBezTo>
                      <a:pt x="37" y="31"/>
                      <a:pt x="37" y="31"/>
                      <a:pt x="37" y="31"/>
                    </a:cubicBezTo>
                    <a:cubicBezTo>
                      <a:pt x="38" y="30"/>
                      <a:pt x="39" y="29"/>
                      <a:pt x="39" y="28"/>
                    </a:cubicBezTo>
                    <a:cubicBezTo>
                      <a:pt x="39" y="27"/>
                      <a:pt x="38" y="26"/>
                      <a:pt x="37" y="26"/>
                    </a:cubicBezTo>
                    <a:cubicBezTo>
                      <a:pt x="5" y="1"/>
                      <a:pt x="5" y="1"/>
                      <a:pt x="5" y="1"/>
                    </a:cubicBezTo>
                    <a:cubicBezTo>
                      <a:pt x="4" y="0"/>
                      <a:pt x="2" y="0"/>
                      <a:pt x="1" y="1"/>
                    </a:cubicBezTo>
                    <a:cubicBezTo>
                      <a:pt x="0" y="1"/>
                      <a:pt x="0" y="2"/>
                      <a:pt x="0" y="3"/>
                    </a:cubicBezTo>
                    <a:cubicBezTo>
                      <a:pt x="0" y="53"/>
                      <a:pt x="0" y="53"/>
                      <a:pt x="0" y="53"/>
                    </a:cubicBezTo>
                    <a:cubicBezTo>
                      <a:pt x="0" y="54"/>
                      <a:pt x="0" y="55"/>
                      <a:pt x="1" y="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06" name="Freeform 16">
                <a:extLst>
                  <a:ext uri="{FF2B5EF4-FFF2-40B4-BE49-F238E27FC236}">
                    <a16:creationId xmlns="" xmlns:a16="http://schemas.microsoft.com/office/drawing/2014/main" id="{DB065D96-1831-3BFE-CF5C-EA44E6654E68}"/>
                  </a:ext>
                </a:extLst>
              </p:cNvPr>
              <p:cNvSpPr>
                <a:spLocks noEditPoints="1"/>
              </p:cNvSpPr>
              <p:nvPr/>
            </p:nvSpPr>
            <p:spPr bwMode="auto">
              <a:xfrm>
                <a:off x="2497138" y="4043363"/>
                <a:ext cx="1416050" cy="744538"/>
              </a:xfrm>
              <a:custGeom>
                <a:avLst/>
                <a:gdLst>
                  <a:gd name="T0" fmla="*/ 4 w 342"/>
                  <a:gd name="T1" fmla="*/ 180 h 180"/>
                  <a:gd name="T2" fmla="*/ 338 w 342"/>
                  <a:gd name="T3" fmla="*/ 180 h 180"/>
                  <a:gd name="T4" fmla="*/ 342 w 342"/>
                  <a:gd name="T5" fmla="*/ 176 h 180"/>
                  <a:gd name="T6" fmla="*/ 342 w 342"/>
                  <a:gd name="T7" fmla="*/ 5 h 180"/>
                  <a:gd name="T8" fmla="*/ 338 w 342"/>
                  <a:gd name="T9" fmla="*/ 0 h 180"/>
                  <a:gd name="T10" fmla="*/ 4 w 342"/>
                  <a:gd name="T11" fmla="*/ 0 h 180"/>
                  <a:gd name="T12" fmla="*/ 0 w 342"/>
                  <a:gd name="T13" fmla="*/ 5 h 180"/>
                  <a:gd name="T14" fmla="*/ 0 w 342"/>
                  <a:gd name="T15" fmla="*/ 176 h 180"/>
                  <a:gd name="T16" fmla="*/ 4 w 342"/>
                  <a:gd name="T17" fmla="*/ 180 h 180"/>
                  <a:gd name="T18" fmla="*/ 171 w 342"/>
                  <a:gd name="T19" fmla="*/ 39 h 180"/>
                  <a:gd name="T20" fmla="*/ 222 w 342"/>
                  <a:gd name="T21" fmla="*/ 90 h 180"/>
                  <a:gd name="T22" fmla="*/ 171 w 342"/>
                  <a:gd name="T23" fmla="*/ 142 h 180"/>
                  <a:gd name="T24" fmla="*/ 120 w 342"/>
                  <a:gd name="T25" fmla="*/ 90 h 180"/>
                  <a:gd name="T26" fmla="*/ 171 w 342"/>
                  <a:gd name="T27" fmla="*/ 3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 h="180">
                    <a:moveTo>
                      <a:pt x="4" y="180"/>
                    </a:moveTo>
                    <a:cubicBezTo>
                      <a:pt x="338" y="180"/>
                      <a:pt x="338" y="180"/>
                      <a:pt x="338" y="180"/>
                    </a:cubicBezTo>
                    <a:cubicBezTo>
                      <a:pt x="340" y="180"/>
                      <a:pt x="342" y="178"/>
                      <a:pt x="342" y="176"/>
                    </a:cubicBezTo>
                    <a:cubicBezTo>
                      <a:pt x="342" y="5"/>
                      <a:pt x="342" y="5"/>
                      <a:pt x="342" y="5"/>
                    </a:cubicBezTo>
                    <a:cubicBezTo>
                      <a:pt x="342" y="2"/>
                      <a:pt x="340" y="0"/>
                      <a:pt x="338" y="0"/>
                    </a:cubicBezTo>
                    <a:cubicBezTo>
                      <a:pt x="4" y="0"/>
                      <a:pt x="4" y="0"/>
                      <a:pt x="4" y="0"/>
                    </a:cubicBezTo>
                    <a:cubicBezTo>
                      <a:pt x="2" y="0"/>
                      <a:pt x="0" y="2"/>
                      <a:pt x="0" y="5"/>
                    </a:cubicBezTo>
                    <a:cubicBezTo>
                      <a:pt x="0" y="176"/>
                      <a:pt x="0" y="176"/>
                      <a:pt x="0" y="176"/>
                    </a:cubicBezTo>
                    <a:cubicBezTo>
                      <a:pt x="0" y="178"/>
                      <a:pt x="2" y="180"/>
                      <a:pt x="4" y="180"/>
                    </a:cubicBezTo>
                    <a:close/>
                    <a:moveTo>
                      <a:pt x="171" y="39"/>
                    </a:moveTo>
                    <a:cubicBezTo>
                      <a:pt x="199" y="39"/>
                      <a:pt x="222" y="62"/>
                      <a:pt x="222" y="90"/>
                    </a:cubicBezTo>
                    <a:cubicBezTo>
                      <a:pt x="222" y="119"/>
                      <a:pt x="199" y="142"/>
                      <a:pt x="171" y="142"/>
                    </a:cubicBezTo>
                    <a:cubicBezTo>
                      <a:pt x="143" y="142"/>
                      <a:pt x="120" y="119"/>
                      <a:pt x="120" y="90"/>
                    </a:cubicBezTo>
                    <a:cubicBezTo>
                      <a:pt x="120" y="62"/>
                      <a:pt x="143" y="39"/>
                      <a:pt x="171"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grpSp>
          <p:nvGrpSpPr>
            <p:cNvPr id="72" name="Group 71">
              <a:extLst>
                <a:ext uri="{FF2B5EF4-FFF2-40B4-BE49-F238E27FC236}">
                  <a16:creationId xmlns="" xmlns:a16="http://schemas.microsoft.com/office/drawing/2014/main" id="{22A42DD9-5AA1-7E92-145C-D547BE2AA770}"/>
                </a:ext>
              </a:extLst>
            </p:cNvPr>
            <p:cNvGrpSpPr>
              <a:grpSpLocks noChangeAspect="1"/>
            </p:cNvGrpSpPr>
            <p:nvPr/>
          </p:nvGrpSpPr>
          <p:grpSpPr>
            <a:xfrm>
              <a:off x="7519046" y="2867761"/>
              <a:ext cx="2933700" cy="2916455"/>
              <a:chOff x="6263978" y="972146"/>
              <a:chExt cx="4191000" cy="4166365"/>
            </a:xfrm>
          </p:grpSpPr>
          <p:sp>
            <p:nvSpPr>
              <p:cNvPr id="73" name="Freeform 31">
                <a:extLst>
                  <a:ext uri="{FF2B5EF4-FFF2-40B4-BE49-F238E27FC236}">
                    <a16:creationId xmlns="" xmlns:a16="http://schemas.microsoft.com/office/drawing/2014/main" id="{426FF321-80B2-583E-B4D5-1C568E84649D}"/>
                  </a:ext>
                </a:extLst>
              </p:cNvPr>
              <p:cNvSpPr>
                <a:spLocks/>
              </p:cNvSpPr>
              <p:nvPr/>
            </p:nvSpPr>
            <p:spPr bwMode="auto">
              <a:xfrm>
                <a:off x="8407301" y="2038735"/>
                <a:ext cx="2047677" cy="2023042"/>
              </a:xfrm>
              <a:custGeom>
                <a:avLst/>
                <a:gdLst>
                  <a:gd name="T0" fmla="*/ 1546 w 2826"/>
                  <a:gd name="T1" fmla="*/ 138 h 2792"/>
                  <a:gd name="T2" fmla="*/ 1872 w 2826"/>
                  <a:gd name="T3" fmla="*/ 489 h 2792"/>
                  <a:gd name="T4" fmla="*/ 2058 w 2826"/>
                  <a:gd name="T5" fmla="*/ 526 h 2792"/>
                  <a:gd name="T6" fmla="*/ 2123 w 2826"/>
                  <a:gd name="T7" fmla="*/ 371 h 2792"/>
                  <a:gd name="T8" fmla="*/ 2167 w 2826"/>
                  <a:gd name="T9" fmla="*/ 210 h 2792"/>
                  <a:gd name="T10" fmla="*/ 2404 w 2826"/>
                  <a:gd name="T11" fmla="*/ 44 h 2792"/>
                  <a:gd name="T12" fmla="*/ 2681 w 2826"/>
                  <a:gd name="T13" fmla="*/ 133 h 2792"/>
                  <a:gd name="T14" fmla="*/ 2772 w 2826"/>
                  <a:gd name="T15" fmla="*/ 414 h 2792"/>
                  <a:gd name="T16" fmla="*/ 2590 w 2826"/>
                  <a:gd name="T17" fmla="*/ 657 h 2792"/>
                  <a:gd name="T18" fmla="*/ 2383 w 2826"/>
                  <a:gd name="T19" fmla="*/ 710 h 2792"/>
                  <a:gd name="T20" fmla="*/ 2283 w 2826"/>
                  <a:gd name="T21" fmla="*/ 845 h 2792"/>
                  <a:gd name="T22" fmla="*/ 2481 w 2826"/>
                  <a:gd name="T23" fmla="*/ 1088 h 2792"/>
                  <a:gd name="T24" fmla="*/ 2779 w 2826"/>
                  <a:gd name="T25" fmla="*/ 1369 h 2792"/>
                  <a:gd name="T26" fmla="*/ 2390 w 2826"/>
                  <a:gd name="T27" fmla="*/ 1779 h 2792"/>
                  <a:gd name="T28" fmla="*/ 2265 w 2826"/>
                  <a:gd name="T29" fmla="*/ 1949 h 2792"/>
                  <a:gd name="T30" fmla="*/ 2426 w 2826"/>
                  <a:gd name="T31" fmla="*/ 2052 h 2792"/>
                  <a:gd name="T32" fmla="*/ 2642 w 2826"/>
                  <a:gd name="T33" fmla="*/ 2129 h 2792"/>
                  <a:gd name="T34" fmla="*/ 2768 w 2826"/>
                  <a:gd name="T35" fmla="*/ 2385 h 2792"/>
                  <a:gd name="T36" fmla="*/ 2632 w 2826"/>
                  <a:gd name="T37" fmla="*/ 2650 h 2792"/>
                  <a:gd name="T38" fmla="*/ 2386 w 2826"/>
                  <a:gd name="T39" fmla="*/ 2708 h 2792"/>
                  <a:gd name="T40" fmla="*/ 2146 w 2826"/>
                  <a:gd name="T41" fmla="*/ 2527 h 2792"/>
                  <a:gd name="T42" fmla="*/ 2093 w 2826"/>
                  <a:gd name="T43" fmla="*/ 2322 h 2792"/>
                  <a:gd name="T44" fmla="*/ 1965 w 2826"/>
                  <a:gd name="T45" fmla="*/ 2219 h 2792"/>
                  <a:gd name="T46" fmla="*/ 1732 w 2826"/>
                  <a:gd name="T47" fmla="*/ 2445 h 2792"/>
                  <a:gd name="T48" fmla="*/ 1469 w 2826"/>
                  <a:gd name="T49" fmla="*/ 2760 h 2792"/>
                  <a:gd name="T50" fmla="*/ 1278 w 2826"/>
                  <a:gd name="T51" fmla="*/ 2590 h 2792"/>
                  <a:gd name="T52" fmla="*/ 920 w 2826"/>
                  <a:gd name="T53" fmla="*/ 2192 h 2792"/>
                  <a:gd name="T54" fmla="*/ 885 w 2826"/>
                  <a:gd name="T55" fmla="*/ 2180 h 2792"/>
                  <a:gd name="T56" fmla="*/ 782 w 2826"/>
                  <a:gd name="T57" fmla="*/ 2261 h 2792"/>
                  <a:gd name="T58" fmla="*/ 738 w 2826"/>
                  <a:gd name="T59" fmla="*/ 2396 h 2792"/>
                  <a:gd name="T60" fmla="*/ 610 w 2826"/>
                  <a:gd name="T61" fmla="*/ 2629 h 2792"/>
                  <a:gd name="T62" fmla="*/ 319 w 2826"/>
                  <a:gd name="T63" fmla="*/ 2674 h 2792"/>
                  <a:gd name="T64" fmla="*/ 109 w 2826"/>
                  <a:gd name="T65" fmla="*/ 2462 h 2792"/>
                  <a:gd name="T66" fmla="*/ 154 w 2826"/>
                  <a:gd name="T67" fmla="*/ 2171 h 2792"/>
                  <a:gd name="T68" fmla="*/ 391 w 2826"/>
                  <a:gd name="T69" fmla="*/ 2035 h 2792"/>
                  <a:gd name="T70" fmla="*/ 542 w 2826"/>
                  <a:gd name="T71" fmla="*/ 1993 h 2792"/>
                  <a:gd name="T72" fmla="*/ 598 w 2826"/>
                  <a:gd name="T73" fmla="*/ 1905 h 2792"/>
                  <a:gd name="T74" fmla="*/ 559 w 2826"/>
                  <a:gd name="T75" fmla="*/ 1856 h 2792"/>
                  <a:gd name="T76" fmla="*/ 245 w 2826"/>
                  <a:gd name="T77" fmla="*/ 1584 h 2792"/>
                  <a:gd name="T78" fmla="*/ 0 w 2826"/>
                  <a:gd name="T79" fmla="*/ 1393 h 2792"/>
                  <a:gd name="T80" fmla="*/ 319 w 2826"/>
                  <a:gd name="T81" fmla="*/ 1136 h 2792"/>
                  <a:gd name="T82" fmla="*/ 587 w 2826"/>
                  <a:gd name="T83" fmla="*/ 904 h 2792"/>
                  <a:gd name="T84" fmla="*/ 571 w 2826"/>
                  <a:gd name="T85" fmla="*/ 792 h 2792"/>
                  <a:gd name="T86" fmla="*/ 421 w 2826"/>
                  <a:gd name="T87" fmla="*/ 733 h 2792"/>
                  <a:gd name="T88" fmla="*/ 245 w 2826"/>
                  <a:gd name="T89" fmla="*/ 666 h 2792"/>
                  <a:gd name="T90" fmla="*/ 88 w 2826"/>
                  <a:gd name="T91" fmla="*/ 438 h 2792"/>
                  <a:gd name="T92" fmla="*/ 182 w 2826"/>
                  <a:gd name="T93" fmla="*/ 156 h 2792"/>
                  <a:gd name="T94" fmla="*/ 459 w 2826"/>
                  <a:gd name="T95" fmla="*/ 65 h 2792"/>
                  <a:gd name="T96" fmla="*/ 706 w 2826"/>
                  <a:gd name="T97" fmla="*/ 247 h 2792"/>
                  <a:gd name="T98" fmla="*/ 750 w 2826"/>
                  <a:gd name="T99" fmla="*/ 426 h 2792"/>
                  <a:gd name="T100" fmla="*/ 889 w 2826"/>
                  <a:gd name="T101" fmla="*/ 557 h 2792"/>
                  <a:gd name="T102" fmla="*/ 1087 w 2826"/>
                  <a:gd name="T103" fmla="*/ 387 h 2792"/>
                  <a:gd name="T104" fmla="*/ 1366 w 2826"/>
                  <a:gd name="T105" fmla="*/ 63 h 2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26" h="2792">
                    <a:moveTo>
                      <a:pt x="1417" y="0"/>
                    </a:moveTo>
                    <a:lnTo>
                      <a:pt x="1434" y="19"/>
                    </a:lnTo>
                    <a:lnTo>
                      <a:pt x="1455" y="42"/>
                    </a:lnTo>
                    <a:lnTo>
                      <a:pt x="1481" y="70"/>
                    </a:lnTo>
                    <a:lnTo>
                      <a:pt x="1511" y="102"/>
                    </a:lnTo>
                    <a:lnTo>
                      <a:pt x="1546" y="138"/>
                    </a:lnTo>
                    <a:lnTo>
                      <a:pt x="1599" y="196"/>
                    </a:lnTo>
                    <a:lnTo>
                      <a:pt x="1659" y="259"/>
                    </a:lnTo>
                    <a:lnTo>
                      <a:pt x="1723" y="329"/>
                    </a:lnTo>
                    <a:lnTo>
                      <a:pt x="1794" y="405"/>
                    </a:lnTo>
                    <a:lnTo>
                      <a:pt x="1867" y="484"/>
                    </a:lnTo>
                    <a:lnTo>
                      <a:pt x="1872" y="489"/>
                    </a:lnTo>
                    <a:lnTo>
                      <a:pt x="1913" y="515"/>
                    </a:lnTo>
                    <a:lnTo>
                      <a:pt x="1950" y="533"/>
                    </a:lnTo>
                    <a:lnTo>
                      <a:pt x="1981" y="543"/>
                    </a:lnTo>
                    <a:lnTo>
                      <a:pt x="2009" y="545"/>
                    </a:lnTo>
                    <a:lnTo>
                      <a:pt x="2034" y="540"/>
                    </a:lnTo>
                    <a:lnTo>
                      <a:pt x="2058" y="526"/>
                    </a:lnTo>
                    <a:lnTo>
                      <a:pt x="2076" y="506"/>
                    </a:lnTo>
                    <a:lnTo>
                      <a:pt x="2090" y="482"/>
                    </a:lnTo>
                    <a:lnTo>
                      <a:pt x="2100" y="456"/>
                    </a:lnTo>
                    <a:lnTo>
                      <a:pt x="2109" y="428"/>
                    </a:lnTo>
                    <a:lnTo>
                      <a:pt x="2116" y="398"/>
                    </a:lnTo>
                    <a:lnTo>
                      <a:pt x="2123" y="371"/>
                    </a:lnTo>
                    <a:lnTo>
                      <a:pt x="2130" y="345"/>
                    </a:lnTo>
                    <a:lnTo>
                      <a:pt x="2134" y="338"/>
                    </a:lnTo>
                    <a:lnTo>
                      <a:pt x="2134" y="329"/>
                    </a:lnTo>
                    <a:lnTo>
                      <a:pt x="2139" y="287"/>
                    </a:lnTo>
                    <a:lnTo>
                      <a:pt x="2149" y="249"/>
                    </a:lnTo>
                    <a:lnTo>
                      <a:pt x="2167" y="210"/>
                    </a:lnTo>
                    <a:lnTo>
                      <a:pt x="2193" y="172"/>
                    </a:lnTo>
                    <a:lnTo>
                      <a:pt x="2225" y="137"/>
                    </a:lnTo>
                    <a:lnTo>
                      <a:pt x="2265" y="102"/>
                    </a:lnTo>
                    <a:lnTo>
                      <a:pt x="2307" y="75"/>
                    </a:lnTo>
                    <a:lnTo>
                      <a:pt x="2355" y="56"/>
                    </a:lnTo>
                    <a:lnTo>
                      <a:pt x="2404" y="44"/>
                    </a:lnTo>
                    <a:lnTo>
                      <a:pt x="2455" y="40"/>
                    </a:lnTo>
                    <a:lnTo>
                      <a:pt x="2505" y="44"/>
                    </a:lnTo>
                    <a:lnTo>
                      <a:pt x="2554" y="56"/>
                    </a:lnTo>
                    <a:lnTo>
                      <a:pt x="2600" y="75"/>
                    </a:lnTo>
                    <a:lnTo>
                      <a:pt x="2642" y="102"/>
                    </a:lnTo>
                    <a:lnTo>
                      <a:pt x="2681" y="133"/>
                    </a:lnTo>
                    <a:lnTo>
                      <a:pt x="2714" y="173"/>
                    </a:lnTo>
                    <a:lnTo>
                      <a:pt x="2740" y="215"/>
                    </a:lnTo>
                    <a:lnTo>
                      <a:pt x="2760" y="263"/>
                    </a:lnTo>
                    <a:lnTo>
                      <a:pt x="2772" y="312"/>
                    </a:lnTo>
                    <a:lnTo>
                      <a:pt x="2775" y="363"/>
                    </a:lnTo>
                    <a:lnTo>
                      <a:pt x="2772" y="414"/>
                    </a:lnTo>
                    <a:lnTo>
                      <a:pt x="2760" y="464"/>
                    </a:lnTo>
                    <a:lnTo>
                      <a:pt x="2740" y="510"/>
                    </a:lnTo>
                    <a:lnTo>
                      <a:pt x="2714" y="554"/>
                    </a:lnTo>
                    <a:lnTo>
                      <a:pt x="2681" y="592"/>
                    </a:lnTo>
                    <a:lnTo>
                      <a:pt x="2639" y="629"/>
                    </a:lnTo>
                    <a:lnTo>
                      <a:pt x="2590" y="657"/>
                    </a:lnTo>
                    <a:lnTo>
                      <a:pt x="2537" y="676"/>
                    </a:lnTo>
                    <a:lnTo>
                      <a:pt x="2483" y="685"/>
                    </a:lnTo>
                    <a:lnTo>
                      <a:pt x="2477" y="687"/>
                    </a:lnTo>
                    <a:lnTo>
                      <a:pt x="2472" y="689"/>
                    </a:lnTo>
                    <a:lnTo>
                      <a:pt x="2425" y="697"/>
                    </a:lnTo>
                    <a:lnTo>
                      <a:pt x="2383" y="710"/>
                    </a:lnTo>
                    <a:lnTo>
                      <a:pt x="2349" y="724"/>
                    </a:lnTo>
                    <a:lnTo>
                      <a:pt x="2321" y="743"/>
                    </a:lnTo>
                    <a:lnTo>
                      <a:pt x="2300" y="766"/>
                    </a:lnTo>
                    <a:lnTo>
                      <a:pt x="2286" y="792"/>
                    </a:lnTo>
                    <a:lnTo>
                      <a:pt x="2279" y="817"/>
                    </a:lnTo>
                    <a:lnTo>
                      <a:pt x="2283" y="845"/>
                    </a:lnTo>
                    <a:lnTo>
                      <a:pt x="2291" y="876"/>
                    </a:lnTo>
                    <a:lnTo>
                      <a:pt x="2311" y="913"/>
                    </a:lnTo>
                    <a:lnTo>
                      <a:pt x="2337" y="953"/>
                    </a:lnTo>
                    <a:lnTo>
                      <a:pt x="2341" y="957"/>
                    </a:lnTo>
                    <a:lnTo>
                      <a:pt x="2412" y="1023"/>
                    </a:lnTo>
                    <a:lnTo>
                      <a:pt x="2481" y="1088"/>
                    </a:lnTo>
                    <a:lnTo>
                      <a:pt x="2544" y="1148"/>
                    </a:lnTo>
                    <a:lnTo>
                      <a:pt x="2604" y="1202"/>
                    </a:lnTo>
                    <a:lnTo>
                      <a:pt x="2658" y="1255"/>
                    </a:lnTo>
                    <a:lnTo>
                      <a:pt x="2705" y="1300"/>
                    </a:lnTo>
                    <a:lnTo>
                      <a:pt x="2746" y="1337"/>
                    </a:lnTo>
                    <a:lnTo>
                      <a:pt x="2779" y="1369"/>
                    </a:lnTo>
                    <a:lnTo>
                      <a:pt x="2805" y="1393"/>
                    </a:lnTo>
                    <a:lnTo>
                      <a:pt x="2826" y="1413"/>
                    </a:lnTo>
                    <a:lnTo>
                      <a:pt x="2721" y="1497"/>
                    </a:lnTo>
                    <a:lnTo>
                      <a:pt x="2611" y="1586"/>
                    </a:lnTo>
                    <a:lnTo>
                      <a:pt x="2500" y="1681"/>
                    </a:lnTo>
                    <a:lnTo>
                      <a:pt x="2390" y="1779"/>
                    </a:lnTo>
                    <a:lnTo>
                      <a:pt x="2279" y="1880"/>
                    </a:lnTo>
                    <a:lnTo>
                      <a:pt x="2274" y="1887"/>
                    </a:lnTo>
                    <a:lnTo>
                      <a:pt x="2270" y="1894"/>
                    </a:lnTo>
                    <a:lnTo>
                      <a:pt x="2265" y="1914"/>
                    </a:lnTo>
                    <a:lnTo>
                      <a:pt x="2263" y="1931"/>
                    </a:lnTo>
                    <a:lnTo>
                      <a:pt x="2265" y="1949"/>
                    </a:lnTo>
                    <a:lnTo>
                      <a:pt x="2270" y="1966"/>
                    </a:lnTo>
                    <a:lnTo>
                      <a:pt x="2286" y="1993"/>
                    </a:lnTo>
                    <a:lnTo>
                      <a:pt x="2309" y="2014"/>
                    </a:lnTo>
                    <a:lnTo>
                      <a:pt x="2341" y="2031"/>
                    </a:lnTo>
                    <a:lnTo>
                      <a:pt x="2379" y="2043"/>
                    </a:lnTo>
                    <a:lnTo>
                      <a:pt x="2426" y="2052"/>
                    </a:lnTo>
                    <a:lnTo>
                      <a:pt x="2481" y="2057"/>
                    </a:lnTo>
                    <a:lnTo>
                      <a:pt x="2493" y="2061"/>
                    </a:lnTo>
                    <a:lnTo>
                      <a:pt x="2532" y="2075"/>
                    </a:lnTo>
                    <a:lnTo>
                      <a:pt x="2569" y="2089"/>
                    </a:lnTo>
                    <a:lnTo>
                      <a:pt x="2607" y="2108"/>
                    </a:lnTo>
                    <a:lnTo>
                      <a:pt x="2642" y="2129"/>
                    </a:lnTo>
                    <a:lnTo>
                      <a:pt x="2674" y="2157"/>
                    </a:lnTo>
                    <a:lnTo>
                      <a:pt x="2709" y="2198"/>
                    </a:lnTo>
                    <a:lnTo>
                      <a:pt x="2735" y="2241"/>
                    </a:lnTo>
                    <a:lnTo>
                      <a:pt x="2753" y="2287"/>
                    </a:lnTo>
                    <a:lnTo>
                      <a:pt x="2765" y="2336"/>
                    </a:lnTo>
                    <a:lnTo>
                      <a:pt x="2768" y="2385"/>
                    </a:lnTo>
                    <a:lnTo>
                      <a:pt x="2763" y="2436"/>
                    </a:lnTo>
                    <a:lnTo>
                      <a:pt x="2751" y="2483"/>
                    </a:lnTo>
                    <a:lnTo>
                      <a:pt x="2732" y="2531"/>
                    </a:lnTo>
                    <a:lnTo>
                      <a:pt x="2705" y="2576"/>
                    </a:lnTo>
                    <a:lnTo>
                      <a:pt x="2670" y="2617"/>
                    </a:lnTo>
                    <a:lnTo>
                      <a:pt x="2632" y="2650"/>
                    </a:lnTo>
                    <a:lnTo>
                      <a:pt x="2588" y="2676"/>
                    </a:lnTo>
                    <a:lnTo>
                      <a:pt x="2540" y="2695"/>
                    </a:lnTo>
                    <a:lnTo>
                      <a:pt x="2490" y="2708"/>
                    </a:lnTo>
                    <a:lnTo>
                      <a:pt x="2437" y="2711"/>
                    </a:lnTo>
                    <a:lnTo>
                      <a:pt x="2437" y="2711"/>
                    </a:lnTo>
                    <a:lnTo>
                      <a:pt x="2386" y="2708"/>
                    </a:lnTo>
                    <a:lnTo>
                      <a:pt x="2337" y="2695"/>
                    </a:lnTo>
                    <a:lnTo>
                      <a:pt x="2291" y="2678"/>
                    </a:lnTo>
                    <a:lnTo>
                      <a:pt x="2248" y="2652"/>
                    </a:lnTo>
                    <a:lnTo>
                      <a:pt x="2209" y="2618"/>
                    </a:lnTo>
                    <a:lnTo>
                      <a:pt x="2174" y="2576"/>
                    </a:lnTo>
                    <a:lnTo>
                      <a:pt x="2146" y="2527"/>
                    </a:lnTo>
                    <a:lnTo>
                      <a:pt x="2127" y="2475"/>
                    </a:lnTo>
                    <a:lnTo>
                      <a:pt x="2116" y="2420"/>
                    </a:lnTo>
                    <a:lnTo>
                      <a:pt x="2114" y="2415"/>
                    </a:lnTo>
                    <a:lnTo>
                      <a:pt x="2113" y="2411"/>
                    </a:lnTo>
                    <a:lnTo>
                      <a:pt x="2106" y="2362"/>
                    </a:lnTo>
                    <a:lnTo>
                      <a:pt x="2093" y="2322"/>
                    </a:lnTo>
                    <a:lnTo>
                      <a:pt x="2078" y="2287"/>
                    </a:lnTo>
                    <a:lnTo>
                      <a:pt x="2058" y="2261"/>
                    </a:lnTo>
                    <a:lnTo>
                      <a:pt x="2035" y="2240"/>
                    </a:lnTo>
                    <a:lnTo>
                      <a:pt x="2009" y="2224"/>
                    </a:lnTo>
                    <a:lnTo>
                      <a:pt x="1988" y="2219"/>
                    </a:lnTo>
                    <a:lnTo>
                      <a:pt x="1965" y="2219"/>
                    </a:lnTo>
                    <a:lnTo>
                      <a:pt x="1939" y="2226"/>
                    </a:lnTo>
                    <a:lnTo>
                      <a:pt x="1930" y="2229"/>
                    </a:lnTo>
                    <a:lnTo>
                      <a:pt x="1923" y="2234"/>
                    </a:lnTo>
                    <a:lnTo>
                      <a:pt x="1857" y="2308"/>
                    </a:lnTo>
                    <a:lnTo>
                      <a:pt x="1794" y="2378"/>
                    </a:lnTo>
                    <a:lnTo>
                      <a:pt x="1732" y="2445"/>
                    </a:lnTo>
                    <a:lnTo>
                      <a:pt x="1678" y="2510"/>
                    </a:lnTo>
                    <a:lnTo>
                      <a:pt x="1625" y="2569"/>
                    </a:lnTo>
                    <a:lnTo>
                      <a:pt x="1580" y="2625"/>
                    </a:lnTo>
                    <a:lnTo>
                      <a:pt x="1538" y="2676"/>
                    </a:lnTo>
                    <a:lnTo>
                      <a:pt x="1501" y="2720"/>
                    </a:lnTo>
                    <a:lnTo>
                      <a:pt x="1469" y="2760"/>
                    </a:lnTo>
                    <a:lnTo>
                      <a:pt x="1443" y="2792"/>
                    </a:lnTo>
                    <a:lnTo>
                      <a:pt x="1422" y="2764"/>
                    </a:lnTo>
                    <a:lnTo>
                      <a:pt x="1394" y="2730"/>
                    </a:lnTo>
                    <a:lnTo>
                      <a:pt x="1360" y="2690"/>
                    </a:lnTo>
                    <a:lnTo>
                      <a:pt x="1322" y="2643"/>
                    </a:lnTo>
                    <a:lnTo>
                      <a:pt x="1278" y="2590"/>
                    </a:lnTo>
                    <a:lnTo>
                      <a:pt x="1229" y="2532"/>
                    </a:lnTo>
                    <a:lnTo>
                      <a:pt x="1175" y="2471"/>
                    </a:lnTo>
                    <a:lnTo>
                      <a:pt x="1117" y="2406"/>
                    </a:lnTo>
                    <a:lnTo>
                      <a:pt x="1055" y="2338"/>
                    </a:lnTo>
                    <a:lnTo>
                      <a:pt x="991" y="2266"/>
                    </a:lnTo>
                    <a:lnTo>
                      <a:pt x="920" y="2192"/>
                    </a:lnTo>
                    <a:lnTo>
                      <a:pt x="915" y="2187"/>
                    </a:lnTo>
                    <a:lnTo>
                      <a:pt x="910" y="2184"/>
                    </a:lnTo>
                    <a:lnTo>
                      <a:pt x="903" y="2182"/>
                    </a:lnTo>
                    <a:lnTo>
                      <a:pt x="896" y="2182"/>
                    </a:lnTo>
                    <a:lnTo>
                      <a:pt x="887" y="2182"/>
                    </a:lnTo>
                    <a:lnTo>
                      <a:pt x="885" y="2180"/>
                    </a:lnTo>
                    <a:lnTo>
                      <a:pt x="863" y="2184"/>
                    </a:lnTo>
                    <a:lnTo>
                      <a:pt x="847" y="2189"/>
                    </a:lnTo>
                    <a:lnTo>
                      <a:pt x="824" y="2203"/>
                    </a:lnTo>
                    <a:lnTo>
                      <a:pt x="806" y="2219"/>
                    </a:lnTo>
                    <a:lnTo>
                      <a:pt x="794" y="2238"/>
                    </a:lnTo>
                    <a:lnTo>
                      <a:pt x="782" y="2261"/>
                    </a:lnTo>
                    <a:lnTo>
                      <a:pt x="773" y="2285"/>
                    </a:lnTo>
                    <a:lnTo>
                      <a:pt x="766" y="2312"/>
                    </a:lnTo>
                    <a:lnTo>
                      <a:pt x="756" y="2345"/>
                    </a:lnTo>
                    <a:lnTo>
                      <a:pt x="742" y="2380"/>
                    </a:lnTo>
                    <a:lnTo>
                      <a:pt x="740" y="2387"/>
                    </a:lnTo>
                    <a:lnTo>
                      <a:pt x="738" y="2396"/>
                    </a:lnTo>
                    <a:lnTo>
                      <a:pt x="735" y="2438"/>
                    </a:lnTo>
                    <a:lnTo>
                      <a:pt x="724" y="2480"/>
                    </a:lnTo>
                    <a:lnTo>
                      <a:pt x="705" y="2520"/>
                    </a:lnTo>
                    <a:lnTo>
                      <a:pt x="680" y="2559"/>
                    </a:lnTo>
                    <a:lnTo>
                      <a:pt x="649" y="2596"/>
                    </a:lnTo>
                    <a:lnTo>
                      <a:pt x="610" y="2629"/>
                    </a:lnTo>
                    <a:lnTo>
                      <a:pt x="566" y="2655"/>
                    </a:lnTo>
                    <a:lnTo>
                      <a:pt x="519" y="2674"/>
                    </a:lnTo>
                    <a:lnTo>
                      <a:pt x="470" y="2687"/>
                    </a:lnTo>
                    <a:lnTo>
                      <a:pt x="419" y="2690"/>
                    </a:lnTo>
                    <a:lnTo>
                      <a:pt x="368" y="2687"/>
                    </a:lnTo>
                    <a:lnTo>
                      <a:pt x="319" y="2674"/>
                    </a:lnTo>
                    <a:lnTo>
                      <a:pt x="272" y="2655"/>
                    </a:lnTo>
                    <a:lnTo>
                      <a:pt x="228" y="2629"/>
                    </a:lnTo>
                    <a:lnTo>
                      <a:pt x="189" y="2596"/>
                    </a:lnTo>
                    <a:lnTo>
                      <a:pt x="154" y="2553"/>
                    </a:lnTo>
                    <a:lnTo>
                      <a:pt x="128" y="2510"/>
                    </a:lnTo>
                    <a:lnTo>
                      <a:pt x="109" y="2462"/>
                    </a:lnTo>
                    <a:lnTo>
                      <a:pt x="96" y="2413"/>
                    </a:lnTo>
                    <a:lnTo>
                      <a:pt x="93" y="2362"/>
                    </a:lnTo>
                    <a:lnTo>
                      <a:pt x="96" y="2312"/>
                    </a:lnTo>
                    <a:lnTo>
                      <a:pt x="109" y="2263"/>
                    </a:lnTo>
                    <a:lnTo>
                      <a:pt x="128" y="2215"/>
                    </a:lnTo>
                    <a:lnTo>
                      <a:pt x="154" y="2171"/>
                    </a:lnTo>
                    <a:lnTo>
                      <a:pt x="189" y="2131"/>
                    </a:lnTo>
                    <a:lnTo>
                      <a:pt x="235" y="2089"/>
                    </a:lnTo>
                    <a:lnTo>
                      <a:pt x="282" y="2061"/>
                    </a:lnTo>
                    <a:lnTo>
                      <a:pt x="333" y="2043"/>
                    </a:lnTo>
                    <a:lnTo>
                      <a:pt x="384" y="2036"/>
                    </a:lnTo>
                    <a:lnTo>
                      <a:pt x="391" y="2035"/>
                    </a:lnTo>
                    <a:lnTo>
                      <a:pt x="398" y="2033"/>
                    </a:lnTo>
                    <a:lnTo>
                      <a:pt x="426" y="2024"/>
                    </a:lnTo>
                    <a:lnTo>
                      <a:pt x="456" y="2017"/>
                    </a:lnTo>
                    <a:lnTo>
                      <a:pt x="486" y="2010"/>
                    </a:lnTo>
                    <a:lnTo>
                      <a:pt x="514" y="2003"/>
                    </a:lnTo>
                    <a:lnTo>
                      <a:pt x="542" y="1993"/>
                    </a:lnTo>
                    <a:lnTo>
                      <a:pt x="564" y="1979"/>
                    </a:lnTo>
                    <a:lnTo>
                      <a:pt x="584" y="1961"/>
                    </a:lnTo>
                    <a:lnTo>
                      <a:pt x="598" y="1937"/>
                    </a:lnTo>
                    <a:lnTo>
                      <a:pt x="600" y="1928"/>
                    </a:lnTo>
                    <a:lnTo>
                      <a:pt x="601" y="1917"/>
                    </a:lnTo>
                    <a:lnTo>
                      <a:pt x="598" y="1905"/>
                    </a:lnTo>
                    <a:lnTo>
                      <a:pt x="587" y="1891"/>
                    </a:lnTo>
                    <a:lnTo>
                      <a:pt x="584" y="1884"/>
                    </a:lnTo>
                    <a:lnTo>
                      <a:pt x="578" y="1877"/>
                    </a:lnTo>
                    <a:lnTo>
                      <a:pt x="566" y="1865"/>
                    </a:lnTo>
                    <a:lnTo>
                      <a:pt x="563" y="1863"/>
                    </a:lnTo>
                    <a:lnTo>
                      <a:pt x="559" y="1856"/>
                    </a:lnTo>
                    <a:lnTo>
                      <a:pt x="493" y="1796"/>
                    </a:lnTo>
                    <a:lnTo>
                      <a:pt x="491" y="1796"/>
                    </a:lnTo>
                    <a:lnTo>
                      <a:pt x="426" y="1737"/>
                    </a:lnTo>
                    <a:lnTo>
                      <a:pt x="363" y="1682"/>
                    </a:lnTo>
                    <a:lnTo>
                      <a:pt x="301" y="1632"/>
                    </a:lnTo>
                    <a:lnTo>
                      <a:pt x="245" y="1584"/>
                    </a:lnTo>
                    <a:lnTo>
                      <a:pt x="193" y="1542"/>
                    </a:lnTo>
                    <a:lnTo>
                      <a:pt x="144" y="1502"/>
                    </a:lnTo>
                    <a:lnTo>
                      <a:pt x="100" y="1469"/>
                    </a:lnTo>
                    <a:lnTo>
                      <a:pt x="61" y="1439"/>
                    </a:lnTo>
                    <a:lnTo>
                      <a:pt x="28" y="1414"/>
                    </a:lnTo>
                    <a:lnTo>
                      <a:pt x="0" y="1393"/>
                    </a:lnTo>
                    <a:lnTo>
                      <a:pt x="42" y="1362"/>
                    </a:lnTo>
                    <a:lnTo>
                      <a:pt x="88" y="1325"/>
                    </a:lnTo>
                    <a:lnTo>
                      <a:pt x="140" y="1283"/>
                    </a:lnTo>
                    <a:lnTo>
                      <a:pt x="196" y="1236"/>
                    </a:lnTo>
                    <a:lnTo>
                      <a:pt x="258" y="1186"/>
                    </a:lnTo>
                    <a:lnTo>
                      <a:pt x="319" y="1136"/>
                    </a:lnTo>
                    <a:lnTo>
                      <a:pt x="382" y="1083"/>
                    </a:lnTo>
                    <a:lnTo>
                      <a:pt x="445" y="1032"/>
                    </a:lnTo>
                    <a:lnTo>
                      <a:pt x="507" y="980"/>
                    </a:lnTo>
                    <a:lnTo>
                      <a:pt x="566" y="929"/>
                    </a:lnTo>
                    <a:lnTo>
                      <a:pt x="570" y="925"/>
                    </a:lnTo>
                    <a:lnTo>
                      <a:pt x="587" y="904"/>
                    </a:lnTo>
                    <a:lnTo>
                      <a:pt x="594" y="881"/>
                    </a:lnTo>
                    <a:lnTo>
                      <a:pt x="596" y="862"/>
                    </a:lnTo>
                    <a:lnTo>
                      <a:pt x="594" y="843"/>
                    </a:lnTo>
                    <a:lnTo>
                      <a:pt x="587" y="825"/>
                    </a:lnTo>
                    <a:lnTo>
                      <a:pt x="582" y="810"/>
                    </a:lnTo>
                    <a:lnTo>
                      <a:pt x="571" y="792"/>
                    </a:lnTo>
                    <a:lnTo>
                      <a:pt x="557" y="775"/>
                    </a:lnTo>
                    <a:lnTo>
                      <a:pt x="536" y="759"/>
                    </a:lnTo>
                    <a:lnTo>
                      <a:pt x="512" y="748"/>
                    </a:lnTo>
                    <a:lnTo>
                      <a:pt x="486" y="741"/>
                    </a:lnTo>
                    <a:lnTo>
                      <a:pt x="459" y="738"/>
                    </a:lnTo>
                    <a:lnTo>
                      <a:pt x="421" y="733"/>
                    </a:lnTo>
                    <a:lnTo>
                      <a:pt x="380" y="720"/>
                    </a:lnTo>
                    <a:lnTo>
                      <a:pt x="375" y="718"/>
                    </a:lnTo>
                    <a:lnTo>
                      <a:pt x="356" y="711"/>
                    </a:lnTo>
                    <a:lnTo>
                      <a:pt x="319" y="699"/>
                    </a:lnTo>
                    <a:lnTo>
                      <a:pt x="282" y="683"/>
                    </a:lnTo>
                    <a:lnTo>
                      <a:pt x="245" y="666"/>
                    </a:lnTo>
                    <a:lnTo>
                      <a:pt x="210" y="645"/>
                    </a:lnTo>
                    <a:lnTo>
                      <a:pt x="179" y="619"/>
                    </a:lnTo>
                    <a:lnTo>
                      <a:pt x="144" y="578"/>
                    </a:lnTo>
                    <a:lnTo>
                      <a:pt x="117" y="534"/>
                    </a:lnTo>
                    <a:lnTo>
                      <a:pt x="100" y="487"/>
                    </a:lnTo>
                    <a:lnTo>
                      <a:pt x="88" y="438"/>
                    </a:lnTo>
                    <a:lnTo>
                      <a:pt x="84" y="389"/>
                    </a:lnTo>
                    <a:lnTo>
                      <a:pt x="89" y="338"/>
                    </a:lnTo>
                    <a:lnTo>
                      <a:pt x="102" y="289"/>
                    </a:lnTo>
                    <a:lnTo>
                      <a:pt x="121" y="242"/>
                    </a:lnTo>
                    <a:lnTo>
                      <a:pt x="147" y="196"/>
                    </a:lnTo>
                    <a:lnTo>
                      <a:pt x="182" y="156"/>
                    </a:lnTo>
                    <a:lnTo>
                      <a:pt x="223" y="123"/>
                    </a:lnTo>
                    <a:lnTo>
                      <a:pt x="265" y="96"/>
                    </a:lnTo>
                    <a:lnTo>
                      <a:pt x="312" y="77"/>
                    </a:lnTo>
                    <a:lnTo>
                      <a:pt x="361" y="65"/>
                    </a:lnTo>
                    <a:lnTo>
                      <a:pt x="412" y="61"/>
                    </a:lnTo>
                    <a:lnTo>
                      <a:pt x="459" y="65"/>
                    </a:lnTo>
                    <a:lnTo>
                      <a:pt x="507" y="75"/>
                    </a:lnTo>
                    <a:lnTo>
                      <a:pt x="556" y="95"/>
                    </a:lnTo>
                    <a:lnTo>
                      <a:pt x="601" y="121"/>
                    </a:lnTo>
                    <a:lnTo>
                      <a:pt x="642" y="156"/>
                    </a:lnTo>
                    <a:lnTo>
                      <a:pt x="678" y="200"/>
                    </a:lnTo>
                    <a:lnTo>
                      <a:pt x="706" y="247"/>
                    </a:lnTo>
                    <a:lnTo>
                      <a:pt x="726" y="300"/>
                    </a:lnTo>
                    <a:lnTo>
                      <a:pt x="736" y="354"/>
                    </a:lnTo>
                    <a:lnTo>
                      <a:pt x="736" y="359"/>
                    </a:lnTo>
                    <a:lnTo>
                      <a:pt x="738" y="364"/>
                    </a:lnTo>
                    <a:lnTo>
                      <a:pt x="740" y="371"/>
                    </a:lnTo>
                    <a:lnTo>
                      <a:pt x="750" y="426"/>
                    </a:lnTo>
                    <a:lnTo>
                      <a:pt x="766" y="471"/>
                    </a:lnTo>
                    <a:lnTo>
                      <a:pt x="787" y="506"/>
                    </a:lnTo>
                    <a:lnTo>
                      <a:pt x="812" y="534"/>
                    </a:lnTo>
                    <a:lnTo>
                      <a:pt x="841" y="552"/>
                    </a:lnTo>
                    <a:lnTo>
                      <a:pt x="864" y="557"/>
                    </a:lnTo>
                    <a:lnTo>
                      <a:pt x="889" y="557"/>
                    </a:lnTo>
                    <a:lnTo>
                      <a:pt x="917" y="550"/>
                    </a:lnTo>
                    <a:lnTo>
                      <a:pt x="947" y="538"/>
                    </a:lnTo>
                    <a:lnTo>
                      <a:pt x="952" y="534"/>
                    </a:lnTo>
                    <a:lnTo>
                      <a:pt x="955" y="531"/>
                    </a:lnTo>
                    <a:lnTo>
                      <a:pt x="1024" y="457"/>
                    </a:lnTo>
                    <a:lnTo>
                      <a:pt x="1087" y="387"/>
                    </a:lnTo>
                    <a:lnTo>
                      <a:pt x="1145" y="322"/>
                    </a:lnTo>
                    <a:lnTo>
                      <a:pt x="1199" y="259"/>
                    </a:lnTo>
                    <a:lnTo>
                      <a:pt x="1248" y="203"/>
                    </a:lnTo>
                    <a:lnTo>
                      <a:pt x="1294" y="151"/>
                    </a:lnTo>
                    <a:lnTo>
                      <a:pt x="1332" y="103"/>
                    </a:lnTo>
                    <a:lnTo>
                      <a:pt x="1366" y="63"/>
                    </a:lnTo>
                    <a:lnTo>
                      <a:pt x="1394" y="28"/>
                    </a:lnTo>
                    <a:lnTo>
                      <a:pt x="1417" y="0"/>
                    </a:lnTo>
                    <a:close/>
                  </a:path>
                </a:pathLst>
              </a:custGeom>
              <a:solidFill>
                <a:srgbClr val="EF423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4" name="Freeform 32">
                <a:extLst>
                  <a:ext uri="{FF2B5EF4-FFF2-40B4-BE49-F238E27FC236}">
                    <a16:creationId xmlns="" xmlns:a16="http://schemas.microsoft.com/office/drawing/2014/main" id="{F1A0CC12-71C3-3AB2-19CB-9EADA1B5049F}"/>
                  </a:ext>
                </a:extLst>
              </p:cNvPr>
              <p:cNvSpPr>
                <a:spLocks/>
              </p:cNvSpPr>
              <p:nvPr/>
            </p:nvSpPr>
            <p:spPr bwMode="auto">
              <a:xfrm>
                <a:off x="6263978" y="2025692"/>
                <a:ext cx="2062169" cy="2052025"/>
              </a:xfrm>
              <a:custGeom>
                <a:avLst/>
                <a:gdLst>
                  <a:gd name="T0" fmla="*/ 1582 w 2846"/>
                  <a:gd name="T1" fmla="*/ 174 h 2833"/>
                  <a:gd name="T2" fmla="*/ 1873 w 2846"/>
                  <a:gd name="T3" fmla="*/ 503 h 2833"/>
                  <a:gd name="T4" fmla="*/ 2011 w 2846"/>
                  <a:gd name="T5" fmla="*/ 563 h 2833"/>
                  <a:gd name="T6" fmla="*/ 2116 w 2846"/>
                  <a:gd name="T7" fmla="*/ 461 h 2833"/>
                  <a:gd name="T8" fmla="*/ 2148 w 2846"/>
                  <a:gd name="T9" fmla="*/ 318 h 2833"/>
                  <a:gd name="T10" fmla="*/ 2276 w 2846"/>
                  <a:gd name="T11" fmla="*/ 123 h 2833"/>
                  <a:gd name="T12" fmla="*/ 2525 w 2846"/>
                  <a:gd name="T13" fmla="*/ 63 h 2833"/>
                  <a:gd name="T14" fmla="*/ 2742 w 2846"/>
                  <a:gd name="T15" fmla="*/ 197 h 2833"/>
                  <a:gd name="T16" fmla="*/ 2797 w 2846"/>
                  <a:gd name="T17" fmla="*/ 439 h 2833"/>
                  <a:gd name="T18" fmla="*/ 2690 w 2846"/>
                  <a:gd name="T19" fmla="*/ 630 h 2833"/>
                  <a:gd name="T20" fmla="*/ 2491 w 2846"/>
                  <a:gd name="T21" fmla="*/ 707 h 2833"/>
                  <a:gd name="T22" fmla="*/ 2411 w 2846"/>
                  <a:gd name="T23" fmla="*/ 731 h 2833"/>
                  <a:gd name="T24" fmla="*/ 2292 w 2846"/>
                  <a:gd name="T25" fmla="*/ 812 h 2833"/>
                  <a:gd name="T26" fmla="*/ 2346 w 2846"/>
                  <a:gd name="T27" fmla="*/ 975 h 2833"/>
                  <a:gd name="T28" fmla="*/ 2618 w 2846"/>
                  <a:gd name="T29" fmla="*/ 1217 h 2833"/>
                  <a:gd name="T30" fmla="*/ 2846 w 2846"/>
                  <a:gd name="T31" fmla="*/ 1404 h 2833"/>
                  <a:gd name="T32" fmla="*/ 2655 w 2846"/>
                  <a:gd name="T33" fmla="*/ 1558 h 2833"/>
                  <a:gd name="T34" fmla="*/ 2342 w 2846"/>
                  <a:gd name="T35" fmla="*/ 1830 h 2833"/>
                  <a:gd name="T36" fmla="*/ 2258 w 2846"/>
                  <a:gd name="T37" fmla="*/ 1949 h 2833"/>
                  <a:gd name="T38" fmla="*/ 2321 w 2846"/>
                  <a:gd name="T39" fmla="*/ 2039 h 2833"/>
                  <a:gd name="T40" fmla="*/ 2467 w 2846"/>
                  <a:gd name="T41" fmla="*/ 2079 h 2833"/>
                  <a:gd name="T42" fmla="*/ 2674 w 2846"/>
                  <a:gd name="T43" fmla="*/ 2172 h 2833"/>
                  <a:gd name="T44" fmla="*/ 2770 w 2846"/>
                  <a:gd name="T45" fmla="*/ 2405 h 2833"/>
                  <a:gd name="T46" fmla="*/ 2674 w 2846"/>
                  <a:gd name="T47" fmla="*/ 2636 h 2833"/>
                  <a:gd name="T48" fmla="*/ 2430 w 2846"/>
                  <a:gd name="T49" fmla="*/ 2736 h 2833"/>
                  <a:gd name="T50" fmla="*/ 2202 w 2846"/>
                  <a:gd name="T51" fmla="*/ 2645 h 2833"/>
                  <a:gd name="T52" fmla="*/ 2108 w 2846"/>
                  <a:gd name="T53" fmla="*/ 2465 h 2833"/>
                  <a:gd name="T54" fmla="*/ 2083 w 2846"/>
                  <a:gd name="T55" fmla="*/ 2324 h 2833"/>
                  <a:gd name="T56" fmla="*/ 1990 w 2846"/>
                  <a:gd name="T57" fmla="*/ 2230 h 2833"/>
                  <a:gd name="T58" fmla="*/ 1862 w 2846"/>
                  <a:gd name="T59" fmla="*/ 2310 h 2833"/>
                  <a:gd name="T60" fmla="*/ 1597 w 2846"/>
                  <a:gd name="T61" fmla="*/ 2610 h 2833"/>
                  <a:gd name="T62" fmla="*/ 1436 w 2846"/>
                  <a:gd name="T63" fmla="*/ 2810 h 2833"/>
                  <a:gd name="T64" fmla="*/ 1285 w 2846"/>
                  <a:gd name="T65" fmla="*/ 2682 h 2833"/>
                  <a:gd name="T66" fmla="*/ 1017 w 2846"/>
                  <a:gd name="T67" fmla="*/ 2387 h 2833"/>
                  <a:gd name="T68" fmla="*/ 885 w 2846"/>
                  <a:gd name="T69" fmla="*/ 2288 h 2833"/>
                  <a:gd name="T70" fmla="*/ 782 w 2846"/>
                  <a:gd name="T71" fmla="*/ 2324 h 2833"/>
                  <a:gd name="T72" fmla="*/ 726 w 2846"/>
                  <a:gd name="T73" fmla="*/ 2480 h 2833"/>
                  <a:gd name="T74" fmla="*/ 658 w 2846"/>
                  <a:gd name="T75" fmla="*/ 2654 h 2833"/>
                  <a:gd name="T76" fmla="*/ 445 w 2846"/>
                  <a:gd name="T77" fmla="*/ 2784 h 2833"/>
                  <a:gd name="T78" fmla="*/ 195 w 2846"/>
                  <a:gd name="T79" fmla="*/ 2724 h 2833"/>
                  <a:gd name="T80" fmla="*/ 60 w 2846"/>
                  <a:gd name="T81" fmla="*/ 2503 h 2833"/>
                  <a:gd name="T82" fmla="*/ 116 w 2846"/>
                  <a:gd name="T83" fmla="*/ 2252 h 2833"/>
                  <a:gd name="T84" fmla="*/ 270 w 2846"/>
                  <a:gd name="T85" fmla="*/ 2123 h 2833"/>
                  <a:gd name="T86" fmla="*/ 409 w 2846"/>
                  <a:gd name="T87" fmla="*/ 2104 h 2833"/>
                  <a:gd name="T88" fmla="*/ 544 w 2846"/>
                  <a:gd name="T89" fmla="*/ 2044 h 2833"/>
                  <a:gd name="T90" fmla="*/ 537 w 2846"/>
                  <a:gd name="T91" fmla="*/ 1904 h 2833"/>
                  <a:gd name="T92" fmla="*/ 331 w 2846"/>
                  <a:gd name="T93" fmla="*/ 1716 h 2833"/>
                  <a:gd name="T94" fmla="*/ 68 w 2846"/>
                  <a:gd name="T95" fmla="*/ 1497 h 2833"/>
                  <a:gd name="T96" fmla="*/ 74 w 2846"/>
                  <a:gd name="T97" fmla="*/ 1350 h 2833"/>
                  <a:gd name="T98" fmla="*/ 295 w 2846"/>
                  <a:gd name="T99" fmla="*/ 1089 h 2833"/>
                  <a:gd name="T100" fmla="*/ 508 w 2846"/>
                  <a:gd name="T101" fmla="*/ 878 h 2833"/>
                  <a:gd name="T102" fmla="*/ 566 w 2846"/>
                  <a:gd name="T103" fmla="*/ 949 h 2833"/>
                  <a:gd name="T104" fmla="*/ 587 w 2846"/>
                  <a:gd name="T105" fmla="*/ 1075 h 2833"/>
                  <a:gd name="T106" fmla="*/ 696 w 2846"/>
                  <a:gd name="T107" fmla="*/ 1275 h 2833"/>
                  <a:gd name="T108" fmla="*/ 973 w 2846"/>
                  <a:gd name="T109" fmla="*/ 1388 h 2833"/>
                  <a:gd name="T110" fmla="*/ 1219 w 2846"/>
                  <a:gd name="T111" fmla="*/ 1306 h 2833"/>
                  <a:gd name="T112" fmla="*/ 1368 w 2846"/>
                  <a:gd name="T113" fmla="*/ 1054 h 2833"/>
                  <a:gd name="T114" fmla="*/ 1299 w 2846"/>
                  <a:gd name="T115" fmla="*/ 761 h 2833"/>
                  <a:gd name="T116" fmla="*/ 1077 w 2846"/>
                  <a:gd name="T117" fmla="*/ 610 h 2833"/>
                  <a:gd name="T118" fmla="*/ 905 w 2846"/>
                  <a:gd name="T119" fmla="*/ 566 h 2833"/>
                  <a:gd name="T120" fmla="*/ 880 w 2846"/>
                  <a:gd name="T121" fmla="*/ 484 h 2833"/>
                  <a:gd name="T122" fmla="*/ 1198 w 2846"/>
                  <a:gd name="T123" fmla="*/ 200 h 2833"/>
                  <a:gd name="T124" fmla="*/ 1411 w 2846"/>
                  <a:gd name="T125" fmla="*/ 20 h 2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46" h="2833">
                    <a:moveTo>
                      <a:pt x="1438" y="0"/>
                    </a:moveTo>
                    <a:lnTo>
                      <a:pt x="1464" y="34"/>
                    </a:lnTo>
                    <a:lnTo>
                      <a:pt x="1497" y="74"/>
                    </a:lnTo>
                    <a:lnTo>
                      <a:pt x="1536" y="121"/>
                    </a:lnTo>
                    <a:lnTo>
                      <a:pt x="1582" y="174"/>
                    </a:lnTo>
                    <a:lnTo>
                      <a:pt x="1631" y="232"/>
                    </a:lnTo>
                    <a:lnTo>
                      <a:pt x="1685" y="293"/>
                    </a:lnTo>
                    <a:lnTo>
                      <a:pt x="1743" y="360"/>
                    </a:lnTo>
                    <a:lnTo>
                      <a:pt x="1806" y="430"/>
                    </a:lnTo>
                    <a:lnTo>
                      <a:pt x="1873" y="503"/>
                    </a:lnTo>
                    <a:lnTo>
                      <a:pt x="1878" y="507"/>
                    </a:lnTo>
                    <a:lnTo>
                      <a:pt x="1916" y="533"/>
                    </a:lnTo>
                    <a:lnTo>
                      <a:pt x="1951" y="551"/>
                    </a:lnTo>
                    <a:lnTo>
                      <a:pt x="1983" y="561"/>
                    </a:lnTo>
                    <a:lnTo>
                      <a:pt x="2011" y="563"/>
                    </a:lnTo>
                    <a:lnTo>
                      <a:pt x="2036" y="558"/>
                    </a:lnTo>
                    <a:lnTo>
                      <a:pt x="2062" y="544"/>
                    </a:lnTo>
                    <a:lnTo>
                      <a:pt x="2083" y="523"/>
                    </a:lnTo>
                    <a:lnTo>
                      <a:pt x="2102" y="495"/>
                    </a:lnTo>
                    <a:lnTo>
                      <a:pt x="2116" y="461"/>
                    </a:lnTo>
                    <a:lnTo>
                      <a:pt x="2129" y="419"/>
                    </a:lnTo>
                    <a:lnTo>
                      <a:pt x="2137" y="372"/>
                    </a:lnTo>
                    <a:lnTo>
                      <a:pt x="2139" y="367"/>
                    </a:lnTo>
                    <a:lnTo>
                      <a:pt x="2139" y="361"/>
                    </a:lnTo>
                    <a:lnTo>
                      <a:pt x="2148" y="318"/>
                    </a:lnTo>
                    <a:lnTo>
                      <a:pt x="2160" y="272"/>
                    </a:lnTo>
                    <a:lnTo>
                      <a:pt x="2181" y="232"/>
                    </a:lnTo>
                    <a:lnTo>
                      <a:pt x="2206" y="193"/>
                    </a:lnTo>
                    <a:lnTo>
                      <a:pt x="2237" y="158"/>
                    </a:lnTo>
                    <a:lnTo>
                      <a:pt x="2276" y="123"/>
                    </a:lnTo>
                    <a:lnTo>
                      <a:pt x="2321" y="97"/>
                    </a:lnTo>
                    <a:lnTo>
                      <a:pt x="2369" y="76"/>
                    </a:lnTo>
                    <a:lnTo>
                      <a:pt x="2420" y="63"/>
                    </a:lnTo>
                    <a:lnTo>
                      <a:pt x="2472" y="60"/>
                    </a:lnTo>
                    <a:lnTo>
                      <a:pt x="2525" y="63"/>
                    </a:lnTo>
                    <a:lnTo>
                      <a:pt x="2576" y="76"/>
                    </a:lnTo>
                    <a:lnTo>
                      <a:pt x="2625" y="97"/>
                    </a:lnTo>
                    <a:lnTo>
                      <a:pt x="2669" y="123"/>
                    </a:lnTo>
                    <a:lnTo>
                      <a:pt x="2709" y="158"/>
                    </a:lnTo>
                    <a:lnTo>
                      <a:pt x="2742" y="197"/>
                    </a:lnTo>
                    <a:lnTo>
                      <a:pt x="2769" y="241"/>
                    </a:lnTo>
                    <a:lnTo>
                      <a:pt x="2788" y="288"/>
                    </a:lnTo>
                    <a:lnTo>
                      <a:pt x="2798" y="337"/>
                    </a:lnTo>
                    <a:lnTo>
                      <a:pt x="2802" y="388"/>
                    </a:lnTo>
                    <a:lnTo>
                      <a:pt x="2797" y="439"/>
                    </a:lnTo>
                    <a:lnTo>
                      <a:pt x="2784" y="488"/>
                    </a:lnTo>
                    <a:lnTo>
                      <a:pt x="2763" y="535"/>
                    </a:lnTo>
                    <a:lnTo>
                      <a:pt x="2735" y="579"/>
                    </a:lnTo>
                    <a:lnTo>
                      <a:pt x="2700" y="619"/>
                    </a:lnTo>
                    <a:lnTo>
                      <a:pt x="2690" y="630"/>
                    </a:lnTo>
                    <a:lnTo>
                      <a:pt x="2649" y="659"/>
                    </a:lnTo>
                    <a:lnTo>
                      <a:pt x="2605" y="684"/>
                    </a:lnTo>
                    <a:lnTo>
                      <a:pt x="2556" y="698"/>
                    </a:lnTo>
                    <a:lnTo>
                      <a:pt x="2504" y="707"/>
                    </a:lnTo>
                    <a:lnTo>
                      <a:pt x="2491" y="707"/>
                    </a:lnTo>
                    <a:lnTo>
                      <a:pt x="2486" y="708"/>
                    </a:lnTo>
                    <a:lnTo>
                      <a:pt x="2479" y="710"/>
                    </a:lnTo>
                    <a:lnTo>
                      <a:pt x="2444" y="721"/>
                    </a:lnTo>
                    <a:lnTo>
                      <a:pt x="2434" y="724"/>
                    </a:lnTo>
                    <a:lnTo>
                      <a:pt x="2411" y="731"/>
                    </a:lnTo>
                    <a:lnTo>
                      <a:pt x="2381" y="740"/>
                    </a:lnTo>
                    <a:lnTo>
                      <a:pt x="2351" y="752"/>
                    </a:lnTo>
                    <a:lnTo>
                      <a:pt x="2327" y="768"/>
                    </a:lnTo>
                    <a:lnTo>
                      <a:pt x="2306" y="787"/>
                    </a:lnTo>
                    <a:lnTo>
                      <a:pt x="2292" y="812"/>
                    </a:lnTo>
                    <a:lnTo>
                      <a:pt x="2286" y="836"/>
                    </a:lnTo>
                    <a:lnTo>
                      <a:pt x="2290" y="864"/>
                    </a:lnTo>
                    <a:lnTo>
                      <a:pt x="2300" y="898"/>
                    </a:lnTo>
                    <a:lnTo>
                      <a:pt x="2320" y="936"/>
                    </a:lnTo>
                    <a:lnTo>
                      <a:pt x="2346" y="975"/>
                    </a:lnTo>
                    <a:lnTo>
                      <a:pt x="2349" y="980"/>
                    </a:lnTo>
                    <a:lnTo>
                      <a:pt x="2421" y="1045"/>
                    </a:lnTo>
                    <a:lnTo>
                      <a:pt x="2490" y="1106"/>
                    </a:lnTo>
                    <a:lnTo>
                      <a:pt x="2556" y="1164"/>
                    </a:lnTo>
                    <a:lnTo>
                      <a:pt x="2618" y="1217"/>
                    </a:lnTo>
                    <a:lnTo>
                      <a:pt x="2676" y="1266"/>
                    </a:lnTo>
                    <a:lnTo>
                      <a:pt x="2726" y="1308"/>
                    </a:lnTo>
                    <a:lnTo>
                      <a:pt x="2772" y="1346"/>
                    </a:lnTo>
                    <a:lnTo>
                      <a:pt x="2812" y="1378"/>
                    </a:lnTo>
                    <a:lnTo>
                      <a:pt x="2846" y="1404"/>
                    </a:lnTo>
                    <a:lnTo>
                      <a:pt x="2819" y="1425"/>
                    </a:lnTo>
                    <a:lnTo>
                      <a:pt x="2788" y="1450"/>
                    </a:lnTo>
                    <a:lnTo>
                      <a:pt x="2749" y="1481"/>
                    </a:lnTo>
                    <a:lnTo>
                      <a:pt x="2704" y="1516"/>
                    </a:lnTo>
                    <a:lnTo>
                      <a:pt x="2655" y="1558"/>
                    </a:lnTo>
                    <a:lnTo>
                      <a:pt x="2600" y="1604"/>
                    </a:lnTo>
                    <a:lnTo>
                      <a:pt x="2541" y="1653"/>
                    </a:lnTo>
                    <a:lnTo>
                      <a:pt x="2477" y="1709"/>
                    </a:lnTo>
                    <a:lnTo>
                      <a:pt x="2411" y="1767"/>
                    </a:lnTo>
                    <a:lnTo>
                      <a:pt x="2342" y="1830"/>
                    </a:lnTo>
                    <a:lnTo>
                      <a:pt x="2271" y="1897"/>
                    </a:lnTo>
                    <a:lnTo>
                      <a:pt x="2265" y="1904"/>
                    </a:lnTo>
                    <a:lnTo>
                      <a:pt x="2262" y="1911"/>
                    </a:lnTo>
                    <a:lnTo>
                      <a:pt x="2257" y="1932"/>
                    </a:lnTo>
                    <a:lnTo>
                      <a:pt x="2258" y="1949"/>
                    </a:lnTo>
                    <a:lnTo>
                      <a:pt x="2262" y="1965"/>
                    </a:lnTo>
                    <a:lnTo>
                      <a:pt x="2265" y="1977"/>
                    </a:lnTo>
                    <a:lnTo>
                      <a:pt x="2279" y="2002"/>
                    </a:lnTo>
                    <a:lnTo>
                      <a:pt x="2299" y="2023"/>
                    </a:lnTo>
                    <a:lnTo>
                      <a:pt x="2321" y="2039"/>
                    </a:lnTo>
                    <a:lnTo>
                      <a:pt x="2348" y="2053"/>
                    </a:lnTo>
                    <a:lnTo>
                      <a:pt x="2378" y="2061"/>
                    </a:lnTo>
                    <a:lnTo>
                      <a:pt x="2407" y="2070"/>
                    </a:lnTo>
                    <a:lnTo>
                      <a:pt x="2437" y="2075"/>
                    </a:lnTo>
                    <a:lnTo>
                      <a:pt x="2467" y="2079"/>
                    </a:lnTo>
                    <a:lnTo>
                      <a:pt x="2476" y="2079"/>
                    </a:lnTo>
                    <a:lnTo>
                      <a:pt x="2530" y="2089"/>
                    </a:lnTo>
                    <a:lnTo>
                      <a:pt x="2583" y="2109"/>
                    </a:lnTo>
                    <a:lnTo>
                      <a:pt x="2630" y="2137"/>
                    </a:lnTo>
                    <a:lnTo>
                      <a:pt x="2674" y="2172"/>
                    </a:lnTo>
                    <a:lnTo>
                      <a:pt x="2707" y="2214"/>
                    </a:lnTo>
                    <a:lnTo>
                      <a:pt x="2735" y="2258"/>
                    </a:lnTo>
                    <a:lnTo>
                      <a:pt x="2754" y="2305"/>
                    </a:lnTo>
                    <a:lnTo>
                      <a:pt x="2765" y="2354"/>
                    </a:lnTo>
                    <a:lnTo>
                      <a:pt x="2770" y="2405"/>
                    </a:lnTo>
                    <a:lnTo>
                      <a:pt x="2767" y="2456"/>
                    </a:lnTo>
                    <a:lnTo>
                      <a:pt x="2754" y="2505"/>
                    </a:lnTo>
                    <a:lnTo>
                      <a:pt x="2735" y="2552"/>
                    </a:lnTo>
                    <a:lnTo>
                      <a:pt x="2709" y="2596"/>
                    </a:lnTo>
                    <a:lnTo>
                      <a:pt x="2674" y="2636"/>
                    </a:lnTo>
                    <a:lnTo>
                      <a:pt x="2634" y="2671"/>
                    </a:lnTo>
                    <a:lnTo>
                      <a:pt x="2588" y="2699"/>
                    </a:lnTo>
                    <a:lnTo>
                      <a:pt x="2537" y="2720"/>
                    </a:lnTo>
                    <a:lnTo>
                      <a:pt x="2484" y="2733"/>
                    </a:lnTo>
                    <a:lnTo>
                      <a:pt x="2430" y="2736"/>
                    </a:lnTo>
                    <a:lnTo>
                      <a:pt x="2379" y="2733"/>
                    </a:lnTo>
                    <a:lnTo>
                      <a:pt x="2330" y="2722"/>
                    </a:lnTo>
                    <a:lnTo>
                      <a:pt x="2283" y="2703"/>
                    </a:lnTo>
                    <a:lnTo>
                      <a:pt x="2241" y="2677"/>
                    </a:lnTo>
                    <a:lnTo>
                      <a:pt x="2202" y="2645"/>
                    </a:lnTo>
                    <a:lnTo>
                      <a:pt x="2176" y="2612"/>
                    </a:lnTo>
                    <a:lnTo>
                      <a:pt x="2153" y="2577"/>
                    </a:lnTo>
                    <a:lnTo>
                      <a:pt x="2136" y="2540"/>
                    </a:lnTo>
                    <a:lnTo>
                      <a:pt x="2120" y="2503"/>
                    </a:lnTo>
                    <a:lnTo>
                      <a:pt x="2108" y="2465"/>
                    </a:lnTo>
                    <a:lnTo>
                      <a:pt x="2100" y="2447"/>
                    </a:lnTo>
                    <a:lnTo>
                      <a:pt x="2099" y="2417"/>
                    </a:lnTo>
                    <a:lnTo>
                      <a:pt x="2095" y="2386"/>
                    </a:lnTo>
                    <a:lnTo>
                      <a:pt x="2090" y="2354"/>
                    </a:lnTo>
                    <a:lnTo>
                      <a:pt x="2083" y="2324"/>
                    </a:lnTo>
                    <a:lnTo>
                      <a:pt x="2071" y="2296"/>
                    </a:lnTo>
                    <a:lnTo>
                      <a:pt x="2055" y="2270"/>
                    </a:lnTo>
                    <a:lnTo>
                      <a:pt x="2034" y="2251"/>
                    </a:lnTo>
                    <a:lnTo>
                      <a:pt x="2009" y="2235"/>
                    </a:lnTo>
                    <a:lnTo>
                      <a:pt x="1990" y="2230"/>
                    </a:lnTo>
                    <a:lnTo>
                      <a:pt x="1965" y="2228"/>
                    </a:lnTo>
                    <a:lnTo>
                      <a:pt x="1937" y="2233"/>
                    </a:lnTo>
                    <a:lnTo>
                      <a:pt x="1930" y="2237"/>
                    </a:lnTo>
                    <a:lnTo>
                      <a:pt x="1923" y="2242"/>
                    </a:lnTo>
                    <a:lnTo>
                      <a:pt x="1862" y="2310"/>
                    </a:lnTo>
                    <a:lnTo>
                      <a:pt x="1802" y="2375"/>
                    </a:lnTo>
                    <a:lnTo>
                      <a:pt x="1745" y="2438"/>
                    </a:lnTo>
                    <a:lnTo>
                      <a:pt x="1692" y="2500"/>
                    </a:lnTo>
                    <a:lnTo>
                      <a:pt x="1643" y="2556"/>
                    </a:lnTo>
                    <a:lnTo>
                      <a:pt x="1597" y="2610"/>
                    </a:lnTo>
                    <a:lnTo>
                      <a:pt x="1557" y="2659"/>
                    </a:lnTo>
                    <a:lnTo>
                      <a:pt x="1520" y="2705"/>
                    </a:lnTo>
                    <a:lnTo>
                      <a:pt x="1487" y="2745"/>
                    </a:lnTo>
                    <a:lnTo>
                      <a:pt x="1459" y="2780"/>
                    </a:lnTo>
                    <a:lnTo>
                      <a:pt x="1436" y="2810"/>
                    </a:lnTo>
                    <a:lnTo>
                      <a:pt x="1418" y="2833"/>
                    </a:lnTo>
                    <a:lnTo>
                      <a:pt x="1394" y="2803"/>
                    </a:lnTo>
                    <a:lnTo>
                      <a:pt x="1362" y="2768"/>
                    </a:lnTo>
                    <a:lnTo>
                      <a:pt x="1327" y="2727"/>
                    </a:lnTo>
                    <a:lnTo>
                      <a:pt x="1285" y="2682"/>
                    </a:lnTo>
                    <a:lnTo>
                      <a:pt x="1240" y="2631"/>
                    </a:lnTo>
                    <a:lnTo>
                      <a:pt x="1191" y="2577"/>
                    </a:lnTo>
                    <a:lnTo>
                      <a:pt x="1136" y="2517"/>
                    </a:lnTo>
                    <a:lnTo>
                      <a:pt x="1078" y="2454"/>
                    </a:lnTo>
                    <a:lnTo>
                      <a:pt x="1017" y="2387"/>
                    </a:lnTo>
                    <a:lnTo>
                      <a:pt x="952" y="2317"/>
                    </a:lnTo>
                    <a:lnTo>
                      <a:pt x="950" y="2316"/>
                    </a:lnTo>
                    <a:lnTo>
                      <a:pt x="945" y="2312"/>
                    </a:lnTo>
                    <a:lnTo>
                      <a:pt x="913" y="2296"/>
                    </a:lnTo>
                    <a:lnTo>
                      <a:pt x="885" y="2288"/>
                    </a:lnTo>
                    <a:lnTo>
                      <a:pt x="859" y="2284"/>
                    </a:lnTo>
                    <a:lnTo>
                      <a:pt x="843" y="2286"/>
                    </a:lnTo>
                    <a:lnTo>
                      <a:pt x="829" y="2289"/>
                    </a:lnTo>
                    <a:lnTo>
                      <a:pt x="803" y="2303"/>
                    </a:lnTo>
                    <a:lnTo>
                      <a:pt x="782" y="2324"/>
                    </a:lnTo>
                    <a:lnTo>
                      <a:pt x="763" y="2352"/>
                    </a:lnTo>
                    <a:lnTo>
                      <a:pt x="747" y="2386"/>
                    </a:lnTo>
                    <a:lnTo>
                      <a:pt x="736" y="2428"/>
                    </a:lnTo>
                    <a:lnTo>
                      <a:pt x="728" y="2475"/>
                    </a:lnTo>
                    <a:lnTo>
                      <a:pt x="726" y="2480"/>
                    </a:lnTo>
                    <a:lnTo>
                      <a:pt x="724" y="2486"/>
                    </a:lnTo>
                    <a:lnTo>
                      <a:pt x="717" y="2531"/>
                    </a:lnTo>
                    <a:lnTo>
                      <a:pt x="703" y="2575"/>
                    </a:lnTo>
                    <a:lnTo>
                      <a:pt x="684" y="2615"/>
                    </a:lnTo>
                    <a:lnTo>
                      <a:pt x="658" y="2654"/>
                    </a:lnTo>
                    <a:lnTo>
                      <a:pt x="628" y="2689"/>
                    </a:lnTo>
                    <a:lnTo>
                      <a:pt x="587" y="2724"/>
                    </a:lnTo>
                    <a:lnTo>
                      <a:pt x="544" y="2750"/>
                    </a:lnTo>
                    <a:lnTo>
                      <a:pt x="496" y="2771"/>
                    </a:lnTo>
                    <a:lnTo>
                      <a:pt x="445" y="2784"/>
                    </a:lnTo>
                    <a:lnTo>
                      <a:pt x="393" y="2787"/>
                    </a:lnTo>
                    <a:lnTo>
                      <a:pt x="338" y="2784"/>
                    </a:lnTo>
                    <a:lnTo>
                      <a:pt x="288" y="2771"/>
                    </a:lnTo>
                    <a:lnTo>
                      <a:pt x="240" y="2750"/>
                    </a:lnTo>
                    <a:lnTo>
                      <a:pt x="195" y="2724"/>
                    </a:lnTo>
                    <a:lnTo>
                      <a:pt x="154" y="2689"/>
                    </a:lnTo>
                    <a:lnTo>
                      <a:pt x="121" y="2649"/>
                    </a:lnTo>
                    <a:lnTo>
                      <a:pt x="93" y="2603"/>
                    </a:lnTo>
                    <a:lnTo>
                      <a:pt x="72" y="2556"/>
                    </a:lnTo>
                    <a:lnTo>
                      <a:pt x="60" y="2503"/>
                    </a:lnTo>
                    <a:lnTo>
                      <a:pt x="54" y="2451"/>
                    </a:lnTo>
                    <a:lnTo>
                      <a:pt x="58" y="2396"/>
                    </a:lnTo>
                    <a:lnTo>
                      <a:pt x="68" y="2345"/>
                    </a:lnTo>
                    <a:lnTo>
                      <a:pt x="88" y="2296"/>
                    </a:lnTo>
                    <a:lnTo>
                      <a:pt x="116" y="2252"/>
                    </a:lnTo>
                    <a:lnTo>
                      <a:pt x="149" y="2212"/>
                    </a:lnTo>
                    <a:lnTo>
                      <a:pt x="179" y="2184"/>
                    </a:lnTo>
                    <a:lnTo>
                      <a:pt x="209" y="2160"/>
                    </a:lnTo>
                    <a:lnTo>
                      <a:pt x="238" y="2139"/>
                    </a:lnTo>
                    <a:lnTo>
                      <a:pt x="270" y="2123"/>
                    </a:lnTo>
                    <a:lnTo>
                      <a:pt x="305" y="2114"/>
                    </a:lnTo>
                    <a:lnTo>
                      <a:pt x="340" y="2109"/>
                    </a:lnTo>
                    <a:lnTo>
                      <a:pt x="347" y="2109"/>
                    </a:lnTo>
                    <a:lnTo>
                      <a:pt x="377" y="2107"/>
                    </a:lnTo>
                    <a:lnTo>
                      <a:pt x="409" y="2104"/>
                    </a:lnTo>
                    <a:lnTo>
                      <a:pt x="440" y="2098"/>
                    </a:lnTo>
                    <a:lnTo>
                      <a:pt x="470" y="2091"/>
                    </a:lnTo>
                    <a:lnTo>
                      <a:pt x="498" y="2079"/>
                    </a:lnTo>
                    <a:lnTo>
                      <a:pt x="522" y="2063"/>
                    </a:lnTo>
                    <a:lnTo>
                      <a:pt x="544" y="2044"/>
                    </a:lnTo>
                    <a:lnTo>
                      <a:pt x="558" y="2019"/>
                    </a:lnTo>
                    <a:lnTo>
                      <a:pt x="563" y="1995"/>
                    </a:lnTo>
                    <a:lnTo>
                      <a:pt x="563" y="1967"/>
                    </a:lnTo>
                    <a:lnTo>
                      <a:pt x="552" y="1937"/>
                    </a:lnTo>
                    <a:lnTo>
                      <a:pt x="537" y="1904"/>
                    </a:lnTo>
                    <a:lnTo>
                      <a:pt x="535" y="1898"/>
                    </a:lnTo>
                    <a:lnTo>
                      <a:pt x="531" y="1895"/>
                    </a:lnTo>
                    <a:lnTo>
                      <a:pt x="461" y="1832"/>
                    </a:lnTo>
                    <a:lnTo>
                      <a:pt x="395" y="1772"/>
                    </a:lnTo>
                    <a:lnTo>
                      <a:pt x="331" y="1716"/>
                    </a:lnTo>
                    <a:lnTo>
                      <a:pt x="270" y="1664"/>
                    </a:lnTo>
                    <a:lnTo>
                      <a:pt x="214" y="1615"/>
                    </a:lnTo>
                    <a:lnTo>
                      <a:pt x="160" y="1571"/>
                    </a:lnTo>
                    <a:lnTo>
                      <a:pt x="112" y="1530"/>
                    </a:lnTo>
                    <a:lnTo>
                      <a:pt x="68" y="1497"/>
                    </a:lnTo>
                    <a:lnTo>
                      <a:pt x="32" y="1466"/>
                    </a:lnTo>
                    <a:lnTo>
                      <a:pt x="0" y="1441"/>
                    </a:lnTo>
                    <a:lnTo>
                      <a:pt x="19" y="1418"/>
                    </a:lnTo>
                    <a:lnTo>
                      <a:pt x="44" y="1387"/>
                    </a:lnTo>
                    <a:lnTo>
                      <a:pt x="74" y="1350"/>
                    </a:lnTo>
                    <a:lnTo>
                      <a:pt x="109" y="1308"/>
                    </a:lnTo>
                    <a:lnTo>
                      <a:pt x="147" y="1261"/>
                    </a:lnTo>
                    <a:lnTo>
                      <a:pt x="193" y="1208"/>
                    </a:lnTo>
                    <a:lnTo>
                      <a:pt x="242" y="1150"/>
                    </a:lnTo>
                    <a:lnTo>
                      <a:pt x="295" y="1089"/>
                    </a:lnTo>
                    <a:lnTo>
                      <a:pt x="352" y="1026"/>
                    </a:lnTo>
                    <a:lnTo>
                      <a:pt x="412" y="957"/>
                    </a:lnTo>
                    <a:lnTo>
                      <a:pt x="477" y="889"/>
                    </a:lnTo>
                    <a:lnTo>
                      <a:pt x="494" y="882"/>
                    </a:lnTo>
                    <a:lnTo>
                      <a:pt x="508" y="878"/>
                    </a:lnTo>
                    <a:lnTo>
                      <a:pt x="517" y="878"/>
                    </a:lnTo>
                    <a:lnTo>
                      <a:pt x="524" y="880"/>
                    </a:lnTo>
                    <a:lnTo>
                      <a:pt x="542" y="892"/>
                    </a:lnTo>
                    <a:lnTo>
                      <a:pt x="556" y="915"/>
                    </a:lnTo>
                    <a:lnTo>
                      <a:pt x="566" y="949"/>
                    </a:lnTo>
                    <a:lnTo>
                      <a:pt x="573" y="991"/>
                    </a:lnTo>
                    <a:lnTo>
                      <a:pt x="577" y="1040"/>
                    </a:lnTo>
                    <a:lnTo>
                      <a:pt x="579" y="1047"/>
                    </a:lnTo>
                    <a:lnTo>
                      <a:pt x="580" y="1052"/>
                    </a:lnTo>
                    <a:lnTo>
                      <a:pt x="587" y="1075"/>
                    </a:lnTo>
                    <a:lnTo>
                      <a:pt x="601" y="1113"/>
                    </a:lnTo>
                    <a:lnTo>
                      <a:pt x="619" y="1155"/>
                    </a:lnTo>
                    <a:lnTo>
                      <a:pt x="640" y="1197"/>
                    </a:lnTo>
                    <a:lnTo>
                      <a:pt x="665" y="1238"/>
                    </a:lnTo>
                    <a:lnTo>
                      <a:pt x="696" y="1275"/>
                    </a:lnTo>
                    <a:lnTo>
                      <a:pt x="743" y="1315"/>
                    </a:lnTo>
                    <a:lnTo>
                      <a:pt x="794" y="1346"/>
                    </a:lnTo>
                    <a:lnTo>
                      <a:pt x="850" y="1369"/>
                    </a:lnTo>
                    <a:lnTo>
                      <a:pt x="910" y="1383"/>
                    </a:lnTo>
                    <a:lnTo>
                      <a:pt x="973" y="1388"/>
                    </a:lnTo>
                    <a:lnTo>
                      <a:pt x="1026" y="1385"/>
                    </a:lnTo>
                    <a:lnTo>
                      <a:pt x="1077" y="1374"/>
                    </a:lnTo>
                    <a:lnTo>
                      <a:pt x="1127" y="1357"/>
                    </a:lnTo>
                    <a:lnTo>
                      <a:pt x="1175" y="1334"/>
                    </a:lnTo>
                    <a:lnTo>
                      <a:pt x="1219" y="1306"/>
                    </a:lnTo>
                    <a:lnTo>
                      <a:pt x="1257" y="1271"/>
                    </a:lnTo>
                    <a:lnTo>
                      <a:pt x="1297" y="1224"/>
                    </a:lnTo>
                    <a:lnTo>
                      <a:pt x="1331" y="1171"/>
                    </a:lnTo>
                    <a:lnTo>
                      <a:pt x="1354" y="1113"/>
                    </a:lnTo>
                    <a:lnTo>
                      <a:pt x="1368" y="1054"/>
                    </a:lnTo>
                    <a:lnTo>
                      <a:pt x="1373" y="992"/>
                    </a:lnTo>
                    <a:lnTo>
                      <a:pt x="1369" y="929"/>
                    </a:lnTo>
                    <a:lnTo>
                      <a:pt x="1354" y="870"/>
                    </a:lnTo>
                    <a:lnTo>
                      <a:pt x="1331" y="814"/>
                    </a:lnTo>
                    <a:lnTo>
                      <a:pt x="1299" y="761"/>
                    </a:lnTo>
                    <a:lnTo>
                      <a:pt x="1259" y="714"/>
                    </a:lnTo>
                    <a:lnTo>
                      <a:pt x="1219" y="679"/>
                    </a:lnTo>
                    <a:lnTo>
                      <a:pt x="1175" y="649"/>
                    </a:lnTo>
                    <a:lnTo>
                      <a:pt x="1127" y="626"/>
                    </a:lnTo>
                    <a:lnTo>
                      <a:pt x="1077" y="610"/>
                    </a:lnTo>
                    <a:lnTo>
                      <a:pt x="1026" y="600"/>
                    </a:lnTo>
                    <a:lnTo>
                      <a:pt x="1017" y="598"/>
                    </a:lnTo>
                    <a:lnTo>
                      <a:pt x="971" y="591"/>
                    </a:lnTo>
                    <a:lnTo>
                      <a:pt x="935" y="581"/>
                    </a:lnTo>
                    <a:lnTo>
                      <a:pt x="905" y="566"/>
                    </a:lnTo>
                    <a:lnTo>
                      <a:pt x="882" y="551"/>
                    </a:lnTo>
                    <a:lnTo>
                      <a:pt x="870" y="531"/>
                    </a:lnTo>
                    <a:lnTo>
                      <a:pt x="870" y="521"/>
                    </a:lnTo>
                    <a:lnTo>
                      <a:pt x="871" y="505"/>
                    </a:lnTo>
                    <a:lnTo>
                      <a:pt x="880" y="484"/>
                    </a:lnTo>
                    <a:lnTo>
                      <a:pt x="949" y="421"/>
                    </a:lnTo>
                    <a:lnTo>
                      <a:pt x="1015" y="360"/>
                    </a:lnTo>
                    <a:lnTo>
                      <a:pt x="1080" y="302"/>
                    </a:lnTo>
                    <a:lnTo>
                      <a:pt x="1140" y="249"/>
                    </a:lnTo>
                    <a:lnTo>
                      <a:pt x="1198" y="200"/>
                    </a:lnTo>
                    <a:lnTo>
                      <a:pt x="1250" y="155"/>
                    </a:lnTo>
                    <a:lnTo>
                      <a:pt x="1297" y="114"/>
                    </a:lnTo>
                    <a:lnTo>
                      <a:pt x="1341" y="78"/>
                    </a:lnTo>
                    <a:lnTo>
                      <a:pt x="1380" y="46"/>
                    </a:lnTo>
                    <a:lnTo>
                      <a:pt x="1411" y="20"/>
                    </a:lnTo>
                    <a:lnTo>
                      <a:pt x="1438" y="0"/>
                    </a:lnTo>
                    <a:close/>
                  </a:path>
                </a:pathLst>
              </a:custGeom>
              <a:solidFill>
                <a:srgbClr val="A54C95"/>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5" name="Freeform 33">
                <a:extLst>
                  <a:ext uri="{FF2B5EF4-FFF2-40B4-BE49-F238E27FC236}">
                    <a16:creationId xmlns="" xmlns:a16="http://schemas.microsoft.com/office/drawing/2014/main" id="{7E8BC4F3-48B9-0221-DD71-DEE3F12E628E}"/>
                  </a:ext>
                </a:extLst>
              </p:cNvPr>
              <p:cNvSpPr>
                <a:spLocks/>
              </p:cNvSpPr>
              <p:nvPr/>
            </p:nvSpPr>
            <p:spPr bwMode="auto">
              <a:xfrm>
                <a:off x="7330567" y="3079240"/>
                <a:ext cx="2089704" cy="2059271"/>
              </a:xfrm>
              <a:custGeom>
                <a:avLst/>
                <a:gdLst>
                  <a:gd name="T0" fmla="*/ 1471 w 2884"/>
                  <a:gd name="T1" fmla="*/ 34 h 2843"/>
                  <a:gd name="T2" fmla="*/ 1587 w 2884"/>
                  <a:gd name="T3" fmla="*/ 121 h 2843"/>
                  <a:gd name="T4" fmla="*/ 1745 w 2884"/>
                  <a:gd name="T5" fmla="*/ 249 h 2843"/>
                  <a:gd name="T6" fmla="*/ 1930 w 2884"/>
                  <a:gd name="T7" fmla="*/ 412 h 2843"/>
                  <a:gd name="T8" fmla="*/ 1995 w 2884"/>
                  <a:gd name="T9" fmla="*/ 495 h 2843"/>
                  <a:gd name="T10" fmla="*/ 1927 w 2884"/>
                  <a:gd name="T11" fmla="*/ 516 h 2843"/>
                  <a:gd name="T12" fmla="*/ 1811 w 2884"/>
                  <a:gd name="T13" fmla="*/ 538 h 2843"/>
                  <a:gd name="T14" fmla="*/ 1669 w 2884"/>
                  <a:gd name="T15" fmla="*/ 607 h 2843"/>
                  <a:gd name="T16" fmla="*/ 1555 w 2884"/>
                  <a:gd name="T17" fmla="*/ 740 h 2843"/>
                  <a:gd name="T18" fmla="*/ 1510 w 2884"/>
                  <a:gd name="T19" fmla="*/ 899 h 2843"/>
                  <a:gd name="T20" fmla="*/ 1532 w 2884"/>
                  <a:gd name="T21" fmla="*/ 1064 h 2843"/>
                  <a:gd name="T22" fmla="*/ 1625 w 2884"/>
                  <a:gd name="T23" fmla="*/ 1210 h 2843"/>
                  <a:gd name="T24" fmla="*/ 1781 w 2884"/>
                  <a:gd name="T25" fmla="*/ 1306 h 2843"/>
                  <a:gd name="T26" fmla="*/ 1967 w 2884"/>
                  <a:gd name="T27" fmla="*/ 1320 h 2843"/>
                  <a:gd name="T28" fmla="*/ 2137 w 2884"/>
                  <a:gd name="T29" fmla="*/ 1250 h 2843"/>
                  <a:gd name="T30" fmla="*/ 2253 w 2884"/>
                  <a:gd name="T31" fmla="*/ 1118 h 2843"/>
                  <a:gd name="T32" fmla="*/ 2295 w 2884"/>
                  <a:gd name="T33" fmla="*/ 966 h 2843"/>
                  <a:gd name="T34" fmla="*/ 2328 w 2884"/>
                  <a:gd name="T35" fmla="*/ 866 h 2843"/>
                  <a:gd name="T36" fmla="*/ 2360 w 2884"/>
                  <a:gd name="T37" fmla="*/ 819 h 2843"/>
                  <a:gd name="T38" fmla="*/ 2432 w 2884"/>
                  <a:gd name="T39" fmla="*/ 885 h 2843"/>
                  <a:gd name="T40" fmla="*/ 2606 w 2884"/>
                  <a:gd name="T41" fmla="*/ 1078 h 2843"/>
                  <a:gd name="T42" fmla="*/ 2746 w 2884"/>
                  <a:gd name="T43" fmla="*/ 1239 h 2843"/>
                  <a:gd name="T44" fmla="*/ 2844 w 2884"/>
                  <a:gd name="T45" fmla="*/ 1360 h 2843"/>
                  <a:gd name="T46" fmla="*/ 1420 w 2884"/>
                  <a:gd name="T47" fmla="*/ 2843 h 2843"/>
                  <a:gd name="T48" fmla="*/ 39 w 2884"/>
                  <a:gd name="T49" fmla="*/ 1374 h 2843"/>
                  <a:gd name="T50" fmla="*/ 133 w 2884"/>
                  <a:gd name="T51" fmla="*/ 1257 h 2843"/>
                  <a:gd name="T52" fmla="*/ 268 w 2884"/>
                  <a:gd name="T53" fmla="*/ 1099 h 2843"/>
                  <a:gd name="T54" fmla="*/ 435 w 2884"/>
                  <a:gd name="T55" fmla="*/ 912 h 2843"/>
                  <a:gd name="T56" fmla="*/ 507 w 2884"/>
                  <a:gd name="T57" fmla="*/ 845 h 2843"/>
                  <a:gd name="T58" fmla="*/ 526 w 2884"/>
                  <a:gd name="T59" fmla="*/ 857 h 2843"/>
                  <a:gd name="T60" fmla="*/ 549 w 2884"/>
                  <a:gd name="T61" fmla="*/ 903 h 2843"/>
                  <a:gd name="T62" fmla="*/ 561 w 2884"/>
                  <a:gd name="T63" fmla="*/ 1003 h 2843"/>
                  <a:gd name="T64" fmla="*/ 572 w 2884"/>
                  <a:gd name="T65" fmla="*/ 1036 h 2843"/>
                  <a:gd name="T66" fmla="*/ 622 w 2884"/>
                  <a:gd name="T67" fmla="*/ 1161 h 2843"/>
                  <a:gd name="T68" fmla="*/ 729 w 2884"/>
                  <a:gd name="T69" fmla="*/ 1280 h 2843"/>
                  <a:gd name="T70" fmla="*/ 896 w 2884"/>
                  <a:gd name="T71" fmla="*/ 1348 h 2843"/>
                  <a:gd name="T72" fmla="*/ 1066 w 2884"/>
                  <a:gd name="T73" fmla="*/ 1339 h 2843"/>
                  <a:gd name="T74" fmla="*/ 1212 w 2884"/>
                  <a:gd name="T75" fmla="*/ 1267 h 2843"/>
                  <a:gd name="T76" fmla="*/ 1320 w 2884"/>
                  <a:gd name="T77" fmla="*/ 1139 h 2843"/>
                  <a:gd name="T78" fmla="*/ 1368 w 2884"/>
                  <a:gd name="T79" fmla="*/ 980 h 2843"/>
                  <a:gd name="T80" fmla="*/ 1343 w 2884"/>
                  <a:gd name="T81" fmla="*/ 815 h 2843"/>
                  <a:gd name="T82" fmla="*/ 1252 w 2884"/>
                  <a:gd name="T83" fmla="*/ 672 h 2843"/>
                  <a:gd name="T84" fmla="*/ 1113 w 2884"/>
                  <a:gd name="T85" fmla="*/ 582 h 2843"/>
                  <a:gd name="T86" fmla="*/ 999 w 2884"/>
                  <a:gd name="T87" fmla="*/ 558 h 2843"/>
                  <a:gd name="T88" fmla="*/ 891 w 2884"/>
                  <a:gd name="T89" fmla="*/ 528 h 2843"/>
                  <a:gd name="T90" fmla="*/ 857 w 2884"/>
                  <a:gd name="T91" fmla="*/ 493 h 2843"/>
                  <a:gd name="T92" fmla="*/ 922 w 2884"/>
                  <a:gd name="T93" fmla="*/ 424 h 2843"/>
                  <a:gd name="T94" fmla="*/ 1110 w 2884"/>
                  <a:gd name="T95" fmla="*/ 258 h 2843"/>
                  <a:gd name="T96" fmla="*/ 1264 w 2884"/>
                  <a:gd name="T97" fmla="*/ 128 h 2843"/>
                  <a:gd name="T98" fmla="*/ 1378 w 2884"/>
                  <a:gd name="T99" fmla="*/ 35 h 2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4" h="2843">
                    <a:moveTo>
                      <a:pt x="1426" y="0"/>
                    </a:moveTo>
                    <a:lnTo>
                      <a:pt x="1445" y="14"/>
                    </a:lnTo>
                    <a:lnTo>
                      <a:pt x="1471" y="34"/>
                    </a:lnTo>
                    <a:lnTo>
                      <a:pt x="1504" y="58"/>
                    </a:lnTo>
                    <a:lnTo>
                      <a:pt x="1543" y="88"/>
                    </a:lnTo>
                    <a:lnTo>
                      <a:pt x="1587" y="121"/>
                    </a:lnTo>
                    <a:lnTo>
                      <a:pt x="1634" y="160"/>
                    </a:lnTo>
                    <a:lnTo>
                      <a:pt x="1687" y="202"/>
                    </a:lnTo>
                    <a:lnTo>
                      <a:pt x="1745" y="249"/>
                    </a:lnTo>
                    <a:lnTo>
                      <a:pt x="1804" y="300"/>
                    </a:lnTo>
                    <a:lnTo>
                      <a:pt x="1866" y="354"/>
                    </a:lnTo>
                    <a:lnTo>
                      <a:pt x="1930" y="412"/>
                    </a:lnTo>
                    <a:lnTo>
                      <a:pt x="1999" y="473"/>
                    </a:lnTo>
                    <a:lnTo>
                      <a:pt x="2011" y="486"/>
                    </a:lnTo>
                    <a:lnTo>
                      <a:pt x="1995" y="495"/>
                    </a:lnTo>
                    <a:lnTo>
                      <a:pt x="1976" y="503"/>
                    </a:lnTo>
                    <a:lnTo>
                      <a:pt x="1952" y="509"/>
                    </a:lnTo>
                    <a:lnTo>
                      <a:pt x="1927" y="516"/>
                    </a:lnTo>
                    <a:lnTo>
                      <a:pt x="1895" y="523"/>
                    </a:lnTo>
                    <a:lnTo>
                      <a:pt x="1862" y="533"/>
                    </a:lnTo>
                    <a:lnTo>
                      <a:pt x="1811" y="538"/>
                    </a:lnTo>
                    <a:lnTo>
                      <a:pt x="1762" y="554"/>
                    </a:lnTo>
                    <a:lnTo>
                      <a:pt x="1715" y="577"/>
                    </a:lnTo>
                    <a:lnTo>
                      <a:pt x="1669" y="607"/>
                    </a:lnTo>
                    <a:lnTo>
                      <a:pt x="1625" y="647"/>
                    </a:lnTo>
                    <a:lnTo>
                      <a:pt x="1587" y="691"/>
                    </a:lnTo>
                    <a:lnTo>
                      <a:pt x="1555" y="740"/>
                    </a:lnTo>
                    <a:lnTo>
                      <a:pt x="1532" y="791"/>
                    </a:lnTo>
                    <a:lnTo>
                      <a:pt x="1517" y="845"/>
                    </a:lnTo>
                    <a:lnTo>
                      <a:pt x="1510" y="899"/>
                    </a:lnTo>
                    <a:lnTo>
                      <a:pt x="1510" y="955"/>
                    </a:lnTo>
                    <a:lnTo>
                      <a:pt x="1517" y="1012"/>
                    </a:lnTo>
                    <a:lnTo>
                      <a:pt x="1532" y="1064"/>
                    </a:lnTo>
                    <a:lnTo>
                      <a:pt x="1555" y="1117"/>
                    </a:lnTo>
                    <a:lnTo>
                      <a:pt x="1587" y="1164"/>
                    </a:lnTo>
                    <a:lnTo>
                      <a:pt x="1625" y="1210"/>
                    </a:lnTo>
                    <a:lnTo>
                      <a:pt x="1673" y="1250"/>
                    </a:lnTo>
                    <a:lnTo>
                      <a:pt x="1725" y="1281"/>
                    </a:lnTo>
                    <a:lnTo>
                      <a:pt x="1781" y="1306"/>
                    </a:lnTo>
                    <a:lnTo>
                      <a:pt x="1843" y="1320"/>
                    </a:lnTo>
                    <a:lnTo>
                      <a:pt x="1904" y="1325"/>
                    </a:lnTo>
                    <a:lnTo>
                      <a:pt x="1967" y="1320"/>
                    </a:lnTo>
                    <a:lnTo>
                      <a:pt x="2027" y="1306"/>
                    </a:lnTo>
                    <a:lnTo>
                      <a:pt x="2085" y="1281"/>
                    </a:lnTo>
                    <a:lnTo>
                      <a:pt x="2137" y="1250"/>
                    </a:lnTo>
                    <a:lnTo>
                      <a:pt x="2185" y="1208"/>
                    </a:lnTo>
                    <a:lnTo>
                      <a:pt x="2223" y="1166"/>
                    </a:lnTo>
                    <a:lnTo>
                      <a:pt x="2253" y="1118"/>
                    </a:lnTo>
                    <a:lnTo>
                      <a:pt x="2274" y="1069"/>
                    </a:lnTo>
                    <a:lnTo>
                      <a:pt x="2288" y="1019"/>
                    </a:lnTo>
                    <a:lnTo>
                      <a:pt x="2295" y="966"/>
                    </a:lnTo>
                    <a:lnTo>
                      <a:pt x="2307" y="931"/>
                    </a:lnTo>
                    <a:lnTo>
                      <a:pt x="2318" y="896"/>
                    </a:lnTo>
                    <a:lnTo>
                      <a:pt x="2328" y="866"/>
                    </a:lnTo>
                    <a:lnTo>
                      <a:pt x="2337" y="843"/>
                    </a:lnTo>
                    <a:lnTo>
                      <a:pt x="2348" y="828"/>
                    </a:lnTo>
                    <a:lnTo>
                      <a:pt x="2360" y="819"/>
                    </a:lnTo>
                    <a:lnTo>
                      <a:pt x="2364" y="817"/>
                    </a:lnTo>
                    <a:lnTo>
                      <a:pt x="2367" y="817"/>
                    </a:lnTo>
                    <a:lnTo>
                      <a:pt x="2432" y="885"/>
                    </a:lnTo>
                    <a:lnTo>
                      <a:pt x="2493" y="952"/>
                    </a:lnTo>
                    <a:lnTo>
                      <a:pt x="2551" y="1017"/>
                    </a:lnTo>
                    <a:lnTo>
                      <a:pt x="2606" y="1078"/>
                    </a:lnTo>
                    <a:lnTo>
                      <a:pt x="2656" y="1136"/>
                    </a:lnTo>
                    <a:lnTo>
                      <a:pt x="2704" y="1190"/>
                    </a:lnTo>
                    <a:lnTo>
                      <a:pt x="2746" y="1239"/>
                    </a:lnTo>
                    <a:lnTo>
                      <a:pt x="2783" y="1285"/>
                    </a:lnTo>
                    <a:lnTo>
                      <a:pt x="2816" y="1325"/>
                    </a:lnTo>
                    <a:lnTo>
                      <a:pt x="2844" y="1360"/>
                    </a:lnTo>
                    <a:lnTo>
                      <a:pt x="2867" y="1388"/>
                    </a:lnTo>
                    <a:lnTo>
                      <a:pt x="2884" y="1409"/>
                    </a:lnTo>
                    <a:lnTo>
                      <a:pt x="1420" y="2843"/>
                    </a:lnTo>
                    <a:lnTo>
                      <a:pt x="0" y="1423"/>
                    </a:lnTo>
                    <a:lnTo>
                      <a:pt x="18" y="1402"/>
                    </a:lnTo>
                    <a:lnTo>
                      <a:pt x="39" y="1374"/>
                    </a:lnTo>
                    <a:lnTo>
                      <a:pt x="67" y="1341"/>
                    </a:lnTo>
                    <a:lnTo>
                      <a:pt x="98" y="1301"/>
                    </a:lnTo>
                    <a:lnTo>
                      <a:pt x="133" y="1257"/>
                    </a:lnTo>
                    <a:lnTo>
                      <a:pt x="175" y="1208"/>
                    </a:lnTo>
                    <a:lnTo>
                      <a:pt x="219" y="1155"/>
                    </a:lnTo>
                    <a:lnTo>
                      <a:pt x="268" y="1099"/>
                    </a:lnTo>
                    <a:lnTo>
                      <a:pt x="319" y="1040"/>
                    </a:lnTo>
                    <a:lnTo>
                      <a:pt x="375" y="976"/>
                    </a:lnTo>
                    <a:lnTo>
                      <a:pt x="435" y="912"/>
                    </a:lnTo>
                    <a:lnTo>
                      <a:pt x="496" y="843"/>
                    </a:lnTo>
                    <a:lnTo>
                      <a:pt x="502" y="843"/>
                    </a:lnTo>
                    <a:lnTo>
                      <a:pt x="507" y="845"/>
                    </a:lnTo>
                    <a:lnTo>
                      <a:pt x="512" y="847"/>
                    </a:lnTo>
                    <a:lnTo>
                      <a:pt x="519" y="850"/>
                    </a:lnTo>
                    <a:lnTo>
                      <a:pt x="526" y="857"/>
                    </a:lnTo>
                    <a:lnTo>
                      <a:pt x="533" y="868"/>
                    </a:lnTo>
                    <a:lnTo>
                      <a:pt x="542" y="882"/>
                    </a:lnTo>
                    <a:lnTo>
                      <a:pt x="549" y="903"/>
                    </a:lnTo>
                    <a:lnTo>
                      <a:pt x="554" y="929"/>
                    </a:lnTo>
                    <a:lnTo>
                      <a:pt x="559" y="962"/>
                    </a:lnTo>
                    <a:lnTo>
                      <a:pt x="561" y="1003"/>
                    </a:lnTo>
                    <a:lnTo>
                      <a:pt x="561" y="1010"/>
                    </a:lnTo>
                    <a:lnTo>
                      <a:pt x="565" y="1017"/>
                    </a:lnTo>
                    <a:lnTo>
                      <a:pt x="572" y="1036"/>
                    </a:lnTo>
                    <a:lnTo>
                      <a:pt x="586" y="1075"/>
                    </a:lnTo>
                    <a:lnTo>
                      <a:pt x="601" y="1118"/>
                    </a:lnTo>
                    <a:lnTo>
                      <a:pt x="622" y="1161"/>
                    </a:lnTo>
                    <a:lnTo>
                      <a:pt x="649" y="1203"/>
                    </a:lnTo>
                    <a:lnTo>
                      <a:pt x="682" y="1241"/>
                    </a:lnTo>
                    <a:lnTo>
                      <a:pt x="729" y="1280"/>
                    </a:lnTo>
                    <a:lnTo>
                      <a:pt x="780" y="1311"/>
                    </a:lnTo>
                    <a:lnTo>
                      <a:pt x="836" y="1334"/>
                    </a:lnTo>
                    <a:lnTo>
                      <a:pt x="896" y="1348"/>
                    </a:lnTo>
                    <a:lnTo>
                      <a:pt x="959" y="1353"/>
                    </a:lnTo>
                    <a:lnTo>
                      <a:pt x="1013" y="1350"/>
                    </a:lnTo>
                    <a:lnTo>
                      <a:pt x="1066" y="1339"/>
                    </a:lnTo>
                    <a:lnTo>
                      <a:pt x="1119" y="1322"/>
                    </a:lnTo>
                    <a:lnTo>
                      <a:pt x="1166" y="1297"/>
                    </a:lnTo>
                    <a:lnTo>
                      <a:pt x="1212" y="1267"/>
                    </a:lnTo>
                    <a:lnTo>
                      <a:pt x="1252" y="1232"/>
                    </a:lnTo>
                    <a:lnTo>
                      <a:pt x="1291" y="1189"/>
                    </a:lnTo>
                    <a:lnTo>
                      <a:pt x="1320" y="1139"/>
                    </a:lnTo>
                    <a:lnTo>
                      <a:pt x="1345" y="1089"/>
                    </a:lnTo>
                    <a:lnTo>
                      <a:pt x="1359" y="1034"/>
                    </a:lnTo>
                    <a:lnTo>
                      <a:pt x="1368" y="980"/>
                    </a:lnTo>
                    <a:lnTo>
                      <a:pt x="1368" y="924"/>
                    </a:lnTo>
                    <a:lnTo>
                      <a:pt x="1359" y="870"/>
                    </a:lnTo>
                    <a:lnTo>
                      <a:pt x="1343" y="815"/>
                    </a:lnTo>
                    <a:lnTo>
                      <a:pt x="1320" y="764"/>
                    </a:lnTo>
                    <a:lnTo>
                      <a:pt x="1291" y="715"/>
                    </a:lnTo>
                    <a:lnTo>
                      <a:pt x="1252" y="672"/>
                    </a:lnTo>
                    <a:lnTo>
                      <a:pt x="1210" y="635"/>
                    </a:lnTo>
                    <a:lnTo>
                      <a:pt x="1164" y="605"/>
                    </a:lnTo>
                    <a:lnTo>
                      <a:pt x="1113" y="582"/>
                    </a:lnTo>
                    <a:lnTo>
                      <a:pt x="1061" y="566"/>
                    </a:lnTo>
                    <a:lnTo>
                      <a:pt x="1005" y="558"/>
                    </a:lnTo>
                    <a:lnTo>
                      <a:pt x="999" y="558"/>
                    </a:lnTo>
                    <a:lnTo>
                      <a:pt x="954" y="549"/>
                    </a:lnTo>
                    <a:lnTo>
                      <a:pt x="919" y="540"/>
                    </a:lnTo>
                    <a:lnTo>
                      <a:pt x="891" y="528"/>
                    </a:lnTo>
                    <a:lnTo>
                      <a:pt x="870" y="514"/>
                    </a:lnTo>
                    <a:lnTo>
                      <a:pt x="859" y="498"/>
                    </a:lnTo>
                    <a:lnTo>
                      <a:pt x="857" y="493"/>
                    </a:lnTo>
                    <a:lnTo>
                      <a:pt x="856" y="489"/>
                    </a:lnTo>
                    <a:lnTo>
                      <a:pt x="856" y="486"/>
                    </a:lnTo>
                    <a:lnTo>
                      <a:pt x="922" y="424"/>
                    </a:lnTo>
                    <a:lnTo>
                      <a:pt x="987" y="365"/>
                    </a:lnTo>
                    <a:lnTo>
                      <a:pt x="1050" y="311"/>
                    </a:lnTo>
                    <a:lnTo>
                      <a:pt x="1110" y="258"/>
                    </a:lnTo>
                    <a:lnTo>
                      <a:pt x="1164" y="211"/>
                    </a:lnTo>
                    <a:lnTo>
                      <a:pt x="1217" y="167"/>
                    </a:lnTo>
                    <a:lnTo>
                      <a:pt x="1264" y="128"/>
                    </a:lnTo>
                    <a:lnTo>
                      <a:pt x="1308" y="93"/>
                    </a:lnTo>
                    <a:lnTo>
                      <a:pt x="1347" y="62"/>
                    </a:lnTo>
                    <a:lnTo>
                      <a:pt x="1378" y="35"/>
                    </a:lnTo>
                    <a:lnTo>
                      <a:pt x="1406" y="16"/>
                    </a:lnTo>
                    <a:lnTo>
                      <a:pt x="1426" y="0"/>
                    </a:lnTo>
                    <a:close/>
                  </a:path>
                </a:pathLst>
              </a:custGeom>
              <a:solidFill>
                <a:srgbClr val="56BCD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6" name="Freeform 34">
                <a:extLst>
                  <a:ext uri="{FF2B5EF4-FFF2-40B4-BE49-F238E27FC236}">
                    <a16:creationId xmlns="" xmlns:a16="http://schemas.microsoft.com/office/drawing/2014/main" id="{63FF083E-E9F4-0E7F-FF22-E3E802FC649C}"/>
                  </a:ext>
                </a:extLst>
              </p:cNvPr>
              <p:cNvSpPr>
                <a:spLocks/>
              </p:cNvSpPr>
              <p:nvPr/>
            </p:nvSpPr>
            <p:spPr bwMode="auto">
              <a:xfrm>
                <a:off x="7333466" y="972146"/>
                <a:ext cx="2065067" cy="2046228"/>
              </a:xfrm>
              <a:custGeom>
                <a:avLst/>
                <a:gdLst>
                  <a:gd name="T0" fmla="*/ 1541 w 2849"/>
                  <a:gd name="T1" fmla="*/ 161 h 2825"/>
                  <a:gd name="T2" fmla="*/ 1840 w 2849"/>
                  <a:gd name="T3" fmla="*/ 501 h 2825"/>
                  <a:gd name="T4" fmla="*/ 1980 w 2849"/>
                  <a:gd name="T5" fmla="*/ 569 h 2825"/>
                  <a:gd name="T6" fmla="*/ 2069 w 2849"/>
                  <a:gd name="T7" fmla="*/ 364 h 2825"/>
                  <a:gd name="T8" fmla="*/ 2169 w 2849"/>
                  <a:gd name="T9" fmla="*/ 166 h 2825"/>
                  <a:gd name="T10" fmla="*/ 2451 w 2849"/>
                  <a:gd name="T11" fmla="*/ 77 h 2825"/>
                  <a:gd name="T12" fmla="*/ 2697 w 2849"/>
                  <a:gd name="T13" fmla="*/ 254 h 2825"/>
                  <a:gd name="T14" fmla="*/ 2697 w 2849"/>
                  <a:gd name="T15" fmla="*/ 552 h 2825"/>
                  <a:gd name="T16" fmla="*/ 2480 w 2849"/>
                  <a:gd name="T17" fmla="*/ 724 h 2825"/>
                  <a:gd name="T18" fmla="*/ 2302 w 2849"/>
                  <a:gd name="T19" fmla="*/ 769 h 2825"/>
                  <a:gd name="T20" fmla="*/ 2238 w 2849"/>
                  <a:gd name="T21" fmla="*/ 901 h 2825"/>
                  <a:gd name="T22" fmla="*/ 2506 w 2849"/>
                  <a:gd name="T23" fmla="*/ 1148 h 2825"/>
                  <a:gd name="T24" fmla="*/ 2795 w 2849"/>
                  <a:gd name="T25" fmla="*/ 1381 h 2825"/>
                  <a:gd name="T26" fmla="*/ 2732 w 2849"/>
                  <a:gd name="T27" fmla="*/ 1567 h 2825"/>
                  <a:gd name="T28" fmla="*/ 2392 w 2849"/>
                  <a:gd name="T29" fmla="*/ 1950 h 2825"/>
                  <a:gd name="T30" fmla="*/ 2334 w 2849"/>
                  <a:gd name="T31" fmla="*/ 1949 h 2825"/>
                  <a:gd name="T32" fmla="*/ 2285 w 2849"/>
                  <a:gd name="T33" fmla="*/ 1810 h 2825"/>
                  <a:gd name="T34" fmla="*/ 2173 w 2849"/>
                  <a:gd name="T35" fmla="*/ 1579 h 2825"/>
                  <a:gd name="T36" fmla="*/ 1894 w 2849"/>
                  <a:gd name="T37" fmla="*/ 1463 h 2825"/>
                  <a:gd name="T38" fmla="*/ 1577 w 2849"/>
                  <a:gd name="T39" fmla="*/ 1624 h 2825"/>
                  <a:gd name="T40" fmla="*/ 1505 w 2849"/>
                  <a:gd name="T41" fmla="*/ 1943 h 2825"/>
                  <a:gd name="T42" fmla="*/ 1678 w 2849"/>
                  <a:gd name="T43" fmla="*/ 2190 h 2825"/>
                  <a:gd name="T44" fmla="*/ 1808 w 2849"/>
                  <a:gd name="T45" fmla="*/ 2250 h 2825"/>
                  <a:gd name="T46" fmla="*/ 1836 w 2849"/>
                  <a:gd name="T47" fmla="*/ 2257 h 2825"/>
                  <a:gd name="T48" fmla="*/ 1983 w 2849"/>
                  <a:gd name="T49" fmla="*/ 2290 h 2825"/>
                  <a:gd name="T50" fmla="*/ 2001 w 2849"/>
                  <a:gd name="T51" fmla="*/ 2346 h 2825"/>
                  <a:gd name="T52" fmla="*/ 1647 w 2849"/>
                  <a:gd name="T53" fmla="*/ 2646 h 2825"/>
                  <a:gd name="T54" fmla="*/ 1396 w 2849"/>
                  <a:gd name="T55" fmla="*/ 2804 h 2825"/>
                  <a:gd name="T56" fmla="*/ 1124 w 2849"/>
                  <a:gd name="T57" fmla="*/ 2576 h 2825"/>
                  <a:gd name="T58" fmla="*/ 1019 w 2849"/>
                  <a:gd name="T59" fmla="*/ 2485 h 2825"/>
                  <a:gd name="T60" fmla="*/ 951 w 2849"/>
                  <a:gd name="T61" fmla="*/ 2422 h 2825"/>
                  <a:gd name="T62" fmla="*/ 873 w 2849"/>
                  <a:gd name="T63" fmla="*/ 2311 h 2825"/>
                  <a:gd name="T64" fmla="*/ 898 w 2849"/>
                  <a:gd name="T65" fmla="*/ 2262 h 2825"/>
                  <a:gd name="T66" fmla="*/ 1026 w 2849"/>
                  <a:gd name="T67" fmla="*/ 2224 h 2825"/>
                  <a:gd name="T68" fmla="*/ 1066 w 2849"/>
                  <a:gd name="T69" fmla="*/ 2217 h 2825"/>
                  <a:gd name="T70" fmla="*/ 1115 w 2849"/>
                  <a:gd name="T71" fmla="*/ 2206 h 2825"/>
                  <a:gd name="T72" fmla="*/ 1161 w 2849"/>
                  <a:gd name="T73" fmla="*/ 2189 h 2825"/>
                  <a:gd name="T74" fmla="*/ 1203 w 2849"/>
                  <a:gd name="T75" fmla="*/ 2166 h 2825"/>
                  <a:gd name="T76" fmla="*/ 1242 w 2849"/>
                  <a:gd name="T77" fmla="*/ 2138 h 2825"/>
                  <a:gd name="T78" fmla="*/ 1364 w 2849"/>
                  <a:gd name="T79" fmla="*/ 1961 h 2825"/>
                  <a:gd name="T80" fmla="*/ 1340 w 2849"/>
                  <a:gd name="T81" fmla="*/ 1654 h 2825"/>
                  <a:gd name="T82" fmla="*/ 1059 w 2849"/>
                  <a:gd name="T83" fmla="*/ 1458 h 2825"/>
                  <a:gd name="T84" fmla="*/ 717 w 2849"/>
                  <a:gd name="T85" fmla="*/ 1568 h 2825"/>
                  <a:gd name="T86" fmla="*/ 603 w 2849"/>
                  <a:gd name="T87" fmla="*/ 1810 h 2825"/>
                  <a:gd name="T88" fmla="*/ 533 w 2849"/>
                  <a:gd name="T89" fmla="*/ 1957 h 2825"/>
                  <a:gd name="T90" fmla="*/ 439 w 2849"/>
                  <a:gd name="T91" fmla="*/ 1914 h 2825"/>
                  <a:gd name="T92" fmla="*/ 363 w 2849"/>
                  <a:gd name="T93" fmla="*/ 1829 h 2825"/>
                  <a:gd name="T94" fmla="*/ 269 w 2849"/>
                  <a:gd name="T95" fmla="*/ 1724 h 2825"/>
                  <a:gd name="T96" fmla="*/ 23 w 2849"/>
                  <a:gd name="T97" fmla="*/ 1435 h 2825"/>
                  <a:gd name="T98" fmla="*/ 118 w 2849"/>
                  <a:gd name="T99" fmla="*/ 1260 h 2825"/>
                  <a:gd name="T100" fmla="*/ 423 w 2849"/>
                  <a:gd name="T101" fmla="*/ 911 h 2825"/>
                  <a:gd name="T102" fmla="*/ 614 w 2849"/>
                  <a:gd name="T103" fmla="*/ 706 h 2825"/>
                  <a:gd name="T104" fmla="*/ 851 w 2849"/>
                  <a:gd name="T105" fmla="*/ 466 h 2825"/>
                  <a:gd name="T106" fmla="*/ 984 w 2849"/>
                  <a:gd name="T107" fmla="*/ 356 h 2825"/>
                  <a:gd name="T108" fmla="*/ 1317 w 2849"/>
                  <a:gd name="T109" fmla="*/ 72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49" h="2825">
                    <a:moveTo>
                      <a:pt x="1408" y="0"/>
                    </a:moveTo>
                    <a:lnTo>
                      <a:pt x="1426" y="21"/>
                    </a:lnTo>
                    <a:lnTo>
                      <a:pt x="1447" y="47"/>
                    </a:lnTo>
                    <a:lnTo>
                      <a:pt x="1473" y="80"/>
                    </a:lnTo>
                    <a:lnTo>
                      <a:pt x="1505" y="119"/>
                    </a:lnTo>
                    <a:lnTo>
                      <a:pt x="1541" y="161"/>
                    </a:lnTo>
                    <a:lnTo>
                      <a:pt x="1582" y="208"/>
                    </a:lnTo>
                    <a:lnTo>
                      <a:pt x="1626" y="261"/>
                    </a:lnTo>
                    <a:lnTo>
                      <a:pt x="1675" y="317"/>
                    </a:lnTo>
                    <a:lnTo>
                      <a:pt x="1726" y="375"/>
                    </a:lnTo>
                    <a:lnTo>
                      <a:pt x="1782" y="436"/>
                    </a:lnTo>
                    <a:lnTo>
                      <a:pt x="1840" y="501"/>
                    </a:lnTo>
                    <a:lnTo>
                      <a:pt x="1901" y="568"/>
                    </a:lnTo>
                    <a:lnTo>
                      <a:pt x="1908" y="573"/>
                    </a:lnTo>
                    <a:lnTo>
                      <a:pt x="1915" y="576"/>
                    </a:lnTo>
                    <a:lnTo>
                      <a:pt x="1938" y="578"/>
                    </a:lnTo>
                    <a:lnTo>
                      <a:pt x="1961" y="575"/>
                    </a:lnTo>
                    <a:lnTo>
                      <a:pt x="1980" y="569"/>
                    </a:lnTo>
                    <a:lnTo>
                      <a:pt x="2006" y="554"/>
                    </a:lnTo>
                    <a:lnTo>
                      <a:pt x="2027" y="531"/>
                    </a:lnTo>
                    <a:lnTo>
                      <a:pt x="2045" y="501"/>
                    </a:lnTo>
                    <a:lnTo>
                      <a:pt x="2057" y="462"/>
                    </a:lnTo>
                    <a:lnTo>
                      <a:pt x="2066" y="417"/>
                    </a:lnTo>
                    <a:lnTo>
                      <a:pt x="2069" y="364"/>
                    </a:lnTo>
                    <a:lnTo>
                      <a:pt x="2078" y="340"/>
                    </a:lnTo>
                    <a:lnTo>
                      <a:pt x="2090" y="305"/>
                    </a:lnTo>
                    <a:lnTo>
                      <a:pt x="2106" y="268"/>
                    </a:lnTo>
                    <a:lnTo>
                      <a:pt x="2122" y="231"/>
                    </a:lnTo>
                    <a:lnTo>
                      <a:pt x="2143" y="198"/>
                    </a:lnTo>
                    <a:lnTo>
                      <a:pt x="2169" y="166"/>
                    </a:lnTo>
                    <a:lnTo>
                      <a:pt x="2208" y="133"/>
                    </a:lnTo>
                    <a:lnTo>
                      <a:pt x="2250" y="107"/>
                    </a:lnTo>
                    <a:lnTo>
                      <a:pt x="2297" y="89"/>
                    </a:lnTo>
                    <a:lnTo>
                      <a:pt x="2346" y="77"/>
                    </a:lnTo>
                    <a:lnTo>
                      <a:pt x="2399" y="73"/>
                    </a:lnTo>
                    <a:lnTo>
                      <a:pt x="2451" y="77"/>
                    </a:lnTo>
                    <a:lnTo>
                      <a:pt x="2502" y="89"/>
                    </a:lnTo>
                    <a:lnTo>
                      <a:pt x="2551" y="108"/>
                    </a:lnTo>
                    <a:lnTo>
                      <a:pt x="2597" y="136"/>
                    </a:lnTo>
                    <a:lnTo>
                      <a:pt x="2637" y="172"/>
                    </a:lnTo>
                    <a:lnTo>
                      <a:pt x="2671" y="210"/>
                    </a:lnTo>
                    <a:lnTo>
                      <a:pt x="2697" y="254"/>
                    </a:lnTo>
                    <a:lnTo>
                      <a:pt x="2716" y="301"/>
                    </a:lnTo>
                    <a:lnTo>
                      <a:pt x="2728" y="352"/>
                    </a:lnTo>
                    <a:lnTo>
                      <a:pt x="2732" y="403"/>
                    </a:lnTo>
                    <a:lnTo>
                      <a:pt x="2728" y="455"/>
                    </a:lnTo>
                    <a:lnTo>
                      <a:pt x="2716" y="504"/>
                    </a:lnTo>
                    <a:lnTo>
                      <a:pt x="2697" y="552"/>
                    </a:lnTo>
                    <a:lnTo>
                      <a:pt x="2671" y="596"/>
                    </a:lnTo>
                    <a:lnTo>
                      <a:pt x="2637" y="636"/>
                    </a:lnTo>
                    <a:lnTo>
                      <a:pt x="2602" y="666"/>
                    </a:lnTo>
                    <a:lnTo>
                      <a:pt x="2564" y="690"/>
                    </a:lnTo>
                    <a:lnTo>
                      <a:pt x="2523" y="710"/>
                    </a:lnTo>
                    <a:lnTo>
                      <a:pt x="2480" y="724"/>
                    </a:lnTo>
                    <a:lnTo>
                      <a:pt x="2434" y="731"/>
                    </a:lnTo>
                    <a:lnTo>
                      <a:pt x="2429" y="731"/>
                    </a:lnTo>
                    <a:lnTo>
                      <a:pt x="2425" y="734"/>
                    </a:lnTo>
                    <a:lnTo>
                      <a:pt x="2378" y="741"/>
                    </a:lnTo>
                    <a:lnTo>
                      <a:pt x="2336" y="753"/>
                    </a:lnTo>
                    <a:lnTo>
                      <a:pt x="2302" y="769"/>
                    </a:lnTo>
                    <a:lnTo>
                      <a:pt x="2274" y="787"/>
                    </a:lnTo>
                    <a:lnTo>
                      <a:pt x="2253" y="809"/>
                    </a:lnTo>
                    <a:lnTo>
                      <a:pt x="2239" y="834"/>
                    </a:lnTo>
                    <a:lnTo>
                      <a:pt x="2234" y="855"/>
                    </a:lnTo>
                    <a:lnTo>
                      <a:pt x="2232" y="878"/>
                    </a:lnTo>
                    <a:lnTo>
                      <a:pt x="2238" y="901"/>
                    </a:lnTo>
                    <a:lnTo>
                      <a:pt x="2239" y="908"/>
                    </a:lnTo>
                    <a:lnTo>
                      <a:pt x="2245" y="913"/>
                    </a:lnTo>
                    <a:lnTo>
                      <a:pt x="2313" y="978"/>
                    </a:lnTo>
                    <a:lnTo>
                      <a:pt x="2380" y="1037"/>
                    </a:lnTo>
                    <a:lnTo>
                      <a:pt x="2444" y="1095"/>
                    </a:lnTo>
                    <a:lnTo>
                      <a:pt x="2506" y="1148"/>
                    </a:lnTo>
                    <a:lnTo>
                      <a:pt x="2565" y="1197"/>
                    </a:lnTo>
                    <a:lnTo>
                      <a:pt x="2620" y="1242"/>
                    </a:lnTo>
                    <a:lnTo>
                      <a:pt x="2671" y="1284"/>
                    </a:lnTo>
                    <a:lnTo>
                      <a:pt x="2718" y="1321"/>
                    </a:lnTo>
                    <a:lnTo>
                      <a:pt x="2760" y="1353"/>
                    </a:lnTo>
                    <a:lnTo>
                      <a:pt x="2795" y="1381"/>
                    </a:lnTo>
                    <a:lnTo>
                      <a:pt x="2827" y="1404"/>
                    </a:lnTo>
                    <a:lnTo>
                      <a:pt x="2849" y="1421"/>
                    </a:lnTo>
                    <a:lnTo>
                      <a:pt x="2830" y="1447"/>
                    </a:lnTo>
                    <a:lnTo>
                      <a:pt x="2802" y="1481"/>
                    </a:lnTo>
                    <a:lnTo>
                      <a:pt x="2771" y="1521"/>
                    </a:lnTo>
                    <a:lnTo>
                      <a:pt x="2732" y="1567"/>
                    </a:lnTo>
                    <a:lnTo>
                      <a:pt x="2688" y="1619"/>
                    </a:lnTo>
                    <a:lnTo>
                      <a:pt x="2639" y="1675"/>
                    </a:lnTo>
                    <a:lnTo>
                      <a:pt x="2585" y="1738"/>
                    </a:lnTo>
                    <a:lnTo>
                      <a:pt x="2525" y="1805"/>
                    </a:lnTo>
                    <a:lnTo>
                      <a:pt x="2460" y="1875"/>
                    </a:lnTo>
                    <a:lnTo>
                      <a:pt x="2392" y="1950"/>
                    </a:lnTo>
                    <a:lnTo>
                      <a:pt x="2376" y="1957"/>
                    </a:lnTo>
                    <a:lnTo>
                      <a:pt x="2364" y="1961"/>
                    </a:lnTo>
                    <a:lnTo>
                      <a:pt x="2357" y="1961"/>
                    </a:lnTo>
                    <a:lnTo>
                      <a:pt x="2352" y="1961"/>
                    </a:lnTo>
                    <a:lnTo>
                      <a:pt x="2350" y="1959"/>
                    </a:lnTo>
                    <a:lnTo>
                      <a:pt x="2334" y="1949"/>
                    </a:lnTo>
                    <a:lnTo>
                      <a:pt x="2320" y="1931"/>
                    </a:lnTo>
                    <a:lnTo>
                      <a:pt x="2308" y="1905"/>
                    </a:lnTo>
                    <a:lnTo>
                      <a:pt x="2297" y="1873"/>
                    </a:lnTo>
                    <a:lnTo>
                      <a:pt x="2290" y="1833"/>
                    </a:lnTo>
                    <a:lnTo>
                      <a:pt x="2288" y="1819"/>
                    </a:lnTo>
                    <a:lnTo>
                      <a:pt x="2285" y="1810"/>
                    </a:lnTo>
                    <a:lnTo>
                      <a:pt x="2280" y="1779"/>
                    </a:lnTo>
                    <a:lnTo>
                      <a:pt x="2271" y="1738"/>
                    </a:lnTo>
                    <a:lnTo>
                      <a:pt x="2257" y="1700"/>
                    </a:lnTo>
                    <a:lnTo>
                      <a:pt x="2236" y="1661"/>
                    </a:lnTo>
                    <a:lnTo>
                      <a:pt x="2208" y="1617"/>
                    </a:lnTo>
                    <a:lnTo>
                      <a:pt x="2173" y="1579"/>
                    </a:lnTo>
                    <a:lnTo>
                      <a:pt x="2136" y="1547"/>
                    </a:lnTo>
                    <a:lnTo>
                      <a:pt x="2096" y="1519"/>
                    </a:lnTo>
                    <a:lnTo>
                      <a:pt x="2053" y="1496"/>
                    </a:lnTo>
                    <a:lnTo>
                      <a:pt x="2008" y="1481"/>
                    </a:lnTo>
                    <a:lnTo>
                      <a:pt x="1952" y="1468"/>
                    </a:lnTo>
                    <a:lnTo>
                      <a:pt x="1894" y="1463"/>
                    </a:lnTo>
                    <a:lnTo>
                      <a:pt x="1833" y="1468"/>
                    </a:lnTo>
                    <a:lnTo>
                      <a:pt x="1773" y="1482"/>
                    </a:lnTo>
                    <a:lnTo>
                      <a:pt x="1715" y="1507"/>
                    </a:lnTo>
                    <a:lnTo>
                      <a:pt x="1662" y="1539"/>
                    </a:lnTo>
                    <a:lnTo>
                      <a:pt x="1615" y="1579"/>
                    </a:lnTo>
                    <a:lnTo>
                      <a:pt x="1577" y="1624"/>
                    </a:lnTo>
                    <a:lnTo>
                      <a:pt x="1547" y="1672"/>
                    </a:lnTo>
                    <a:lnTo>
                      <a:pt x="1522" y="1724"/>
                    </a:lnTo>
                    <a:lnTo>
                      <a:pt x="1506" y="1777"/>
                    </a:lnTo>
                    <a:lnTo>
                      <a:pt x="1499" y="1833"/>
                    </a:lnTo>
                    <a:lnTo>
                      <a:pt x="1498" y="1887"/>
                    </a:lnTo>
                    <a:lnTo>
                      <a:pt x="1505" y="1943"/>
                    </a:lnTo>
                    <a:lnTo>
                      <a:pt x="1520" y="1996"/>
                    </a:lnTo>
                    <a:lnTo>
                      <a:pt x="1543" y="2047"/>
                    </a:lnTo>
                    <a:lnTo>
                      <a:pt x="1573" y="2096"/>
                    </a:lnTo>
                    <a:lnTo>
                      <a:pt x="1612" y="2140"/>
                    </a:lnTo>
                    <a:lnTo>
                      <a:pt x="1643" y="2168"/>
                    </a:lnTo>
                    <a:lnTo>
                      <a:pt x="1678" y="2190"/>
                    </a:lnTo>
                    <a:lnTo>
                      <a:pt x="1715" y="2210"/>
                    </a:lnTo>
                    <a:lnTo>
                      <a:pt x="1750" y="2226"/>
                    </a:lnTo>
                    <a:lnTo>
                      <a:pt x="1787" y="2240"/>
                    </a:lnTo>
                    <a:lnTo>
                      <a:pt x="1792" y="2243"/>
                    </a:lnTo>
                    <a:lnTo>
                      <a:pt x="1799" y="2247"/>
                    </a:lnTo>
                    <a:lnTo>
                      <a:pt x="1808" y="2250"/>
                    </a:lnTo>
                    <a:lnTo>
                      <a:pt x="1808" y="2252"/>
                    </a:lnTo>
                    <a:lnTo>
                      <a:pt x="1810" y="2252"/>
                    </a:lnTo>
                    <a:lnTo>
                      <a:pt x="1813" y="2252"/>
                    </a:lnTo>
                    <a:lnTo>
                      <a:pt x="1817" y="2254"/>
                    </a:lnTo>
                    <a:lnTo>
                      <a:pt x="1826" y="2255"/>
                    </a:lnTo>
                    <a:lnTo>
                      <a:pt x="1836" y="2257"/>
                    </a:lnTo>
                    <a:lnTo>
                      <a:pt x="1871" y="2268"/>
                    </a:lnTo>
                    <a:lnTo>
                      <a:pt x="1903" y="2275"/>
                    </a:lnTo>
                    <a:lnTo>
                      <a:pt x="1931" y="2278"/>
                    </a:lnTo>
                    <a:lnTo>
                      <a:pt x="1959" y="2283"/>
                    </a:lnTo>
                    <a:lnTo>
                      <a:pt x="1980" y="2289"/>
                    </a:lnTo>
                    <a:lnTo>
                      <a:pt x="1983" y="2290"/>
                    </a:lnTo>
                    <a:lnTo>
                      <a:pt x="1989" y="2301"/>
                    </a:lnTo>
                    <a:lnTo>
                      <a:pt x="1996" y="2313"/>
                    </a:lnTo>
                    <a:lnTo>
                      <a:pt x="2001" y="2327"/>
                    </a:lnTo>
                    <a:lnTo>
                      <a:pt x="2003" y="2341"/>
                    </a:lnTo>
                    <a:lnTo>
                      <a:pt x="2003" y="2343"/>
                    </a:lnTo>
                    <a:lnTo>
                      <a:pt x="2001" y="2346"/>
                    </a:lnTo>
                    <a:lnTo>
                      <a:pt x="1999" y="2348"/>
                    </a:lnTo>
                    <a:lnTo>
                      <a:pt x="1936" y="2406"/>
                    </a:lnTo>
                    <a:lnTo>
                      <a:pt x="1855" y="2473"/>
                    </a:lnTo>
                    <a:lnTo>
                      <a:pt x="1780" y="2536"/>
                    </a:lnTo>
                    <a:lnTo>
                      <a:pt x="1710" y="2594"/>
                    </a:lnTo>
                    <a:lnTo>
                      <a:pt x="1647" y="2646"/>
                    </a:lnTo>
                    <a:lnTo>
                      <a:pt x="1589" y="2692"/>
                    </a:lnTo>
                    <a:lnTo>
                      <a:pt x="1538" y="2734"/>
                    </a:lnTo>
                    <a:lnTo>
                      <a:pt x="1492" y="2771"/>
                    </a:lnTo>
                    <a:lnTo>
                      <a:pt x="1454" y="2800"/>
                    </a:lnTo>
                    <a:lnTo>
                      <a:pt x="1422" y="2825"/>
                    </a:lnTo>
                    <a:lnTo>
                      <a:pt x="1396" y="2804"/>
                    </a:lnTo>
                    <a:lnTo>
                      <a:pt x="1364" y="2778"/>
                    </a:lnTo>
                    <a:lnTo>
                      <a:pt x="1326" y="2746"/>
                    </a:lnTo>
                    <a:lnTo>
                      <a:pt x="1282" y="2711"/>
                    </a:lnTo>
                    <a:lnTo>
                      <a:pt x="1235" y="2671"/>
                    </a:lnTo>
                    <a:lnTo>
                      <a:pt x="1180" y="2625"/>
                    </a:lnTo>
                    <a:lnTo>
                      <a:pt x="1124" y="2576"/>
                    </a:lnTo>
                    <a:lnTo>
                      <a:pt x="1063" y="2523"/>
                    </a:lnTo>
                    <a:lnTo>
                      <a:pt x="1063" y="2523"/>
                    </a:lnTo>
                    <a:lnTo>
                      <a:pt x="1045" y="2506"/>
                    </a:lnTo>
                    <a:lnTo>
                      <a:pt x="1042" y="2504"/>
                    </a:lnTo>
                    <a:lnTo>
                      <a:pt x="1024" y="2488"/>
                    </a:lnTo>
                    <a:lnTo>
                      <a:pt x="1019" y="2485"/>
                    </a:lnTo>
                    <a:lnTo>
                      <a:pt x="1003" y="2471"/>
                    </a:lnTo>
                    <a:lnTo>
                      <a:pt x="998" y="2464"/>
                    </a:lnTo>
                    <a:lnTo>
                      <a:pt x="982" y="2452"/>
                    </a:lnTo>
                    <a:lnTo>
                      <a:pt x="975" y="2445"/>
                    </a:lnTo>
                    <a:lnTo>
                      <a:pt x="961" y="2432"/>
                    </a:lnTo>
                    <a:lnTo>
                      <a:pt x="951" y="2422"/>
                    </a:lnTo>
                    <a:lnTo>
                      <a:pt x="938" y="2411"/>
                    </a:lnTo>
                    <a:lnTo>
                      <a:pt x="917" y="2392"/>
                    </a:lnTo>
                    <a:lnTo>
                      <a:pt x="900" y="2364"/>
                    </a:lnTo>
                    <a:lnTo>
                      <a:pt x="886" y="2343"/>
                    </a:lnTo>
                    <a:lnTo>
                      <a:pt x="879" y="2325"/>
                    </a:lnTo>
                    <a:lnTo>
                      <a:pt x="873" y="2311"/>
                    </a:lnTo>
                    <a:lnTo>
                      <a:pt x="872" y="2301"/>
                    </a:lnTo>
                    <a:lnTo>
                      <a:pt x="870" y="2294"/>
                    </a:lnTo>
                    <a:lnTo>
                      <a:pt x="870" y="2290"/>
                    </a:lnTo>
                    <a:lnTo>
                      <a:pt x="872" y="2289"/>
                    </a:lnTo>
                    <a:lnTo>
                      <a:pt x="882" y="2275"/>
                    </a:lnTo>
                    <a:lnTo>
                      <a:pt x="898" y="2262"/>
                    </a:lnTo>
                    <a:lnTo>
                      <a:pt x="921" y="2254"/>
                    </a:lnTo>
                    <a:lnTo>
                      <a:pt x="947" y="2245"/>
                    </a:lnTo>
                    <a:lnTo>
                      <a:pt x="973" y="2236"/>
                    </a:lnTo>
                    <a:lnTo>
                      <a:pt x="1019" y="2226"/>
                    </a:lnTo>
                    <a:lnTo>
                      <a:pt x="1023" y="2224"/>
                    </a:lnTo>
                    <a:lnTo>
                      <a:pt x="1026" y="2224"/>
                    </a:lnTo>
                    <a:lnTo>
                      <a:pt x="1030" y="2222"/>
                    </a:lnTo>
                    <a:lnTo>
                      <a:pt x="1035" y="2220"/>
                    </a:lnTo>
                    <a:lnTo>
                      <a:pt x="1042" y="2219"/>
                    </a:lnTo>
                    <a:lnTo>
                      <a:pt x="1051" y="2219"/>
                    </a:lnTo>
                    <a:lnTo>
                      <a:pt x="1059" y="2217"/>
                    </a:lnTo>
                    <a:lnTo>
                      <a:pt x="1066" y="2217"/>
                    </a:lnTo>
                    <a:lnTo>
                      <a:pt x="1075" y="2215"/>
                    </a:lnTo>
                    <a:lnTo>
                      <a:pt x="1084" y="2213"/>
                    </a:lnTo>
                    <a:lnTo>
                      <a:pt x="1093" y="2212"/>
                    </a:lnTo>
                    <a:lnTo>
                      <a:pt x="1100" y="2210"/>
                    </a:lnTo>
                    <a:lnTo>
                      <a:pt x="1108" y="2208"/>
                    </a:lnTo>
                    <a:lnTo>
                      <a:pt x="1115" y="2206"/>
                    </a:lnTo>
                    <a:lnTo>
                      <a:pt x="1124" y="2203"/>
                    </a:lnTo>
                    <a:lnTo>
                      <a:pt x="1131" y="2201"/>
                    </a:lnTo>
                    <a:lnTo>
                      <a:pt x="1140" y="2198"/>
                    </a:lnTo>
                    <a:lnTo>
                      <a:pt x="1145" y="2196"/>
                    </a:lnTo>
                    <a:lnTo>
                      <a:pt x="1154" y="2192"/>
                    </a:lnTo>
                    <a:lnTo>
                      <a:pt x="1161" y="2189"/>
                    </a:lnTo>
                    <a:lnTo>
                      <a:pt x="1170" y="2185"/>
                    </a:lnTo>
                    <a:lnTo>
                      <a:pt x="1175" y="2182"/>
                    </a:lnTo>
                    <a:lnTo>
                      <a:pt x="1184" y="2178"/>
                    </a:lnTo>
                    <a:lnTo>
                      <a:pt x="1189" y="2175"/>
                    </a:lnTo>
                    <a:lnTo>
                      <a:pt x="1198" y="2169"/>
                    </a:lnTo>
                    <a:lnTo>
                      <a:pt x="1203" y="2166"/>
                    </a:lnTo>
                    <a:lnTo>
                      <a:pt x="1212" y="2161"/>
                    </a:lnTo>
                    <a:lnTo>
                      <a:pt x="1217" y="2157"/>
                    </a:lnTo>
                    <a:lnTo>
                      <a:pt x="1224" y="2152"/>
                    </a:lnTo>
                    <a:lnTo>
                      <a:pt x="1229" y="2148"/>
                    </a:lnTo>
                    <a:lnTo>
                      <a:pt x="1236" y="2143"/>
                    </a:lnTo>
                    <a:lnTo>
                      <a:pt x="1242" y="2138"/>
                    </a:lnTo>
                    <a:lnTo>
                      <a:pt x="1250" y="2131"/>
                    </a:lnTo>
                    <a:lnTo>
                      <a:pt x="1254" y="2127"/>
                    </a:lnTo>
                    <a:lnTo>
                      <a:pt x="1266" y="2117"/>
                    </a:lnTo>
                    <a:lnTo>
                      <a:pt x="1307" y="2070"/>
                    </a:lnTo>
                    <a:lnTo>
                      <a:pt x="1340" y="2017"/>
                    </a:lnTo>
                    <a:lnTo>
                      <a:pt x="1364" y="1961"/>
                    </a:lnTo>
                    <a:lnTo>
                      <a:pt x="1380" y="1903"/>
                    </a:lnTo>
                    <a:lnTo>
                      <a:pt x="1385" y="1843"/>
                    </a:lnTo>
                    <a:lnTo>
                      <a:pt x="1385" y="1805"/>
                    </a:lnTo>
                    <a:lnTo>
                      <a:pt x="1377" y="1752"/>
                    </a:lnTo>
                    <a:lnTo>
                      <a:pt x="1363" y="1703"/>
                    </a:lnTo>
                    <a:lnTo>
                      <a:pt x="1340" y="1654"/>
                    </a:lnTo>
                    <a:lnTo>
                      <a:pt x="1312" y="1610"/>
                    </a:lnTo>
                    <a:lnTo>
                      <a:pt x="1275" y="1570"/>
                    </a:lnTo>
                    <a:lnTo>
                      <a:pt x="1228" y="1528"/>
                    </a:lnTo>
                    <a:lnTo>
                      <a:pt x="1175" y="1496"/>
                    </a:lnTo>
                    <a:lnTo>
                      <a:pt x="1119" y="1474"/>
                    </a:lnTo>
                    <a:lnTo>
                      <a:pt x="1059" y="1458"/>
                    </a:lnTo>
                    <a:lnTo>
                      <a:pt x="996" y="1454"/>
                    </a:lnTo>
                    <a:lnTo>
                      <a:pt x="933" y="1458"/>
                    </a:lnTo>
                    <a:lnTo>
                      <a:pt x="873" y="1474"/>
                    </a:lnTo>
                    <a:lnTo>
                      <a:pt x="817" y="1496"/>
                    </a:lnTo>
                    <a:lnTo>
                      <a:pt x="765" y="1528"/>
                    </a:lnTo>
                    <a:lnTo>
                      <a:pt x="717" y="1568"/>
                    </a:lnTo>
                    <a:lnTo>
                      <a:pt x="682" y="1609"/>
                    </a:lnTo>
                    <a:lnTo>
                      <a:pt x="654" y="1652"/>
                    </a:lnTo>
                    <a:lnTo>
                      <a:pt x="632" y="1700"/>
                    </a:lnTo>
                    <a:lnTo>
                      <a:pt x="614" y="1751"/>
                    </a:lnTo>
                    <a:lnTo>
                      <a:pt x="605" y="1801"/>
                    </a:lnTo>
                    <a:lnTo>
                      <a:pt x="603" y="1810"/>
                    </a:lnTo>
                    <a:lnTo>
                      <a:pt x="595" y="1854"/>
                    </a:lnTo>
                    <a:lnTo>
                      <a:pt x="584" y="1893"/>
                    </a:lnTo>
                    <a:lnTo>
                      <a:pt x="572" y="1922"/>
                    </a:lnTo>
                    <a:lnTo>
                      <a:pt x="556" y="1943"/>
                    </a:lnTo>
                    <a:lnTo>
                      <a:pt x="537" y="1956"/>
                    </a:lnTo>
                    <a:lnTo>
                      <a:pt x="533" y="1957"/>
                    </a:lnTo>
                    <a:lnTo>
                      <a:pt x="530" y="1957"/>
                    </a:lnTo>
                    <a:lnTo>
                      <a:pt x="521" y="1956"/>
                    </a:lnTo>
                    <a:lnTo>
                      <a:pt x="509" y="1952"/>
                    </a:lnTo>
                    <a:lnTo>
                      <a:pt x="491" y="1945"/>
                    </a:lnTo>
                    <a:lnTo>
                      <a:pt x="467" y="1933"/>
                    </a:lnTo>
                    <a:lnTo>
                      <a:pt x="439" y="1914"/>
                    </a:lnTo>
                    <a:lnTo>
                      <a:pt x="419" y="1893"/>
                    </a:lnTo>
                    <a:lnTo>
                      <a:pt x="404" y="1875"/>
                    </a:lnTo>
                    <a:lnTo>
                      <a:pt x="400" y="1870"/>
                    </a:lnTo>
                    <a:lnTo>
                      <a:pt x="383" y="1852"/>
                    </a:lnTo>
                    <a:lnTo>
                      <a:pt x="381" y="1849"/>
                    </a:lnTo>
                    <a:lnTo>
                      <a:pt x="363" y="1829"/>
                    </a:lnTo>
                    <a:lnTo>
                      <a:pt x="361" y="1829"/>
                    </a:lnTo>
                    <a:lnTo>
                      <a:pt x="344" y="1810"/>
                    </a:lnTo>
                    <a:lnTo>
                      <a:pt x="342" y="1808"/>
                    </a:lnTo>
                    <a:lnTo>
                      <a:pt x="325" y="1789"/>
                    </a:lnTo>
                    <a:lnTo>
                      <a:pt x="325" y="1789"/>
                    </a:lnTo>
                    <a:lnTo>
                      <a:pt x="269" y="1724"/>
                    </a:lnTo>
                    <a:lnTo>
                      <a:pt x="216" y="1665"/>
                    </a:lnTo>
                    <a:lnTo>
                      <a:pt x="169" y="1609"/>
                    </a:lnTo>
                    <a:lnTo>
                      <a:pt x="125" y="1558"/>
                    </a:lnTo>
                    <a:lnTo>
                      <a:pt x="86" y="1510"/>
                    </a:lnTo>
                    <a:lnTo>
                      <a:pt x="53" y="1470"/>
                    </a:lnTo>
                    <a:lnTo>
                      <a:pt x="23" y="1435"/>
                    </a:lnTo>
                    <a:lnTo>
                      <a:pt x="0" y="1405"/>
                    </a:lnTo>
                    <a:lnTo>
                      <a:pt x="0" y="1405"/>
                    </a:lnTo>
                    <a:lnTo>
                      <a:pt x="21" y="1377"/>
                    </a:lnTo>
                    <a:lnTo>
                      <a:pt x="49" y="1344"/>
                    </a:lnTo>
                    <a:lnTo>
                      <a:pt x="81" y="1304"/>
                    </a:lnTo>
                    <a:lnTo>
                      <a:pt x="118" y="1260"/>
                    </a:lnTo>
                    <a:lnTo>
                      <a:pt x="158" y="1211"/>
                    </a:lnTo>
                    <a:lnTo>
                      <a:pt x="204" y="1156"/>
                    </a:lnTo>
                    <a:lnTo>
                      <a:pt x="253" y="1100"/>
                    </a:lnTo>
                    <a:lnTo>
                      <a:pt x="305" y="1039"/>
                    </a:lnTo>
                    <a:lnTo>
                      <a:pt x="363" y="976"/>
                    </a:lnTo>
                    <a:lnTo>
                      <a:pt x="423" y="911"/>
                    </a:lnTo>
                    <a:lnTo>
                      <a:pt x="484" y="845"/>
                    </a:lnTo>
                    <a:lnTo>
                      <a:pt x="488" y="843"/>
                    </a:lnTo>
                    <a:lnTo>
                      <a:pt x="514" y="815"/>
                    </a:lnTo>
                    <a:lnTo>
                      <a:pt x="544" y="781"/>
                    </a:lnTo>
                    <a:lnTo>
                      <a:pt x="577" y="746"/>
                    </a:lnTo>
                    <a:lnTo>
                      <a:pt x="614" y="706"/>
                    </a:lnTo>
                    <a:lnTo>
                      <a:pt x="653" y="666"/>
                    </a:lnTo>
                    <a:lnTo>
                      <a:pt x="693" y="624"/>
                    </a:lnTo>
                    <a:lnTo>
                      <a:pt x="733" y="583"/>
                    </a:lnTo>
                    <a:lnTo>
                      <a:pt x="774" y="541"/>
                    </a:lnTo>
                    <a:lnTo>
                      <a:pt x="812" y="503"/>
                    </a:lnTo>
                    <a:lnTo>
                      <a:pt x="851" y="466"/>
                    </a:lnTo>
                    <a:lnTo>
                      <a:pt x="884" y="433"/>
                    </a:lnTo>
                    <a:lnTo>
                      <a:pt x="917" y="405"/>
                    </a:lnTo>
                    <a:lnTo>
                      <a:pt x="944" y="382"/>
                    </a:lnTo>
                    <a:lnTo>
                      <a:pt x="966" y="364"/>
                    </a:lnTo>
                    <a:lnTo>
                      <a:pt x="975" y="359"/>
                    </a:lnTo>
                    <a:lnTo>
                      <a:pt x="984" y="356"/>
                    </a:lnTo>
                    <a:lnTo>
                      <a:pt x="1051" y="296"/>
                    </a:lnTo>
                    <a:lnTo>
                      <a:pt x="1114" y="242"/>
                    </a:lnTo>
                    <a:lnTo>
                      <a:pt x="1172" y="193"/>
                    </a:lnTo>
                    <a:lnTo>
                      <a:pt x="1226" y="147"/>
                    </a:lnTo>
                    <a:lnTo>
                      <a:pt x="1275" y="107"/>
                    </a:lnTo>
                    <a:lnTo>
                      <a:pt x="1317" y="72"/>
                    </a:lnTo>
                    <a:lnTo>
                      <a:pt x="1356" y="42"/>
                    </a:lnTo>
                    <a:lnTo>
                      <a:pt x="1385" y="19"/>
                    </a:lnTo>
                    <a:lnTo>
                      <a:pt x="1408" y="0"/>
                    </a:lnTo>
                    <a:close/>
                  </a:path>
                </a:pathLst>
              </a:custGeom>
              <a:solidFill>
                <a:srgbClr val="445A7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77" name="Group 76">
                <a:extLst>
                  <a:ext uri="{FF2B5EF4-FFF2-40B4-BE49-F238E27FC236}">
                    <a16:creationId xmlns="" xmlns:a16="http://schemas.microsoft.com/office/drawing/2014/main" id="{42BF6801-CE86-FC03-D144-88A488BF13B2}"/>
                  </a:ext>
                </a:extLst>
              </p:cNvPr>
              <p:cNvGrpSpPr/>
              <p:nvPr/>
            </p:nvGrpSpPr>
            <p:grpSpPr>
              <a:xfrm>
                <a:off x="8069643" y="1324295"/>
                <a:ext cx="611551" cy="670965"/>
                <a:chOff x="8228013" y="1760538"/>
                <a:chExt cx="669926" cy="735012"/>
              </a:xfrm>
              <a:solidFill>
                <a:sysClr val="window" lastClr="FFFFFF"/>
              </a:solidFill>
            </p:grpSpPr>
            <p:sp>
              <p:nvSpPr>
                <p:cNvPr id="92" name="Freeform 39">
                  <a:extLst>
                    <a:ext uri="{FF2B5EF4-FFF2-40B4-BE49-F238E27FC236}">
                      <a16:creationId xmlns="" xmlns:a16="http://schemas.microsoft.com/office/drawing/2014/main" id="{F549FF5A-632E-1204-CD3B-3EFC67B5CFCD}"/>
                    </a:ext>
                  </a:extLst>
                </p:cNvPr>
                <p:cNvSpPr>
                  <a:spLocks noEditPoints="1"/>
                </p:cNvSpPr>
                <p:nvPr/>
              </p:nvSpPr>
              <p:spPr bwMode="auto">
                <a:xfrm>
                  <a:off x="8337551" y="1873250"/>
                  <a:ext cx="450850" cy="622300"/>
                </a:xfrm>
                <a:custGeom>
                  <a:avLst/>
                  <a:gdLst>
                    <a:gd name="T0" fmla="*/ 735 w 1987"/>
                    <a:gd name="T1" fmla="*/ 293 h 2740"/>
                    <a:gd name="T2" fmla="*/ 469 w 1987"/>
                    <a:gd name="T3" fmla="*/ 456 h 2740"/>
                    <a:gd name="T4" fmla="*/ 298 w 1987"/>
                    <a:gd name="T5" fmla="*/ 707 h 2740"/>
                    <a:gd name="T6" fmla="*/ 254 w 1987"/>
                    <a:gd name="T7" fmla="*/ 1012 h 2740"/>
                    <a:gd name="T8" fmla="*/ 307 w 1987"/>
                    <a:gd name="T9" fmla="*/ 1256 h 2740"/>
                    <a:gd name="T10" fmla="*/ 405 w 1987"/>
                    <a:gd name="T11" fmla="*/ 1440 h 2740"/>
                    <a:gd name="T12" fmla="*/ 519 w 1987"/>
                    <a:gd name="T13" fmla="*/ 1611 h 2740"/>
                    <a:gd name="T14" fmla="*/ 590 w 1987"/>
                    <a:gd name="T15" fmla="*/ 1804 h 2740"/>
                    <a:gd name="T16" fmla="*/ 633 w 1987"/>
                    <a:gd name="T17" fmla="*/ 1936 h 2740"/>
                    <a:gd name="T18" fmla="*/ 1318 w 1987"/>
                    <a:gd name="T19" fmla="*/ 1969 h 2740"/>
                    <a:gd name="T20" fmla="*/ 1391 w 1987"/>
                    <a:gd name="T21" fmla="*/ 1872 h 2740"/>
                    <a:gd name="T22" fmla="*/ 1429 w 1987"/>
                    <a:gd name="T23" fmla="*/ 1685 h 2740"/>
                    <a:gd name="T24" fmla="*/ 1537 w 1987"/>
                    <a:gd name="T25" fmla="*/ 1505 h 2740"/>
                    <a:gd name="T26" fmla="*/ 1643 w 1987"/>
                    <a:gd name="T27" fmla="*/ 1335 h 2740"/>
                    <a:gd name="T28" fmla="*/ 1720 w 1987"/>
                    <a:gd name="T29" fmla="*/ 1118 h 2740"/>
                    <a:gd name="T30" fmla="*/ 1724 w 1987"/>
                    <a:gd name="T31" fmla="*/ 826 h 2740"/>
                    <a:gd name="T32" fmla="*/ 1600 w 1987"/>
                    <a:gd name="T33" fmla="*/ 547 h 2740"/>
                    <a:gd name="T34" fmla="*/ 1368 w 1987"/>
                    <a:gd name="T35" fmla="*/ 345 h 2740"/>
                    <a:gd name="T36" fmla="*/ 1061 w 1987"/>
                    <a:gd name="T37" fmla="*/ 252 h 2740"/>
                    <a:gd name="T38" fmla="*/ 1231 w 1987"/>
                    <a:gd name="T39" fmla="*/ 28 h 2740"/>
                    <a:gd name="T40" fmla="*/ 1579 w 1987"/>
                    <a:gd name="T41" fmla="*/ 184 h 2740"/>
                    <a:gd name="T42" fmla="*/ 1838 w 1987"/>
                    <a:gd name="T43" fmla="*/ 451 h 2740"/>
                    <a:gd name="T44" fmla="*/ 1973 w 1987"/>
                    <a:gd name="T45" fmla="*/ 798 h 2740"/>
                    <a:gd name="T46" fmla="*/ 1971 w 1987"/>
                    <a:gd name="T47" fmla="*/ 1141 h 2740"/>
                    <a:gd name="T48" fmla="*/ 1894 w 1987"/>
                    <a:gd name="T49" fmla="*/ 1393 h 2740"/>
                    <a:gd name="T50" fmla="*/ 1788 w 1987"/>
                    <a:gd name="T51" fmla="*/ 1583 h 2740"/>
                    <a:gd name="T52" fmla="*/ 1679 w 1987"/>
                    <a:gd name="T53" fmla="*/ 1747 h 2740"/>
                    <a:gd name="T54" fmla="*/ 1642 w 1987"/>
                    <a:gd name="T55" fmla="*/ 1893 h 2740"/>
                    <a:gd name="T56" fmla="*/ 1539 w 1987"/>
                    <a:gd name="T57" fmla="*/ 2104 h 2740"/>
                    <a:gd name="T58" fmla="*/ 1456 w 1987"/>
                    <a:gd name="T59" fmla="*/ 2246 h 2740"/>
                    <a:gd name="T60" fmla="*/ 1449 w 1987"/>
                    <a:gd name="T61" fmla="*/ 2378 h 2740"/>
                    <a:gd name="T62" fmla="*/ 1446 w 1987"/>
                    <a:gd name="T63" fmla="*/ 2439 h 2740"/>
                    <a:gd name="T64" fmla="*/ 1416 w 1987"/>
                    <a:gd name="T65" fmla="*/ 2521 h 2740"/>
                    <a:gd name="T66" fmla="*/ 1312 w 1987"/>
                    <a:gd name="T67" fmla="*/ 2610 h 2740"/>
                    <a:gd name="T68" fmla="*/ 1160 w 1987"/>
                    <a:gd name="T69" fmla="*/ 2720 h 2740"/>
                    <a:gd name="T70" fmla="*/ 872 w 1987"/>
                    <a:gd name="T71" fmla="*/ 2738 h 2740"/>
                    <a:gd name="T72" fmla="*/ 746 w 1987"/>
                    <a:gd name="T73" fmla="*/ 2641 h 2740"/>
                    <a:gd name="T74" fmla="*/ 594 w 1987"/>
                    <a:gd name="T75" fmla="*/ 2551 h 2740"/>
                    <a:gd name="T76" fmla="*/ 544 w 1987"/>
                    <a:gd name="T77" fmla="*/ 2456 h 2740"/>
                    <a:gd name="T78" fmla="*/ 540 w 1987"/>
                    <a:gd name="T79" fmla="*/ 2414 h 2740"/>
                    <a:gd name="T80" fmla="*/ 534 w 1987"/>
                    <a:gd name="T81" fmla="*/ 2301 h 2740"/>
                    <a:gd name="T82" fmla="*/ 527 w 1987"/>
                    <a:gd name="T83" fmla="*/ 2174 h 2740"/>
                    <a:gd name="T84" fmla="*/ 369 w 1987"/>
                    <a:gd name="T85" fmla="*/ 1982 h 2740"/>
                    <a:gd name="T86" fmla="*/ 333 w 1987"/>
                    <a:gd name="T87" fmla="*/ 1800 h 2740"/>
                    <a:gd name="T88" fmla="*/ 242 w 1987"/>
                    <a:gd name="T89" fmla="*/ 1646 h 2740"/>
                    <a:gd name="T90" fmla="*/ 135 w 1987"/>
                    <a:gd name="T91" fmla="*/ 1476 h 2740"/>
                    <a:gd name="T92" fmla="*/ 40 w 1987"/>
                    <a:gd name="T93" fmla="*/ 1251 h 2740"/>
                    <a:gd name="T94" fmla="*/ 0 w 1987"/>
                    <a:gd name="T95" fmla="*/ 953 h 2740"/>
                    <a:gd name="T96" fmla="*/ 78 w 1987"/>
                    <a:gd name="T97" fmla="*/ 582 h 2740"/>
                    <a:gd name="T98" fmla="*/ 292 w 1987"/>
                    <a:gd name="T99" fmla="*/ 280 h 2740"/>
                    <a:gd name="T100" fmla="*/ 608 w 1987"/>
                    <a:gd name="T101" fmla="*/ 75 h 2740"/>
                    <a:gd name="T102" fmla="*/ 993 w 1987"/>
                    <a:gd name="T103" fmla="*/ 0 h 2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87" h="2740">
                      <a:moveTo>
                        <a:pt x="993" y="249"/>
                      </a:moveTo>
                      <a:lnTo>
                        <a:pt x="926" y="252"/>
                      </a:lnTo>
                      <a:lnTo>
                        <a:pt x="860" y="260"/>
                      </a:lnTo>
                      <a:lnTo>
                        <a:pt x="796" y="274"/>
                      </a:lnTo>
                      <a:lnTo>
                        <a:pt x="735" y="293"/>
                      </a:lnTo>
                      <a:lnTo>
                        <a:pt x="675" y="317"/>
                      </a:lnTo>
                      <a:lnTo>
                        <a:pt x="619" y="346"/>
                      </a:lnTo>
                      <a:lnTo>
                        <a:pt x="566" y="378"/>
                      </a:lnTo>
                      <a:lnTo>
                        <a:pt x="516" y="415"/>
                      </a:lnTo>
                      <a:lnTo>
                        <a:pt x="469" y="456"/>
                      </a:lnTo>
                      <a:lnTo>
                        <a:pt x="426" y="499"/>
                      </a:lnTo>
                      <a:lnTo>
                        <a:pt x="388" y="547"/>
                      </a:lnTo>
                      <a:lnTo>
                        <a:pt x="353" y="598"/>
                      </a:lnTo>
                      <a:lnTo>
                        <a:pt x="323" y="651"/>
                      </a:lnTo>
                      <a:lnTo>
                        <a:pt x="298" y="707"/>
                      </a:lnTo>
                      <a:lnTo>
                        <a:pt x="278" y="766"/>
                      </a:lnTo>
                      <a:lnTo>
                        <a:pt x="264" y="826"/>
                      </a:lnTo>
                      <a:lnTo>
                        <a:pt x="255" y="888"/>
                      </a:lnTo>
                      <a:lnTo>
                        <a:pt x="252" y="953"/>
                      </a:lnTo>
                      <a:lnTo>
                        <a:pt x="254" y="1012"/>
                      </a:lnTo>
                      <a:lnTo>
                        <a:pt x="259" y="1067"/>
                      </a:lnTo>
                      <a:lnTo>
                        <a:pt x="267" y="1118"/>
                      </a:lnTo>
                      <a:lnTo>
                        <a:pt x="278" y="1167"/>
                      </a:lnTo>
                      <a:lnTo>
                        <a:pt x="292" y="1213"/>
                      </a:lnTo>
                      <a:lnTo>
                        <a:pt x="307" y="1256"/>
                      </a:lnTo>
                      <a:lnTo>
                        <a:pt x="324" y="1297"/>
                      </a:lnTo>
                      <a:lnTo>
                        <a:pt x="344" y="1335"/>
                      </a:lnTo>
                      <a:lnTo>
                        <a:pt x="363" y="1372"/>
                      </a:lnTo>
                      <a:lnTo>
                        <a:pt x="385" y="1407"/>
                      </a:lnTo>
                      <a:lnTo>
                        <a:pt x="405" y="1440"/>
                      </a:lnTo>
                      <a:lnTo>
                        <a:pt x="428" y="1473"/>
                      </a:lnTo>
                      <a:lnTo>
                        <a:pt x="449" y="1504"/>
                      </a:lnTo>
                      <a:lnTo>
                        <a:pt x="473" y="1540"/>
                      </a:lnTo>
                      <a:lnTo>
                        <a:pt x="497" y="1576"/>
                      </a:lnTo>
                      <a:lnTo>
                        <a:pt x="519" y="1611"/>
                      </a:lnTo>
                      <a:lnTo>
                        <a:pt x="540" y="1647"/>
                      </a:lnTo>
                      <a:lnTo>
                        <a:pt x="557" y="1685"/>
                      </a:lnTo>
                      <a:lnTo>
                        <a:pt x="572" y="1722"/>
                      </a:lnTo>
                      <a:lnTo>
                        <a:pt x="583" y="1762"/>
                      </a:lnTo>
                      <a:lnTo>
                        <a:pt x="590" y="1804"/>
                      </a:lnTo>
                      <a:lnTo>
                        <a:pt x="592" y="1848"/>
                      </a:lnTo>
                      <a:lnTo>
                        <a:pt x="595" y="1872"/>
                      </a:lnTo>
                      <a:lnTo>
                        <a:pt x="605" y="1895"/>
                      </a:lnTo>
                      <a:lnTo>
                        <a:pt x="617" y="1917"/>
                      </a:lnTo>
                      <a:lnTo>
                        <a:pt x="633" y="1936"/>
                      </a:lnTo>
                      <a:lnTo>
                        <a:pt x="651" y="1953"/>
                      </a:lnTo>
                      <a:lnTo>
                        <a:pt x="669" y="1969"/>
                      </a:lnTo>
                      <a:lnTo>
                        <a:pt x="687" y="1982"/>
                      </a:lnTo>
                      <a:lnTo>
                        <a:pt x="1300" y="1982"/>
                      </a:lnTo>
                      <a:lnTo>
                        <a:pt x="1318" y="1969"/>
                      </a:lnTo>
                      <a:lnTo>
                        <a:pt x="1336" y="1953"/>
                      </a:lnTo>
                      <a:lnTo>
                        <a:pt x="1355" y="1936"/>
                      </a:lnTo>
                      <a:lnTo>
                        <a:pt x="1370" y="1917"/>
                      </a:lnTo>
                      <a:lnTo>
                        <a:pt x="1382" y="1895"/>
                      </a:lnTo>
                      <a:lnTo>
                        <a:pt x="1391" y="1872"/>
                      </a:lnTo>
                      <a:lnTo>
                        <a:pt x="1395" y="1848"/>
                      </a:lnTo>
                      <a:lnTo>
                        <a:pt x="1397" y="1804"/>
                      </a:lnTo>
                      <a:lnTo>
                        <a:pt x="1404" y="1762"/>
                      </a:lnTo>
                      <a:lnTo>
                        <a:pt x="1415" y="1722"/>
                      </a:lnTo>
                      <a:lnTo>
                        <a:pt x="1429" y="1685"/>
                      </a:lnTo>
                      <a:lnTo>
                        <a:pt x="1447" y="1648"/>
                      </a:lnTo>
                      <a:lnTo>
                        <a:pt x="1467" y="1611"/>
                      </a:lnTo>
                      <a:lnTo>
                        <a:pt x="1489" y="1576"/>
                      </a:lnTo>
                      <a:lnTo>
                        <a:pt x="1513" y="1541"/>
                      </a:lnTo>
                      <a:lnTo>
                        <a:pt x="1537" y="1505"/>
                      </a:lnTo>
                      <a:lnTo>
                        <a:pt x="1559" y="1474"/>
                      </a:lnTo>
                      <a:lnTo>
                        <a:pt x="1580" y="1441"/>
                      </a:lnTo>
                      <a:lnTo>
                        <a:pt x="1602" y="1408"/>
                      </a:lnTo>
                      <a:lnTo>
                        <a:pt x="1623" y="1372"/>
                      </a:lnTo>
                      <a:lnTo>
                        <a:pt x="1643" y="1335"/>
                      </a:lnTo>
                      <a:lnTo>
                        <a:pt x="1662" y="1297"/>
                      </a:lnTo>
                      <a:lnTo>
                        <a:pt x="1680" y="1256"/>
                      </a:lnTo>
                      <a:lnTo>
                        <a:pt x="1695" y="1213"/>
                      </a:lnTo>
                      <a:lnTo>
                        <a:pt x="1709" y="1167"/>
                      </a:lnTo>
                      <a:lnTo>
                        <a:pt x="1720" y="1118"/>
                      </a:lnTo>
                      <a:lnTo>
                        <a:pt x="1728" y="1067"/>
                      </a:lnTo>
                      <a:lnTo>
                        <a:pt x="1733" y="1012"/>
                      </a:lnTo>
                      <a:lnTo>
                        <a:pt x="1735" y="953"/>
                      </a:lnTo>
                      <a:lnTo>
                        <a:pt x="1732" y="888"/>
                      </a:lnTo>
                      <a:lnTo>
                        <a:pt x="1724" y="826"/>
                      </a:lnTo>
                      <a:lnTo>
                        <a:pt x="1709" y="765"/>
                      </a:lnTo>
                      <a:lnTo>
                        <a:pt x="1689" y="707"/>
                      </a:lnTo>
                      <a:lnTo>
                        <a:pt x="1664" y="651"/>
                      </a:lnTo>
                      <a:lnTo>
                        <a:pt x="1634" y="597"/>
                      </a:lnTo>
                      <a:lnTo>
                        <a:pt x="1600" y="547"/>
                      </a:lnTo>
                      <a:lnTo>
                        <a:pt x="1561" y="499"/>
                      </a:lnTo>
                      <a:lnTo>
                        <a:pt x="1518" y="456"/>
                      </a:lnTo>
                      <a:lnTo>
                        <a:pt x="1472" y="415"/>
                      </a:lnTo>
                      <a:lnTo>
                        <a:pt x="1421" y="377"/>
                      </a:lnTo>
                      <a:lnTo>
                        <a:pt x="1368" y="345"/>
                      </a:lnTo>
                      <a:lnTo>
                        <a:pt x="1311" y="317"/>
                      </a:lnTo>
                      <a:lnTo>
                        <a:pt x="1252" y="293"/>
                      </a:lnTo>
                      <a:lnTo>
                        <a:pt x="1190" y="274"/>
                      </a:lnTo>
                      <a:lnTo>
                        <a:pt x="1127" y="260"/>
                      </a:lnTo>
                      <a:lnTo>
                        <a:pt x="1061" y="252"/>
                      </a:lnTo>
                      <a:lnTo>
                        <a:pt x="993" y="249"/>
                      </a:lnTo>
                      <a:close/>
                      <a:moveTo>
                        <a:pt x="993" y="0"/>
                      </a:moveTo>
                      <a:lnTo>
                        <a:pt x="1074" y="3"/>
                      </a:lnTo>
                      <a:lnTo>
                        <a:pt x="1154" y="13"/>
                      </a:lnTo>
                      <a:lnTo>
                        <a:pt x="1231" y="28"/>
                      </a:lnTo>
                      <a:lnTo>
                        <a:pt x="1307" y="48"/>
                      </a:lnTo>
                      <a:lnTo>
                        <a:pt x="1379" y="75"/>
                      </a:lnTo>
                      <a:lnTo>
                        <a:pt x="1449" y="106"/>
                      </a:lnTo>
                      <a:lnTo>
                        <a:pt x="1516" y="143"/>
                      </a:lnTo>
                      <a:lnTo>
                        <a:pt x="1579" y="184"/>
                      </a:lnTo>
                      <a:lnTo>
                        <a:pt x="1639" y="230"/>
                      </a:lnTo>
                      <a:lnTo>
                        <a:pt x="1695" y="280"/>
                      </a:lnTo>
                      <a:lnTo>
                        <a:pt x="1746" y="332"/>
                      </a:lnTo>
                      <a:lnTo>
                        <a:pt x="1795" y="390"/>
                      </a:lnTo>
                      <a:lnTo>
                        <a:pt x="1838" y="451"/>
                      </a:lnTo>
                      <a:lnTo>
                        <a:pt x="1876" y="515"/>
                      </a:lnTo>
                      <a:lnTo>
                        <a:pt x="1909" y="582"/>
                      </a:lnTo>
                      <a:lnTo>
                        <a:pt x="1935" y="652"/>
                      </a:lnTo>
                      <a:lnTo>
                        <a:pt x="1958" y="723"/>
                      </a:lnTo>
                      <a:lnTo>
                        <a:pt x="1973" y="798"/>
                      </a:lnTo>
                      <a:lnTo>
                        <a:pt x="1983" y="874"/>
                      </a:lnTo>
                      <a:lnTo>
                        <a:pt x="1987" y="953"/>
                      </a:lnTo>
                      <a:lnTo>
                        <a:pt x="1985" y="1019"/>
                      </a:lnTo>
                      <a:lnTo>
                        <a:pt x="1979" y="1082"/>
                      </a:lnTo>
                      <a:lnTo>
                        <a:pt x="1971" y="1141"/>
                      </a:lnTo>
                      <a:lnTo>
                        <a:pt x="1960" y="1198"/>
                      </a:lnTo>
                      <a:lnTo>
                        <a:pt x="1947" y="1251"/>
                      </a:lnTo>
                      <a:lnTo>
                        <a:pt x="1931" y="1301"/>
                      </a:lnTo>
                      <a:lnTo>
                        <a:pt x="1913" y="1349"/>
                      </a:lnTo>
                      <a:lnTo>
                        <a:pt x="1894" y="1393"/>
                      </a:lnTo>
                      <a:lnTo>
                        <a:pt x="1874" y="1435"/>
                      </a:lnTo>
                      <a:lnTo>
                        <a:pt x="1853" y="1475"/>
                      </a:lnTo>
                      <a:lnTo>
                        <a:pt x="1831" y="1514"/>
                      </a:lnTo>
                      <a:lnTo>
                        <a:pt x="1809" y="1549"/>
                      </a:lnTo>
                      <a:lnTo>
                        <a:pt x="1788" y="1583"/>
                      </a:lnTo>
                      <a:lnTo>
                        <a:pt x="1766" y="1614"/>
                      </a:lnTo>
                      <a:lnTo>
                        <a:pt x="1744" y="1645"/>
                      </a:lnTo>
                      <a:lnTo>
                        <a:pt x="1720" y="1683"/>
                      </a:lnTo>
                      <a:lnTo>
                        <a:pt x="1697" y="1716"/>
                      </a:lnTo>
                      <a:lnTo>
                        <a:pt x="1679" y="1747"/>
                      </a:lnTo>
                      <a:lnTo>
                        <a:pt x="1664" y="1774"/>
                      </a:lnTo>
                      <a:lnTo>
                        <a:pt x="1654" y="1800"/>
                      </a:lnTo>
                      <a:lnTo>
                        <a:pt x="1647" y="1824"/>
                      </a:lnTo>
                      <a:lnTo>
                        <a:pt x="1645" y="1848"/>
                      </a:lnTo>
                      <a:lnTo>
                        <a:pt x="1642" y="1893"/>
                      </a:lnTo>
                      <a:lnTo>
                        <a:pt x="1633" y="1938"/>
                      </a:lnTo>
                      <a:lnTo>
                        <a:pt x="1618" y="1982"/>
                      </a:lnTo>
                      <a:lnTo>
                        <a:pt x="1597" y="2025"/>
                      </a:lnTo>
                      <a:lnTo>
                        <a:pt x="1571" y="2065"/>
                      </a:lnTo>
                      <a:lnTo>
                        <a:pt x="1539" y="2104"/>
                      </a:lnTo>
                      <a:lnTo>
                        <a:pt x="1502" y="2141"/>
                      </a:lnTo>
                      <a:lnTo>
                        <a:pt x="1460" y="2174"/>
                      </a:lnTo>
                      <a:lnTo>
                        <a:pt x="1459" y="2195"/>
                      </a:lnTo>
                      <a:lnTo>
                        <a:pt x="1458" y="2219"/>
                      </a:lnTo>
                      <a:lnTo>
                        <a:pt x="1456" y="2246"/>
                      </a:lnTo>
                      <a:lnTo>
                        <a:pt x="1455" y="2273"/>
                      </a:lnTo>
                      <a:lnTo>
                        <a:pt x="1453" y="2301"/>
                      </a:lnTo>
                      <a:lnTo>
                        <a:pt x="1452" y="2328"/>
                      </a:lnTo>
                      <a:lnTo>
                        <a:pt x="1450" y="2355"/>
                      </a:lnTo>
                      <a:lnTo>
                        <a:pt x="1449" y="2378"/>
                      </a:lnTo>
                      <a:lnTo>
                        <a:pt x="1448" y="2397"/>
                      </a:lnTo>
                      <a:lnTo>
                        <a:pt x="1447" y="2414"/>
                      </a:lnTo>
                      <a:lnTo>
                        <a:pt x="1447" y="2424"/>
                      </a:lnTo>
                      <a:lnTo>
                        <a:pt x="1446" y="2427"/>
                      </a:lnTo>
                      <a:lnTo>
                        <a:pt x="1446" y="2439"/>
                      </a:lnTo>
                      <a:lnTo>
                        <a:pt x="1444" y="2453"/>
                      </a:lnTo>
                      <a:lnTo>
                        <a:pt x="1440" y="2469"/>
                      </a:lnTo>
                      <a:lnTo>
                        <a:pt x="1435" y="2485"/>
                      </a:lnTo>
                      <a:lnTo>
                        <a:pt x="1426" y="2503"/>
                      </a:lnTo>
                      <a:lnTo>
                        <a:pt x="1416" y="2521"/>
                      </a:lnTo>
                      <a:lnTo>
                        <a:pt x="1403" y="2539"/>
                      </a:lnTo>
                      <a:lnTo>
                        <a:pt x="1386" y="2558"/>
                      </a:lnTo>
                      <a:lnTo>
                        <a:pt x="1366" y="2576"/>
                      </a:lnTo>
                      <a:lnTo>
                        <a:pt x="1341" y="2594"/>
                      </a:lnTo>
                      <a:lnTo>
                        <a:pt x="1312" y="2610"/>
                      </a:lnTo>
                      <a:lnTo>
                        <a:pt x="1280" y="2626"/>
                      </a:lnTo>
                      <a:lnTo>
                        <a:pt x="1241" y="2641"/>
                      </a:lnTo>
                      <a:lnTo>
                        <a:pt x="1218" y="2669"/>
                      </a:lnTo>
                      <a:lnTo>
                        <a:pt x="1190" y="2696"/>
                      </a:lnTo>
                      <a:lnTo>
                        <a:pt x="1160" y="2720"/>
                      </a:lnTo>
                      <a:lnTo>
                        <a:pt x="1138" y="2731"/>
                      </a:lnTo>
                      <a:lnTo>
                        <a:pt x="1114" y="2738"/>
                      </a:lnTo>
                      <a:lnTo>
                        <a:pt x="1090" y="2740"/>
                      </a:lnTo>
                      <a:lnTo>
                        <a:pt x="897" y="2740"/>
                      </a:lnTo>
                      <a:lnTo>
                        <a:pt x="872" y="2738"/>
                      </a:lnTo>
                      <a:lnTo>
                        <a:pt x="849" y="2731"/>
                      </a:lnTo>
                      <a:lnTo>
                        <a:pt x="827" y="2720"/>
                      </a:lnTo>
                      <a:lnTo>
                        <a:pt x="796" y="2696"/>
                      </a:lnTo>
                      <a:lnTo>
                        <a:pt x="769" y="2669"/>
                      </a:lnTo>
                      <a:lnTo>
                        <a:pt x="746" y="2641"/>
                      </a:lnTo>
                      <a:lnTo>
                        <a:pt x="705" y="2624"/>
                      </a:lnTo>
                      <a:lnTo>
                        <a:pt x="670" y="2608"/>
                      </a:lnTo>
                      <a:lnTo>
                        <a:pt x="639" y="2590"/>
                      </a:lnTo>
                      <a:lnTo>
                        <a:pt x="615" y="2570"/>
                      </a:lnTo>
                      <a:lnTo>
                        <a:pt x="594" y="2551"/>
                      </a:lnTo>
                      <a:lnTo>
                        <a:pt x="578" y="2531"/>
                      </a:lnTo>
                      <a:lnTo>
                        <a:pt x="566" y="2511"/>
                      </a:lnTo>
                      <a:lnTo>
                        <a:pt x="555" y="2492"/>
                      </a:lnTo>
                      <a:lnTo>
                        <a:pt x="549" y="2474"/>
                      </a:lnTo>
                      <a:lnTo>
                        <a:pt x="544" y="2456"/>
                      </a:lnTo>
                      <a:lnTo>
                        <a:pt x="542" y="2441"/>
                      </a:lnTo>
                      <a:lnTo>
                        <a:pt x="541" y="2427"/>
                      </a:lnTo>
                      <a:lnTo>
                        <a:pt x="541" y="2427"/>
                      </a:lnTo>
                      <a:lnTo>
                        <a:pt x="541" y="2424"/>
                      </a:lnTo>
                      <a:lnTo>
                        <a:pt x="540" y="2414"/>
                      </a:lnTo>
                      <a:lnTo>
                        <a:pt x="539" y="2397"/>
                      </a:lnTo>
                      <a:lnTo>
                        <a:pt x="538" y="2378"/>
                      </a:lnTo>
                      <a:lnTo>
                        <a:pt x="537" y="2355"/>
                      </a:lnTo>
                      <a:lnTo>
                        <a:pt x="535" y="2328"/>
                      </a:lnTo>
                      <a:lnTo>
                        <a:pt x="534" y="2301"/>
                      </a:lnTo>
                      <a:lnTo>
                        <a:pt x="532" y="2273"/>
                      </a:lnTo>
                      <a:lnTo>
                        <a:pt x="531" y="2246"/>
                      </a:lnTo>
                      <a:lnTo>
                        <a:pt x="529" y="2219"/>
                      </a:lnTo>
                      <a:lnTo>
                        <a:pt x="528" y="2195"/>
                      </a:lnTo>
                      <a:lnTo>
                        <a:pt x="527" y="2174"/>
                      </a:lnTo>
                      <a:lnTo>
                        <a:pt x="484" y="2141"/>
                      </a:lnTo>
                      <a:lnTo>
                        <a:pt x="448" y="2104"/>
                      </a:lnTo>
                      <a:lnTo>
                        <a:pt x="416" y="2065"/>
                      </a:lnTo>
                      <a:lnTo>
                        <a:pt x="390" y="2025"/>
                      </a:lnTo>
                      <a:lnTo>
                        <a:pt x="369" y="1982"/>
                      </a:lnTo>
                      <a:lnTo>
                        <a:pt x="354" y="1938"/>
                      </a:lnTo>
                      <a:lnTo>
                        <a:pt x="345" y="1893"/>
                      </a:lnTo>
                      <a:lnTo>
                        <a:pt x="342" y="1848"/>
                      </a:lnTo>
                      <a:lnTo>
                        <a:pt x="340" y="1824"/>
                      </a:lnTo>
                      <a:lnTo>
                        <a:pt x="333" y="1800"/>
                      </a:lnTo>
                      <a:lnTo>
                        <a:pt x="322" y="1774"/>
                      </a:lnTo>
                      <a:lnTo>
                        <a:pt x="308" y="1747"/>
                      </a:lnTo>
                      <a:lnTo>
                        <a:pt x="290" y="1716"/>
                      </a:lnTo>
                      <a:lnTo>
                        <a:pt x="268" y="1683"/>
                      </a:lnTo>
                      <a:lnTo>
                        <a:pt x="242" y="1646"/>
                      </a:lnTo>
                      <a:lnTo>
                        <a:pt x="222" y="1615"/>
                      </a:lnTo>
                      <a:lnTo>
                        <a:pt x="200" y="1583"/>
                      </a:lnTo>
                      <a:lnTo>
                        <a:pt x="178" y="1549"/>
                      </a:lnTo>
                      <a:lnTo>
                        <a:pt x="156" y="1514"/>
                      </a:lnTo>
                      <a:lnTo>
                        <a:pt x="135" y="1476"/>
                      </a:lnTo>
                      <a:lnTo>
                        <a:pt x="113" y="1435"/>
                      </a:lnTo>
                      <a:lnTo>
                        <a:pt x="93" y="1393"/>
                      </a:lnTo>
                      <a:lnTo>
                        <a:pt x="74" y="1349"/>
                      </a:lnTo>
                      <a:lnTo>
                        <a:pt x="56" y="1301"/>
                      </a:lnTo>
                      <a:lnTo>
                        <a:pt x="40" y="1251"/>
                      </a:lnTo>
                      <a:lnTo>
                        <a:pt x="27" y="1198"/>
                      </a:lnTo>
                      <a:lnTo>
                        <a:pt x="16" y="1141"/>
                      </a:lnTo>
                      <a:lnTo>
                        <a:pt x="7" y="1082"/>
                      </a:lnTo>
                      <a:lnTo>
                        <a:pt x="2" y="1019"/>
                      </a:lnTo>
                      <a:lnTo>
                        <a:pt x="0" y="953"/>
                      </a:lnTo>
                      <a:lnTo>
                        <a:pt x="3" y="874"/>
                      </a:lnTo>
                      <a:lnTo>
                        <a:pt x="14" y="798"/>
                      </a:lnTo>
                      <a:lnTo>
                        <a:pt x="29" y="723"/>
                      </a:lnTo>
                      <a:lnTo>
                        <a:pt x="52" y="652"/>
                      </a:lnTo>
                      <a:lnTo>
                        <a:pt x="78" y="582"/>
                      </a:lnTo>
                      <a:lnTo>
                        <a:pt x="111" y="515"/>
                      </a:lnTo>
                      <a:lnTo>
                        <a:pt x="149" y="451"/>
                      </a:lnTo>
                      <a:lnTo>
                        <a:pt x="192" y="390"/>
                      </a:lnTo>
                      <a:lnTo>
                        <a:pt x="240" y="332"/>
                      </a:lnTo>
                      <a:lnTo>
                        <a:pt x="292" y="280"/>
                      </a:lnTo>
                      <a:lnTo>
                        <a:pt x="348" y="230"/>
                      </a:lnTo>
                      <a:lnTo>
                        <a:pt x="408" y="184"/>
                      </a:lnTo>
                      <a:lnTo>
                        <a:pt x="471" y="143"/>
                      </a:lnTo>
                      <a:lnTo>
                        <a:pt x="538" y="106"/>
                      </a:lnTo>
                      <a:lnTo>
                        <a:pt x="608" y="75"/>
                      </a:lnTo>
                      <a:lnTo>
                        <a:pt x="680" y="48"/>
                      </a:lnTo>
                      <a:lnTo>
                        <a:pt x="755" y="28"/>
                      </a:lnTo>
                      <a:lnTo>
                        <a:pt x="832" y="13"/>
                      </a:lnTo>
                      <a:lnTo>
                        <a:pt x="912" y="3"/>
                      </a:lnTo>
                      <a:lnTo>
                        <a:pt x="9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3" name="Freeform 40">
                  <a:extLst>
                    <a:ext uri="{FF2B5EF4-FFF2-40B4-BE49-F238E27FC236}">
                      <a16:creationId xmlns="" xmlns:a16="http://schemas.microsoft.com/office/drawing/2014/main" id="{6D268EB8-43C1-A0A8-3941-B1F0BC93CB86}"/>
                    </a:ext>
                  </a:extLst>
                </p:cNvPr>
                <p:cNvSpPr>
                  <a:spLocks/>
                </p:cNvSpPr>
                <p:nvPr/>
              </p:nvSpPr>
              <p:spPr bwMode="auto">
                <a:xfrm>
                  <a:off x="8548688" y="1760538"/>
                  <a:ext cx="28575" cy="69850"/>
                </a:xfrm>
                <a:custGeom>
                  <a:avLst/>
                  <a:gdLst>
                    <a:gd name="T0" fmla="*/ 62 w 125"/>
                    <a:gd name="T1" fmla="*/ 0 h 310"/>
                    <a:gd name="T2" fmla="*/ 62 w 125"/>
                    <a:gd name="T3" fmla="*/ 0 h 310"/>
                    <a:gd name="T4" fmla="*/ 79 w 125"/>
                    <a:gd name="T5" fmla="*/ 2 h 310"/>
                    <a:gd name="T6" fmla="*/ 94 w 125"/>
                    <a:gd name="T7" fmla="*/ 8 h 310"/>
                    <a:gd name="T8" fmla="*/ 107 w 125"/>
                    <a:gd name="T9" fmla="*/ 18 h 310"/>
                    <a:gd name="T10" fmla="*/ 117 w 125"/>
                    <a:gd name="T11" fmla="*/ 30 h 310"/>
                    <a:gd name="T12" fmla="*/ 123 w 125"/>
                    <a:gd name="T13" fmla="*/ 45 h 310"/>
                    <a:gd name="T14" fmla="*/ 125 w 125"/>
                    <a:gd name="T15" fmla="*/ 62 h 310"/>
                    <a:gd name="T16" fmla="*/ 125 w 125"/>
                    <a:gd name="T17" fmla="*/ 248 h 310"/>
                    <a:gd name="T18" fmla="*/ 123 w 125"/>
                    <a:gd name="T19" fmla="*/ 265 h 310"/>
                    <a:gd name="T20" fmla="*/ 117 w 125"/>
                    <a:gd name="T21" fmla="*/ 280 h 310"/>
                    <a:gd name="T22" fmla="*/ 107 w 125"/>
                    <a:gd name="T23" fmla="*/ 293 h 310"/>
                    <a:gd name="T24" fmla="*/ 94 w 125"/>
                    <a:gd name="T25" fmla="*/ 302 h 310"/>
                    <a:gd name="T26" fmla="*/ 79 w 125"/>
                    <a:gd name="T27" fmla="*/ 308 h 310"/>
                    <a:gd name="T28" fmla="*/ 62 w 125"/>
                    <a:gd name="T29" fmla="*/ 310 h 310"/>
                    <a:gd name="T30" fmla="*/ 46 w 125"/>
                    <a:gd name="T31" fmla="*/ 308 h 310"/>
                    <a:gd name="T32" fmla="*/ 31 w 125"/>
                    <a:gd name="T33" fmla="*/ 302 h 310"/>
                    <a:gd name="T34" fmla="*/ 18 w 125"/>
                    <a:gd name="T35" fmla="*/ 293 h 310"/>
                    <a:gd name="T36" fmla="*/ 8 w 125"/>
                    <a:gd name="T37" fmla="*/ 280 h 310"/>
                    <a:gd name="T38" fmla="*/ 2 w 125"/>
                    <a:gd name="T39" fmla="*/ 265 h 310"/>
                    <a:gd name="T40" fmla="*/ 0 w 125"/>
                    <a:gd name="T41" fmla="*/ 248 h 310"/>
                    <a:gd name="T42" fmla="*/ 0 w 125"/>
                    <a:gd name="T43" fmla="*/ 62 h 310"/>
                    <a:gd name="T44" fmla="*/ 2 w 125"/>
                    <a:gd name="T45" fmla="*/ 45 h 310"/>
                    <a:gd name="T46" fmla="*/ 8 w 125"/>
                    <a:gd name="T47" fmla="*/ 30 h 310"/>
                    <a:gd name="T48" fmla="*/ 18 w 125"/>
                    <a:gd name="T49" fmla="*/ 18 h 310"/>
                    <a:gd name="T50" fmla="*/ 31 w 125"/>
                    <a:gd name="T51" fmla="*/ 8 h 310"/>
                    <a:gd name="T52" fmla="*/ 46 w 125"/>
                    <a:gd name="T53" fmla="*/ 2 h 310"/>
                    <a:gd name="T54" fmla="*/ 62 w 125"/>
                    <a:gd name="T55"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310">
                      <a:moveTo>
                        <a:pt x="62" y="0"/>
                      </a:moveTo>
                      <a:lnTo>
                        <a:pt x="62" y="0"/>
                      </a:lnTo>
                      <a:lnTo>
                        <a:pt x="79" y="2"/>
                      </a:lnTo>
                      <a:lnTo>
                        <a:pt x="94" y="8"/>
                      </a:lnTo>
                      <a:lnTo>
                        <a:pt x="107" y="18"/>
                      </a:lnTo>
                      <a:lnTo>
                        <a:pt x="117" y="30"/>
                      </a:lnTo>
                      <a:lnTo>
                        <a:pt x="123" y="45"/>
                      </a:lnTo>
                      <a:lnTo>
                        <a:pt x="125" y="62"/>
                      </a:lnTo>
                      <a:lnTo>
                        <a:pt x="125" y="248"/>
                      </a:lnTo>
                      <a:lnTo>
                        <a:pt x="123" y="265"/>
                      </a:lnTo>
                      <a:lnTo>
                        <a:pt x="117" y="280"/>
                      </a:lnTo>
                      <a:lnTo>
                        <a:pt x="107" y="293"/>
                      </a:lnTo>
                      <a:lnTo>
                        <a:pt x="94" y="302"/>
                      </a:lnTo>
                      <a:lnTo>
                        <a:pt x="79" y="308"/>
                      </a:lnTo>
                      <a:lnTo>
                        <a:pt x="62" y="310"/>
                      </a:lnTo>
                      <a:lnTo>
                        <a:pt x="46" y="308"/>
                      </a:lnTo>
                      <a:lnTo>
                        <a:pt x="31" y="302"/>
                      </a:lnTo>
                      <a:lnTo>
                        <a:pt x="18" y="293"/>
                      </a:lnTo>
                      <a:lnTo>
                        <a:pt x="8" y="280"/>
                      </a:lnTo>
                      <a:lnTo>
                        <a:pt x="2" y="265"/>
                      </a:lnTo>
                      <a:lnTo>
                        <a:pt x="0" y="248"/>
                      </a:lnTo>
                      <a:lnTo>
                        <a:pt x="0" y="62"/>
                      </a:lnTo>
                      <a:lnTo>
                        <a:pt x="2" y="45"/>
                      </a:lnTo>
                      <a:lnTo>
                        <a:pt x="8" y="30"/>
                      </a:lnTo>
                      <a:lnTo>
                        <a:pt x="18" y="18"/>
                      </a:lnTo>
                      <a:lnTo>
                        <a:pt x="31" y="8"/>
                      </a:lnTo>
                      <a:lnTo>
                        <a:pt x="46" y="2"/>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4" name="Freeform 41">
                  <a:extLst>
                    <a:ext uri="{FF2B5EF4-FFF2-40B4-BE49-F238E27FC236}">
                      <a16:creationId xmlns="" xmlns:a16="http://schemas.microsoft.com/office/drawing/2014/main" id="{F01A39C8-F451-A45A-D804-4DFA9AB76714}"/>
                    </a:ext>
                  </a:extLst>
                </p:cNvPr>
                <p:cNvSpPr>
                  <a:spLocks/>
                </p:cNvSpPr>
                <p:nvPr/>
              </p:nvSpPr>
              <p:spPr bwMode="auto">
                <a:xfrm>
                  <a:off x="8388351" y="1803400"/>
                  <a:ext cx="49213" cy="65088"/>
                </a:xfrm>
                <a:custGeom>
                  <a:avLst/>
                  <a:gdLst>
                    <a:gd name="T0" fmla="*/ 62 w 219"/>
                    <a:gd name="T1" fmla="*/ 0 h 287"/>
                    <a:gd name="T2" fmla="*/ 79 w 219"/>
                    <a:gd name="T3" fmla="*/ 2 h 287"/>
                    <a:gd name="T4" fmla="*/ 93 w 219"/>
                    <a:gd name="T5" fmla="*/ 8 h 287"/>
                    <a:gd name="T6" fmla="*/ 107 w 219"/>
                    <a:gd name="T7" fmla="*/ 18 h 287"/>
                    <a:gd name="T8" fmla="*/ 117 w 219"/>
                    <a:gd name="T9" fmla="*/ 32 h 287"/>
                    <a:gd name="T10" fmla="*/ 211 w 219"/>
                    <a:gd name="T11" fmla="*/ 193 h 287"/>
                    <a:gd name="T12" fmla="*/ 217 w 219"/>
                    <a:gd name="T13" fmla="*/ 209 h 287"/>
                    <a:gd name="T14" fmla="*/ 219 w 219"/>
                    <a:gd name="T15" fmla="*/ 225 h 287"/>
                    <a:gd name="T16" fmla="*/ 217 w 219"/>
                    <a:gd name="T17" fmla="*/ 240 h 287"/>
                    <a:gd name="T18" fmla="*/ 211 w 219"/>
                    <a:gd name="T19" fmla="*/ 256 h 287"/>
                    <a:gd name="T20" fmla="*/ 202 w 219"/>
                    <a:gd name="T21" fmla="*/ 269 h 287"/>
                    <a:gd name="T22" fmla="*/ 189 w 219"/>
                    <a:gd name="T23" fmla="*/ 279 h 287"/>
                    <a:gd name="T24" fmla="*/ 173 w 219"/>
                    <a:gd name="T25" fmla="*/ 285 h 287"/>
                    <a:gd name="T26" fmla="*/ 157 w 219"/>
                    <a:gd name="T27" fmla="*/ 287 h 287"/>
                    <a:gd name="T28" fmla="*/ 140 w 219"/>
                    <a:gd name="T29" fmla="*/ 285 h 287"/>
                    <a:gd name="T30" fmla="*/ 126 w 219"/>
                    <a:gd name="T31" fmla="*/ 279 h 287"/>
                    <a:gd name="T32" fmla="*/ 113 w 219"/>
                    <a:gd name="T33" fmla="*/ 269 h 287"/>
                    <a:gd name="T34" fmla="*/ 102 w 219"/>
                    <a:gd name="T35" fmla="*/ 256 h 287"/>
                    <a:gd name="T36" fmla="*/ 8 w 219"/>
                    <a:gd name="T37" fmla="*/ 94 h 287"/>
                    <a:gd name="T38" fmla="*/ 2 w 219"/>
                    <a:gd name="T39" fmla="*/ 78 h 287"/>
                    <a:gd name="T40" fmla="*/ 0 w 219"/>
                    <a:gd name="T41" fmla="*/ 62 h 287"/>
                    <a:gd name="T42" fmla="*/ 2 w 219"/>
                    <a:gd name="T43" fmla="*/ 47 h 287"/>
                    <a:gd name="T44" fmla="*/ 8 w 219"/>
                    <a:gd name="T45" fmla="*/ 32 h 287"/>
                    <a:gd name="T46" fmla="*/ 18 w 219"/>
                    <a:gd name="T47" fmla="*/ 19 h 287"/>
                    <a:gd name="T48" fmla="*/ 31 w 219"/>
                    <a:gd name="T49" fmla="*/ 9 h 287"/>
                    <a:gd name="T50" fmla="*/ 47 w 219"/>
                    <a:gd name="T51" fmla="*/ 2 h 287"/>
                    <a:gd name="T52" fmla="*/ 62 w 219"/>
                    <a:gd name="T5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9" h="287">
                      <a:moveTo>
                        <a:pt x="62" y="0"/>
                      </a:moveTo>
                      <a:lnTo>
                        <a:pt x="79" y="2"/>
                      </a:lnTo>
                      <a:lnTo>
                        <a:pt x="93" y="8"/>
                      </a:lnTo>
                      <a:lnTo>
                        <a:pt x="107" y="18"/>
                      </a:lnTo>
                      <a:lnTo>
                        <a:pt x="117" y="32"/>
                      </a:lnTo>
                      <a:lnTo>
                        <a:pt x="211" y="193"/>
                      </a:lnTo>
                      <a:lnTo>
                        <a:pt x="217" y="209"/>
                      </a:lnTo>
                      <a:lnTo>
                        <a:pt x="219" y="225"/>
                      </a:lnTo>
                      <a:lnTo>
                        <a:pt x="217" y="240"/>
                      </a:lnTo>
                      <a:lnTo>
                        <a:pt x="211" y="256"/>
                      </a:lnTo>
                      <a:lnTo>
                        <a:pt x="202" y="269"/>
                      </a:lnTo>
                      <a:lnTo>
                        <a:pt x="189" y="279"/>
                      </a:lnTo>
                      <a:lnTo>
                        <a:pt x="173" y="285"/>
                      </a:lnTo>
                      <a:lnTo>
                        <a:pt x="157" y="287"/>
                      </a:lnTo>
                      <a:lnTo>
                        <a:pt x="140" y="285"/>
                      </a:lnTo>
                      <a:lnTo>
                        <a:pt x="126" y="279"/>
                      </a:lnTo>
                      <a:lnTo>
                        <a:pt x="113" y="269"/>
                      </a:lnTo>
                      <a:lnTo>
                        <a:pt x="102" y="256"/>
                      </a:lnTo>
                      <a:lnTo>
                        <a:pt x="8" y="94"/>
                      </a:lnTo>
                      <a:lnTo>
                        <a:pt x="2" y="78"/>
                      </a:lnTo>
                      <a:lnTo>
                        <a:pt x="0" y="62"/>
                      </a:lnTo>
                      <a:lnTo>
                        <a:pt x="2" y="47"/>
                      </a:lnTo>
                      <a:lnTo>
                        <a:pt x="8" y="32"/>
                      </a:lnTo>
                      <a:lnTo>
                        <a:pt x="18" y="19"/>
                      </a:lnTo>
                      <a:lnTo>
                        <a:pt x="31" y="9"/>
                      </a:lnTo>
                      <a:lnTo>
                        <a:pt x="47" y="2"/>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5" name="Freeform 42">
                  <a:extLst>
                    <a:ext uri="{FF2B5EF4-FFF2-40B4-BE49-F238E27FC236}">
                      <a16:creationId xmlns="" xmlns:a16="http://schemas.microsoft.com/office/drawing/2014/main" id="{18DF2522-18AC-644B-04ED-FF07207BC1BC}"/>
                    </a:ext>
                  </a:extLst>
                </p:cNvPr>
                <p:cNvSpPr>
                  <a:spLocks/>
                </p:cNvSpPr>
                <p:nvPr/>
              </p:nvSpPr>
              <p:spPr bwMode="auto">
                <a:xfrm>
                  <a:off x="8270876" y="1919288"/>
                  <a:ext cx="65088" cy="49213"/>
                </a:xfrm>
                <a:custGeom>
                  <a:avLst/>
                  <a:gdLst>
                    <a:gd name="T0" fmla="*/ 62 w 288"/>
                    <a:gd name="T1" fmla="*/ 0 h 218"/>
                    <a:gd name="T2" fmla="*/ 78 w 288"/>
                    <a:gd name="T3" fmla="*/ 2 h 218"/>
                    <a:gd name="T4" fmla="*/ 94 w 288"/>
                    <a:gd name="T5" fmla="*/ 8 h 218"/>
                    <a:gd name="T6" fmla="*/ 257 w 288"/>
                    <a:gd name="T7" fmla="*/ 101 h 218"/>
                    <a:gd name="T8" fmla="*/ 271 w 288"/>
                    <a:gd name="T9" fmla="*/ 112 h 218"/>
                    <a:gd name="T10" fmla="*/ 280 w 288"/>
                    <a:gd name="T11" fmla="*/ 124 h 218"/>
                    <a:gd name="T12" fmla="*/ 286 w 288"/>
                    <a:gd name="T13" fmla="*/ 140 h 218"/>
                    <a:gd name="T14" fmla="*/ 288 w 288"/>
                    <a:gd name="T15" fmla="*/ 155 h 218"/>
                    <a:gd name="T16" fmla="*/ 286 w 288"/>
                    <a:gd name="T17" fmla="*/ 171 h 218"/>
                    <a:gd name="T18" fmla="*/ 280 w 288"/>
                    <a:gd name="T19" fmla="*/ 186 h 218"/>
                    <a:gd name="T20" fmla="*/ 270 w 288"/>
                    <a:gd name="T21" fmla="*/ 200 h 218"/>
                    <a:gd name="T22" fmla="*/ 256 w 288"/>
                    <a:gd name="T23" fmla="*/ 210 h 218"/>
                    <a:gd name="T24" fmla="*/ 241 w 288"/>
                    <a:gd name="T25" fmla="*/ 216 h 218"/>
                    <a:gd name="T26" fmla="*/ 226 w 288"/>
                    <a:gd name="T27" fmla="*/ 218 h 218"/>
                    <a:gd name="T28" fmla="*/ 209 w 288"/>
                    <a:gd name="T29" fmla="*/ 216 h 218"/>
                    <a:gd name="T30" fmla="*/ 194 w 288"/>
                    <a:gd name="T31" fmla="*/ 209 h 218"/>
                    <a:gd name="T32" fmla="*/ 31 w 288"/>
                    <a:gd name="T33" fmla="*/ 116 h 218"/>
                    <a:gd name="T34" fmla="*/ 17 w 288"/>
                    <a:gd name="T35" fmla="*/ 106 h 218"/>
                    <a:gd name="T36" fmla="*/ 8 w 288"/>
                    <a:gd name="T37" fmla="*/ 93 h 218"/>
                    <a:gd name="T38" fmla="*/ 2 w 288"/>
                    <a:gd name="T39" fmla="*/ 79 h 218"/>
                    <a:gd name="T40" fmla="*/ 0 w 288"/>
                    <a:gd name="T41" fmla="*/ 62 h 218"/>
                    <a:gd name="T42" fmla="*/ 2 w 288"/>
                    <a:gd name="T43" fmla="*/ 46 h 218"/>
                    <a:gd name="T44" fmla="*/ 8 w 288"/>
                    <a:gd name="T45" fmla="*/ 31 h 218"/>
                    <a:gd name="T46" fmla="*/ 18 w 288"/>
                    <a:gd name="T47" fmla="*/ 17 h 218"/>
                    <a:gd name="T48" fmla="*/ 32 w 288"/>
                    <a:gd name="T49" fmla="*/ 8 h 218"/>
                    <a:gd name="T50" fmla="*/ 46 w 288"/>
                    <a:gd name="T51" fmla="*/ 2 h 218"/>
                    <a:gd name="T52" fmla="*/ 62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62" y="0"/>
                      </a:moveTo>
                      <a:lnTo>
                        <a:pt x="78" y="2"/>
                      </a:lnTo>
                      <a:lnTo>
                        <a:pt x="94" y="8"/>
                      </a:lnTo>
                      <a:lnTo>
                        <a:pt x="257" y="101"/>
                      </a:lnTo>
                      <a:lnTo>
                        <a:pt x="271" y="112"/>
                      </a:lnTo>
                      <a:lnTo>
                        <a:pt x="280" y="124"/>
                      </a:lnTo>
                      <a:lnTo>
                        <a:pt x="286" y="140"/>
                      </a:lnTo>
                      <a:lnTo>
                        <a:pt x="288" y="155"/>
                      </a:lnTo>
                      <a:lnTo>
                        <a:pt x="286" y="171"/>
                      </a:lnTo>
                      <a:lnTo>
                        <a:pt x="280" y="186"/>
                      </a:lnTo>
                      <a:lnTo>
                        <a:pt x="270" y="200"/>
                      </a:lnTo>
                      <a:lnTo>
                        <a:pt x="256" y="210"/>
                      </a:lnTo>
                      <a:lnTo>
                        <a:pt x="241" y="216"/>
                      </a:lnTo>
                      <a:lnTo>
                        <a:pt x="226" y="218"/>
                      </a:lnTo>
                      <a:lnTo>
                        <a:pt x="209" y="216"/>
                      </a:lnTo>
                      <a:lnTo>
                        <a:pt x="194" y="209"/>
                      </a:lnTo>
                      <a:lnTo>
                        <a:pt x="31" y="116"/>
                      </a:lnTo>
                      <a:lnTo>
                        <a:pt x="17" y="106"/>
                      </a:lnTo>
                      <a:lnTo>
                        <a:pt x="8" y="93"/>
                      </a:lnTo>
                      <a:lnTo>
                        <a:pt x="2" y="79"/>
                      </a:lnTo>
                      <a:lnTo>
                        <a:pt x="0" y="62"/>
                      </a:lnTo>
                      <a:lnTo>
                        <a:pt x="2" y="46"/>
                      </a:lnTo>
                      <a:lnTo>
                        <a:pt x="8" y="31"/>
                      </a:lnTo>
                      <a:lnTo>
                        <a:pt x="18" y="17"/>
                      </a:lnTo>
                      <a:lnTo>
                        <a:pt x="32" y="8"/>
                      </a:lnTo>
                      <a:lnTo>
                        <a:pt x="46" y="2"/>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6" name="Freeform 43">
                  <a:extLst>
                    <a:ext uri="{FF2B5EF4-FFF2-40B4-BE49-F238E27FC236}">
                      <a16:creationId xmlns="" xmlns:a16="http://schemas.microsoft.com/office/drawing/2014/main" id="{00320DBA-D3C5-15A8-A000-A1BD594E6013}"/>
                    </a:ext>
                  </a:extLst>
                </p:cNvPr>
                <p:cNvSpPr>
                  <a:spLocks/>
                </p:cNvSpPr>
                <p:nvPr/>
              </p:nvSpPr>
              <p:spPr bwMode="auto">
                <a:xfrm>
                  <a:off x="8228013" y="2078038"/>
                  <a:ext cx="71438" cy="28575"/>
                </a:xfrm>
                <a:custGeom>
                  <a:avLst/>
                  <a:gdLst>
                    <a:gd name="T0" fmla="*/ 63 w 314"/>
                    <a:gd name="T1" fmla="*/ 0 h 125"/>
                    <a:gd name="T2" fmla="*/ 251 w 314"/>
                    <a:gd name="T3" fmla="*/ 0 h 125"/>
                    <a:gd name="T4" fmla="*/ 268 w 314"/>
                    <a:gd name="T5" fmla="*/ 3 h 125"/>
                    <a:gd name="T6" fmla="*/ 283 w 314"/>
                    <a:gd name="T7" fmla="*/ 9 h 125"/>
                    <a:gd name="T8" fmla="*/ 295 w 314"/>
                    <a:gd name="T9" fmla="*/ 18 h 125"/>
                    <a:gd name="T10" fmla="*/ 306 w 314"/>
                    <a:gd name="T11" fmla="*/ 31 h 125"/>
                    <a:gd name="T12" fmla="*/ 312 w 314"/>
                    <a:gd name="T13" fmla="*/ 45 h 125"/>
                    <a:gd name="T14" fmla="*/ 314 w 314"/>
                    <a:gd name="T15" fmla="*/ 63 h 125"/>
                    <a:gd name="T16" fmla="*/ 312 w 314"/>
                    <a:gd name="T17" fmla="*/ 79 h 125"/>
                    <a:gd name="T18" fmla="*/ 306 w 314"/>
                    <a:gd name="T19" fmla="*/ 93 h 125"/>
                    <a:gd name="T20" fmla="*/ 295 w 314"/>
                    <a:gd name="T21" fmla="*/ 107 h 125"/>
                    <a:gd name="T22" fmla="*/ 283 w 314"/>
                    <a:gd name="T23" fmla="*/ 116 h 125"/>
                    <a:gd name="T24" fmla="*/ 268 w 314"/>
                    <a:gd name="T25" fmla="*/ 123 h 125"/>
                    <a:gd name="T26" fmla="*/ 251 w 314"/>
                    <a:gd name="T27" fmla="*/ 125 h 125"/>
                    <a:gd name="T28" fmla="*/ 63 w 314"/>
                    <a:gd name="T29" fmla="*/ 125 h 125"/>
                    <a:gd name="T30" fmla="*/ 46 w 314"/>
                    <a:gd name="T31" fmla="*/ 123 h 125"/>
                    <a:gd name="T32" fmla="*/ 32 w 314"/>
                    <a:gd name="T33" fmla="*/ 116 h 125"/>
                    <a:gd name="T34" fmla="*/ 18 w 314"/>
                    <a:gd name="T35" fmla="*/ 107 h 125"/>
                    <a:gd name="T36" fmla="*/ 9 w 314"/>
                    <a:gd name="T37" fmla="*/ 93 h 125"/>
                    <a:gd name="T38" fmla="*/ 2 w 314"/>
                    <a:gd name="T39" fmla="*/ 79 h 125"/>
                    <a:gd name="T40" fmla="*/ 0 w 314"/>
                    <a:gd name="T41" fmla="*/ 63 h 125"/>
                    <a:gd name="T42" fmla="*/ 2 w 314"/>
                    <a:gd name="T43" fmla="*/ 45 h 125"/>
                    <a:gd name="T44" fmla="*/ 9 w 314"/>
                    <a:gd name="T45" fmla="*/ 31 h 125"/>
                    <a:gd name="T46" fmla="*/ 18 w 314"/>
                    <a:gd name="T47" fmla="*/ 18 h 125"/>
                    <a:gd name="T48" fmla="*/ 32 w 314"/>
                    <a:gd name="T49" fmla="*/ 9 h 125"/>
                    <a:gd name="T50" fmla="*/ 46 w 314"/>
                    <a:gd name="T51" fmla="*/ 3 h 125"/>
                    <a:gd name="T52" fmla="*/ 63 w 314"/>
                    <a:gd name="T5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4" h="125">
                      <a:moveTo>
                        <a:pt x="63" y="0"/>
                      </a:moveTo>
                      <a:lnTo>
                        <a:pt x="251" y="0"/>
                      </a:lnTo>
                      <a:lnTo>
                        <a:pt x="268" y="3"/>
                      </a:lnTo>
                      <a:lnTo>
                        <a:pt x="283" y="9"/>
                      </a:lnTo>
                      <a:lnTo>
                        <a:pt x="295" y="18"/>
                      </a:lnTo>
                      <a:lnTo>
                        <a:pt x="306" y="31"/>
                      </a:lnTo>
                      <a:lnTo>
                        <a:pt x="312" y="45"/>
                      </a:lnTo>
                      <a:lnTo>
                        <a:pt x="314" y="63"/>
                      </a:lnTo>
                      <a:lnTo>
                        <a:pt x="312" y="79"/>
                      </a:lnTo>
                      <a:lnTo>
                        <a:pt x="306" y="93"/>
                      </a:lnTo>
                      <a:lnTo>
                        <a:pt x="295" y="107"/>
                      </a:lnTo>
                      <a:lnTo>
                        <a:pt x="283" y="116"/>
                      </a:lnTo>
                      <a:lnTo>
                        <a:pt x="268" y="123"/>
                      </a:lnTo>
                      <a:lnTo>
                        <a:pt x="251" y="125"/>
                      </a:lnTo>
                      <a:lnTo>
                        <a:pt x="63" y="125"/>
                      </a:lnTo>
                      <a:lnTo>
                        <a:pt x="46" y="123"/>
                      </a:lnTo>
                      <a:lnTo>
                        <a:pt x="32" y="116"/>
                      </a:lnTo>
                      <a:lnTo>
                        <a:pt x="18" y="107"/>
                      </a:lnTo>
                      <a:lnTo>
                        <a:pt x="9" y="93"/>
                      </a:lnTo>
                      <a:lnTo>
                        <a:pt x="2" y="79"/>
                      </a:lnTo>
                      <a:lnTo>
                        <a:pt x="0" y="63"/>
                      </a:lnTo>
                      <a:lnTo>
                        <a:pt x="2" y="45"/>
                      </a:lnTo>
                      <a:lnTo>
                        <a:pt x="9" y="31"/>
                      </a:lnTo>
                      <a:lnTo>
                        <a:pt x="18" y="18"/>
                      </a:lnTo>
                      <a:lnTo>
                        <a:pt x="32" y="9"/>
                      </a:lnTo>
                      <a:lnTo>
                        <a:pt x="46" y="3"/>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7" name="Freeform 44">
                  <a:extLst>
                    <a:ext uri="{FF2B5EF4-FFF2-40B4-BE49-F238E27FC236}">
                      <a16:creationId xmlns="" xmlns:a16="http://schemas.microsoft.com/office/drawing/2014/main" id="{05E95F02-E671-D26B-AAB5-6AB0E853172A}"/>
                    </a:ext>
                  </a:extLst>
                </p:cNvPr>
                <p:cNvSpPr>
                  <a:spLocks/>
                </p:cNvSpPr>
                <p:nvPr/>
              </p:nvSpPr>
              <p:spPr bwMode="auto">
                <a:xfrm>
                  <a:off x="8270876" y="2216150"/>
                  <a:ext cx="65088" cy="49213"/>
                </a:xfrm>
                <a:custGeom>
                  <a:avLst/>
                  <a:gdLst>
                    <a:gd name="T0" fmla="*/ 226 w 288"/>
                    <a:gd name="T1" fmla="*/ 0 h 218"/>
                    <a:gd name="T2" fmla="*/ 242 w 288"/>
                    <a:gd name="T3" fmla="*/ 3 h 218"/>
                    <a:gd name="T4" fmla="*/ 256 w 288"/>
                    <a:gd name="T5" fmla="*/ 8 h 218"/>
                    <a:gd name="T6" fmla="*/ 270 w 288"/>
                    <a:gd name="T7" fmla="*/ 18 h 218"/>
                    <a:gd name="T8" fmla="*/ 280 w 288"/>
                    <a:gd name="T9" fmla="*/ 31 h 218"/>
                    <a:gd name="T10" fmla="*/ 286 w 288"/>
                    <a:gd name="T11" fmla="*/ 46 h 218"/>
                    <a:gd name="T12" fmla="*/ 288 w 288"/>
                    <a:gd name="T13" fmla="*/ 63 h 218"/>
                    <a:gd name="T14" fmla="*/ 286 w 288"/>
                    <a:gd name="T15" fmla="*/ 78 h 218"/>
                    <a:gd name="T16" fmla="*/ 280 w 288"/>
                    <a:gd name="T17" fmla="*/ 93 h 218"/>
                    <a:gd name="T18" fmla="*/ 270 w 288"/>
                    <a:gd name="T19" fmla="*/ 106 h 218"/>
                    <a:gd name="T20" fmla="*/ 257 w 288"/>
                    <a:gd name="T21" fmla="*/ 117 h 218"/>
                    <a:gd name="T22" fmla="*/ 94 w 288"/>
                    <a:gd name="T23" fmla="*/ 209 h 218"/>
                    <a:gd name="T24" fmla="*/ 79 w 288"/>
                    <a:gd name="T25" fmla="*/ 215 h 218"/>
                    <a:gd name="T26" fmla="*/ 62 w 288"/>
                    <a:gd name="T27" fmla="*/ 218 h 218"/>
                    <a:gd name="T28" fmla="*/ 46 w 288"/>
                    <a:gd name="T29" fmla="*/ 215 h 218"/>
                    <a:gd name="T30" fmla="*/ 32 w 288"/>
                    <a:gd name="T31" fmla="*/ 210 h 218"/>
                    <a:gd name="T32" fmla="*/ 18 w 288"/>
                    <a:gd name="T33" fmla="*/ 200 h 218"/>
                    <a:gd name="T34" fmla="*/ 8 w 288"/>
                    <a:gd name="T35" fmla="*/ 187 h 218"/>
                    <a:gd name="T36" fmla="*/ 2 w 288"/>
                    <a:gd name="T37" fmla="*/ 172 h 218"/>
                    <a:gd name="T38" fmla="*/ 0 w 288"/>
                    <a:gd name="T39" fmla="*/ 155 h 218"/>
                    <a:gd name="T40" fmla="*/ 2 w 288"/>
                    <a:gd name="T41" fmla="*/ 140 h 218"/>
                    <a:gd name="T42" fmla="*/ 8 w 288"/>
                    <a:gd name="T43" fmla="*/ 125 h 218"/>
                    <a:gd name="T44" fmla="*/ 17 w 288"/>
                    <a:gd name="T45" fmla="*/ 113 h 218"/>
                    <a:gd name="T46" fmla="*/ 31 w 288"/>
                    <a:gd name="T47" fmla="*/ 102 h 218"/>
                    <a:gd name="T48" fmla="*/ 194 w 288"/>
                    <a:gd name="T49" fmla="*/ 9 h 218"/>
                    <a:gd name="T50" fmla="*/ 210 w 288"/>
                    <a:gd name="T51" fmla="*/ 2 h 218"/>
                    <a:gd name="T52" fmla="*/ 226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226" y="0"/>
                      </a:moveTo>
                      <a:lnTo>
                        <a:pt x="242" y="3"/>
                      </a:lnTo>
                      <a:lnTo>
                        <a:pt x="256" y="8"/>
                      </a:lnTo>
                      <a:lnTo>
                        <a:pt x="270" y="18"/>
                      </a:lnTo>
                      <a:lnTo>
                        <a:pt x="280" y="31"/>
                      </a:lnTo>
                      <a:lnTo>
                        <a:pt x="286" y="46"/>
                      </a:lnTo>
                      <a:lnTo>
                        <a:pt x="288" y="63"/>
                      </a:lnTo>
                      <a:lnTo>
                        <a:pt x="286" y="78"/>
                      </a:lnTo>
                      <a:lnTo>
                        <a:pt x="280" y="93"/>
                      </a:lnTo>
                      <a:lnTo>
                        <a:pt x="270" y="106"/>
                      </a:lnTo>
                      <a:lnTo>
                        <a:pt x="257" y="117"/>
                      </a:lnTo>
                      <a:lnTo>
                        <a:pt x="94" y="209"/>
                      </a:lnTo>
                      <a:lnTo>
                        <a:pt x="79" y="215"/>
                      </a:lnTo>
                      <a:lnTo>
                        <a:pt x="62" y="218"/>
                      </a:lnTo>
                      <a:lnTo>
                        <a:pt x="46" y="215"/>
                      </a:lnTo>
                      <a:lnTo>
                        <a:pt x="32" y="210"/>
                      </a:lnTo>
                      <a:lnTo>
                        <a:pt x="18" y="200"/>
                      </a:lnTo>
                      <a:lnTo>
                        <a:pt x="8" y="187"/>
                      </a:lnTo>
                      <a:lnTo>
                        <a:pt x="2" y="172"/>
                      </a:lnTo>
                      <a:lnTo>
                        <a:pt x="0" y="155"/>
                      </a:lnTo>
                      <a:lnTo>
                        <a:pt x="2" y="140"/>
                      </a:lnTo>
                      <a:lnTo>
                        <a:pt x="8" y="125"/>
                      </a:lnTo>
                      <a:lnTo>
                        <a:pt x="17" y="113"/>
                      </a:lnTo>
                      <a:lnTo>
                        <a:pt x="31" y="102"/>
                      </a:lnTo>
                      <a:lnTo>
                        <a:pt x="194" y="9"/>
                      </a:lnTo>
                      <a:lnTo>
                        <a:pt x="210" y="2"/>
                      </a:lnTo>
                      <a:lnTo>
                        <a:pt x="2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8" name="Freeform 45">
                  <a:extLst>
                    <a:ext uri="{FF2B5EF4-FFF2-40B4-BE49-F238E27FC236}">
                      <a16:creationId xmlns="" xmlns:a16="http://schemas.microsoft.com/office/drawing/2014/main" id="{D87CD85F-7455-E8FD-E4FC-0C62A79A2426}"/>
                    </a:ext>
                  </a:extLst>
                </p:cNvPr>
                <p:cNvSpPr>
                  <a:spLocks/>
                </p:cNvSpPr>
                <p:nvPr/>
              </p:nvSpPr>
              <p:spPr bwMode="auto">
                <a:xfrm>
                  <a:off x="8788401" y="2216150"/>
                  <a:ext cx="66675" cy="49213"/>
                </a:xfrm>
                <a:custGeom>
                  <a:avLst/>
                  <a:gdLst>
                    <a:gd name="T0" fmla="*/ 62 w 288"/>
                    <a:gd name="T1" fmla="*/ 0 h 218"/>
                    <a:gd name="T2" fmla="*/ 79 w 288"/>
                    <a:gd name="T3" fmla="*/ 2 h 218"/>
                    <a:gd name="T4" fmla="*/ 94 w 288"/>
                    <a:gd name="T5" fmla="*/ 9 h 218"/>
                    <a:gd name="T6" fmla="*/ 257 w 288"/>
                    <a:gd name="T7" fmla="*/ 102 h 218"/>
                    <a:gd name="T8" fmla="*/ 271 w 288"/>
                    <a:gd name="T9" fmla="*/ 113 h 218"/>
                    <a:gd name="T10" fmla="*/ 280 w 288"/>
                    <a:gd name="T11" fmla="*/ 125 h 218"/>
                    <a:gd name="T12" fmla="*/ 286 w 288"/>
                    <a:gd name="T13" fmla="*/ 140 h 218"/>
                    <a:gd name="T14" fmla="*/ 288 w 288"/>
                    <a:gd name="T15" fmla="*/ 155 h 218"/>
                    <a:gd name="T16" fmla="*/ 286 w 288"/>
                    <a:gd name="T17" fmla="*/ 172 h 218"/>
                    <a:gd name="T18" fmla="*/ 280 w 288"/>
                    <a:gd name="T19" fmla="*/ 187 h 218"/>
                    <a:gd name="T20" fmla="*/ 270 w 288"/>
                    <a:gd name="T21" fmla="*/ 200 h 218"/>
                    <a:gd name="T22" fmla="*/ 256 w 288"/>
                    <a:gd name="T23" fmla="*/ 210 h 218"/>
                    <a:gd name="T24" fmla="*/ 242 w 288"/>
                    <a:gd name="T25" fmla="*/ 215 h 218"/>
                    <a:gd name="T26" fmla="*/ 225 w 288"/>
                    <a:gd name="T27" fmla="*/ 218 h 218"/>
                    <a:gd name="T28" fmla="*/ 209 w 288"/>
                    <a:gd name="T29" fmla="*/ 215 h 218"/>
                    <a:gd name="T30" fmla="*/ 194 w 288"/>
                    <a:gd name="T31" fmla="*/ 209 h 218"/>
                    <a:gd name="T32" fmla="*/ 30 w 288"/>
                    <a:gd name="T33" fmla="*/ 117 h 218"/>
                    <a:gd name="T34" fmla="*/ 18 w 288"/>
                    <a:gd name="T35" fmla="*/ 106 h 218"/>
                    <a:gd name="T36" fmla="*/ 8 w 288"/>
                    <a:gd name="T37" fmla="*/ 93 h 218"/>
                    <a:gd name="T38" fmla="*/ 2 w 288"/>
                    <a:gd name="T39" fmla="*/ 78 h 218"/>
                    <a:gd name="T40" fmla="*/ 0 w 288"/>
                    <a:gd name="T41" fmla="*/ 63 h 218"/>
                    <a:gd name="T42" fmla="*/ 2 w 288"/>
                    <a:gd name="T43" fmla="*/ 46 h 218"/>
                    <a:gd name="T44" fmla="*/ 8 w 288"/>
                    <a:gd name="T45" fmla="*/ 31 h 218"/>
                    <a:gd name="T46" fmla="*/ 18 w 288"/>
                    <a:gd name="T47" fmla="*/ 18 h 218"/>
                    <a:gd name="T48" fmla="*/ 32 w 288"/>
                    <a:gd name="T49" fmla="*/ 8 h 218"/>
                    <a:gd name="T50" fmla="*/ 46 w 288"/>
                    <a:gd name="T51" fmla="*/ 3 h 218"/>
                    <a:gd name="T52" fmla="*/ 62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62" y="0"/>
                      </a:moveTo>
                      <a:lnTo>
                        <a:pt x="79" y="2"/>
                      </a:lnTo>
                      <a:lnTo>
                        <a:pt x="94" y="9"/>
                      </a:lnTo>
                      <a:lnTo>
                        <a:pt x="257" y="102"/>
                      </a:lnTo>
                      <a:lnTo>
                        <a:pt x="271" y="113"/>
                      </a:lnTo>
                      <a:lnTo>
                        <a:pt x="280" y="125"/>
                      </a:lnTo>
                      <a:lnTo>
                        <a:pt x="286" y="140"/>
                      </a:lnTo>
                      <a:lnTo>
                        <a:pt x="288" y="155"/>
                      </a:lnTo>
                      <a:lnTo>
                        <a:pt x="286" y="172"/>
                      </a:lnTo>
                      <a:lnTo>
                        <a:pt x="280" y="187"/>
                      </a:lnTo>
                      <a:lnTo>
                        <a:pt x="270" y="200"/>
                      </a:lnTo>
                      <a:lnTo>
                        <a:pt x="256" y="210"/>
                      </a:lnTo>
                      <a:lnTo>
                        <a:pt x="242" y="215"/>
                      </a:lnTo>
                      <a:lnTo>
                        <a:pt x="225" y="218"/>
                      </a:lnTo>
                      <a:lnTo>
                        <a:pt x="209" y="215"/>
                      </a:lnTo>
                      <a:lnTo>
                        <a:pt x="194" y="209"/>
                      </a:lnTo>
                      <a:lnTo>
                        <a:pt x="30" y="117"/>
                      </a:lnTo>
                      <a:lnTo>
                        <a:pt x="18" y="106"/>
                      </a:lnTo>
                      <a:lnTo>
                        <a:pt x="8" y="93"/>
                      </a:lnTo>
                      <a:lnTo>
                        <a:pt x="2" y="78"/>
                      </a:lnTo>
                      <a:lnTo>
                        <a:pt x="0" y="63"/>
                      </a:lnTo>
                      <a:lnTo>
                        <a:pt x="2" y="46"/>
                      </a:lnTo>
                      <a:lnTo>
                        <a:pt x="8" y="31"/>
                      </a:lnTo>
                      <a:lnTo>
                        <a:pt x="18" y="18"/>
                      </a:lnTo>
                      <a:lnTo>
                        <a:pt x="32" y="8"/>
                      </a:lnTo>
                      <a:lnTo>
                        <a:pt x="46" y="3"/>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9" name="Freeform 46">
                  <a:extLst>
                    <a:ext uri="{FF2B5EF4-FFF2-40B4-BE49-F238E27FC236}">
                      <a16:creationId xmlns="" xmlns:a16="http://schemas.microsoft.com/office/drawing/2014/main" id="{27750015-3DEC-431F-5B00-E02EFA792021}"/>
                    </a:ext>
                  </a:extLst>
                </p:cNvPr>
                <p:cNvSpPr>
                  <a:spLocks/>
                </p:cNvSpPr>
                <p:nvPr/>
              </p:nvSpPr>
              <p:spPr bwMode="auto">
                <a:xfrm>
                  <a:off x="8826501" y="2078038"/>
                  <a:ext cx="71438" cy="28575"/>
                </a:xfrm>
                <a:custGeom>
                  <a:avLst/>
                  <a:gdLst>
                    <a:gd name="T0" fmla="*/ 62 w 314"/>
                    <a:gd name="T1" fmla="*/ 0 h 125"/>
                    <a:gd name="T2" fmla="*/ 251 w 314"/>
                    <a:gd name="T3" fmla="*/ 0 h 125"/>
                    <a:gd name="T4" fmla="*/ 268 w 314"/>
                    <a:gd name="T5" fmla="*/ 3 h 125"/>
                    <a:gd name="T6" fmla="*/ 283 w 314"/>
                    <a:gd name="T7" fmla="*/ 9 h 125"/>
                    <a:gd name="T8" fmla="*/ 295 w 314"/>
                    <a:gd name="T9" fmla="*/ 18 h 125"/>
                    <a:gd name="T10" fmla="*/ 305 w 314"/>
                    <a:gd name="T11" fmla="*/ 31 h 125"/>
                    <a:gd name="T12" fmla="*/ 312 w 314"/>
                    <a:gd name="T13" fmla="*/ 45 h 125"/>
                    <a:gd name="T14" fmla="*/ 314 w 314"/>
                    <a:gd name="T15" fmla="*/ 63 h 125"/>
                    <a:gd name="T16" fmla="*/ 312 w 314"/>
                    <a:gd name="T17" fmla="*/ 79 h 125"/>
                    <a:gd name="T18" fmla="*/ 305 w 314"/>
                    <a:gd name="T19" fmla="*/ 93 h 125"/>
                    <a:gd name="T20" fmla="*/ 295 w 314"/>
                    <a:gd name="T21" fmla="*/ 107 h 125"/>
                    <a:gd name="T22" fmla="*/ 283 w 314"/>
                    <a:gd name="T23" fmla="*/ 116 h 125"/>
                    <a:gd name="T24" fmla="*/ 268 w 314"/>
                    <a:gd name="T25" fmla="*/ 123 h 125"/>
                    <a:gd name="T26" fmla="*/ 251 w 314"/>
                    <a:gd name="T27" fmla="*/ 125 h 125"/>
                    <a:gd name="T28" fmla="*/ 62 w 314"/>
                    <a:gd name="T29" fmla="*/ 125 h 125"/>
                    <a:gd name="T30" fmla="*/ 46 w 314"/>
                    <a:gd name="T31" fmla="*/ 123 h 125"/>
                    <a:gd name="T32" fmla="*/ 31 w 314"/>
                    <a:gd name="T33" fmla="*/ 116 h 125"/>
                    <a:gd name="T34" fmla="*/ 18 w 314"/>
                    <a:gd name="T35" fmla="*/ 107 h 125"/>
                    <a:gd name="T36" fmla="*/ 8 w 314"/>
                    <a:gd name="T37" fmla="*/ 93 h 125"/>
                    <a:gd name="T38" fmla="*/ 2 w 314"/>
                    <a:gd name="T39" fmla="*/ 79 h 125"/>
                    <a:gd name="T40" fmla="*/ 0 w 314"/>
                    <a:gd name="T41" fmla="*/ 63 h 125"/>
                    <a:gd name="T42" fmla="*/ 2 w 314"/>
                    <a:gd name="T43" fmla="*/ 45 h 125"/>
                    <a:gd name="T44" fmla="*/ 8 w 314"/>
                    <a:gd name="T45" fmla="*/ 31 h 125"/>
                    <a:gd name="T46" fmla="*/ 18 w 314"/>
                    <a:gd name="T47" fmla="*/ 18 h 125"/>
                    <a:gd name="T48" fmla="*/ 31 w 314"/>
                    <a:gd name="T49" fmla="*/ 9 h 125"/>
                    <a:gd name="T50" fmla="*/ 46 w 314"/>
                    <a:gd name="T51" fmla="*/ 3 h 125"/>
                    <a:gd name="T52" fmla="*/ 62 w 314"/>
                    <a:gd name="T5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4" h="125">
                      <a:moveTo>
                        <a:pt x="62" y="0"/>
                      </a:moveTo>
                      <a:lnTo>
                        <a:pt x="251" y="0"/>
                      </a:lnTo>
                      <a:lnTo>
                        <a:pt x="268" y="3"/>
                      </a:lnTo>
                      <a:lnTo>
                        <a:pt x="283" y="9"/>
                      </a:lnTo>
                      <a:lnTo>
                        <a:pt x="295" y="18"/>
                      </a:lnTo>
                      <a:lnTo>
                        <a:pt x="305" y="31"/>
                      </a:lnTo>
                      <a:lnTo>
                        <a:pt x="312" y="45"/>
                      </a:lnTo>
                      <a:lnTo>
                        <a:pt x="314" y="63"/>
                      </a:lnTo>
                      <a:lnTo>
                        <a:pt x="312" y="79"/>
                      </a:lnTo>
                      <a:lnTo>
                        <a:pt x="305" y="93"/>
                      </a:lnTo>
                      <a:lnTo>
                        <a:pt x="295" y="107"/>
                      </a:lnTo>
                      <a:lnTo>
                        <a:pt x="283" y="116"/>
                      </a:lnTo>
                      <a:lnTo>
                        <a:pt x="268" y="123"/>
                      </a:lnTo>
                      <a:lnTo>
                        <a:pt x="251" y="125"/>
                      </a:lnTo>
                      <a:lnTo>
                        <a:pt x="62" y="125"/>
                      </a:lnTo>
                      <a:lnTo>
                        <a:pt x="46" y="123"/>
                      </a:lnTo>
                      <a:lnTo>
                        <a:pt x="31" y="116"/>
                      </a:lnTo>
                      <a:lnTo>
                        <a:pt x="18" y="107"/>
                      </a:lnTo>
                      <a:lnTo>
                        <a:pt x="8" y="93"/>
                      </a:lnTo>
                      <a:lnTo>
                        <a:pt x="2" y="79"/>
                      </a:lnTo>
                      <a:lnTo>
                        <a:pt x="0" y="63"/>
                      </a:lnTo>
                      <a:lnTo>
                        <a:pt x="2" y="45"/>
                      </a:lnTo>
                      <a:lnTo>
                        <a:pt x="8" y="31"/>
                      </a:lnTo>
                      <a:lnTo>
                        <a:pt x="18" y="18"/>
                      </a:lnTo>
                      <a:lnTo>
                        <a:pt x="31" y="9"/>
                      </a:lnTo>
                      <a:lnTo>
                        <a:pt x="46" y="3"/>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0" name="Freeform 47">
                  <a:extLst>
                    <a:ext uri="{FF2B5EF4-FFF2-40B4-BE49-F238E27FC236}">
                      <a16:creationId xmlns="" xmlns:a16="http://schemas.microsoft.com/office/drawing/2014/main" id="{EA3950FB-5F56-BFF4-16AF-378F87DE6ED1}"/>
                    </a:ext>
                  </a:extLst>
                </p:cNvPr>
                <p:cNvSpPr>
                  <a:spLocks/>
                </p:cNvSpPr>
                <p:nvPr/>
              </p:nvSpPr>
              <p:spPr bwMode="auto">
                <a:xfrm>
                  <a:off x="8788401" y="1919288"/>
                  <a:ext cx="66675" cy="49213"/>
                </a:xfrm>
                <a:custGeom>
                  <a:avLst/>
                  <a:gdLst>
                    <a:gd name="T0" fmla="*/ 225 w 288"/>
                    <a:gd name="T1" fmla="*/ 0 h 218"/>
                    <a:gd name="T2" fmla="*/ 242 w 288"/>
                    <a:gd name="T3" fmla="*/ 2 h 218"/>
                    <a:gd name="T4" fmla="*/ 256 w 288"/>
                    <a:gd name="T5" fmla="*/ 8 h 218"/>
                    <a:gd name="T6" fmla="*/ 270 w 288"/>
                    <a:gd name="T7" fmla="*/ 17 h 218"/>
                    <a:gd name="T8" fmla="*/ 280 w 288"/>
                    <a:gd name="T9" fmla="*/ 31 h 218"/>
                    <a:gd name="T10" fmla="*/ 286 w 288"/>
                    <a:gd name="T11" fmla="*/ 46 h 218"/>
                    <a:gd name="T12" fmla="*/ 288 w 288"/>
                    <a:gd name="T13" fmla="*/ 62 h 218"/>
                    <a:gd name="T14" fmla="*/ 286 w 288"/>
                    <a:gd name="T15" fmla="*/ 79 h 218"/>
                    <a:gd name="T16" fmla="*/ 280 w 288"/>
                    <a:gd name="T17" fmla="*/ 93 h 218"/>
                    <a:gd name="T18" fmla="*/ 271 w 288"/>
                    <a:gd name="T19" fmla="*/ 106 h 218"/>
                    <a:gd name="T20" fmla="*/ 257 w 288"/>
                    <a:gd name="T21" fmla="*/ 116 h 218"/>
                    <a:gd name="T22" fmla="*/ 94 w 288"/>
                    <a:gd name="T23" fmla="*/ 209 h 218"/>
                    <a:gd name="T24" fmla="*/ 79 w 288"/>
                    <a:gd name="T25" fmla="*/ 216 h 218"/>
                    <a:gd name="T26" fmla="*/ 62 w 288"/>
                    <a:gd name="T27" fmla="*/ 218 h 218"/>
                    <a:gd name="T28" fmla="*/ 47 w 288"/>
                    <a:gd name="T29" fmla="*/ 216 h 218"/>
                    <a:gd name="T30" fmla="*/ 32 w 288"/>
                    <a:gd name="T31" fmla="*/ 210 h 218"/>
                    <a:gd name="T32" fmla="*/ 18 w 288"/>
                    <a:gd name="T33" fmla="*/ 200 h 218"/>
                    <a:gd name="T34" fmla="*/ 8 w 288"/>
                    <a:gd name="T35" fmla="*/ 186 h 218"/>
                    <a:gd name="T36" fmla="*/ 2 w 288"/>
                    <a:gd name="T37" fmla="*/ 171 h 218"/>
                    <a:gd name="T38" fmla="*/ 0 w 288"/>
                    <a:gd name="T39" fmla="*/ 155 h 218"/>
                    <a:gd name="T40" fmla="*/ 2 w 288"/>
                    <a:gd name="T41" fmla="*/ 140 h 218"/>
                    <a:gd name="T42" fmla="*/ 8 w 288"/>
                    <a:gd name="T43" fmla="*/ 124 h 218"/>
                    <a:gd name="T44" fmla="*/ 18 w 288"/>
                    <a:gd name="T45" fmla="*/ 112 h 218"/>
                    <a:gd name="T46" fmla="*/ 30 w 288"/>
                    <a:gd name="T47" fmla="*/ 101 h 218"/>
                    <a:gd name="T48" fmla="*/ 194 w 288"/>
                    <a:gd name="T49" fmla="*/ 8 h 218"/>
                    <a:gd name="T50" fmla="*/ 210 w 288"/>
                    <a:gd name="T51" fmla="*/ 2 h 218"/>
                    <a:gd name="T52" fmla="*/ 225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225" y="0"/>
                      </a:moveTo>
                      <a:lnTo>
                        <a:pt x="242" y="2"/>
                      </a:lnTo>
                      <a:lnTo>
                        <a:pt x="256" y="8"/>
                      </a:lnTo>
                      <a:lnTo>
                        <a:pt x="270" y="17"/>
                      </a:lnTo>
                      <a:lnTo>
                        <a:pt x="280" y="31"/>
                      </a:lnTo>
                      <a:lnTo>
                        <a:pt x="286" y="46"/>
                      </a:lnTo>
                      <a:lnTo>
                        <a:pt x="288" y="62"/>
                      </a:lnTo>
                      <a:lnTo>
                        <a:pt x="286" y="79"/>
                      </a:lnTo>
                      <a:lnTo>
                        <a:pt x="280" y="93"/>
                      </a:lnTo>
                      <a:lnTo>
                        <a:pt x="271" y="106"/>
                      </a:lnTo>
                      <a:lnTo>
                        <a:pt x="257" y="116"/>
                      </a:lnTo>
                      <a:lnTo>
                        <a:pt x="94" y="209"/>
                      </a:lnTo>
                      <a:lnTo>
                        <a:pt x="79" y="216"/>
                      </a:lnTo>
                      <a:lnTo>
                        <a:pt x="62" y="218"/>
                      </a:lnTo>
                      <a:lnTo>
                        <a:pt x="47" y="216"/>
                      </a:lnTo>
                      <a:lnTo>
                        <a:pt x="32" y="210"/>
                      </a:lnTo>
                      <a:lnTo>
                        <a:pt x="18" y="200"/>
                      </a:lnTo>
                      <a:lnTo>
                        <a:pt x="8" y="186"/>
                      </a:lnTo>
                      <a:lnTo>
                        <a:pt x="2" y="171"/>
                      </a:lnTo>
                      <a:lnTo>
                        <a:pt x="0" y="155"/>
                      </a:lnTo>
                      <a:lnTo>
                        <a:pt x="2" y="140"/>
                      </a:lnTo>
                      <a:lnTo>
                        <a:pt x="8" y="124"/>
                      </a:lnTo>
                      <a:lnTo>
                        <a:pt x="18" y="112"/>
                      </a:lnTo>
                      <a:lnTo>
                        <a:pt x="30" y="101"/>
                      </a:lnTo>
                      <a:lnTo>
                        <a:pt x="194" y="8"/>
                      </a:lnTo>
                      <a:lnTo>
                        <a:pt x="210" y="2"/>
                      </a:lnTo>
                      <a:lnTo>
                        <a:pt x="2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1" name="Freeform 48">
                  <a:extLst>
                    <a:ext uri="{FF2B5EF4-FFF2-40B4-BE49-F238E27FC236}">
                      <a16:creationId xmlns="" xmlns:a16="http://schemas.microsoft.com/office/drawing/2014/main" id="{BB267A00-638D-6D90-12C5-F85B0DA6C7C3}"/>
                    </a:ext>
                  </a:extLst>
                </p:cNvPr>
                <p:cNvSpPr>
                  <a:spLocks/>
                </p:cNvSpPr>
                <p:nvPr/>
              </p:nvSpPr>
              <p:spPr bwMode="auto">
                <a:xfrm>
                  <a:off x="8686801" y="1803400"/>
                  <a:ext cx="50800" cy="65088"/>
                </a:xfrm>
                <a:custGeom>
                  <a:avLst/>
                  <a:gdLst>
                    <a:gd name="T0" fmla="*/ 156 w 220"/>
                    <a:gd name="T1" fmla="*/ 0 h 286"/>
                    <a:gd name="T2" fmla="*/ 173 w 220"/>
                    <a:gd name="T3" fmla="*/ 2 h 286"/>
                    <a:gd name="T4" fmla="*/ 188 w 220"/>
                    <a:gd name="T5" fmla="*/ 9 h 286"/>
                    <a:gd name="T6" fmla="*/ 201 w 220"/>
                    <a:gd name="T7" fmla="*/ 19 h 286"/>
                    <a:gd name="T8" fmla="*/ 212 w 220"/>
                    <a:gd name="T9" fmla="*/ 32 h 286"/>
                    <a:gd name="T10" fmla="*/ 218 w 220"/>
                    <a:gd name="T11" fmla="*/ 47 h 286"/>
                    <a:gd name="T12" fmla="*/ 220 w 220"/>
                    <a:gd name="T13" fmla="*/ 62 h 286"/>
                    <a:gd name="T14" fmla="*/ 218 w 220"/>
                    <a:gd name="T15" fmla="*/ 78 h 286"/>
                    <a:gd name="T16" fmla="*/ 212 w 220"/>
                    <a:gd name="T17" fmla="*/ 94 h 286"/>
                    <a:gd name="T18" fmla="*/ 117 w 220"/>
                    <a:gd name="T19" fmla="*/ 256 h 286"/>
                    <a:gd name="T20" fmla="*/ 107 w 220"/>
                    <a:gd name="T21" fmla="*/ 269 h 286"/>
                    <a:gd name="T22" fmla="*/ 94 w 220"/>
                    <a:gd name="T23" fmla="*/ 279 h 286"/>
                    <a:gd name="T24" fmla="*/ 79 w 220"/>
                    <a:gd name="T25" fmla="*/ 284 h 286"/>
                    <a:gd name="T26" fmla="*/ 63 w 220"/>
                    <a:gd name="T27" fmla="*/ 286 h 286"/>
                    <a:gd name="T28" fmla="*/ 48 w 220"/>
                    <a:gd name="T29" fmla="*/ 284 h 286"/>
                    <a:gd name="T30" fmla="*/ 32 w 220"/>
                    <a:gd name="T31" fmla="*/ 278 h 286"/>
                    <a:gd name="T32" fmla="*/ 18 w 220"/>
                    <a:gd name="T33" fmla="*/ 268 h 286"/>
                    <a:gd name="T34" fmla="*/ 9 w 220"/>
                    <a:gd name="T35" fmla="*/ 256 h 286"/>
                    <a:gd name="T36" fmla="*/ 2 w 220"/>
                    <a:gd name="T37" fmla="*/ 240 h 286"/>
                    <a:gd name="T38" fmla="*/ 0 w 220"/>
                    <a:gd name="T39" fmla="*/ 225 h 286"/>
                    <a:gd name="T40" fmla="*/ 2 w 220"/>
                    <a:gd name="T41" fmla="*/ 209 h 286"/>
                    <a:gd name="T42" fmla="*/ 9 w 220"/>
                    <a:gd name="T43" fmla="*/ 193 h 286"/>
                    <a:gd name="T44" fmla="*/ 103 w 220"/>
                    <a:gd name="T45" fmla="*/ 32 h 286"/>
                    <a:gd name="T46" fmla="*/ 113 w 220"/>
                    <a:gd name="T47" fmla="*/ 18 h 286"/>
                    <a:gd name="T48" fmla="*/ 127 w 220"/>
                    <a:gd name="T49" fmla="*/ 8 h 286"/>
                    <a:gd name="T50" fmla="*/ 141 w 220"/>
                    <a:gd name="T51" fmla="*/ 2 h 286"/>
                    <a:gd name="T52" fmla="*/ 156 w 220"/>
                    <a:gd name="T53"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0" h="286">
                      <a:moveTo>
                        <a:pt x="156" y="0"/>
                      </a:moveTo>
                      <a:lnTo>
                        <a:pt x="173" y="2"/>
                      </a:lnTo>
                      <a:lnTo>
                        <a:pt x="188" y="9"/>
                      </a:lnTo>
                      <a:lnTo>
                        <a:pt x="201" y="19"/>
                      </a:lnTo>
                      <a:lnTo>
                        <a:pt x="212" y="32"/>
                      </a:lnTo>
                      <a:lnTo>
                        <a:pt x="218" y="47"/>
                      </a:lnTo>
                      <a:lnTo>
                        <a:pt x="220" y="62"/>
                      </a:lnTo>
                      <a:lnTo>
                        <a:pt x="218" y="78"/>
                      </a:lnTo>
                      <a:lnTo>
                        <a:pt x="212" y="94"/>
                      </a:lnTo>
                      <a:lnTo>
                        <a:pt x="117" y="256"/>
                      </a:lnTo>
                      <a:lnTo>
                        <a:pt x="107" y="269"/>
                      </a:lnTo>
                      <a:lnTo>
                        <a:pt x="94" y="279"/>
                      </a:lnTo>
                      <a:lnTo>
                        <a:pt x="79" y="284"/>
                      </a:lnTo>
                      <a:lnTo>
                        <a:pt x="63" y="286"/>
                      </a:lnTo>
                      <a:lnTo>
                        <a:pt x="48" y="284"/>
                      </a:lnTo>
                      <a:lnTo>
                        <a:pt x="32" y="278"/>
                      </a:lnTo>
                      <a:lnTo>
                        <a:pt x="18" y="268"/>
                      </a:lnTo>
                      <a:lnTo>
                        <a:pt x="9" y="256"/>
                      </a:lnTo>
                      <a:lnTo>
                        <a:pt x="2" y="240"/>
                      </a:lnTo>
                      <a:lnTo>
                        <a:pt x="0" y="225"/>
                      </a:lnTo>
                      <a:lnTo>
                        <a:pt x="2" y="209"/>
                      </a:lnTo>
                      <a:lnTo>
                        <a:pt x="9" y="193"/>
                      </a:lnTo>
                      <a:lnTo>
                        <a:pt x="103" y="32"/>
                      </a:lnTo>
                      <a:lnTo>
                        <a:pt x="113" y="18"/>
                      </a:lnTo>
                      <a:lnTo>
                        <a:pt x="127" y="8"/>
                      </a:lnTo>
                      <a:lnTo>
                        <a:pt x="141" y="2"/>
                      </a:lnTo>
                      <a:lnTo>
                        <a:pt x="1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2" name="Freeform 49">
                  <a:extLst>
                    <a:ext uri="{FF2B5EF4-FFF2-40B4-BE49-F238E27FC236}">
                      <a16:creationId xmlns="" xmlns:a16="http://schemas.microsoft.com/office/drawing/2014/main" id="{65E29543-2257-849D-8611-204597D1A947}"/>
                    </a:ext>
                  </a:extLst>
                </p:cNvPr>
                <p:cNvSpPr>
                  <a:spLocks/>
                </p:cNvSpPr>
                <p:nvPr/>
              </p:nvSpPr>
              <p:spPr bwMode="auto">
                <a:xfrm>
                  <a:off x="8528051" y="1973263"/>
                  <a:ext cx="68263" cy="220663"/>
                </a:xfrm>
                <a:custGeom>
                  <a:avLst/>
                  <a:gdLst>
                    <a:gd name="T0" fmla="*/ 150 w 301"/>
                    <a:gd name="T1" fmla="*/ 0 h 971"/>
                    <a:gd name="T2" fmla="*/ 181 w 301"/>
                    <a:gd name="T3" fmla="*/ 2 h 971"/>
                    <a:gd name="T4" fmla="*/ 208 w 301"/>
                    <a:gd name="T5" fmla="*/ 8 h 971"/>
                    <a:gd name="T6" fmla="*/ 232 w 301"/>
                    <a:gd name="T7" fmla="*/ 17 h 971"/>
                    <a:gd name="T8" fmla="*/ 253 w 301"/>
                    <a:gd name="T9" fmla="*/ 30 h 971"/>
                    <a:gd name="T10" fmla="*/ 270 w 301"/>
                    <a:gd name="T11" fmla="*/ 46 h 971"/>
                    <a:gd name="T12" fmla="*/ 284 w 301"/>
                    <a:gd name="T13" fmla="*/ 66 h 971"/>
                    <a:gd name="T14" fmla="*/ 294 w 301"/>
                    <a:gd name="T15" fmla="*/ 89 h 971"/>
                    <a:gd name="T16" fmla="*/ 299 w 301"/>
                    <a:gd name="T17" fmla="*/ 116 h 971"/>
                    <a:gd name="T18" fmla="*/ 301 w 301"/>
                    <a:gd name="T19" fmla="*/ 147 h 971"/>
                    <a:gd name="T20" fmla="*/ 301 w 301"/>
                    <a:gd name="T21" fmla="*/ 367 h 971"/>
                    <a:gd name="T22" fmla="*/ 300 w 301"/>
                    <a:gd name="T23" fmla="*/ 396 h 971"/>
                    <a:gd name="T24" fmla="*/ 297 w 301"/>
                    <a:gd name="T25" fmla="*/ 426 h 971"/>
                    <a:gd name="T26" fmla="*/ 294 w 301"/>
                    <a:gd name="T27" fmla="*/ 457 h 971"/>
                    <a:gd name="T28" fmla="*/ 235 w 301"/>
                    <a:gd name="T29" fmla="*/ 900 h 971"/>
                    <a:gd name="T30" fmla="*/ 230 w 301"/>
                    <a:gd name="T31" fmla="*/ 922 h 971"/>
                    <a:gd name="T32" fmla="*/ 223 w 301"/>
                    <a:gd name="T33" fmla="*/ 939 h 971"/>
                    <a:gd name="T34" fmla="*/ 214 w 301"/>
                    <a:gd name="T35" fmla="*/ 951 h 971"/>
                    <a:gd name="T36" fmla="*/ 202 w 301"/>
                    <a:gd name="T37" fmla="*/ 961 h 971"/>
                    <a:gd name="T38" fmla="*/ 187 w 301"/>
                    <a:gd name="T39" fmla="*/ 967 h 971"/>
                    <a:gd name="T40" fmla="*/ 170 w 301"/>
                    <a:gd name="T41" fmla="*/ 970 h 971"/>
                    <a:gd name="T42" fmla="*/ 150 w 301"/>
                    <a:gd name="T43" fmla="*/ 971 h 971"/>
                    <a:gd name="T44" fmla="*/ 131 w 301"/>
                    <a:gd name="T45" fmla="*/ 970 h 971"/>
                    <a:gd name="T46" fmla="*/ 113 w 301"/>
                    <a:gd name="T47" fmla="*/ 967 h 971"/>
                    <a:gd name="T48" fmla="*/ 99 w 301"/>
                    <a:gd name="T49" fmla="*/ 961 h 971"/>
                    <a:gd name="T50" fmla="*/ 87 w 301"/>
                    <a:gd name="T51" fmla="*/ 951 h 971"/>
                    <a:gd name="T52" fmla="*/ 78 w 301"/>
                    <a:gd name="T53" fmla="*/ 939 h 971"/>
                    <a:gd name="T54" fmla="*/ 70 w 301"/>
                    <a:gd name="T55" fmla="*/ 922 h 971"/>
                    <a:gd name="T56" fmla="*/ 66 w 301"/>
                    <a:gd name="T57" fmla="*/ 900 h 971"/>
                    <a:gd name="T58" fmla="*/ 7 w 301"/>
                    <a:gd name="T59" fmla="*/ 457 h 971"/>
                    <a:gd name="T60" fmla="*/ 4 w 301"/>
                    <a:gd name="T61" fmla="*/ 426 h 971"/>
                    <a:gd name="T62" fmla="*/ 1 w 301"/>
                    <a:gd name="T63" fmla="*/ 396 h 971"/>
                    <a:gd name="T64" fmla="*/ 0 w 301"/>
                    <a:gd name="T65" fmla="*/ 367 h 971"/>
                    <a:gd name="T66" fmla="*/ 0 w 301"/>
                    <a:gd name="T67" fmla="*/ 147 h 971"/>
                    <a:gd name="T68" fmla="*/ 2 w 301"/>
                    <a:gd name="T69" fmla="*/ 116 h 971"/>
                    <a:gd name="T70" fmla="*/ 7 w 301"/>
                    <a:gd name="T71" fmla="*/ 89 h 971"/>
                    <a:gd name="T72" fmla="*/ 17 w 301"/>
                    <a:gd name="T73" fmla="*/ 66 h 971"/>
                    <a:gd name="T74" fmla="*/ 30 w 301"/>
                    <a:gd name="T75" fmla="*/ 46 h 971"/>
                    <a:gd name="T76" fmla="*/ 48 w 301"/>
                    <a:gd name="T77" fmla="*/ 30 h 971"/>
                    <a:gd name="T78" fmla="*/ 68 w 301"/>
                    <a:gd name="T79" fmla="*/ 17 h 971"/>
                    <a:gd name="T80" fmla="*/ 93 w 301"/>
                    <a:gd name="T81" fmla="*/ 8 h 971"/>
                    <a:gd name="T82" fmla="*/ 120 w 301"/>
                    <a:gd name="T83" fmla="*/ 2 h 971"/>
                    <a:gd name="T84" fmla="*/ 150 w 301"/>
                    <a:gd name="T85" fmla="*/ 0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971">
                      <a:moveTo>
                        <a:pt x="150" y="0"/>
                      </a:moveTo>
                      <a:lnTo>
                        <a:pt x="181" y="2"/>
                      </a:lnTo>
                      <a:lnTo>
                        <a:pt x="208" y="8"/>
                      </a:lnTo>
                      <a:lnTo>
                        <a:pt x="232" y="17"/>
                      </a:lnTo>
                      <a:lnTo>
                        <a:pt x="253" y="30"/>
                      </a:lnTo>
                      <a:lnTo>
                        <a:pt x="270" y="46"/>
                      </a:lnTo>
                      <a:lnTo>
                        <a:pt x="284" y="66"/>
                      </a:lnTo>
                      <a:lnTo>
                        <a:pt x="294" y="89"/>
                      </a:lnTo>
                      <a:lnTo>
                        <a:pt x="299" y="116"/>
                      </a:lnTo>
                      <a:lnTo>
                        <a:pt x="301" y="147"/>
                      </a:lnTo>
                      <a:lnTo>
                        <a:pt x="301" y="367"/>
                      </a:lnTo>
                      <a:lnTo>
                        <a:pt x="300" y="396"/>
                      </a:lnTo>
                      <a:lnTo>
                        <a:pt x="297" y="426"/>
                      </a:lnTo>
                      <a:lnTo>
                        <a:pt x="294" y="457"/>
                      </a:lnTo>
                      <a:lnTo>
                        <a:pt x="235" y="900"/>
                      </a:lnTo>
                      <a:lnTo>
                        <a:pt x="230" y="922"/>
                      </a:lnTo>
                      <a:lnTo>
                        <a:pt x="223" y="939"/>
                      </a:lnTo>
                      <a:lnTo>
                        <a:pt x="214" y="951"/>
                      </a:lnTo>
                      <a:lnTo>
                        <a:pt x="202" y="961"/>
                      </a:lnTo>
                      <a:lnTo>
                        <a:pt x="187" y="967"/>
                      </a:lnTo>
                      <a:lnTo>
                        <a:pt x="170" y="970"/>
                      </a:lnTo>
                      <a:lnTo>
                        <a:pt x="150" y="971"/>
                      </a:lnTo>
                      <a:lnTo>
                        <a:pt x="131" y="970"/>
                      </a:lnTo>
                      <a:lnTo>
                        <a:pt x="113" y="967"/>
                      </a:lnTo>
                      <a:lnTo>
                        <a:pt x="99" y="961"/>
                      </a:lnTo>
                      <a:lnTo>
                        <a:pt x="87" y="951"/>
                      </a:lnTo>
                      <a:lnTo>
                        <a:pt x="78" y="939"/>
                      </a:lnTo>
                      <a:lnTo>
                        <a:pt x="70" y="922"/>
                      </a:lnTo>
                      <a:lnTo>
                        <a:pt x="66" y="900"/>
                      </a:lnTo>
                      <a:lnTo>
                        <a:pt x="7" y="457"/>
                      </a:lnTo>
                      <a:lnTo>
                        <a:pt x="4" y="426"/>
                      </a:lnTo>
                      <a:lnTo>
                        <a:pt x="1" y="396"/>
                      </a:lnTo>
                      <a:lnTo>
                        <a:pt x="0" y="367"/>
                      </a:lnTo>
                      <a:lnTo>
                        <a:pt x="0" y="147"/>
                      </a:lnTo>
                      <a:lnTo>
                        <a:pt x="2" y="116"/>
                      </a:lnTo>
                      <a:lnTo>
                        <a:pt x="7" y="89"/>
                      </a:lnTo>
                      <a:lnTo>
                        <a:pt x="17" y="66"/>
                      </a:lnTo>
                      <a:lnTo>
                        <a:pt x="30" y="46"/>
                      </a:lnTo>
                      <a:lnTo>
                        <a:pt x="48" y="30"/>
                      </a:lnTo>
                      <a:lnTo>
                        <a:pt x="68" y="17"/>
                      </a:lnTo>
                      <a:lnTo>
                        <a:pt x="93" y="8"/>
                      </a:lnTo>
                      <a:lnTo>
                        <a:pt x="120" y="2"/>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3" name="Freeform 50">
                  <a:extLst>
                    <a:ext uri="{FF2B5EF4-FFF2-40B4-BE49-F238E27FC236}">
                      <a16:creationId xmlns="" xmlns:a16="http://schemas.microsoft.com/office/drawing/2014/main" id="{3F838785-49E9-9A27-E76D-C5A8635C2E41}"/>
                    </a:ext>
                  </a:extLst>
                </p:cNvPr>
                <p:cNvSpPr>
                  <a:spLocks/>
                </p:cNvSpPr>
                <p:nvPr/>
              </p:nvSpPr>
              <p:spPr bwMode="auto">
                <a:xfrm>
                  <a:off x="8526463" y="2222500"/>
                  <a:ext cx="71438" cy="69850"/>
                </a:xfrm>
                <a:custGeom>
                  <a:avLst/>
                  <a:gdLst>
                    <a:gd name="T0" fmla="*/ 157 w 314"/>
                    <a:gd name="T1" fmla="*/ 0 h 312"/>
                    <a:gd name="T2" fmla="*/ 189 w 314"/>
                    <a:gd name="T3" fmla="*/ 4 h 312"/>
                    <a:gd name="T4" fmla="*/ 218 w 314"/>
                    <a:gd name="T5" fmla="*/ 13 h 312"/>
                    <a:gd name="T6" fmla="*/ 245 w 314"/>
                    <a:gd name="T7" fmla="*/ 27 h 312"/>
                    <a:gd name="T8" fmla="*/ 268 w 314"/>
                    <a:gd name="T9" fmla="*/ 46 h 312"/>
                    <a:gd name="T10" fmla="*/ 288 w 314"/>
                    <a:gd name="T11" fmla="*/ 69 h 312"/>
                    <a:gd name="T12" fmla="*/ 302 w 314"/>
                    <a:gd name="T13" fmla="*/ 96 h 312"/>
                    <a:gd name="T14" fmla="*/ 311 w 314"/>
                    <a:gd name="T15" fmla="*/ 125 h 312"/>
                    <a:gd name="T16" fmla="*/ 314 w 314"/>
                    <a:gd name="T17" fmla="*/ 156 h 312"/>
                    <a:gd name="T18" fmla="*/ 311 w 314"/>
                    <a:gd name="T19" fmla="*/ 187 h 312"/>
                    <a:gd name="T20" fmla="*/ 302 w 314"/>
                    <a:gd name="T21" fmla="*/ 217 h 312"/>
                    <a:gd name="T22" fmla="*/ 288 w 314"/>
                    <a:gd name="T23" fmla="*/ 243 h 312"/>
                    <a:gd name="T24" fmla="*/ 268 w 314"/>
                    <a:gd name="T25" fmla="*/ 266 h 312"/>
                    <a:gd name="T26" fmla="*/ 245 w 314"/>
                    <a:gd name="T27" fmla="*/ 285 h 312"/>
                    <a:gd name="T28" fmla="*/ 218 w 314"/>
                    <a:gd name="T29" fmla="*/ 299 h 312"/>
                    <a:gd name="T30" fmla="*/ 189 w 314"/>
                    <a:gd name="T31" fmla="*/ 308 h 312"/>
                    <a:gd name="T32" fmla="*/ 157 w 314"/>
                    <a:gd name="T33" fmla="*/ 312 h 312"/>
                    <a:gd name="T34" fmla="*/ 126 w 314"/>
                    <a:gd name="T35" fmla="*/ 308 h 312"/>
                    <a:gd name="T36" fmla="*/ 97 w 314"/>
                    <a:gd name="T37" fmla="*/ 299 h 312"/>
                    <a:gd name="T38" fmla="*/ 70 w 314"/>
                    <a:gd name="T39" fmla="*/ 285 h 312"/>
                    <a:gd name="T40" fmla="*/ 47 w 314"/>
                    <a:gd name="T41" fmla="*/ 266 h 312"/>
                    <a:gd name="T42" fmla="*/ 27 w 314"/>
                    <a:gd name="T43" fmla="*/ 243 h 312"/>
                    <a:gd name="T44" fmla="*/ 13 w 314"/>
                    <a:gd name="T45" fmla="*/ 217 h 312"/>
                    <a:gd name="T46" fmla="*/ 3 w 314"/>
                    <a:gd name="T47" fmla="*/ 187 h 312"/>
                    <a:gd name="T48" fmla="*/ 0 w 314"/>
                    <a:gd name="T49" fmla="*/ 156 h 312"/>
                    <a:gd name="T50" fmla="*/ 3 w 314"/>
                    <a:gd name="T51" fmla="*/ 125 h 312"/>
                    <a:gd name="T52" fmla="*/ 13 w 314"/>
                    <a:gd name="T53" fmla="*/ 96 h 312"/>
                    <a:gd name="T54" fmla="*/ 27 w 314"/>
                    <a:gd name="T55" fmla="*/ 69 h 312"/>
                    <a:gd name="T56" fmla="*/ 47 w 314"/>
                    <a:gd name="T57" fmla="*/ 46 h 312"/>
                    <a:gd name="T58" fmla="*/ 70 w 314"/>
                    <a:gd name="T59" fmla="*/ 27 h 312"/>
                    <a:gd name="T60" fmla="*/ 97 w 314"/>
                    <a:gd name="T61" fmla="*/ 13 h 312"/>
                    <a:gd name="T62" fmla="*/ 126 w 314"/>
                    <a:gd name="T63" fmla="*/ 4 h 312"/>
                    <a:gd name="T64" fmla="*/ 157 w 314"/>
                    <a:gd name="T65"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4" h="312">
                      <a:moveTo>
                        <a:pt x="157" y="0"/>
                      </a:moveTo>
                      <a:lnTo>
                        <a:pt x="189" y="4"/>
                      </a:lnTo>
                      <a:lnTo>
                        <a:pt x="218" y="13"/>
                      </a:lnTo>
                      <a:lnTo>
                        <a:pt x="245" y="27"/>
                      </a:lnTo>
                      <a:lnTo>
                        <a:pt x="268" y="46"/>
                      </a:lnTo>
                      <a:lnTo>
                        <a:pt x="288" y="69"/>
                      </a:lnTo>
                      <a:lnTo>
                        <a:pt x="302" y="96"/>
                      </a:lnTo>
                      <a:lnTo>
                        <a:pt x="311" y="125"/>
                      </a:lnTo>
                      <a:lnTo>
                        <a:pt x="314" y="156"/>
                      </a:lnTo>
                      <a:lnTo>
                        <a:pt x="311" y="187"/>
                      </a:lnTo>
                      <a:lnTo>
                        <a:pt x="302" y="217"/>
                      </a:lnTo>
                      <a:lnTo>
                        <a:pt x="288" y="243"/>
                      </a:lnTo>
                      <a:lnTo>
                        <a:pt x="268" y="266"/>
                      </a:lnTo>
                      <a:lnTo>
                        <a:pt x="245" y="285"/>
                      </a:lnTo>
                      <a:lnTo>
                        <a:pt x="218" y="299"/>
                      </a:lnTo>
                      <a:lnTo>
                        <a:pt x="189" y="308"/>
                      </a:lnTo>
                      <a:lnTo>
                        <a:pt x="157" y="312"/>
                      </a:lnTo>
                      <a:lnTo>
                        <a:pt x="126" y="308"/>
                      </a:lnTo>
                      <a:lnTo>
                        <a:pt x="97" y="299"/>
                      </a:lnTo>
                      <a:lnTo>
                        <a:pt x="70" y="285"/>
                      </a:lnTo>
                      <a:lnTo>
                        <a:pt x="47" y="266"/>
                      </a:lnTo>
                      <a:lnTo>
                        <a:pt x="27" y="243"/>
                      </a:lnTo>
                      <a:lnTo>
                        <a:pt x="13" y="217"/>
                      </a:lnTo>
                      <a:lnTo>
                        <a:pt x="3" y="187"/>
                      </a:lnTo>
                      <a:lnTo>
                        <a:pt x="0" y="156"/>
                      </a:lnTo>
                      <a:lnTo>
                        <a:pt x="3" y="125"/>
                      </a:lnTo>
                      <a:lnTo>
                        <a:pt x="13" y="96"/>
                      </a:lnTo>
                      <a:lnTo>
                        <a:pt x="27" y="69"/>
                      </a:lnTo>
                      <a:lnTo>
                        <a:pt x="47" y="46"/>
                      </a:lnTo>
                      <a:lnTo>
                        <a:pt x="70" y="27"/>
                      </a:lnTo>
                      <a:lnTo>
                        <a:pt x="97" y="13"/>
                      </a:lnTo>
                      <a:lnTo>
                        <a:pt x="126" y="4"/>
                      </a:lnTo>
                      <a:lnTo>
                        <a:pt x="1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78" name="Group 77">
                <a:extLst>
                  <a:ext uri="{FF2B5EF4-FFF2-40B4-BE49-F238E27FC236}">
                    <a16:creationId xmlns="" xmlns:a16="http://schemas.microsoft.com/office/drawing/2014/main" id="{23B2310B-49B0-6796-56CA-EC678779F697}"/>
                  </a:ext>
                </a:extLst>
              </p:cNvPr>
              <p:cNvGrpSpPr/>
              <p:nvPr/>
            </p:nvGrpSpPr>
            <p:grpSpPr>
              <a:xfrm>
                <a:off x="9236225" y="2785058"/>
                <a:ext cx="489820" cy="486921"/>
                <a:chOff x="8304213" y="3406775"/>
                <a:chExt cx="536575" cy="533400"/>
              </a:xfrm>
              <a:solidFill>
                <a:sysClr val="window" lastClr="FFFFFF"/>
              </a:solidFill>
            </p:grpSpPr>
            <p:sp>
              <p:nvSpPr>
                <p:cNvPr id="86" name="Freeform 55">
                  <a:extLst>
                    <a:ext uri="{FF2B5EF4-FFF2-40B4-BE49-F238E27FC236}">
                      <a16:creationId xmlns="" xmlns:a16="http://schemas.microsoft.com/office/drawing/2014/main" id="{25E8301E-387A-8746-A85D-761D0AE097BA}"/>
                    </a:ext>
                  </a:extLst>
                </p:cNvPr>
                <p:cNvSpPr>
                  <a:spLocks/>
                </p:cNvSpPr>
                <p:nvPr/>
              </p:nvSpPr>
              <p:spPr bwMode="auto">
                <a:xfrm>
                  <a:off x="8396288" y="3500438"/>
                  <a:ext cx="231775" cy="49213"/>
                </a:xfrm>
                <a:custGeom>
                  <a:avLst/>
                  <a:gdLst>
                    <a:gd name="T0" fmla="*/ 153 w 1460"/>
                    <a:gd name="T1" fmla="*/ 0 h 306"/>
                    <a:gd name="T2" fmla="*/ 1307 w 1460"/>
                    <a:gd name="T3" fmla="*/ 0 h 306"/>
                    <a:gd name="T4" fmla="*/ 1338 w 1460"/>
                    <a:gd name="T5" fmla="*/ 3 h 306"/>
                    <a:gd name="T6" fmla="*/ 1366 w 1460"/>
                    <a:gd name="T7" fmla="*/ 12 h 306"/>
                    <a:gd name="T8" fmla="*/ 1393 w 1460"/>
                    <a:gd name="T9" fmla="*/ 26 h 306"/>
                    <a:gd name="T10" fmla="*/ 1415 w 1460"/>
                    <a:gd name="T11" fmla="*/ 45 h 306"/>
                    <a:gd name="T12" fmla="*/ 1435 w 1460"/>
                    <a:gd name="T13" fmla="*/ 67 h 306"/>
                    <a:gd name="T14" fmla="*/ 1448 w 1460"/>
                    <a:gd name="T15" fmla="*/ 94 h 306"/>
                    <a:gd name="T16" fmla="*/ 1457 w 1460"/>
                    <a:gd name="T17" fmla="*/ 122 h 306"/>
                    <a:gd name="T18" fmla="*/ 1460 w 1460"/>
                    <a:gd name="T19" fmla="*/ 153 h 306"/>
                    <a:gd name="T20" fmla="*/ 1457 w 1460"/>
                    <a:gd name="T21" fmla="*/ 184 h 306"/>
                    <a:gd name="T22" fmla="*/ 1448 w 1460"/>
                    <a:gd name="T23" fmla="*/ 212 h 306"/>
                    <a:gd name="T24" fmla="*/ 1435 w 1460"/>
                    <a:gd name="T25" fmla="*/ 239 h 306"/>
                    <a:gd name="T26" fmla="*/ 1415 w 1460"/>
                    <a:gd name="T27" fmla="*/ 261 h 306"/>
                    <a:gd name="T28" fmla="*/ 1393 w 1460"/>
                    <a:gd name="T29" fmla="*/ 280 h 306"/>
                    <a:gd name="T30" fmla="*/ 1366 w 1460"/>
                    <a:gd name="T31" fmla="*/ 294 h 306"/>
                    <a:gd name="T32" fmla="*/ 1338 w 1460"/>
                    <a:gd name="T33" fmla="*/ 303 h 306"/>
                    <a:gd name="T34" fmla="*/ 1307 w 1460"/>
                    <a:gd name="T35" fmla="*/ 306 h 306"/>
                    <a:gd name="T36" fmla="*/ 153 w 1460"/>
                    <a:gd name="T37" fmla="*/ 306 h 306"/>
                    <a:gd name="T38" fmla="*/ 122 w 1460"/>
                    <a:gd name="T39" fmla="*/ 303 h 306"/>
                    <a:gd name="T40" fmla="*/ 93 w 1460"/>
                    <a:gd name="T41" fmla="*/ 294 h 306"/>
                    <a:gd name="T42" fmla="*/ 67 w 1460"/>
                    <a:gd name="T43" fmla="*/ 280 h 306"/>
                    <a:gd name="T44" fmla="*/ 44 w 1460"/>
                    <a:gd name="T45" fmla="*/ 261 h 306"/>
                    <a:gd name="T46" fmla="*/ 25 w 1460"/>
                    <a:gd name="T47" fmla="*/ 239 h 306"/>
                    <a:gd name="T48" fmla="*/ 11 w 1460"/>
                    <a:gd name="T49" fmla="*/ 212 h 306"/>
                    <a:gd name="T50" fmla="*/ 3 w 1460"/>
                    <a:gd name="T51" fmla="*/ 184 h 306"/>
                    <a:gd name="T52" fmla="*/ 0 w 1460"/>
                    <a:gd name="T53" fmla="*/ 153 h 306"/>
                    <a:gd name="T54" fmla="*/ 3 w 1460"/>
                    <a:gd name="T55" fmla="*/ 122 h 306"/>
                    <a:gd name="T56" fmla="*/ 11 w 1460"/>
                    <a:gd name="T57" fmla="*/ 94 h 306"/>
                    <a:gd name="T58" fmla="*/ 25 w 1460"/>
                    <a:gd name="T59" fmla="*/ 67 h 306"/>
                    <a:gd name="T60" fmla="*/ 44 w 1460"/>
                    <a:gd name="T61" fmla="*/ 45 h 306"/>
                    <a:gd name="T62" fmla="*/ 67 w 1460"/>
                    <a:gd name="T63" fmla="*/ 26 h 306"/>
                    <a:gd name="T64" fmla="*/ 93 w 1460"/>
                    <a:gd name="T65" fmla="*/ 12 h 306"/>
                    <a:gd name="T66" fmla="*/ 122 w 1460"/>
                    <a:gd name="T67" fmla="*/ 3 h 306"/>
                    <a:gd name="T68" fmla="*/ 153 w 1460"/>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0" h="306">
                      <a:moveTo>
                        <a:pt x="153" y="0"/>
                      </a:moveTo>
                      <a:lnTo>
                        <a:pt x="1307" y="0"/>
                      </a:lnTo>
                      <a:lnTo>
                        <a:pt x="1338" y="3"/>
                      </a:lnTo>
                      <a:lnTo>
                        <a:pt x="1366" y="12"/>
                      </a:lnTo>
                      <a:lnTo>
                        <a:pt x="1393" y="26"/>
                      </a:lnTo>
                      <a:lnTo>
                        <a:pt x="1415" y="45"/>
                      </a:lnTo>
                      <a:lnTo>
                        <a:pt x="1435" y="67"/>
                      </a:lnTo>
                      <a:lnTo>
                        <a:pt x="1448" y="94"/>
                      </a:lnTo>
                      <a:lnTo>
                        <a:pt x="1457" y="122"/>
                      </a:lnTo>
                      <a:lnTo>
                        <a:pt x="1460" y="153"/>
                      </a:lnTo>
                      <a:lnTo>
                        <a:pt x="1457" y="184"/>
                      </a:lnTo>
                      <a:lnTo>
                        <a:pt x="1448" y="212"/>
                      </a:lnTo>
                      <a:lnTo>
                        <a:pt x="1435" y="239"/>
                      </a:lnTo>
                      <a:lnTo>
                        <a:pt x="1415" y="261"/>
                      </a:lnTo>
                      <a:lnTo>
                        <a:pt x="1393" y="280"/>
                      </a:lnTo>
                      <a:lnTo>
                        <a:pt x="1366" y="294"/>
                      </a:lnTo>
                      <a:lnTo>
                        <a:pt x="1338" y="303"/>
                      </a:lnTo>
                      <a:lnTo>
                        <a:pt x="1307" y="306"/>
                      </a:lnTo>
                      <a:lnTo>
                        <a:pt x="153" y="306"/>
                      </a:lnTo>
                      <a:lnTo>
                        <a:pt x="122" y="303"/>
                      </a:lnTo>
                      <a:lnTo>
                        <a:pt x="93" y="294"/>
                      </a:lnTo>
                      <a:lnTo>
                        <a:pt x="67" y="280"/>
                      </a:lnTo>
                      <a:lnTo>
                        <a:pt x="44" y="261"/>
                      </a:lnTo>
                      <a:lnTo>
                        <a:pt x="25" y="239"/>
                      </a:lnTo>
                      <a:lnTo>
                        <a:pt x="11" y="212"/>
                      </a:lnTo>
                      <a:lnTo>
                        <a:pt x="3" y="184"/>
                      </a:lnTo>
                      <a:lnTo>
                        <a:pt x="0" y="153"/>
                      </a:lnTo>
                      <a:lnTo>
                        <a:pt x="3" y="122"/>
                      </a:lnTo>
                      <a:lnTo>
                        <a:pt x="11" y="94"/>
                      </a:lnTo>
                      <a:lnTo>
                        <a:pt x="25" y="67"/>
                      </a:lnTo>
                      <a:lnTo>
                        <a:pt x="44" y="45"/>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7" name="Freeform 56">
                  <a:extLst>
                    <a:ext uri="{FF2B5EF4-FFF2-40B4-BE49-F238E27FC236}">
                      <a16:creationId xmlns="" xmlns:a16="http://schemas.microsoft.com/office/drawing/2014/main" id="{FBB71D4F-37DA-98F7-7FFF-3CFA10F0C10D}"/>
                    </a:ext>
                  </a:extLst>
                </p:cNvPr>
                <p:cNvSpPr>
                  <a:spLocks/>
                </p:cNvSpPr>
                <p:nvPr/>
              </p:nvSpPr>
              <p:spPr bwMode="auto">
                <a:xfrm>
                  <a:off x="8396288" y="3592513"/>
                  <a:ext cx="231775" cy="47625"/>
                </a:xfrm>
                <a:custGeom>
                  <a:avLst/>
                  <a:gdLst>
                    <a:gd name="T0" fmla="*/ 153 w 1460"/>
                    <a:gd name="T1" fmla="*/ 0 h 306"/>
                    <a:gd name="T2" fmla="*/ 1307 w 1460"/>
                    <a:gd name="T3" fmla="*/ 0 h 306"/>
                    <a:gd name="T4" fmla="*/ 1338 w 1460"/>
                    <a:gd name="T5" fmla="*/ 3 h 306"/>
                    <a:gd name="T6" fmla="*/ 1366 w 1460"/>
                    <a:gd name="T7" fmla="*/ 12 h 306"/>
                    <a:gd name="T8" fmla="*/ 1393 w 1460"/>
                    <a:gd name="T9" fmla="*/ 26 h 306"/>
                    <a:gd name="T10" fmla="*/ 1415 w 1460"/>
                    <a:gd name="T11" fmla="*/ 45 h 306"/>
                    <a:gd name="T12" fmla="*/ 1435 w 1460"/>
                    <a:gd name="T13" fmla="*/ 67 h 306"/>
                    <a:gd name="T14" fmla="*/ 1448 w 1460"/>
                    <a:gd name="T15" fmla="*/ 94 h 306"/>
                    <a:gd name="T16" fmla="*/ 1457 w 1460"/>
                    <a:gd name="T17" fmla="*/ 122 h 306"/>
                    <a:gd name="T18" fmla="*/ 1460 w 1460"/>
                    <a:gd name="T19" fmla="*/ 153 h 306"/>
                    <a:gd name="T20" fmla="*/ 1457 w 1460"/>
                    <a:gd name="T21" fmla="*/ 184 h 306"/>
                    <a:gd name="T22" fmla="*/ 1448 w 1460"/>
                    <a:gd name="T23" fmla="*/ 213 h 306"/>
                    <a:gd name="T24" fmla="*/ 1435 w 1460"/>
                    <a:gd name="T25" fmla="*/ 239 h 306"/>
                    <a:gd name="T26" fmla="*/ 1415 w 1460"/>
                    <a:gd name="T27" fmla="*/ 262 h 306"/>
                    <a:gd name="T28" fmla="*/ 1393 w 1460"/>
                    <a:gd name="T29" fmla="*/ 280 h 306"/>
                    <a:gd name="T30" fmla="*/ 1366 w 1460"/>
                    <a:gd name="T31" fmla="*/ 295 h 306"/>
                    <a:gd name="T32" fmla="*/ 1338 w 1460"/>
                    <a:gd name="T33" fmla="*/ 303 h 306"/>
                    <a:gd name="T34" fmla="*/ 1307 w 1460"/>
                    <a:gd name="T35" fmla="*/ 306 h 306"/>
                    <a:gd name="T36" fmla="*/ 153 w 1460"/>
                    <a:gd name="T37" fmla="*/ 306 h 306"/>
                    <a:gd name="T38" fmla="*/ 122 w 1460"/>
                    <a:gd name="T39" fmla="*/ 303 h 306"/>
                    <a:gd name="T40" fmla="*/ 93 w 1460"/>
                    <a:gd name="T41" fmla="*/ 295 h 306"/>
                    <a:gd name="T42" fmla="*/ 67 w 1460"/>
                    <a:gd name="T43" fmla="*/ 280 h 306"/>
                    <a:gd name="T44" fmla="*/ 44 w 1460"/>
                    <a:gd name="T45" fmla="*/ 262 h 306"/>
                    <a:gd name="T46" fmla="*/ 25 w 1460"/>
                    <a:gd name="T47" fmla="*/ 239 h 306"/>
                    <a:gd name="T48" fmla="*/ 11 w 1460"/>
                    <a:gd name="T49" fmla="*/ 213 h 306"/>
                    <a:gd name="T50" fmla="*/ 3 w 1460"/>
                    <a:gd name="T51" fmla="*/ 184 h 306"/>
                    <a:gd name="T52" fmla="*/ 0 w 1460"/>
                    <a:gd name="T53" fmla="*/ 153 h 306"/>
                    <a:gd name="T54" fmla="*/ 3 w 1460"/>
                    <a:gd name="T55" fmla="*/ 122 h 306"/>
                    <a:gd name="T56" fmla="*/ 11 w 1460"/>
                    <a:gd name="T57" fmla="*/ 94 h 306"/>
                    <a:gd name="T58" fmla="*/ 25 w 1460"/>
                    <a:gd name="T59" fmla="*/ 67 h 306"/>
                    <a:gd name="T60" fmla="*/ 44 w 1460"/>
                    <a:gd name="T61" fmla="*/ 45 h 306"/>
                    <a:gd name="T62" fmla="*/ 67 w 1460"/>
                    <a:gd name="T63" fmla="*/ 26 h 306"/>
                    <a:gd name="T64" fmla="*/ 93 w 1460"/>
                    <a:gd name="T65" fmla="*/ 12 h 306"/>
                    <a:gd name="T66" fmla="*/ 122 w 1460"/>
                    <a:gd name="T67" fmla="*/ 3 h 306"/>
                    <a:gd name="T68" fmla="*/ 153 w 1460"/>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0" h="306">
                      <a:moveTo>
                        <a:pt x="153" y="0"/>
                      </a:moveTo>
                      <a:lnTo>
                        <a:pt x="1307" y="0"/>
                      </a:lnTo>
                      <a:lnTo>
                        <a:pt x="1338" y="3"/>
                      </a:lnTo>
                      <a:lnTo>
                        <a:pt x="1366" y="12"/>
                      </a:lnTo>
                      <a:lnTo>
                        <a:pt x="1393" y="26"/>
                      </a:lnTo>
                      <a:lnTo>
                        <a:pt x="1415" y="45"/>
                      </a:lnTo>
                      <a:lnTo>
                        <a:pt x="1435" y="67"/>
                      </a:lnTo>
                      <a:lnTo>
                        <a:pt x="1448" y="94"/>
                      </a:lnTo>
                      <a:lnTo>
                        <a:pt x="1457" y="122"/>
                      </a:lnTo>
                      <a:lnTo>
                        <a:pt x="1460" y="153"/>
                      </a:lnTo>
                      <a:lnTo>
                        <a:pt x="1457" y="184"/>
                      </a:lnTo>
                      <a:lnTo>
                        <a:pt x="1448" y="213"/>
                      </a:lnTo>
                      <a:lnTo>
                        <a:pt x="1435" y="239"/>
                      </a:lnTo>
                      <a:lnTo>
                        <a:pt x="1415" y="262"/>
                      </a:lnTo>
                      <a:lnTo>
                        <a:pt x="1393" y="280"/>
                      </a:lnTo>
                      <a:lnTo>
                        <a:pt x="1366" y="295"/>
                      </a:lnTo>
                      <a:lnTo>
                        <a:pt x="1338" y="303"/>
                      </a:lnTo>
                      <a:lnTo>
                        <a:pt x="1307" y="306"/>
                      </a:lnTo>
                      <a:lnTo>
                        <a:pt x="153" y="306"/>
                      </a:lnTo>
                      <a:lnTo>
                        <a:pt x="122" y="303"/>
                      </a:lnTo>
                      <a:lnTo>
                        <a:pt x="93" y="295"/>
                      </a:lnTo>
                      <a:lnTo>
                        <a:pt x="67" y="280"/>
                      </a:lnTo>
                      <a:lnTo>
                        <a:pt x="44" y="262"/>
                      </a:lnTo>
                      <a:lnTo>
                        <a:pt x="25" y="239"/>
                      </a:lnTo>
                      <a:lnTo>
                        <a:pt x="11" y="213"/>
                      </a:lnTo>
                      <a:lnTo>
                        <a:pt x="3" y="184"/>
                      </a:lnTo>
                      <a:lnTo>
                        <a:pt x="0" y="153"/>
                      </a:lnTo>
                      <a:lnTo>
                        <a:pt x="3" y="122"/>
                      </a:lnTo>
                      <a:lnTo>
                        <a:pt x="11" y="94"/>
                      </a:lnTo>
                      <a:lnTo>
                        <a:pt x="25" y="67"/>
                      </a:lnTo>
                      <a:lnTo>
                        <a:pt x="44" y="45"/>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8" name="Freeform 57">
                  <a:extLst>
                    <a:ext uri="{FF2B5EF4-FFF2-40B4-BE49-F238E27FC236}">
                      <a16:creationId xmlns="" xmlns:a16="http://schemas.microsoft.com/office/drawing/2014/main" id="{8EBADE60-A067-733B-3C04-A70918EA4F3B}"/>
                    </a:ext>
                  </a:extLst>
                </p:cNvPr>
                <p:cNvSpPr>
                  <a:spLocks/>
                </p:cNvSpPr>
                <p:nvPr/>
              </p:nvSpPr>
              <p:spPr bwMode="auto">
                <a:xfrm>
                  <a:off x="8396288" y="3683000"/>
                  <a:ext cx="139700" cy="49213"/>
                </a:xfrm>
                <a:custGeom>
                  <a:avLst/>
                  <a:gdLst>
                    <a:gd name="T0" fmla="*/ 153 w 884"/>
                    <a:gd name="T1" fmla="*/ 0 h 306"/>
                    <a:gd name="T2" fmla="*/ 730 w 884"/>
                    <a:gd name="T3" fmla="*/ 0 h 306"/>
                    <a:gd name="T4" fmla="*/ 761 w 884"/>
                    <a:gd name="T5" fmla="*/ 3 h 306"/>
                    <a:gd name="T6" fmla="*/ 790 w 884"/>
                    <a:gd name="T7" fmla="*/ 12 h 306"/>
                    <a:gd name="T8" fmla="*/ 817 w 884"/>
                    <a:gd name="T9" fmla="*/ 26 h 306"/>
                    <a:gd name="T10" fmla="*/ 839 w 884"/>
                    <a:gd name="T11" fmla="*/ 44 h 306"/>
                    <a:gd name="T12" fmla="*/ 858 w 884"/>
                    <a:gd name="T13" fmla="*/ 68 h 306"/>
                    <a:gd name="T14" fmla="*/ 872 w 884"/>
                    <a:gd name="T15" fmla="*/ 93 h 306"/>
                    <a:gd name="T16" fmla="*/ 880 w 884"/>
                    <a:gd name="T17" fmla="*/ 122 h 306"/>
                    <a:gd name="T18" fmla="*/ 884 w 884"/>
                    <a:gd name="T19" fmla="*/ 153 h 306"/>
                    <a:gd name="T20" fmla="*/ 880 w 884"/>
                    <a:gd name="T21" fmla="*/ 184 h 306"/>
                    <a:gd name="T22" fmla="*/ 872 w 884"/>
                    <a:gd name="T23" fmla="*/ 213 h 306"/>
                    <a:gd name="T24" fmla="*/ 858 w 884"/>
                    <a:gd name="T25" fmla="*/ 238 h 306"/>
                    <a:gd name="T26" fmla="*/ 839 w 884"/>
                    <a:gd name="T27" fmla="*/ 261 h 306"/>
                    <a:gd name="T28" fmla="*/ 817 w 884"/>
                    <a:gd name="T29" fmla="*/ 279 h 306"/>
                    <a:gd name="T30" fmla="*/ 790 w 884"/>
                    <a:gd name="T31" fmla="*/ 294 h 306"/>
                    <a:gd name="T32" fmla="*/ 761 w 884"/>
                    <a:gd name="T33" fmla="*/ 302 h 306"/>
                    <a:gd name="T34" fmla="*/ 730 w 884"/>
                    <a:gd name="T35" fmla="*/ 306 h 306"/>
                    <a:gd name="T36" fmla="*/ 153 w 884"/>
                    <a:gd name="T37" fmla="*/ 306 h 306"/>
                    <a:gd name="T38" fmla="*/ 122 w 884"/>
                    <a:gd name="T39" fmla="*/ 302 h 306"/>
                    <a:gd name="T40" fmla="*/ 93 w 884"/>
                    <a:gd name="T41" fmla="*/ 294 h 306"/>
                    <a:gd name="T42" fmla="*/ 67 w 884"/>
                    <a:gd name="T43" fmla="*/ 279 h 306"/>
                    <a:gd name="T44" fmla="*/ 44 w 884"/>
                    <a:gd name="T45" fmla="*/ 261 h 306"/>
                    <a:gd name="T46" fmla="*/ 25 w 884"/>
                    <a:gd name="T47" fmla="*/ 238 h 306"/>
                    <a:gd name="T48" fmla="*/ 11 w 884"/>
                    <a:gd name="T49" fmla="*/ 213 h 306"/>
                    <a:gd name="T50" fmla="*/ 3 w 884"/>
                    <a:gd name="T51" fmla="*/ 184 h 306"/>
                    <a:gd name="T52" fmla="*/ 0 w 884"/>
                    <a:gd name="T53" fmla="*/ 153 h 306"/>
                    <a:gd name="T54" fmla="*/ 3 w 884"/>
                    <a:gd name="T55" fmla="*/ 122 h 306"/>
                    <a:gd name="T56" fmla="*/ 11 w 884"/>
                    <a:gd name="T57" fmla="*/ 93 h 306"/>
                    <a:gd name="T58" fmla="*/ 25 w 884"/>
                    <a:gd name="T59" fmla="*/ 68 h 306"/>
                    <a:gd name="T60" fmla="*/ 44 w 884"/>
                    <a:gd name="T61" fmla="*/ 44 h 306"/>
                    <a:gd name="T62" fmla="*/ 67 w 884"/>
                    <a:gd name="T63" fmla="*/ 26 h 306"/>
                    <a:gd name="T64" fmla="*/ 93 w 884"/>
                    <a:gd name="T65" fmla="*/ 12 h 306"/>
                    <a:gd name="T66" fmla="*/ 122 w 884"/>
                    <a:gd name="T67" fmla="*/ 3 h 306"/>
                    <a:gd name="T68" fmla="*/ 153 w 884"/>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4" h="306">
                      <a:moveTo>
                        <a:pt x="153" y="0"/>
                      </a:moveTo>
                      <a:lnTo>
                        <a:pt x="730" y="0"/>
                      </a:lnTo>
                      <a:lnTo>
                        <a:pt x="761" y="3"/>
                      </a:lnTo>
                      <a:lnTo>
                        <a:pt x="790" y="12"/>
                      </a:lnTo>
                      <a:lnTo>
                        <a:pt x="817" y="26"/>
                      </a:lnTo>
                      <a:lnTo>
                        <a:pt x="839" y="44"/>
                      </a:lnTo>
                      <a:lnTo>
                        <a:pt x="858" y="68"/>
                      </a:lnTo>
                      <a:lnTo>
                        <a:pt x="872" y="93"/>
                      </a:lnTo>
                      <a:lnTo>
                        <a:pt x="880" y="122"/>
                      </a:lnTo>
                      <a:lnTo>
                        <a:pt x="884" y="153"/>
                      </a:lnTo>
                      <a:lnTo>
                        <a:pt x="880" y="184"/>
                      </a:lnTo>
                      <a:lnTo>
                        <a:pt x="872" y="213"/>
                      </a:lnTo>
                      <a:lnTo>
                        <a:pt x="858" y="238"/>
                      </a:lnTo>
                      <a:lnTo>
                        <a:pt x="839" y="261"/>
                      </a:lnTo>
                      <a:lnTo>
                        <a:pt x="817" y="279"/>
                      </a:lnTo>
                      <a:lnTo>
                        <a:pt x="790" y="294"/>
                      </a:lnTo>
                      <a:lnTo>
                        <a:pt x="761" y="302"/>
                      </a:lnTo>
                      <a:lnTo>
                        <a:pt x="730" y="306"/>
                      </a:lnTo>
                      <a:lnTo>
                        <a:pt x="153" y="306"/>
                      </a:lnTo>
                      <a:lnTo>
                        <a:pt x="122" y="302"/>
                      </a:lnTo>
                      <a:lnTo>
                        <a:pt x="93" y="294"/>
                      </a:lnTo>
                      <a:lnTo>
                        <a:pt x="67" y="279"/>
                      </a:lnTo>
                      <a:lnTo>
                        <a:pt x="44" y="261"/>
                      </a:lnTo>
                      <a:lnTo>
                        <a:pt x="25" y="238"/>
                      </a:lnTo>
                      <a:lnTo>
                        <a:pt x="11" y="213"/>
                      </a:lnTo>
                      <a:lnTo>
                        <a:pt x="3" y="184"/>
                      </a:lnTo>
                      <a:lnTo>
                        <a:pt x="0" y="153"/>
                      </a:lnTo>
                      <a:lnTo>
                        <a:pt x="3" y="122"/>
                      </a:lnTo>
                      <a:lnTo>
                        <a:pt x="11" y="93"/>
                      </a:lnTo>
                      <a:lnTo>
                        <a:pt x="25" y="68"/>
                      </a:lnTo>
                      <a:lnTo>
                        <a:pt x="44" y="44"/>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9" name="Freeform 58">
                  <a:extLst>
                    <a:ext uri="{FF2B5EF4-FFF2-40B4-BE49-F238E27FC236}">
                      <a16:creationId xmlns="" xmlns:a16="http://schemas.microsoft.com/office/drawing/2014/main" id="{8CC684B8-1F02-1F28-7825-82E71336EFC0}"/>
                    </a:ext>
                  </a:extLst>
                </p:cNvPr>
                <p:cNvSpPr>
                  <a:spLocks/>
                </p:cNvSpPr>
                <p:nvPr/>
              </p:nvSpPr>
              <p:spPr bwMode="auto">
                <a:xfrm>
                  <a:off x="8304213" y="3406775"/>
                  <a:ext cx="414338" cy="533400"/>
                </a:xfrm>
                <a:custGeom>
                  <a:avLst/>
                  <a:gdLst>
                    <a:gd name="T0" fmla="*/ 154 w 2616"/>
                    <a:gd name="T1" fmla="*/ 0 h 3365"/>
                    <a:gd name="T2" fmla="*/ 2461 w 2616"/>
                    <a:gd name="T3" fmla="*/ 0 h 3365"/>
                    <a:gd name="T4" fmla="*/ 2492 w 2616"/>
                    <a:gd name="T5" fmla="*/ 3 h 3365"/>
                    <a:gd name="T6" fmla="*/ 2521 w 2616"/>
                    <a:gd name="T7" fmla="*/ 12 h 3365"/>
                    <a:gd name="T8" fmla="*/ 2548 w 2616"/>
                    <a:gd name="T9" fmla="*/ 26 h 3365"/>
                    <a:gd name="T10" fmla="*/ 2570 w 2616"/>
                    <a:gd name="T11" fmla="*/ 44 h 3365"/>
                    <a:gd name="T12" fmla="*/ 2589 w 2616"/>
                    <a:gd name="T13" fmla="*/ 68 h 3365"/>
                    <a:gd name="T14" fmla="*/ 2603 w 2616"/>
                    <a:gd name="T15" fmla="*/ 93 h 3365"/>
                    <a:gd name="T16" fmla="*/ 2613 w 2616"/>
                    <a:gd name="T17" fmla="*/ 122 h 3365"/>
                    <a:gd name="T18" fmla="*/ 2616 w 2616"/>
                    <a:gd name="T19" fmla="*/ 152 h 3365"/>
                    <a:gd name="T20" fmla="*/ 2616 w 2616"/>
                    <a:gd name="T21" fmla="*/ 380 h 3365"/>
                    <a:gd name="T22" fmla="*/ 2308 w 2616"/>
                    <a:gd name="T23" fmla="*/ 911 h 3365"/>
                    <a:gd name="T24" fmla="*/ 2308 w 2616"/>
                    <a:gd name="T25" fmla="*/ 306 h 3365"/>
                    <a:gd name="T26" fmla="*/ 308 w 2616"/>
                    <a:gd name="T27" fmla="*/ 306 h 3365"/>
                    <a:gd name="T28" fmla="*/ 308 w 2616"/>
                    <a:gd name="T29" fmla="*/ 3058 h 3365"/>
                    <a:gd name="T30" fmla="*/ 2308 w 2616"/>
                    <a:gd name="T31" fmla="*/ 3058 h 3365"/>
                    <a:gd name="T32" fmla="*/ 2308 w 2616"/>
                    <a:gd name="T33" fmla="*/ 2678 h 3365"/>
                    <a:gd name="T34" fmla="*/ 2469 w 2616"/>
                    <a:gd name="T35" fmla="*/ 2572 h 3365"/>
                    <a:gd name="T36" fmla="*/ 2498 w 2616"/>
                    <a:gd name="T37" fmla="*/ 2550 h 3365"/>
                    <a:gd name="T38" fmla="*/ 2522 w 2616"/>
                    <a:gd name="T39" fmla="*/ 2524 h 3365"/>
                    <a:gd name="T40" fmla="*/ 2542 w 2616"/>
                    <a:gd name="T41" fmla="*/ 2495 h 3365"/>
                    <a:gd name="T42" fmla="*/ 2616 w 2616"/>
                    <a:gd name="T43" fmla="*/ 2369 h 3365"/>
                    <a:gd name="T44" fmla="*/ 2616 w 2616"/>
                    <a:gd name="T45" fmla="*/ 3212 h 3365"/>
                    <a:gd name="T46" fmla="*/ 2613 w 2616"/>
                    <a:gd name="T47" fmla="*/ 3242 h 3365"/>
                    <a:gd name="T48" fmla="*/ 2603 w 2616"/>
                    <a:gd name="T49" fmla="*/ 3271 h 3365"/>
                    <a:gd name="T50" fmla="*/ 2589 w 2616"/>
                    <a:gd name="T51" fmla="*/ 3297 h 3365"/>
                    <a:gd name="T52" fmla="*/ 2570 w 2616"/>
                    <a:gd name="T53" fmla="*/ 3320 h 3365"/>
                    <a:gd name="T54" fmla="*/ 2548 w 2616"/>
                    <a:gd name="T55" fmla="*/ 3339 h 3365"/>
                    <a:gd name="T56" fmla="*/ 2521 w 2616"/>
                    <a:gd name="T57" fmla="*/ 3352 h 3365"/>
                    <a:gd name="T58" fmla="*/ 2492 w 2616"/>
                    <a:gd name="T59" fmla="*/ 3362 h 3365"/>
                    <a:gd name="T60" fmla="*/ 2461 w 2616"/>
                    <a:gd name="T61" fmla="*/ 3365 h 3365"/>
                    <a:gd name="T62" fmla="*/ 154 w 2616"/>
                    <a:gd name="T63" fmla="*/ 3365 h 3365"/>
                    <a:gd name="T64" fmla="*/ 123 w 2616"/>
                    <a:gd name="T65" fmla="*/ 3362 h 3365"/>
                    <a:gd name="T66" fmla="*/ 95 w 2616"/>
                    <a:gd name="T67" fmla="*/ 3352 h 3365"/>
                    <a:gd name="T68" fmla="*/ 68 w 2616"/>
                    <a:gd name="T69" fmla="*/ 3339 h 3365"/>
                    <a:gd name="T70" fmla="*/ 46 w 2616"/>
                    <a:gd name="T71" fmla="*/ 3320 h 3365"/>
                    <a:gd name="T72" fmla="*/ 27 w 2616"/>
                    <a:gd name="T73" fmla="*/ 3297 h 3365"/>
                    <a:gd name="T74" fmla="*/ 13 w 2616"/>
                    <a:gd name="T75" fmla="*/ 3271 h 3365"/>
                    <a:gd name="T76" fmla="*/ 3 w 2616"/>
                    <a:gd name="T77" fmla="*/ 3242 h 3365"/>
                    <a:gd name="T78" fmla="*/ 0 w 2616"/>
                    <a:gd name="T79" fmla="*/ 3212 h 3365"/>
                    <a:gd name="T80" fmla="*/ 0 w 2616"/>
                    <a:gd name="T81" fmla="*/ 152 h 3365"/>
                    <a:gd name="T82" fmla="*/ 3 w 2616"/>
                    <a:gd name="T83" fmla="*/ 122 h 3365"/>
                    <a:gd name="T84" fmla="*/ 13 w 2616"/>
                    <a:gd name="T85" fmla="*/ 93 h 3365"/>
                    <a:gd name="T86" fmla="*/ 27 w 2616"/>
                    <a:gd name="T87" fmla="*/ 68 h 3365"/>
                    <a:gd name="T88" fmla="*/ 46 w 2616"/>
                    <a:gd name="T89" fmla="*/ 44 h 3365"/>
                    <a:gd name="T90" fmla="*/ 68 w 2616"/>
                    <a:gd name="T91" fmla="*/ 26 h 3365"/>
                    <a:gd name="T92" fmla="*/ 95 w 2616"/>
                    <a:gd name="T93" fmla="*/ 12 h 3365"/>
                    <a:gd name="T94" fmla="*/ 123 w 2616"/>
                    <a:gd name="T95" fmla="*/ 3 h 3365"/>
                    <a:gd name="T96" fmla="*/ 154 w 2616"/>
                    <a:gd name="T97" fmla="*/ 0 h 3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6" h="3365">
                      <a:moveTo>
                        <a:pt x="154" y="0"/>
                      </a:moveTo>
                      <a:lnTo>
                        <a:pt x="2461" y="0"/>
                      </a:lnTo>
                      <a:lnTo>
                        <a:pt x="2492" y="3"/>
                      </a:lnTo>
                      <a:lnTo>
                        <a:pt x="2521" y="12"/>
                      </a:lnTo>
                      <a:lnTo>
                        <a:pt x="2548" y="26"/>
                      </a:lnTo>
                      <a:lnTo>
                        <a:pt x="2570" y="44"/>
                      </a:lnTo>
                      <a:lnTo>
                        <a:pt x="2589" y="68"/>
                      </a:lnTo>
                      <a:lnTo>
                        <a:pt x="2603" y="93"/>
                      </a:lnTo>
                      <a:lnTo>
                        <a:pt x="2613" y="122"/>
                      </a:lnTo>
                      <a:lnTo>
                        <a:pt x="2616" y="152"/>
                      </a:lnTo>
                      <a:lnTo>
                        <a:pt x="2616" y="380"/>
                      </a:lnTo>
                      <a:lnTo>
                        <a:pt x="2308" y="911"/>
                      </a:lnTo>
                      <a:lnTo>
                        <a:pt x="2308" y="306"/>
                      </a:lnTo>
                      <a:lnTo>
                        <a:pt x="308" y="306"/>
                      </a:lnTo>
                      <a:lnTo>
                        <a:pt x="308" y="3058"/>
                      </a:lnTo>
                      <a:lnTo>
                        <a:pt x="2308" y="3058"/>
                      </a:lnTo>
                      <a:lnTo>
                        <a:pt x="2308" y="2678"/>
                      </a:lnTo>
                      <a:lnTo>
                        <a:pt x="2469" y="2572"/>
                      </a:lnTo>
                      <a:lnTo>
                        <a:pt x="2498" y="2550"/>
                      </a:lnTo>
                      <a:lnTo>
                        <a:pt x="2522" y="2524"/>
                      </a:lnTo>
                      <a:lnTo>
                        <a:pt x="2542" y="2495"/>
                      </a:lnTo>
                      <a:lnTo>
                        <a:pt x="2616" y="2369"/>
                      </a:lnTo>
                      <a:lnTo>
                        <a:pt x="2616" y="3212"/>
                      </a:lnTo>
                      <a:lnTo>
                        <a:pt x="2613" y="3242"/>
                      </a:lnTo>
                      <a:lnTo>
                        <a:pt x="2603" y="3271"/>
                      </a:lnTo>
                      <a:lnTo>
                        <a:pt x="2589" y="3297"/>
                      </a:lnTo>
                      <a:lnTo>
                        <a:pt x="2570" y="3320"/>
                      </a:lnTo>
                      <a:lnTo>
                        <a:pt x="2548" y="3339"/>
                      </a:lnTo>
                      <a:lnTo>
                        <a:pt x="2521" y="3352"/>
                      </a:lnTo>
                      <a:lnTo>
                        <a:pt x="2492" y="3362"/>
                      </a:lnTo>
                      <a:lnTo>
                        <a:pt x="2461" y="3365"/>
                      </a:lnTo>
                      <a:lnTo>
                        <a:pt x="154" y="3365"/>
                      </a:lnTo>
                      <a:lnTo>
                        <a:pt x="123" y="3362"/>
                      </a:lnTo>
                      <a:lnTo>
                        <a:pt x="95" y="3352"/>
                      </a:lnTo>
                      <a:lnTo>
                        <a:pt x="68" y="3339"/>
                      </a:lnTo>
                      <a:lnTo>
                        <a:pt x="46" y="3320"/>
                      </a:lnTo>
                      <a:lnTo>
                        <a:pt x="27" y="3297"/>
                      </a:lnTo>
                      <a:lnTo>
                        <a:pt x="13" y="3271"/>
                      </a:lnTo>
                      <a:lnTo>
                        <a:pt x="3" y="3242"/>
                      </a:lnTo>
                      <a:lnTo>
                        <a:pt x="0" y="3212"/>
                      </a:lnTo>
                      <a:lnTo>
                        <a:pt x="0" y="152"/>
                      </a:lnTo>
                      <a:lnTo>
                        <a:pt x="3" y="122"/>
                      </a:lnTo>
                      <a:lnTo>
                        <a:pt x="13" y="93"/>
                      </a:lnTo>
                      <a:lnTo>
                        <a:pt x="27" y="68"/>
                      </a:lnTo>
                      <a:lnTo>
                        <a:pt x="46" y="44"/>
                      </a:lnTo>
                      <a:lnTo>
                        <a:pt x="68" y="26"/>
                      </a:lnTo>
                      <a:lnTo>
                        <a:pt x="95" y="12"/>
                      </a:lnTo>
                      <a:lnTo>
                        <a:pt x="123" y="3"/>
                      </a:lnTo>
                      <a:lnTo>
                        <a:pt x="1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0" name="Freeform 59">
                  <a:extLst>
                    <a:ext uri="{FF2B5EF4-FFF2-40B4-BE49-F238E27FC236}">
                      <a16:creationId xmlns="" xmlns:a16="http://schemas.microsoft.com/office/drawing/2014/main" id="{A7512DEA-0D98-F0E0-DAB6-395F6F5625D1}"/>
                    </a:ext>
                  </a:extLst>
                </p:cNvPr>
                <p:cNvSpPr>
                  <a:spLocks noEditPoints="1"/>
                </p:cNvSpPr>
                <p:nvPr/>
              </p:nvSpPr>
              <p:spPr bwMode="auto">
                <a:xfrm>
                  <a:off x="8583613" y="3465513"/>
                  <a:ext cx="257175" cy="382588"/>
                </a:xfrm>
                <a:custGeom>
                  <a:avLst/>
                  <a:gdLst>
                    <a:gd name="T0" fmla="*/ 133 w 1617"/>
                    <a:gd name="T1" fmla="*/ 2031 h 2411"/>
                    <a:gd name="T2" fmla="*/ 226 w 1617"/>
                    <a:gd name="T3" fmla="*/ 2075 h 2411"/>
                    <a:gd name="T4" fmla="*/ 312 w 1617"/>
                    <a:gd name="T5" fmla="*/ 2134 h 2411"/>
                    <a:gd name="T6" fmla="*/ 445 w 1617"/>
                    <a:gd name="T7" fmla="*/ 2014 h 2411"/>
                    <a:gd name="T8" fmla="*/ 395 w 1617"/>
                    <a:gd name="T9" fmla="*/ 1968 h 2411"/>
                    <a:gd name="T10" fmla="*/ 319 w 1617"/>
                    <a:gd name="T11" fmla="*/ 1916 h 2411"/>
                    <a:gd name="T12" fmla="*/ 249 w 1617"/>
                    <a:gd name="T13" fmla="*/ 1881 h 2411"/>
                    <a:gd name="T14" fmla="*/ 190 w 1617"/>
                    <a:gd name="T15" fmla="*/ 1861 h 2411"/>
                    <a:gd name="T16" fmla="*/ 143 w 1617"/>
                    <a:gd name="T17" fmla="*/ 1851 h 2411"/>
                    <a:gd name="T18" fmla="*/ 1136 w 1617"/>
                    <a:gd name="T19" fmla="*/ 0 h 2411"/>
                    <a:gd name="T20" fmla="*/ 1192 w 1617"/>
                    <a:gd name="T21" fmla="*/ 8 h 2411"/>
                    <a:gd name="T22" fmla="*/ 1260 w 1617"/>
                    <a:gd name="T23" fmla="*/ 26 h 2411"/>
                    <a:gd name="T24" fmla="*/ 1340 w 1617"/>
                    <a:gd name="T25" fmla="*/ 59 h 2411"/>
                    <a:gd name="T26" fmla="*/ 1429 w 1617"/>
                    <a:gd name="T27" fmla="*/ 110 h 2411"/>
                    <a:gd name="T28" fmla="*/ 1502 w 1617"/>
                    <a:gd name="T29" fmla="*/ 166 h 2411"/>
                    <a:gd name="T30" fmla="*/ 1553 w 1617"/>
                    <a:gd name="T31" fmla="*/ 219 h 2411"/>
                    <a:gd name="T32" fmla="*/ 1586 w 1617"/>
                    <a:gd name="T33" fmla="*/ 266 h 2411"/>
                    <a:gd name="T34" fmla="*/ 1605 w 1617"/>
                    <a:gd name="T35" fmla="*/ 303 h 2411"/>
                    <a:gd name="T36" fmla="*/ 1613 w 1617"/>
                    <a:gd name="T37" fmla="*/ 326 h 2411"/>
                    <a:gd name="T38" fmla="*/ 1617 w 1617"/>
                    <a:gd name="T39" fmla="*/ 351 h 2411"/>
                    <a:gd name="T40" fmla="*/ 1606 w 1617"/>
                    <a:gd name="T41" fmla="*/ 386 h 2411"/>
                    <a:gd name="T42" fmla="*/ 635 w 1617"/>
                    <a:gd name="T43" fmla="*/ 2056 h 2411"/>
                    <a:gd name="T44" fmla="*/ 118 w 1617"/>
                    <a:gd name="T45" fmla="*/ 2398 h 2411"/>
                    <a:gd name="T46" fmla="*/ 78 w 1617"/>
                    <a:gd name="T47" fmla="*/ 2411 h 2411"/>
                    <a:gd name="T48" fmla="*/ 37 w 1617"/>
                    <a:gd name="T49" fmla="*/ 2400 h 2411"/>
                    <a:gd name="T50" fmla="*/ 12 w 1617"/>
                    <a:gd name="T51" fmla="*/ 2378 h 2411"/>
                    <a:gd name="T52" fmla="*/ 0 w 1617"/>
                    <a:gd name="T53" fmla="*/ 2346 h 2411"/>
                    <a:gd name="T54" fmla="*/ 35 w 1617"/>
                    <a:gd name="T55" fmla="*/ 1732 h 2411"/>
                    <a:gd name="T56" fmla="*/ 45 w 1617"/>
                    <a:gd name="T57" fmla="*/ 1699 h 2411"/>
                    <a:gd name="T58" fmla="*/ 1018 w 1617"/>
                    <a:gd name="T59" fmla="*/ 28 h 2411"/>
                    <a:gd name="T60" fmla="*/ 1051 w 1617"/>
                    <a:gd name="T61" fmla="*/ 8 h 2411"/>
                    <a:gd name="T62" fmla="*/ 1064 w 1617"/>
                    <a:gd name="T63" fmla="*/ 5 h 2411"/>
                    <a:gd name="T64" fmla="*/ 1093 w 1617"/>
                    <a:gd name="T65" fmla="*/ 0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7" h="2411">
                      <a:moveTo>
                        <a:pt x="143" y="1851"/>
                      </a:moveTo>
                      <a:lnTo>
                        <a:pt x="133" y="2031"/>
                      </a:lnTo>
                      <a:lnTo>
                        <a:pt x="179" y="2051"/>
                      </a:lnTo>
                      <a:lnTo>
                        <a:pt x="226" y="2075"/>
                      </a:lnTo>
                      <a:lnTo>
                        <a:pt x="271" y="2103"/>
                      </a:lnTo>
                      <a:lnTo>
                        <a:pt x="312" y="2134"/>
                      </a:lnTo>
                      <a:lnTo>
                        <a:pt x="462" y="2034"/>
                      </a:lnTo>
                      <a:lnTo>
                        <a:pt x="445" y="2014"/>
                      </a:lnTo>
                      <a:lnTo>
                        <a:pt x="423" y="1992"/>
                      </a:lnTo>
                      <a:lnTo>
                        <a:pt x="395" y="1968"/>
                      </a:lnTo>
                      <a:lnTo>
                        <a:pt x="360" y="1942"/>
                      </a:lnTo>
                      <a:lnTo>
                        <a:pt x="319" y="1916"/>
                      </a:lnTo>
                      <a:lnTo>
                        <a:pt x="283" y="1897"/>
                      </a:lnTo>
                      <a:lnTo>
                        <a:pt x="249" y="1881"/>
                      </a:lnTo>
                      <a:lnTo>
                        <a:pt x="218" y="1869"/>
                      </a:lnTo>
                      <a:lnTo>
                        <a:pt x="190" y="1861"/>
                      </a:lnTo>
                      <a:lnTo>
                        <a:pt x="166" y="1855"/>
                      </a:lnTo>
                      <a:lnTo>
                        <a:pt x="143" y="1851"/>
                      </a:lnTo>
                      <a:close/>
                      <a:moveTo>
                        <a:pt x="1112" y="0"/>
                      </a:moveTo>
                      <a:lnTo>
                        <a:pt x="1136" y="0"/>
                      </a:lnTo>
                      <a:lnTo>
                        <a:pt x="1162" y="3"/>
                      </a:lnTo>
                      <a:lnTo>
                        <a:pt x="1192" y="8"/>
                      </a:lnTo>
                      <a:lnTo>
                        <a:pt x="1224" y="15"/>
                      </a:lnTo>
                      <a:lnTo>
                        <a:pt x="1260" y="26"/>
                      </a:lnTo>
                      <a:lnTo>
                        <a:pt x="1299" y="41"/>
                      </a:lnTo>
                      <a:lnTo>
                        <a:pt x="1340" y="59"/>
                      </a:lnTo>
                      <a:lnTo>
                        <a:pt x="1384" y="83"/>
                      </a:lnTo>
                      <a:lnTo>
                        <a:pt x="1429" y="110"/>
                      </a:lnTo>
                      <a:lnTo>
                        <a:pt x="1469" y="139"/>
                      </a:lnTo>
                      <a:lnTo>
                        <a:pt x="1502" y="166"/>
                      </a:lnTo>
                      <a:lnTo>
                        <a:pt x="1529" y="194"/>
                      </a:lnTo>
                      <a:lnTo>
                        <a:pt x="1553" y="219"/>
                      </a:lnTo>
                      <a:lnTo>
                        <a:pt x="1571" y="244"/>
                      </a:lnTo>
                      <a:lnTo>
                        <a:pt x="1586" y="266"/>
                      </a:lnTo>
                      <a:lnTo>
                        <a:pt x="1596" y="286"/>
                      </a:lnTo>
                      <a:lnTo>
                        <a:pt x="1605" y="303"/>
                      </a:lnTo>
                      <a:lnTo>
                        <a:pt x="1610" y="317"/>
                      </a:lnTo>
                      <a:lnTo>
                        <a:pt x="1613" y="326"/>
                      </a:lnTo>
                      <a:lnTo>
                        <a:pt x="1614" y="331"/>
                      </a:lnTo>
                      <a:lnTo>
                        <a:pt x="1617" y="351"/>
                      </a:lnTo>
                      <a:lnTo>
                        <a:pt x="1613" y="370"/>
                      </a:lnTo>
                      <a:lnTo>
                        <a:pt x="1606" y="386"/>
                      </a:lnTo>
                      <a:lnTo>
                        <a:pt x="644" y="2043"/>
                      </a:lnTo>
                      <a:lnTo>
                        <a:pt x="635" y="2056"/>
                      </a:lnTo>
                      <a:lnTo>
                        <a:pt x="621" y="2068"/>
                      </a:lnTo>
                      <a:lnTo>
                        <a:pt x="118" y="2398"/>
                      </a:lnTo>
                      <a:lnTo>
                        <a:pt x="99" y="2407"/>
                      </a:lnTo>
                      <a:lnTo>
                        <a:pt x="78" y="2411"/>
                      </a:lnTo>
                      <a:lnTo>
                        <a:pt x="57" y="2409"/>
                      </a:lnTo>
                      <a:lnTo>
                        <a:pt x="37" y="2400"/>
                      </a:lnTo>
                      <a:lnTo>
                        <a:pt x="23" y="2391"/>
                      </a:lnTo>
                      <a:lnTo>
                        <a:pt x="12" y="2378"/>
                      </a:lnTo>
                      <a:lnTo>
                        <a:pt x="5" y="2363"/>
                      </a:lnTo>
                      <a:lnTo>
                        <a:pt x="0" y="2346"/>
                      </a:lnTo>
                      <a:lnTo>
                        <a:pt x="0" y="2329"/>
                      </a:lnTo>
                      <a:lnTo>
                        <a:pt x="35" y="1732"/>
                      </a:lnTo>
                      <a:lnTo>
                        <a:pt x="38" y="1715"/>
                      </a:lnTo>
                      <a:lnTo>
                        <a:pt x="45" y="1699"/>
                      </a:lnTo>
                      <a:lnTo>
                        <a:pt x="1007" y="43"/>
                      </a:lnTo>
                      <a:lnTo>
                        <a:pt x="1018" y="28"/>
                      </a:lnTo>
                      <a:lnTo>
                        <a:pt x="1033" y="16"/>
                      </a:lnTo>
                      <a:lnTo>
                        <a:pt x="1051" y="8"/>
                      </a:lnTo>
                      <a:lnTo>
                        <a:pt x="1055" y="7"/>
                      </a:lnTo>
                      <a:lnTo>
                        <a:pt x="1064" y="5"/>
                      </a:lnTo>
                      <a:lnTo>
                        <a:pt x="1077" y="3"/>
                      </a:lnTo>
                      <a:lnTo>
                        <a:pt x="1093" y="0"/>
                      </a:lnTo>
                      <a:lnTo>
                        <a:pt x="1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1" name="Freeform 60">
                  <a:extLst>
                    <a:ext uri="{FF2B5EF4-FFF2-40B4-BE49-F238E27FC236}">
                      <a16:creationId xmlns="" xmlns:a16="http://schemas.microsoft.com/office/drawing/2014/main" id="{7687A871-3106-1839-8FF8-AFA06E294437}"/>
                    </a:ext>
                  </a:extLst>
                </p:cNvPr>
                <p:cNvSpPr>
                  <a:spLocks/>
                </p:cNvSpPr>
                <p:nvPr/>
              </p:nvSpPr>
              <p:spPr bwMode="auto">
                <a:xfrm>
                  <a:off x="8382001" y="3771900"/>
                  <a:ext cx="185738" cy="96838"/>
                </a:xfrm>
                <a:custGeom>
                  <a:avLst/>
                  <a:gdLst>
                    <a:gd name="T0" fmla="*/ 566 w 1175"/>
                    <a:gd name="T1" fmla="*/ 5 h 601"/>
                    <a:gd name="T2" fmla="*/ 593 w 1175"/>
                    <a:gd name="T3" fmla="*/ 28 h 601"/>
                    <a:gd name="T4" fmla="*/ 601 w 1175"/>
                    <a:gd name="T5" fmla="*/ 113 h 601"/>
                    <a:gd name="T6" fmla="*/ 569 w 1175"/>
                    <a:gd name="T7" fmla="*/ 203 h 601"/>
                    <a:gd name="T8" fmla="*/ 579 w 1175"/>
                    <a:gd name="T9" fmla="*/ 246 h 601"/>
                    <a:gd name="T10" fmla="*/ 597 w 1175"/>
                    <a:gd name="T11" fmla="*/ 275 h 601"/>
                    <a:gd name="T12" fmla="*/ 648 w 1175"/>
                    <a:gd name="T13" fmla="*/ 283 h 601"/>
                    <a:gd name="T14" fmla="*/ 693 w 1175"/>
                    <a:gd name="T15" fmla="*/ 329 h 601"/>
                    <a:gd name="T16" fmla="*/ 705 w 1175"/>
                    <a:gd name="T17" fmla="*/ 363 h 601"/>
                    <a:gd name="T18" fmla="*/ 861 w 1175"/>
                    <a:gd name="T19" fmla="*/ 357 h 601"/>
                    <a:gd name="T20" fmla="*/ 1013 w 1175"/>
                    <a:gd name="T21" fmla="*/ 372 h 601"/>
                    <a:gd name="T22" fmla="*/ 1136 w 1175"/>
                    <a:gd name="T23" fmla="*/ 379 h 601"/>
                    <a:gd name="T24" fmla="*/ 1168 w 1175"/>
                    <a:gd name="T25" fmla="*/ 407 h 601"/>
                    <a:gd name="T26" fmla="*/ 1174 w 1175"/>
                    <a:gd name="T27" fmla="*/ 448 h 601"/>
                    <a:gd name="T28" fmla="*/ 1150 w 1175"/>
                    <a:gd name="T29" fmla="*/ 483 h 601"/>
                    <a:gd name="T30" fmla="*/ 1084 w 1175"/>
                    <a:gd name="T31" fmla="*/ 490 h 601"/>
                    <a:gd name="T32" fmla="*/ 973 w 1175"/>
                    <a:gd name="T33" fmla="*/ 474 h 601"/>
                    <a:gd name="T34" fmla="*/ 858 w 1175"/>
                    <a:gd name="T35" fmla="*/ 460 h 601"/>
                    <a:gd name="T36" fmla="*/ 750 w 1175"/>
                    <a:gd name="T37" fmla="*/ 469 h 601"/>
                    <a:gd name="T38" fmla="*/ 691 w 1175"/>
                    <a:gd name="T39" fmla="*/ 495 h 601"/>
                    <a:gd name="T40" fmla="*/ 647 w 1175"/>
                    <a:gd name="T41" fmla="*/ 500 h 601"/>
                    <a:gd name="T42" fmla="*/ 613 w 1175"/>
                    <a:gd name="T43" fmla="*/ 485 h 601"/>
                    <a:gd name="T44" fmla="*/ 586 w 1175"/>
                    <a:gd name="T45" fmla="*/ 462 h 601"/>
                    <a:gd name="T46" fmla="*/ 581 w 1175"/>
                    <a:gd name="T47" fmla="*/ 414 h 601"/>
                    <a:gd name="T48" fmla="*/ 546 w 1175"/>
                    <a:gd name="T49" fmla="*/ 465 h 601"/>
                    <a:gd name="T50" fmla="*/ 503 w 1175"/>
                    <a:gd name="T51" fmla="*/ 479 h 601"/>
                    <a:gd name="T52" fmla="*/ 463 w 1175"/>
                    <a:gd name="T53" fmla="*/ 464 h 601"/>
                    <a:gd name="T54" fmla="*/ 447 w 1175"/>
                    <a:gd name="T55" fmla="*/ 426 h 601"/>
                    <a:gd name="T56" fmla="*/ 458 w 1175"/>
                    <a:gd name="T57" fmla="*/ 396 h 601"/>
                    <a:gd name="T58" fmla="*/ 466 w 1175"/>
                    <a:gd name="T59" fmla="*/ 375 h 601"/>
                    <a:gd name="T60" fmla="*/ 429 w 1175"/>
                    <a:gd name="T61" fmla="*/ 411 h 601"/>
                    <a:gd name="T62" fmla="*/ 385 w 1175"/>
                    <a:gd name="T63" fmla="*/ 435 h 601"/>
                    <a:gd name="T64" fmla="*/ 341 w 1175"/>
                    <a:gd name="T65" fmla="*/ 424 h 601"/>
                    <a:gd name="T66" fmla="*/ 319 w 1175"/>
                    <a:gd name="T67" fmla="*/ 386 h 601"/>
                    <a:gd name="T68" fmla="*/ 371 w 1175"/>
                    <a:gd name="T69" fmla="*/ 293 h 601"/>
                    <a:gd name="T70" fmla="*/ 257 w 1175"/>
                    <a:gd name="T71" fmla="*/ 399 h 601"/>
                    <a:gd name="T72" fmla="*/ 98 w 1175"/>
                    <a:gd name="T73" fmla="*/ 591 h 601"/>
                    <a:gd name="T74" fmla="*/ 50 w 1175"/>
                    <a:gd name="T75" fmla="*/ 600 h 601"/>
                    <a:gd name="T76" fmla="*/ 10 w 1175"/>
                    <a:gd name="T77" fmla="*/ 578 h 601"/>
                    <a:gd name="T78" fmla="*/ 2 w 1175"/>
                    <a:gd name="T79" fmla="*/ 536 h 601"/>
                    <a:gd name="T80" fmla="*/ 141 w 1175"/>
                    <a:gd name="T81" fmla="*/ 357 h 601"/>
                    <a:gd name="T82" fmla="*/ 350 w 1175"/>
                    <a:gd name="T83" fmla="*/ 125 h 601"/>
                    <a:gd name="T84" fmla="*/ 406 w 1175"/>
                    <a:gd name="T85" fmla="*/ 72 h 601"/>
                    <a:gd name="T86" fmla="*/ 471 w 1175"/>
                    <a:gd name="T87" fmla="*/ 21 h 601"/>
                    <a:gd name="T88" fmla="*/ 543 w 1175"/>
                    <a:gd name="T89"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5" h="601">
                      <a:moveTo>
                        <a:pt x="543" y="0"/>
                      </a:moveTo>
                      <a:lnTo>
                        <a:pt x="555" y="2"/>
                      </a:lnTo>
                      <a:lnTo>
                        <a:pt x="566" y="5"/>
                      </a:lnTo>
                      <a:lnTo>
                        <a:pt x="577" y="10"/>
                      </a:lnTo>
                      <a:lnTo>
                        <a:pt x="586" y="19"/>
                      </a:lnTo>
                      <a:lnTo>
                        <a:pt x="593" y="28"/>
                      </a:lnTo>
                      <a:lnTo>
                        <a:pt x="601" y="55"/>
                      </a:lnTo>
                      <a:lnTo>
                        <a:pt x="603" y="83"/>
                      </a:lnTo>
                      <a:lnTo>
                        <a:pt x="601" y="113"/>
                      </a:lnTo>
                      <a:lnTo>
                        <a:pt x="594" y="142"/>
                      </a:lnTo>
                      <a:lnTo>
                        <a:pt x="583" y="173"/>
                      </a:lnTo>
                      <a:lnTo>
                        <a:pt x="569" y="203"/>
                      </a:lnTo>
                      <a:lnTo>
                        <a:pt x="552" y="233"/>
                      </a:lnTo>
                      <a:lnTo>
                        <a:pt x="566" y="239"/>
                      </a:lnTo>
                      <a:lnTo>
                        <a:pt x="579" y="246"/>
                      </a:lnTo>
                      <a:lnTo>
                        <a:pt x="589" y="259"/>
                      </a:lnTo>
                      <a:lnTo>
                        <a:pt x="593" y="267"/>
                      </a:lnTo>
                      <a:lnTo>
                        <a:pt x="597" y="275"/>
                      </a:lnTo>
                      <a:lnTo>
                        <a:pt x="614" y="274"/>
                      </a:lnTo>
                      <a:lnTo>
                        <a:pt x="631" y="277"/>
                      </a:lnTo>
                      <a:lnTo>
                        <a:pt x="648" y="283"/>
                      </a:lnTo>
                      <a:lnTo>
                        <a:pt x="664" y="294"/>
                      </a:lnTo>
                      <a:lnTo>
                        <a:pt x="679" y="308"/>
                      </a:lnTo>
                      <a:lnTo>
                        <a:pt x="693" y="329"/>
                      </a:lnTo>
                      <a:lnTo>
                        <a:pt x="700" y="343"/>
                      </a:lnTo>
                      <a:lnTo>
                        <a:pt x="703" y="355"/>
                      </a:lnTo>
                      <a:lnTo>
                        <a:pt x="705" y="363"/>
                      </a:lnTo>
                      <a:lnTo>
                        <a:pt x="759" y="357"/>
                      </a:lnTo>
                      <a:lnTo>
                        <a:pt x="811" y="356"/>
                      </a:lnTo>
                      <a:lnTo>
                        <a:pt x="861" y="357"/>
                      </a:lnTo>
                      <a:lnTo>
                        <a:pt x="912" y="361"/>
                      </a:lnTo>
                      <a:lnTo>
                        <a:pt x="962" y="367"/>
                      </a:lnTo>
                      <a:lnTo>
                        <a:pt x="1013" y="372"/>
                      </a:lnTo>
                      <a:lnTo>
                        <a:pt x="1065" y="375"/>
                      </a:lnTo>
                      <a:lnTo>
                        <a:pt x="1119" y="377"/>
                      </a:lnTo>
                      <a:lnTo>
                        <a:pt x="1136" y="379"/>
                      </a:lnTo>
                      <a:lnTo>
                        <a:pt x="1150" y="386"/>
                      </a:lnTo>
                      <a:lnTo>
                        <a:pt x="1161" y="395"/>
                      </a:lnTo>
                      <a:lnTo>
                        <a:pt x="1168" y="407"/>
                      </a:lnTo>
                      <a:lnTo>
                        <a:pt x="1174" y="420"/>
                      </a:lnTo>
                      <a:lnTo>
                        <a:pt x="1175" y="434"/>
                      </a:lnTo>
                      <a:lnTo>
                        <a:pt x="1174" y="448"/>
                      </a:lnTo>
                      <a:lnTo>
                        <a:pt x="1168" y="462"/>
                      </a:lnTo>
                      <a:lnTo>
                        <a:pt x="1161" y="473"/>
                      </a:lnTo>
                      <a:lnTo>
                        <a:pt x="1150" y="483"/>
                      </a:lnTo>
                      <a:lnTo>
                        <a:pt x="1136" y="489"/>
                      </a:lnTo>
                      <a:lnTo>
                        <a:pt x="1119" y="491"/>
                      </a:lnTo>
                      <a:lnTo>
                        <a:pt x="1084" y="490"/>
                      </a:lnTo>
                      <a:lnTo>
                        <a:pt x="1048" y="486"/>
                      </a:lnTo>
                      <a:lnTo>
                        <a:pt x="1010" y="481"/>
                      </a:lnTo>
                      <a:lnTo>
                        <a:pt x="973" y="474"/>
                      </a:lnTo>
                      <a:lnTo>
                        <a:pt x="934" y="468"/>
                      </a:lnTo>
                      <a:lnTo>
                        <a:pt x="896" y="463"/>
                      </a:lnTo>
                      <a:lnTo>
                        <a:pt x="858" y="460"/>
                      </a:lnTo>
                      <a:lnTo>
                        <a:pt x="820" y="459"/>
                      </a:lnTo>
                      <a:lnTo>
                        <a:pt x="784" y="462"/>
                      </a:lnTo>
                      <a:lnTo>
                        <a:pt x="750" y="469"/>
                      </a:lnTo>
                      <a:lnTo>
                        <a:pt x="717" y="482"/>
                      </a:lnTo>
                      <a:lnTo>
                        <a:pt x="705" y="488"/>
                      </a:lnTo>
                      <a:lnTo>
                        <a:pt x="691" y="495"/>
                      </a:lnTo>
                      <a:lnTo>
                        <a:pt x="676" y="500"/>
                      </a:lnTo>
                      <a:lnTo>
                        <a:pt x="662" y="502"/>
                      </a:lnTo>
                      <a:lnTo>
                        <a:pt x="647" y="500"/>
                      </a:lnTo>
                      <a:lnTo>
                        <a:pt x="636" y="496"/>
                      </a:lnTo>
                      <a:lnTo>
                        <a:pt x="625" y="490"/>
                      </a:lnTo>
                      <a:lnTo>
                        <a:pt x="613" y="485"/>
                      </a:lnTo>
                      <a:lnTo>
                        <a:pt x="602" y="479"/>
                      </a:lnTo>
                      <a:lnTo>
                        <a:pt x="594" y="471"/>
                      </a:lnTo>
                      <a:lnTo>
                        <a:pt x="586" y="462"/>
                      </a:lnTo>
                      <a:lnTo>
                        <a:pt x="582" y="449"/>
                      </a:lnTo>
                      <a:lnTo>
                        <a:pt x="581" y="430"/>
                      </a:lnTo>
                      <a:lnTo>
                        <a:pt x="581" y="414"/>
                      </a:lnTo>
                      <a:lnTo>
                        <a:pt x="569" y="434"/>
                      </a:lnTo>
                      <a:lnTo>
                        <a:pt x="557" y="453"/>
                      </a:lnTo>
                      <a:lnTo>
                        <a:pt x="546" y="465"/>
                      </a:lnTo>
                      <a:lnTo>
                        <a:pt x="533" y="473"/>
                      </a:lnTo>
                      <a:lnTo>
                        <a:pt x="518" y="478"/>
                      </a:lnTo>
                      <a:lnTo>
                        <a:pt x="503" y="479"/>
                      </a:lnTo>
                      <a:lnTo>
                        <a:pt x="489" y="477"/>
                      </a:lnTo>
                      <a:lnTo>
                        <a:pt x="475" y="471"/>
                      </a:lnTo>
                      <a:lnTo>
                        <a:pt x="463" y="464"/>
                      </a:lnTo>
                      <a:lnTo>
                        <a:pt x="453" y="453"/>
                      </a:lnTo>
                      <a:lnTo>
                        <a:pt x="448" y="441"/>
                      </a:lnTo>
                      <a:lnTo>
                        <a:pt x="447" y="426"/>
                      </a:lnTo>
                      <a:lnTo>
                        <a:pt x="451" y="409"/>
                      </a:lnTo>
                      <a:lnTo>
                        <a:pt x="455" y="403"/>
                      </a:lnTo>
                      <a:lnTo>
                        <a:pt x="458" y="396"/>
                      </a:lnTo>
                      <a:lnTo>
                        <a:pt x="458" y="396"/>
                      </a:lnTo>
                      <a:lnTo>
                        <a:pt x="457" y="396"/>
                      </a:lnTo>
                      <a:lnTo>
                        <a:pt x="466" y="375"/>
                      </a:lnTo>
                      <a:lnTo>
                        <a:pt x="452" y="385"/>
                      </a:lnTo>
                      <a:lnTo>
                        <a:pt x="440" y="396"/>
                      </a:lnTo>
                      <a:lnTo>
                        <a:pt x="429" y="411"/>
                      </a:lnTo>
                      <a:lnTo>
                        <a:pt x="416" y="424"/>
                      </a:lnTo>
                      <a:lnTo>
                        <a:pt x="401" y="432"/>
                      </a:lnTo>
                      <a:lnTo>
                        <a:pt x="385" y="435"/>
                      </a:lnTo>
                      <a:lnTo>
                        <a:pt x="369" y="435"/>
                      </a:lnTo>
                      <a:lnTo>
                        <a:pt x="355" y="431"/>
                      </a:lnTo>
                      <a:lnTo>
                        <a:pt x="341" y="424"/>
                      </a:lnTo>
                      <a:lnTo>
                        <a:pt x="330" y="413"/>
                      </a:lnTo>
                      <a:lnTo>
                        <a:pt x="323" y="400"/>
                      </a:lnTo>
                      <a:lnTo>
                        <a:pt x="319" y="386"/>
                      </a:lnTo>
                      <a:lnTo>
                        <a:pt x="322" y="370"/>
                      </a:lnTo>
                      <a:lnTo>
                        <a:pt x="329" y="353"/>
                      </a:lnTo>
                      <a:lnTo>
                        <a:pt x="371" y="293"/>
                      </a:lnTo>
                      <a:lnTo>
                        <a:pt x="411" y="230"/>
                      </a:lnTo>
                      <a:lnTo>
                        <a:pt x="332" y="314"/>
                      </a:lnTo>
                      <a:lnTo>
                        <a:pt x="257" y="399"/>
                      </a:lnTo>
                      <a:lnTo>
                        <a:pt x="182" y="488"/>
                      </a:lnTo>
                      <a:lnTo>
                        <a:pt x="111" y="578"/>
                      </a:lnTo>
                      <a:lnTo>
                        <a:pt x="98" y="591"/>
                      </a:lnTo>
                      <a:lnTo>
                        <a:pt x="82" y="598"/>
                      </a:lnTo>
                      <a:lnTo>
                        <a:pt x="66" y="601"/>
                      </a:lnTo>
                      <a:lnTo>
                        <a:pt x="50" y="600"/>
                      </a:lnTo>
                      <a:lnTo>
                        <a:pt x="34" y="596"/>
                      </a:lnTo>
                      <a:lnTo>
                        <a:pt x="22" y="589"/>
                      </a:lnTo>
                      <a:lnTo>
                        <a:pt x="10" y="578"/>
                      </a:lnTo>
                      <a:lnTo>
                        <a:pt x="2" y="565"/>
                      </a:lnTo>
                      <a:lnTo>
                        <a:pt x="0" y="551"/>
                      </a:lnTo>
                      <a:lnTo>
                        <a:pt x="2" y="536"/>
                      </a:lnTo>
                      <a:lnTo>
                        <a:pt x="12" y="520"/>
                      </a:lnTo>
                      <a:lnTo>
                        <a:pt x="76" y="439"/>
                      </a:lnTo>
                      <a:lnTo>
                        <a:pt x="141" y="357"/>
                      </a:lnTo>
                      <a:lnTo>
                        <a:pt x="208" y="278"/>
                      </a:lnTo>
                      <a:lnTo>
                        <a:pt x="278" y="200"/>
                      </a:lnTo>
                      <a:lnTo>
                        <a:pt x="350" y="125"/>
                      </a:lnTo>
                      <a:lnTo>
                        <a:pt x="367" y="109"/>
                      </a:lnTo>
                      <a:lnTo>
                        <a:pt x="386" y="91"/>
                      </a:lnTo>
                      <a:lnTo>
                        <a:pt x="406" y="72"/>
                      </a:lnTo>
                      <a:lnTo>
                        <a:pt x="426" y="53"/>
                      </a:lnTo>
                      <a:lnTo>
                        <a:pt x="447" y="36"/>
                      </a:lnTo>
                      <a:lnTo>
                        <a:pt x="471" y="21"/>
                      </a:lnTo>
                      <a:lnTo>
                        <a:pt x="494" y="9"/>
                      </a:lnTo>
                      <a:lnTo>
                        <a:pt x="518" y="2"/>
                      </a:lnTo>
                      <a:lnTo>
                        <a:pt x="5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79" name="Group 78">
                <a:extLst>
                  <a:ext uri="{FF2B5EF4-FFF2-40B4-BE49-F238E27FC236}">
                    <a16:creationId xmlns="" xmlns:a16="http://schemas.microsoft.com/office/drawing/2014/main" id="{7185B837-66F6-380B-8560-B63C0A7AF77D}"/>
                  </a:ext>
                </a:extLst>
              </p:cNvPr>
              <p:cNvGrpSpPr/>
              <p:nvPr/>
            </p:nvGrpSpPr>
            <p:grpSpPr>
              <a:xfrm>
                <a:off x="7211446" y="2847371"/>
                <a:ext cx="565176" cy="541990"/>
                <a:chOff x="2319338" y="2860676"/>
                <a:chExt cx="619125" cy="593725"/>
              </a:xfrm>
              <a:solidFill>
                <a:sysClr val="window" lastClr="FFFFFF"/>
              </a:solidFill>
            </p:grpSpPr>
            <p:sp>
              <p:nvSpPr>
                <p:cNvPr id="80" name="Freeform 73">
                  <a:extLst>
                    <a:ext uri="{FF2B5EF4-FFF2-40B4-BE49-F238E27FC236}">
                      <a16:creationId xmlns="" xmlns:a16="http://schemas.microsoft.com/office/drawing/2014/main" id="{5D64B430-B6DE-A31E-54B0-952FF373B2AA}"/>
                    </a:ext>
                  </a:extLst>
                </p:cNvPr>
                <p:cNvSpPr>
                  <a:spLocks/>
                </p:cNvSpPr>
                <p:nvPr/>
              </p:nvSpPr>
              <p:spPr bwMode="auto">
                <a:xfrm>
                  <a:off x="2408238" y="2940051"/>
                  <a:ext cx="142875" cy="138113"/>
                </a:xfrm>
                <a:custGeom>
                  <a:avLst/>
                  <a:gdLst>
                    <a:gd name="T0" fmla="*/ 317 w 807"/>
                    <a:gd name="T1" fmla="*/ 0 h 785"/>
                    <a:gd name="T2" fmla="*/ 360 w 807"/>
                    <a:gd name="T3" fmla="*/ 3 h 785"/>
                    <a:gd name="T4" fmla="*/ 401 w 807"/>
                    <a:gd name="T5" fmla="*/ 12 h 785"/>
                    <a:gd name="T6" fmla="*/ 440 w 807"/>
                    <a:gd name="T7" fmla="*/ 25 h 785"/>
                    <a:gd name="T8" fmla="*/ 476 w 807"/>
                    <a:gd name="T9" fmla="*/ 43 h 785"/>
                    <a:gd name="T10" fmla="*/ 510 w 807"/>
                    <a:gd name="T11" fmla="*/ 65 h 785"/>
                    <a:gd name="T12" fmla="*/ 541 w 807"/>
                    <a:gd name="T13" fmla="*/ 92 h 785"/>
                    <a:gd name="T14" fmla="*/ 567 w 807"/>
                    <a:gd name="T15" fmla="*/ 123 h 785"/>
                    <a:gd name="T16" fmla="*/ 590 w 807"/>
                    <a:gd name="T17" fmla="*/ 157 h 785"/>
                    <a:gd name="T18" fmla="*/ 608 w 807"/>
                    <a:gd name="T19" fmla="*/ 193 h 785"/>
                    <a:gd name="T20" fmla="*/ 622 w 807"/>
                    <a:gd name="T21" fmla="*/ 232 h 785"/>
                    <a:gd name="T22" fmla="*/ 631 w 807"/>
                    <a:gd name="T23" fmla="*/ 274 h 785"/>
                    <a:gd name="T24" fmla="*/ 633 w 807"/>
                    <a:gd name="T25" fmla="*/ 317 h 785"/>
                    <a:gd name="T26" fmla="*/ 631 w 807"/>
                    <a:gd name="T27" fmla="*/ 358 h 785"/>
                    <a:gd name="T28" fmla="*/ 622 w 807"/>
                    <a:gd name="T29" fmla="*/ 396 h 785"/>
                    <a:gd name="T30" fmla="*/ 609 w 807"/>
                    <a:gd name="T31" fmla="*/ 433 h 785"/>
                    <a:gd name="T32" fmla="*/ 593 w 807"/>
                    <a:gd name="T33" fmla="*/ 468 h 785"/>
                    <a:gd name="T34" fmla="*/ 807 w 807"/>
                    <a:gd name="T35" fmla="*/ 670 h 785"/>
                    <a:gd name="T36" fmla="*/ 767 w 807"/>
                    <a:gd name="T37" fmla="*/ 706 h 785"/>
                    <a:gd name="T38" fmla="*/ 731 w 807"/>
                    <a:gd name="T39" fmla="*/ 744 h 785"/>
                    <a:gd name="T40" fmla="*/ 697 w 807"/>
                    <a:gd name="T41" fmla="*/ 785 h 785"/>
                    <a:gd name="T42" fmla="*/ 484 w 807"/>
                    <a:gd name="T43" fmla="*/ 584 h 785"/>
                    <a:gd name="T44" fmla="*/ 446 w 807"/>
                    <a:gd name="T45" fmla="*/ 605 h 785"/>
                    <a:gd name="T46" fmla="*/ 405 w 807"/>
                    <a:gd name="T47" fmla="*/ 620 h 785"/>
                    <a:gd name="T48" fmla="*/ 362 w 807"/>
                    <a:gd name="T49" fmla="*/ 630 h 785"/>
                    <a:gd name="T50" fmla="*/ 317 w 807"/>
                    <a:gd name="T51" fmla="*/ 633 h 785"/>
                    <a:gd name="T52" fmla="*/ 274 w 807"/>
                    <a:gd name="T53" fmla="*/ 631 h 785"/>
                    <a:gd name="T54" fmla="*/ 232 w 807"/>
                    <a:gd name="T55" fmla="*/ 622 h 785"/>
                    <a:gd name="T56" fmla="*/ 193 w 807"/>
                    <a:gd name="T57" fmla="*/ 608 h 785"/>
                    <a:gd name="T58" fmla="*/ 157 w 807"/>
                    <a:gd name="T59" fmla="*/ 590 h 785"/>
                    <a:gd name="T60" fmla="*/ 123 w 807"/>
                    <a:gd name="T61" fmla="*/ 567 h 785"/>
                    <a:gd name="T62" fmla="*/ 92 w 807"/>
                    <a:gd name="T63" fmla="*/ 540 h 785"/>
                    <a:gd name="T64" fmla="*/ 66 w 807"/>
                    <a:gd name="T65" fmla="*/ 510 h 785"/>
                    <a:gd name="T66" fmla="*/ 43 w 807"/>
                    <a:gd name="T67" fmla="*/ 476 h 785"/>
                    <a:gd name="T68" fmla="*/ 25 w 807"/>
                    <a:gd name="T69" fmla="*/ 439 h 785"/>
                    <a:gd name="T70" fmla="*/ 11 w 807"/>
                    <a:gd name="T71" fmla="*/ 401 h 785"/>
                    <a:gd name="T72" fmla="*/ 3 w 807"/>
                    <a:gd name="T73" fmla="*/ 360 h 785"/>
                    <a:gd name="T74" fmla="*/ 0 w 807"/>
                    <a:gd name="T75" fmla="*/ 317 h 785"/>
                    <a:gd name="T76" fmla="*/ 3 w 807"/>
                    <a:gd name="T77" fmla="*/ 274 h 785"/>
                    <a:gd name="T78" fmla="*/ 11 w 807"/>
                    <a:gd name="T79" fmla="*/ 232 h 785"/>
                    <a:gd name="T80" fmla="*/ 25 w 807"/>
                    <a:gd name="T81" fmla="*/ 193 h 785"/>
                    <a:gd name="T82" fmla="*/ 43 w 807"/>
                    <a:gd name="T83" fmla="*/ 157 h 785"/>
                    <a:gd name="T84" fmla="*/ 66 w 807"/>
                    <a:gd name="T85" fmla="*/ 123 h 785"/>
                    <a:gd name="T86" fmla="*/ 92 w 807"/>
                    <a:gd name="T87" fmla="*/ 92 h 785"/>
                    <a:gd name="T88" fmla="*/ 123 w 807"/>
                    <a:gd name="T89" fmla="*/ 65 h 785"/>
                    <a:gd name="T90" fmla="*/ 157 w 807"/>
                    <a:gd name="T91" fmla="*/ 43 h 785"/>
                    <a:gd name="T92" fmla="*/ 193 w 807"/>
                    <a:gd name="T93" fmla="*/ 25 h 785"/>
                    <a:gd name="T94" fmla="*/ 232 w 807"/>
                    <a:gd name="T95" fmla="*/ 12 h 785"/>
                    <a:gd name="T96" fmla="*/ 274 w 807"/>
                    <a:gd name="T97" fmla="*/ 3 h 785"/>
                    <a:gd name="T98" fmla="*/ 317 w 807"/>
                    <a:gd name="T9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07" h="785">
                      <a:moveTo>
                        <a:pt x="317" y="0"/>
                      </a:moveTo>
                      <a:lnTo>
                        <a:pt x="360" y="3"/>
                      </a:lnTo>
                      <a:lnTo>
                        <a:pt x="401" y="12"/>
                      </a:lnTo>
                      <a:lnTo>
                        <a:pt x="440" y="25"/>
                      </a:lnTo>
                      <a:lnTo>
                        <a:pt x="476" y="43"/>
                      </a:lnTo>
                      <a:lnTo>
                        <a:pt x="510" y="65"/>
                      </a:lnTo>
                      <a:lnTo>
                        <a:pt x="541" y="92"/>
                      </a:lnTo>
                      <a:lnTo>
                        <a:pt x="567" y="123"/>
                      </a:lnTo>
                      <a:lnTo>
                        <a:pt x="590" y="157"/>
                      </a:lnTo>
                      <a:lnTo>
                        <a:pt x="608" y="193"/>
                      </a:lnTo>
                      <a:lnTo>
                        <a:pt x="622" y="232"/>
                      </a:lnTo>
                      <a:lnTo>
                        <a:pt x="631" y="274"/>
                      </a:lnTo>
                      <a:lnTo>
                        <a:pt x="633" y="317"/>
                      </a:lnTo>
                      <a:lnTo>
                        <a:pt x="631" y="358"/>
                      </a:lnTo>
                      <a:lnTo>
                        <a:pt x="622" y="396"/>
                      </a:lnTo>
                      <a:lnTo>
                        <a:pt x="609" y="433"/>
                      </a:lnTo>
                      <a:lnTo>
                        <a:pt x="593" y="468"/>
                      </a:lnTo>
                      <a:lnTo>
                        <a:pt x="807" y="670"/>
                      </a:lnTo>
                      <a:lnTo>
                        <a:pt x="767" y="706"/>
                      </a:lnTo>
                      <a:lnTo>
                        <a:pt x="731" y="744"/>
                      </a:lnTo>
                      <a:lnTo>
                        <a:pt x="697" y="785"/>
                      </a:lnTo>
                      <a:lnTo>
                        <a:pt x="484" y="584"/>
                      </a:lnTo>
                      <a:lnTo>
                        <a:pt x="446" y="605"/>
                      </a:lnTo>
                      <a:lnTo>
                        <a:pt x="405" y="620"/>
                      </a:lnTo>
                      <a:lnTo>
                        <a:pt x="362" y="630"/>
                      </a:lnTo>
                      <a:lnTo>
                        <a:pt x="317" y="633"/>
                      </a:lnTo>
                      <a:lnTo>
                        <a:pt x="274" y="631"/>
                      </a:lnTo>
                      <a:lnTo>
                        <a:pt x="232" y="622"/>
                      </a:lnTo>
                      <a:lnTo>
                        <a:pt x="193" y="608"/>
                      </a:lnTo>
                      <a:lnTo>
                        <a:pt x="157" y="590"/>
                      </a:lnTo>
                      <a:lnTo>
                        <a:pt x="123" y="567"/>
                      </a:lnTo>
                      <a:lnTo>
                        <a:pt x="92" y="540"/>
                      </a:lnTo>
                      <a:lnTo>
                        <a:pt x="66" y="510"/>
                      </a:lnTo>
                      <a:lnTo>
                        <a:pt x="43" y="476"/>
                      </a:lnTo>
                      <a:lnTo>
                        <a:pt x="25" y="439"/>
                      </a:lnTo>
                      <a:lnTo>
                        <a:pt x="11" y="401"/>
                      </a:lnTo>
                      <a:lnTo>
                        <a:pt x="3" y="360"/>
                      </a:lnTo>
                      <a:lnTo>
                        <a:pt x="0" y="317"/>
                      </a:lnTo>
                      <a:lnTo>
                        <a:pt x="3" y="274"/>
                      </a:lnTo>
                      <a:lnTo>
                        <a:pt x="11" y="232"/>
                      </a:lnTo>
                      <a:lnTo>
                        <a:pt x="25" y="193"/>
                      </a:lnTo>
                      <a:lnTo>
                        <a:pt x="43" y="157"/>
                      </a:lnTo>
                      <a:lnTo>
                        <a:pt x="66" y="123"/>
                      </a:lnTo>
                      <a:lnTo>
                        <a:pt x="92" y="92"/>
                      </a:lnTo>
                      <a:lnTo>
                        <a:pt x="123" y="65"/>
                      </a:lnTo>
                      <a:lnTo>
                        <a:pt x="157" y="43"/>
                      </a:lnTo>
                      <a:lnTo>
                        <a:pt x="193" y="25"/>
                      </a:lnTo>
                      <a:lnTo>
                        <a:pt x="232" y="12"/>
                      </a:lnTo>
                      <a:lnTo>
                        <a:pt x="274" y="3"/>
                      </a:lnTo>
                      <a:lnTo>
                        <a:pt x="3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1" name="Freeform 74">
                  <a:extLst>
                    <a:ext uri="{FF2B5EF4-FFF2-40B4-BE49-F238E27FC236}">
                      <a16:creationId xmlns="" xmlns:a16="http://schemas.microsoft.com/office/drawing/2014/main" id="{4759C7B4-B878-4E7C-FE05-D1CA2462EF92}"/>
                    </a:ext>
                  </a:extLst>
                </p:cNvPr>
                <p:cNvSpPr>
                  <a:spLocks/>
                </p:cNvSpPr>
                <p:nvPr/>
              </p:nvSpPr>
              <p:spPr bwMode="auto">
                <a:xfrm>
                  <a:off x="2686051" y="2860676"/>
                  <a:ext cx="144463" cy="193675"/>
                </a:xfrm>
                <a:custGeom>
                  <a:avLst/>
                  <a:gdLst>
                    <a:gd name="T0" fmla="*/ 508 w 825"/>
                    <a:gd name="T1" fmla="*/ 0 h 1098"/>
                    <a:gd name="T2" fmla="*/ 508 w 825"/>
                    <a:gd name="T3" fmla="*/ 0 h 1098"/>
                    <a:gd name="T4" fmla="*/ 551 w 825"/>
                    <a:gd name="T5" fmla="*/ 4 h 1098"/>
                    <a:gd name="T6" fmla="*/ 592 w 825"/>
                    <a:gd name="T7" fmla="*/ 12 h 1098"/>
                    <a:gd name="T8" fmla="*/ 632 w 825"/>
                    <a:gd name="T9" fmla="*/ 26 h 1098"/>
                    <a:gd name="T10" fmla="*/ 668 w 825"/>
                    <a:gd name="T11" fmla="*/ 44 h 1098"/>
                    <a:gd name="T12" fmla="*/ 702 w 825"/>
                    <a:gd name="T13" fmla="*/ 67 h 1098"/>
                    <a:gd name="T14" fmla="*/ 732 w 825"/>
                    <a:gd name="T15" fmla="*/ 94 h 1098"/>
                    <a:gd name="T16" fmla="*/ 759 w 825"/>
                    <a:gd name="T17" fmla="*/ 124 h 1098"/>
                    <a:gd name="T18" fmla="*/ 781 w 825"/>
                    <a:gd name="T19" fmla="*/ 157 h 1098"/>
                    <a:gd name="T20" fmla="*/ 800 w 825"/>
                    <a:gd name="T21" fmla="*/ 194 h 1098"/>
                    <a:gd name="T22" fmla="*/ 814 w 825"/>
                    <a:gd name="T23" fmla="*/ 234 h 1098"/>
                    <a:gd name="T24" fmla="*/ 822 w 825"/>
                    <a:gd name="T25" fmla="*/ 274 h 1098"/>
                    <a:gd name="T26" fmla="*/ 825 w 825"/>
                    <a:gd name="T27" fmla="*/ 317 h 1098"/>
                    <a:gd name="T28" fmla="*/ 822 w 825"/>
                    <a:gd name="T29" fmla="*/ 360 h 1098"/>
                    <a:gd name="T30" fmla="*/ 814 w 825"/>
                    <a:gd name="T31" fmla="*/ 401 h 1098"/>
                    <a:gd name="T32" fmla="*/ 800 w 825"/>
                    <a:gd name="T33" fmla="*/ 441 h 1098"/>
                    <a:gd name="T34" fmla="*/ 781 w 825"/>
                    <a:gd name="T35" fmla="*/ 478 h 1098"/>
                    <a:gd name="T36" fmla="*/ 759 w 825"/>
                    <a:gd name="T37" fmla="*/ 511 h 1098"/>
                    <a:gd name="T38" fmla="*/ 732 w 825"/>
                    <a:gd name="T39" fmla="*/ 541 h 1098"/>
                    <a:gd name="T40" fmla="*/ 702 w 825"/>
                    <a:gd name="T41" fmla="*/ 568 h 1098"/>
                    <a:gd name="T42" fmla="*/ 668 w 825"/>
                    <a:gd name="T43" fmla="*/ 590 h 1098"/>
                    <a:gd name="T44" fmla="*/ 632 w 825"/>
                    <a:gd name="T45" fmla="*/ 609 h 1098"/>
                    <a:gd name="T46" fmla="*/ 592 w 825"/>
                    <a:gd name="T47" fmla="*/ 623 h 1098"/>
                    <a:gd name="T48" fmla="*/ 551 w 825"/>
                    <a:gd name="T49" fmla="*/ 631 h 1098"/>
                    <a:gd name="T50" fmla="*/ 508 w 825"/>
                    <a:gd name="T51" fmla="*/ 634 h 1098"/>
                    <a:gd name="T52" fmla="*/ 478 w 825"/>
                    <a:gd name="T53" fmla="*/ 632 h 1098"/>
                    <a:gd name="T54" fmla="*/ 449 w 825"/>
                    <a:gd name="T55" fmla="*/ 627 h 1098"/>
                    <a:gd name="T56" fmla="*/ 420 w 825"/>
                    <a:gd name="T57" fmla="*/ 620 h 1098"/>
                    <a:gd name="T58" fmla="*/ 138 w 825"/>
                    <a:gd name="T59" fmla="*/ 1098 h 1098"/>
                    <a:gd name="T60" fmla="*/ 94 w 825"/>
                    <a:gd name="T61" fmla="*/ 1066 h 1098"/>
                    <a:gd name="T62" fmla="*/ 48 w 825"/>
                    <a:gd name="T63" fmla="*/ 1040 h 1098"/>
                    <a:gd name="T64" fmla="*/ 0 w 825"/>
                    <a:gd name="T65" fmla="*/ 1016 h 1098"/>
                    <a:gd name="T66" fmla="*/ 283 w 825"/>
                    <a:gd name="T67" fmla="*/ 540 h 1098"/>
                    <a:gd name="T68" fmla="*/ 257 w 825"/>
                    <a:gd name="T69" fmla="*/ 510 h 1098"/>
                    <a:gd name="T70" fmla="*/ 234 w 825"/>
                    <a:gd name="T71" fmla="*/ 476 h 1098"/>
                    <a:gd name="T72" fmla="*/ 216 w 825"/>
                    <a:gd name="T73" fmla="*/ 440 h 1098"/>
                    <a:gd name="T74" fmla="*/ 203 w 825"/>
                    <a:gd name="T75" fmla="*/ 401 h 1098"/>
                    <a:gd name="T76" fmla="*/ 195 w 825"/>
                    <a:gd name="T77" fmla="*/ 360 h 1098"/>
                    <a:gd name="T78" fmla="*/ 191 w 825"/>
                    <a:gd name="T79" fmla="*/ 317 h 1098"/>
                    <a:gd name="T80" fmla="*/ 195 w 825"/>
                    <a:gd name="T81" fmla="*/ 274 h 1098"/>
                    <a:gd name="T82" fmla="*/ 203 w 825"/>
                    <a:gd name="T83" fmla="*/ 233 h 1098"/>
                    <a:gd name="T84" fmla="*/ 216 w 825"/>
                    <a:gd name="T85" fmla="*/ 194 h 1098"/>
                    <a:gd name="T86" fmla="*/ 234 w 825"/>
                    <a:gd name="T87" fmla="*/ 157 h 1098"/>
                    <a:gd name="T88" fmla="*/ 258 w 825"/>
                    <a:gd name="T89" fmla="*/ 124 h 1098"/>
                    <a:gd name="T90" fmla="*/ 284 w 825"/>
                    <a:gd name="T91" fmla="*/ 94 h 1098"/>
                    <a:gd name="T92" fmla="*/ 315 w 825"/>
                    <a:gd name="T93" fmla="*/ 67 h 1098"/>
                    <a:gd name="T94" fmla="*/ 348 w 825"/>
                    <a:gd name="T95" fmla="*/ 44 h 1098"/>
                    <a:gd name="T96" fmla="*/ 385 w 825"/>
                    <a:gd name="T97" fmla="*/ 26 h 1098"/>
                    <a:gd name="T98" fmla="*/ 423 w 825"/>
                    <a:gd name="T99" fmla="*/ 12 h 1098"/>
                    <a:gd name="T100" fmla="*/ 465 w 825"/>
                    <a:gd name="T101" fmla="*/ 4 h 1098"/>
                    <a:gd name="T102" fmla="*/ 508 w 825"/>
                    <a:gd name="T103" fmla="*/ 0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5" h="1098">
                      <a:moveTo>
                        <a:pt x="508" y="0"/>
                      </a:moveTo>
                      <a:lnTo>
                        <a:pt x="508" y="0"/>
                      </a:lnTo>
                      <a:lnTo>
                        <a:pt x="551" y="4"/>
                      </a:lnTo>
                      <a:lnTo>
                        <a:pt x="592" y="12"/>
                      </a:lnTo>
                      <a:lnTo>
                        <a:pt x="632" y="26"/>
                      </a:lnTo>
                      <a:lnTo>
                        <a:pt x="668" y="44"/>
                      </a:lnTo>
                      <a:lnTo>
                        <a:pt x="702" y="67"/>
                      </a:lnTo>
                      <a:lnTo>
                        <a:pt x="732" y="94"/>
                      </a:lnTo>
                      <a:lnTo>
                        <a:pt x="759" y="124"/>
                      </a:lnTo>
                      <a:lnTo>
                        <a:pt x="781" y="157"/>
                      </a:lnTo>
                      <a:lnTo>
                        <a:pt x="800" y="194"/>
                      </a:lnTo>
                      <a:lnTo>
                        <a:pt x="814" y="234"/>
                      </a:lnTo>
                      <a:lnTo>
                        <a:pt x="822" y="274"/>
                      </a:lnTo>
                      <a:lnTo>
                        <a:pt x="825" y="317"/>
                      </a:lnTo>
                      <a:lnTo>
                        <a:pt x="822" y="360"/>
                      </a:lnTo>
                      <a:lnTo>
                        <a:pt x="814" y="401"/>
                      </a:lnTo>
                      <a:lnTo>
                        <a:pt x="800" y="441"/>
                      </a:lnTo>
                      <a:lnTo>
                        <a:pt x="781" y="478"/>
                      </a:lnTo>
                      <a:lnTo>
                        <a:pt x="759" y="511"/>
                      </a:lnTo>
                      <a:lnTo>
                        <a:pt x="732" y="541"/>
                      </a:lnTo>
                      <a:lnTo>
                        <a:pt x="702" y="568"/>
                      </a:lnTo>
                      <a:lnTo>
                        <a:pt x="668" y="590"/>
                      </a:lnTo>
                      <a:lnTo>
                        <a:pt x="632" y="609"/>
                      </a:lnTo>
                      <a:lnTo>
                        <a:pt x="592" y="623"/>
                      </a:lnTo>
                      <a:lnTo>
                        <a:pt x="551" y="631"/>
                      </a:lnTo>
                      <a:lnTo>
                        <a:pt x="508" y="634"/>
                      </a:lnTo>
                      <a:lnTo>
                        <a:pt x="478" y="632"/>
                      </a:lnTo>
                      <a:lnTo>
                        <a:pt x="449" y="627"/>
                      </a:lnTo>
                      <a:lnTo>
                        <a:pt x="420" y="620"/>
                      </a:lnTo>
                      <a:lnTo>
                        <a:pt x="138" y="1098"/>
                      </a:lnTo>
                      <a:lnTo>
                        <a:pt x="94" y="1066"/>
                      </a:lnTo>
                      <a:lnTo>
                        <a:pt x="48" y="1040"/>
                      </a:lnTo>
                      <a:lnTo>
                        <a:pt x="0" y="1016"/>
                      </a:lnTo>
                      <a:lnTo>
                        <a:pt x="283" y="540"/>
                      </a:lnTo>
                      <a:lnTo>
                        <a:pt x="257" y="510"/>
                      </a:lnTo>
                      <a:lnTo>
                        <a:pt x="234" y="476"/>
                      </a:lnTo>
                      <a:lnTo>
                        <a:pt x="216" y="440"/>
                      </a:lnTo>
                      <a:lnTo>
                        <a:pt x="203" y="401"/>
                      </a:lnTo>
                      <a:lnTo>
                        <a:pt x="195" y="360"/>
                      </a:lnTo>
                      <a:lnTo>
                        <a:pt x="191" y="317"/>
                      </a:lnTo>
                      <a:lnTo>
                        <a:pt x="195" y="274"/>
                      </a:lnTo>
                      <a:lnTo>
                        <a:pt x="203" y="233"/>
                      </a:lnTo>
                      <a:lnTo>
                        <a:pt x="216" y="194"/>
                      </a:lnTo>
                      <a:lnTo>
                        <a:pt x="234" y="157"/>
                      </a:lnTo>
                      <a:lnTo>
                        <a:pt x="258" y="124"/>
                      </a:lnTo>
                      <a:lnTo>
                        <a:pt x="284" y="94"/>
                      </a:lnTo>
                      <a:lnTo>
                        <a:pt x="315" y="67"/>
                      </a:lnTo>
                      <a:lnTo>
                        <a:pt x="348" y="44"/>
                      </a:lnTo>
                      <a:lnTo>
                        <a:pt x="385" y="26"/>
                      </a:lnTo>
                      <a:lnTo>
                        <a:pt x="423" y="12"/>
                      </a:lnTo>
                      <a:lnTo>
                        <a:pt x="465" y="4"/>
                      </a:lnTo>
                      <a:lnTo>
                        <a:pt x="5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2" name="Freeform 75">
                  <a:extLst>
                    <a:ext uri="{FF2B5EF4-FFF2-40B4-BE49-F238E27FC236}">
                      <a16:creationId xmlns="" xmlns:a16="http://schemas.microsoft.com/office/drawing/2014/main" id="{844EC7AB-18A2-5473-75B3-93AF3F315EC7}"/>
                    </a:ext>
                  </a:extLst>
                </p:cNvPr>
                <p:cNvSpPr>
                  <a:spLocks/>
                </p:cNvSpPr>
                <p:nvPr/>
              </p:nvSpPr>
              <p:spPr bwMode="auto">
                <a:xfrm>
                  <a:off x="2757488" y="3124201"/>
                  <a:ext cx="180975" cy="111125"/>
                </a:xfrm>
                <a:custGeom>
                  <a:avLst/>
                  <a:gdLst>
                    <a:gd name="T0" fmla="*/ 706 w 1022"/>
                    <a:gd name="T1" fmla="*/ 0 h 633"/>
                    <a:gd name="T2" fmla="*/ 749 w 1022"/>
                    <a:gd name="T3" fmla="*/ 2 h 633"/>
                    <a:gd name="T4" fmla="*/ 790 w 1022"/>
                    <a:gd name="T5" fmla="*/ 11 h 633"/>
                    <a:gd name="T6" fmla="*/ 829 w 1022"/>
                    <a:gd name="T7" fmla="*/ 25 h 633"/>
                    <a:gd name="T8" fmla="*/ 866 w 1022"/>
                    <a:gd name="T9" fmla="*/ 43 h 633"/>
                    <a:gd name="T10" fmla="*/ 900 w 1022"/>
                    <a:gd name="T11" fmla="*/ 66 h 633"/>
                    <a:gd name="T12" fmla="*/ 930 w 1022"/>
                    <a:gd name="T13" fmla="*/ 93 h 633"/>
                    <a:gd name="T14" fmla="*/ 957 w 1022"/>
                    <a:gd name="T15" fmla="*/ 123 h 633"/>
                    <a:gd name="T16" fmla="*/ 979 w 1022"/>
                    <a:gd name="T17" fmla="*/ 157 h 633"/>
                    <a:gd name="T18" fmla="*/ 998 w 1022"/>
                    <a:gd name="T19" fmla="*/ 194 h 633"/>
                    <a:gd name="T20" fmla="*/ 1012 w 1022"/>
                    <a:gd name="T21" fmla="*/ 232 h 633"/>
                    <a:gd name="T22" fmla="*/ 1020 w 1022"/>
                    <a:gd name="T23" fmla="*/ 273 h 633"/>
                    <a:gd name="T24" fmla="*/ 1022 w 1022"/>
                    <a:gd name="T25" fmla="*/ 316 h 633"/>
                    <a:gd name="T26" fmla="*/ 1020 w 1022"/>
                    <a:gd name="T27" fmla="*/ 359 h 633"/>
                    <a:gd name="T28" fmla="*/ 1012 w 1022"/>
                    <a:gd name="T29" fmla="*/ 401 h 633"/>
                    <a:gd name="T30" fmla="*/ 998 w 1022"/>
                    <a:gd name="T31" fmla="*/ 440 h 633"/>
                    <a:gd name="T32" fmla="*/ 979 w 1022"/>
                    <a:gd name="T33" fmla="*/ 476 h 633"/>
                    <a:gd name="T34" fmla="*/ 957 w 1022"/>
                    <a:gd name="T35" fmla="*/ 510 h 633"/>
                    <a:gd name="T36" fmla="*/ 930 w 1022"/>
                    <a:gd name="T37" fmla="*/ 541 h 633"/>
                    <a:gd name="T38" fmla="*/ 900 w 1022"/>
                    <a:gd name="T39" fmla="*/ 567 h 633"/>
                    <a:gd name="T40" fmla="*/ 866 w 1022"/>
                    <a:gd name="T41" fmla="*/ 590 h 633"/>
                    <a:gd name="T42" fmla="*/ 829 w 1022"/>
                    <a:gd name="T43" fmla="*/ 608 h 633"/>
                    <a:gd name="T44" fmla="*/ 790 w 1022"/>
                    <a:gd name="T45" fmla="*/ 621 h 633"/>
                    <a:gd name="T46" fmla="*/ 749 w 1022"/>
                    <a:gd name="T47" fmla="*/ 630 h 633"/>
                    <a:gd name="T48" fmla="*/ 706 w 1022"/>
                    <a:gd name="T49" fmla="*/ 633 h 633"/>
                    <a:gd name="T50" fmla="*/ 663 w 1022"/>
                    <a:gd name="T51" fmla="*/ 630 h 633"/>
                    <a:gd name="T52" fmla="*/ 624 w 1022"/>
                    <a:gd name="T53" fmla="*/ 622 h 633"/>
                    <a:gd name="T54" fmla="*/ 585 w 1022"/>
                    <a:gd name="T55" fmla="*/ 608 h 633"/>
                    <a:gd name="T56" fmla="*/ 549 w 1022"/>
                    <a:gd name="T57" fmla="*/ 591 h 633"/>
                    <a:gd name="T58" fmla="*/ 515 w 1022"/>
                    <a:gd name="T59" fmla="*/ 569 h 633"/>
                    <a:gd name="T60" fmla="*/ 485 w 1022"/>
                    <a:gd name="T61" fmla="*/ 543 h 633"/>
                    <a:gd name="T62" fmla="*/ 459 w 1022"/>
                    <a:gd name="T63" fmla="*/ 513 h 633"/>
                    <a:gd name="T64" fmla="*/ 436 w 1022"/>
                    <a:gd name="T65" fmla="*/ 480 h 633"/>
                    <a:gd name="T66" fmla="*/ 417 w 1022"/>
                    <a:gd name="T67" fmla="*/ 444 h 633"/>
                    <a:gd name="T68" fmla="*/ 403 w 1022"/>
                    <a:gd name="T69" fmla="*/ 406 h 633"/>
                    <a:gd name="T70" fmla="*/ 395 w 1022"/>
                    <a:gd name="T71" fmla="*/ 366 h 633"/>
                    <a:gd name="T72" fmla="*/ 0 w 1022"/>
                    <a:gd name="T73" fmla="*/ 327 h 633"/>
                    <a:gd name="T74" fmla="*/ 9 w 1022"/>
                    <a:gd name="T75" fmla="*/ 279 h 633"/>
                    <a:gd name="T76" fmla="*/ 14 w 1022"/>
                    <a:gd name="T77" fmla="*/ 228 h 633"/>
                    <a:gd name="T78" fmla="*/ 17 w 1022"/>
                    <a:gd name="T79" fmla="*/ 177 h 633"/>
                    <a:gd name="T80" fmla="*/ 16 w 1022"/>
                    <a:gd name="T81" fmla="*/ 168 h 633"/>
                    <a:gd name="T82" fmla="*/ 410 w 1022"/>
                    <a:gd name="T83" fmla="*/ 208 h 633"/>
                    <a:gd name="T84" fmla="*/ 427 w 1022"/>
                    <a:gd name="T85" fmla="*/ 168 h 633"/>
                    <a:gd name="T86" fmla="*/ 450 w 1022"/>
                    <a:gd name="T87" fmla="*/ 132 h 633"/>
                    <a:gd name="T88" fmla="*/ 477 w 1022"/>
                    <a:gd name="T89" fmla="*/ 100 h 633"/>
                    <a:gd name="T90" fmla="*/ 508 w 1022"/>
                    <a:gd name="T91" fmla="*/ 71 h 633"/>
                    <a:gd name="T92" fmla="*/ 541 w 1022"/>
                    <a:gd name="T93" fmla="*/ 46 h 633"/>
                    <a:gd name="T94" fmla="*/ 579 w 1022"/>
                    <a:gd name="T95" fmla="*/ 27 h 633"/>
                    <a:gd name="T96" fmla="*/ 619 w 1022"/>
                    <a:gd name="T97" fmla="*/ 12 h 633"/>
                    <a:gd name="T98" fmla="*/ 661 w 1022"/>
                    <a:gd name="T99" fmla="*/ 4 h 633"/>
                    <a:gd name="T100" fmla="*/ 706 w 1022"/>
                    <a:gd name="T101"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22" h="633">
                      <a:moveTo>
                        <a:pt x="706" y="0"/>
                      </a:moveTo>
                      <a:lnTo>
                        <a:pt x="749" y="2"/>
                      </a:lnTo>
                      <a:lnTo>
                        <a:pt x="790" y="11"/>
                      </a:lnTo>
                      <a:lnTo>
                        <a:pt x="829" y="25"/>
                      </a:lnTo>
                      <a:lnTo>
                        <a:pt x="866" y="43"/>
                      </a:lnTo>
                      <a:lnTo>
                        <a:pt x="900" y="66"/>
                      </a:lnTo>
                      <a:lnTo>
                        <a:pt x="930" y="93"/>
                      </a:lnTo>
                      <a:lnTo>
                        <a:pt x="957" y="123"/>
                      </a:lnTo>
                      <a:lnTo>
                        <a:pt x="979" y="157"/>
                      </a:lnTo>
                      <a:lnTo>
                        <a:pt x="998" y="194"/>
                      </a:lnTo>
                      <a:lnTo>
                        <a:pt x="1012" y="232"/>
                      </a:lnTo>
                      <a:lnTo>
                        <a:pt x="1020" y="273"/>
                      </a:lnTo>
                      <a:lnTo>
                        <a:pt x="1022" y="316"/>
                      </a:lnTo>
                      <a:lnTo>
                        <a:pt x="1020" y="359"/>
                      </a:lnTo>
                      <a:lnTo>
                        <a:pt x="1012" y="401"/>
                      </a:lnTo>
                      <a:lnTo>
                        <a:pt x="998" y="440"/>
                      </a:lnTo>
                      <a:lnTo>
                        <a:pt x="979" y="476"/>
                      </a:lnTo>
                      <a:lnTo>
                        <a:pt x="957" y="510"/>
                      </a:lnTo>
                      <a:lnTo>
                        <a:pt x="930" y="541"/>
                      </a:lnTo>
                      <a:lnTo>
                        <a:pt x="900" y="567"/>
                      </a:lnTo>
                      <a:lnTo>
                        <a:pt x="866" y="590"/>
                      </a:lnTo>
                      <a:lnTo>
                        <a:pt x="829" y="608"/>
                      </a:lnTo>
                      <a:lnTo>
                        <a:pt x="790" y="621"/>
                      </a:lnTo>
                      <a:lnTo>
                        <a:pt x="749" y="630"/>
                      </a:lnTo>
                      <a:lnTo>
                        <a:pt x="706" y="633"/>
                      </a:lnTo>
                      <a:lnTo>
                        <a:pt x="663" y="630"/>
                      </a:lnTo>
                      <a:lnTo>
                        <a:pt x="624" y="622"/>
                      </a:lnTo>
                      <a:lnTo>
                        <a:pt x="585" y="608"/>
                      </a:lnTo>
                      <a:lnTo>
                        <a:pt x="549" y="591"/>
                      </a:lnTo>
                      <a:lnTo>
                        <a:pt x="515" y="569"/>
                      </a:lnTo>
                      <a:lnTo>
                        <a:pt x="485" y="543"/>
                      </a:lnTo>
                      <a:lnTo>
                        <a:pt x="459" y="513"/>
                      </a:lnTo>
                      <a:lnTo>
                        <a:pt x="436" y="480"/>
                      </a:lnTo>
                      <a:lnTo>
                        <a:pt x="417" y="444"/>
                      </a:lnTo>
                      <a:lnTo>
                        <a:pt x="403" y="406"/>
                      </a:lnTo>
                      <a:lnTo>
                        <a:pt x="395" y="366"/>
                      </a:lnTo>
                      <a:lnTo>
                        <a:pt x="0" y="327"/>
                      </a:lnTo>
                      <a:lnTo>
                        <a:pt x="9" y="279"/>
                      </a:lnTo>
                      <a:lnTo>
                        <a:pt x="14" y="228"/>
                      </a:lnTo>
                      <a:lnTo>
                        <a:pt x="17" y="177"/>
                      </a:lnTo>
                      <a:lnTo>
                        <a:pt x="16" y="168"/>
                      </a:lnTo>
                      <a:lnTo>
                        <a:pt x="410" y="208"/>
                      </a:lnTo>
                      <a:lnTo>
                        <a:pt x="427" y="168"/>
                      </a:lnTo>
                      <a:lnTo>
                        <a:pt x="450" y="132"/>
                      </a:lnTo>
                      <a:lnTo>
                        <a:pt x="477" y="100"/>
                      </a:lnTo>
                      <a:lnTo>
                        <a:pt x="508" y="71"/>
                      </a:lnTo>
                      <a:lnTo>
                        <a:pt x="541" y="46"/>
                      </a:lnTo>
                      <a:lnTo>
                        <a:pt x="579" y="27"/>
                      </a:lnTo>
                      <a:lnTo>
                        <a:pt x="619" y="12"/>
                      </a:lnTo>
                      <a:lnTo>
                        <a:pt x="661" y="4"/>
                      </a:lnTo>
                      <a:lnTo>
                        <a:pt x="7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3" name="Freeform 76">
                  <a:extLst>
                    <a:ext uri="{FF2B5EF4-FFF2-40B4-BE49-F238E27FC236}">
                      <a16:creationId xmlns="" xmlns:a16="http://schemas.microsoft.com/office/drawing/2014/main" id="{A4301283-4E2D-963F-557E-1D89C9FF9D5B}"/>
                    </a:ext>
                  </a:extLst>
                </p:cNvPr>
                <p:cNvSpPr>
                  <a:spLocks/>
                </p:cNvSpPr>
                <p:nvPr/>
              </p:nvSpPr>
              <p:spPr bwMode="auto">
                <a:xfrm>
                  <a:off x="2633663" y="3276601"/>
                  <a:ext cx="111125" cy="177800"/>
                </a:xfrm>
                <a:custGeom>
                  <a:avLst/>
                  <a:gdLst>
                    <a:gd name="T0" fmla="*/ 239 w 634"/>
                    <a:gd name="T1" fmla="*/ 0 h 1016"/>
                    <a:gd name="T2" fmla="*/ 327 w 634"/>
                    <a:gd name="T3" fmla="*/ 385 h 1016"/>
                    <a:gd name="T4" fmla="*/ 372 w 634"/>
                    <a:gd name="T5" fmla="*/ 389 h 1016"/>
                    <a:gd name="T6" fmla="*/ 416 w 634"/>
                    <a:gd name="T7" fmla="*/ 400 h 1016"/>
                    <a:gd name="T8" fmla="*/ 457 w 634"/>
                    <a:gd name="T9" fmla="*/ 417 h 1016"/>
                    <a:gd name="T10" fmla="*/ 495 w 634"/>
                    <a:gd name="T11" fmla="*/ 438 h 1016"/>
                    <a:gd name="T12" fmla="*/ 529 w 634"/>
                    <a:gd name="T13" fmla="*/ 465 h 1016"/>
                    <a:gd name="T14" fmla="*/ 559 w 634"/>
                    <a:gd name="T15" fmla="*/ 496 h 1016"/>
                    <a:gd name="T16" fmla="*/ 585 w 634"/>
                    <a:gd name="T17" fmla="*/ 531 h 1016"/>
                    <a:gd name="T18" fmla="*/ 605 w 634"/>
                    <a:gd name="T19" fmla="*/ 569 h 1016"/>
                    <a:gd name="T20" fmla="*/ 621 w 634"/>
                    <a:gd name="T21" fmla="*/ 610 h 1016"/>
                    <a:gd name="T22" fmla="*/ 631 w 634"/>
                    <a:gd name="T23" fmla="*/ 654 h 1016"/>
                    <a:gd name="T24" fmla="*/ 634 w 634"/>
                    <a:gd name="T25" fmla="*/ 701 h 1016"/>
                    <a:gd name="T26" fmla="*/ 631 w 634"/>
                    <a:gd name="T27" fmla="*/ 744 h 1016"/>
                    <a:gd name="T28" fmla="*/ 623 w 634"/>
                    <a:gd name="T29" fmla="*/ 784 h 1016"/>
                    <a:gd name="T30" fmla="*/ 610 w 634"/>
                    <a:gd name="T31" fmla="*/ 823 h 1016"/>
                    <a:gd name="T32" fmla="*/ 590 w 634"/>
                    <a:gd name="T33" fmla="*/ 860 h 1016"/>
                    <a:gd name="T34" fmla="*/ 568 w 634"/>
                    <a:gd name="T35" fmla="*/ 894 h 1016"/>
                    <a:gd name="T36" fmla="*/ 541 w 634"/>
                    <a:gd name="T37" fmla="*/ 924 h 1016"/>
                    <a:gd name="T38" fmla="*/ 511 w 634"/>
                    <a:gd name="T39" fmla="*/ 951 h 1016"/>
                    <a:gd name="T40" fmla="*/ 477 w 634"/>
                    <a:gd name="T41" fmla="*/ 973 h 1016"/>
                    <a:gd name="T42" fmla="*/ 441 w 634"/>
                    <a:gd name="T43" fmla="*/ 992 h 1016"/>
                    <a:gd name="T44" fmla="*/ 401 w 634"/>
                    <a:gd name="T45" fmla="*/ 1006 h 1016"/>
                    <a:gd name="T46" fmla="*/ 360 w 634"/>
                    <a:gd name="T47" fmla="*/ 1014 h 1016"/>
                    <a:gd name="T48" fmla="*/ 317 w 634"/>
                    <a:gd name="T49" fmla="*/ 1016 h 1016"/>
                    <a:gd name="T50" fmla="*/ 274 w 634"/>
                    <a:gd name="T51" fmla="*/ 1014 h 1016"/>
                    <a:gd name="T52" fmla="*/ 234 w 634"/>
                    <a:gd name="T53" fmla="*/ 1006 h 1016"/>
                    <a:gd name="T54" fmla="*/ 194 w 634"/>
                    <a:gd name="T55" fmla="*/ 992 h 1016"/>
                    <a:gd name="T56" fmla="*/ 157 w 634"/>
                    <a:gd name="T57" fmla="*/ 973 h 1016"/>
                    <a:gd name="T58" fmla="*/ 124 w 634"/>
                    <a:gd name="T59" fmla="*/ 951 h 1016"/>
                    <a:gd name="T60" fmla="*/ 94 w 634"/>
                    <a:gd name="T61" fmla="*/ 924 h 1016"/>
                    <a:gd name="T62" fmla="*/ 67 w 634"/>
                    <a:gd name="T63" fmla="*/ 894 h 1016"/>
                    <a:gd name="T64" fmla="*/ 44 w 634"/>
                    <a:gd name="T65" fmla="*/ 860 h 1016"/>
                    <a:gd name="T66" fmla="*/ 26 w 634"/>
                    <a:gd name="T67" fmla="*/ 823 h 1016"/>
                    <a:gd name="T68" fmla="*/ 12 w 634"/>
                    <a:gd name="T69" fmla="*/ 784 h 1016"/>
                    <a:gd name="T70" fmla="*/ 4 w 634"/>
                    <a:gd name="T71" fmla="*/ 744 h 1016"/>
                    <a:gd name="T72" fmla="*/ 0 w 634"/>
                    <a:gd name="T73" fmla="*/ 701 h 1016"/>
                    <a:gd name="T74" fmla="*/ 4 w 634"/>
                    <a:gd name="T75" fmla="*/ 655 h 1016"/>
                    <a:gd name="T76" fmla="*/ 13 w 634"/>
                    <a:gd name="T77" fmla="*/ 612 h 1016"/>
                    <a:gd name="T78" fmla="*/ 28 w 634"/>
                    <a:gd name="T79" fmla="*/ 573 h 1016"/>
                    <a:gd name="T80" fmla="*/ 49 w 634"/>
                    <a:gd name="T81" fmla="*/ 535 h 1016"/>
                    <a:gd name="T82" fmla="*/ 73 w 634"/>
                    <a:gd name="T83" fmla="*/ 501 h 1016"/>
                    <a:gd name="T84" fmla="*/ 102 w 634"/>
                    <a:gd name="T85" fmla="*/ 469 h 1016"/>
                    <a:gd name="T86" fmla="*/ 136 w 634"/>
                    <a:gd name="T87" fmla="*/ 443 h 1016"/>
                    <a:gd name="T88" fmla="*/ 172 w 634"/>
                    <a:gd name="T89" fmla="*/ 421 h 1016"/>
                    <a:gd name="T90" fmla="*/ 83 w 634"/>
                    <a:gd name="T91" fmla="*/ 35 h 1016"/>
                    <a:gd name="T92" fmla="*/ 137 w 634"/>
                    <a:gd name="T93" fmla="*/ 27 h 1016"/>
                    <a:gd name="T94" fmla="*/ 188 w 634"/>
                    <a:gd name="T95" fmla="*/ 15 h 1016"/>
                    <a:gd name="T96" fmla="*/ 239 w 634"/>
                    <a:gd name="T97"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4" h="1016">
                      <a:moveTo>
                        <a:pt x="239" y="0"/>
                      </a:moveTo>
                      <a:lnTo>
                        <a:pt x="327" y="385"/>
                      </a:lnTo>
                      <a:lnTo>
                        <a:pt x="372" y="389"/>
                      </a:lnTo>
                      <a:lnTo>
                        <a:pt x="416" y="400"/>
                      </a:lnTo>
                      <a:lnTo>
                        <a:pt x="457" y="417"/>
                      </a:lnTo>
                      <a:lnTo>
                        <a:pt x="495" y="438"/>
                      </a:lnTo>
                      <a:lnTo>
                        <a:pt x="529" y="465"/>
                      </a:lnTo>
                      <a:lnTo>
                        <a:pt x="559" y="496"/>
                      </a:lnTo>
                      <a:lnTo>
                        <a:pt x="585" y="531"/>
                      </a:lnTo>
                      <a:lnTo>
                        <a:pt x="605" y="569"/>
                      </a:lnTo>
                      <a:lnTo>
                        <a:pt x="621" y="610"/>
                      </a:lnTo>
                      <a:lnTo>
                        <a:pt x="631" y="654"/>
                      </a:lnTo>
                      <a:lnTo>
                        <a:pt x="634" y="701"/>
                      </a:lnTo>
                      <a:lnTo>
                        <a:pt x="631" y="744"/>
                      </a:lnTo>
                      <a:lnTo>
                        <a:pt x="623" y="784"/>
                      </a:lnTo>
                      <a:lnTo>
                        <a:pt x="610" y="823"/>
                      </a:lnTo>
                      <a:lnTo>
                        <a:pt x="590" y="860"/>
                      </a:lnTo>
                      <a:lnTo>
                        <a:pt x="568" y="894"/>
                      </a:lnTo>
                      <a:lnTo>
                        <a:pt x="541" y="924"/>
                      </a:lnTo>
                      <a:lnTo>
                        <a:pt x="511" y="951"/>
                      </a:lnTo>
                      <a:lnTo>
                        <a:pt x="477" y="973"/>
                      </a:lnTo>
                      <a:lnTo>
                        <a:pt x="441" y="992"/>
                      </a:lnTo>
                      <a:lnTo>
                        <a:pt x="401" y="1006"/>
                      </a:lnTo>
                      <a:lnTo>
                        <a:pt x="360" y="1014"/>
                      </a:lnTo>
                      <a:lnTo>
                        <a:pt x="317" y="1016"/>
                      </a:lnTo>
                      <a:lnTo>
                        <a:pt x="274" y="1014"/>
                      </a:lnTo>
                      <a:lnTo>
                        <a:pt x="234" y="1006"/>
                      </a:lnTo>
                      <a:lnTo>
                        <a:pt x="194" y="992"/>
                      </a:lnTo>
                      <a:lnTo>
                        <a:pt x="157" y="973"/>
                      </a:lnTo>
                      <a:lnTo>
                        <a:pt x="124" y="951"/>
                      </a:lnTo>
                      <a:lnTo>
                        <a:pt x="94" y="924"/>
                      </a:lnTo>
                      <a:lnTo>
                        <a:pt x="67" y="894"/>
                      </a:lnTo>
                      <a:lnTo>
                        <a:pt x="44" y="860"/>
                      </a:lnTo>
                      <a:lnTo>
                        <a:pt x="26" y="823"/>
                      </a:lnTo>
                      <a:lnTo>
                        <a:pt x="12" y="784"/>
                      </a:lnTo>
                      <a:lnTo>
                        <a:pt x="4" y="744"/>
                      </a:lnTo>
                      <a:lnTo>
                        <a:pt x="0" y="701"/>
                      </a:lnTo>
                      <a:lnTo>
                        <a:pt x="4" y="655"/>
                      </a:lnTo>
                      <a:lnTo>
                        <a:pt x="13" y="612"/>
                      </a:lnTo>
                      <a:lnTo>
                        <a:pt x="28" y="573"/>
                      </a:lnTo>
                      <a:lnTo>
                        <a:pt x="49" y="535"/>
                      </a:lnTo>
                      <a:lnTo>
                        <a:pt x="73" y="501"/>
                      </a:lnTo>
                      <a:lnTo>
                        <a:pt x="102" y="469"/>
                      </a:lnTo>
                      <a:lnTo>
                        <a:pt x="136" y="443"/>
                      </a:lnTo>
                      <a:lnTo>
                        <a:pt x="172" y="421"/>
                      </a:lnTo>
                      <a:lnTo>
                        <a:pt x="83" y="35"/>
                      </a:lnTo>
                      <a:lnTo>
                        <a:pt x="137" y="27"/>
                      </a:lnTo>
                      <a:lnTo>
                        <a:pt x="188" y="15"/>
                      </a:lnTo>
                      <a:lnTo>
                        <a:pt x="2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4" name="Freeform 77">
                  <a:extLst>
                    <a:ext uri="{FF2B5EF4-FFF2-40B4-BE49-F238E27FC236}">
                      <a16:creationId xmlns="" xmlns:a16="http://schemas.microsoft.com/office/drawing/2014/main" id="{C27D5EF4-4134-BDB0-FAEE-47B61248B5B7}"/>
                    </a:ext>
                  </a:extLst>
                </p:cNvPr>
                <p:cNvSpPr>
                  <a:spLocks/>
                </p:cNvSpPr>
                <p:nvPr/>
              </p:nvSpPr>
              <p:spPr bwMode="auto">
                <a:xfrm>
                  <a:off x="2319338" y="3182938"/>
                  <a:ext cx="198438" cy="114300"/>
                </a:xfrm>
                <a:custGeom>
                  <a:avLst/>
                  <a:gdLst>
                    <a:gd name="T0" fmla="*/ 1071 w 1123"/>
                    <a:gd name="T1" fmla="*/ 0 h 653"/>
                    <a:gd name="T2" fmla="*/ 1085 w 1123"/>
                    <a:gd name="T3" fmla="*/ 52 h 653"/>
                    <a:gd name="T4" fmla="*/ 1102 w 1123"/>
                    <a:gd name="T5" fmla="*/ 102 h 653"/>
                    <a:gd name="T6" fmla="*/ 1123 w 1123"/>
                    <a:gd name="T7" fmla="*/ 151 h 653"/>
                    <a:gd name="T8" fmla="*/ 631 w 1123"/>
                    <a:gd name="T9" fmla="*/ 316 h 653"/>
                    <a:gd name="T10" fmla="*/ 632 w 1123"/>
                    <a:gd name="T11" fmla="*/ 326 h 653"/>
                    <a:gd name="T12" fmla="*/ 633 w 1123"/>
                    <a:gd name="T13" fmla="*/ 337 h 653"/>
                    <a:gd name="T14" fmla="*/ 631 w 1123"/>
                    <a:gd name="T15" fmla="*/ 379 h 653"/>
                    <a:gd name="T16" fmla="*/ 622 w 1123"/>
                    <a:gd name="T17" fmla="*/ 421 h 653"/>
                    <a:gd name="T18" fmla="*/ 608 w 1123"/>
                    <a:gd name="T19" fmla="*/ 460 h 653"/>
                    <a:gd name="T20" fmla="*/ 590 w 1123"/>
                    <a:gd name="T21" fmla="*/ 497 h 653"/>
                    <a:gd name="T22" fmla="*/ 567 w 1123"/>
                    <a:gd name="T23" fmla="*/ 530 h 653"/>
                    <a:gd name="T24" fmla="*/ 540 w 1123"/>
                    <a:gd name="T25" fmla="*/ 561 h 653"/>
                    <a:gd name="T26" fmla="*/ 510 w 1123"/>
                    <a:gd name="T27" fmla="*/ 588 h 653"/>
                    <a:gd name="T28" fmla="*/ 476 w 1123"/>
                    <a:gd name="T29" fmla="*/ 611 h 653"/>
                    <a:gd name="T30" fmla="*/ 439 w 1123"/>
                    <a:gd name="T31" fmla="*/ 629 h 653"/>
                    <a:gd name="T32" fmla="*/ 401 w 1123"/>
                    <a:gd name="T33" fmla="*/ 643 h 653"/>
                    <a:gd name="T34" fmla="*/ 359 w 1123"/>
                    <a:gd name="T35" fmla="*/ 650 h 653"/>
                    <a:gd name="T36" fmla="*/ 316 w 1123"/>
                    <a:gd name="T37" fmla="*/ 653 h 653"/>
                    <a:gd name="T38" fmla="*/ 273 w 1123"/>
                    <a:gd name="T39" fmla="*/ 650 h 653"/>
                    <a:gd name="T40" fmla="*/ 232 w 1123"/>
                    <a:gd name="T41" fmla="*/ 643 h 653"/>
                    <a:gd name="T42" fmla="*/ 193 w 1123"/>
                    <a:gd name="T43" fmla="*/ 629 h 653"/>
                    <a:gd name="T44" fmla="*/ 157 w 1123"/>
                    <a:gd name="T45" fmla="*/ 611 h 653"/>
                    <a:gd name="T46" fmla="*/ 122 w 1123"/>
                    <a:gd name="T47" fmla="*/ 588 h 653"/>
                    <a:gd name="T48" fmla="*/ 92 w 1123"/>
                    <a:gd name="T49" fmla="*/ 561 h 653"/>
                    <a:gd name="T50" fmla="*/ 66 w 1123"/>
                    <a:gd name="T51" fmla="*/ 530 h 653"/>
                    <a:gd name="T52" fmla="*/ 43 w 1123"/>
                    <a:gd name="T53" fmla="*/ 497 h 653"/>
                    <a:gd name="T54" fmla="*/ 25 w 1123"/>
                    <a:gd name="T55" fmla="*/ 460 h 653"/>
                    <a:gd name="T56" fmla="*/ 12 w 1123"/>
                    <a:gd name="T57" fmla="*/ 421 h 653"/>
                    <a:gd name="T58" fmla="*/ 3 w 1123"/>
                    <a:gd name="T59" fmla="*/ 379 h 653"/>
                    <a:gd name="T60" fmla="*/ 0 w 1123"/>
                    <a:gd name="T61" fmla="*/ 337 h 653"/>
                    <a:gd name="T62" fmla="*/ 3 w 1123"/>
                    <a:gd name="T63" fmla="*/ 294 h 653"/>
                    <a:gd name="T64" fmla="*/ 12 w 1123"/>
                    <a:gd name="T65" fmla="*/ 253 h 653"/>
                    <a:gd name="T66" fmla="*/ 25 w 1123"/>
                    <a:gd name="T67" fmla="*/ 214 h 653"/>
                    <a:gd name="T68" fmla="*/ 43 w 1123"/>
                    <a:gd name="T69" fmla="*/ 177 h 653"/>
                    <a:gd name="T70" fmla="*/ 66 w 1123"/>
                    <a:gd name="T71" fmla="*/ 143 h 653"/>
                    <a:gd name="T72" fmla="*/ 92 w 1123"/>
                    <a:gd name="T73" fmla="*/ 113 h 653"/>
                    <a:gd name="T74" fmla="*/ 122 w 1123"/>
                    <a:gd name="T75" fmla="*/ 86 h 653"/>
                    <a:gd name="T76" fmla="*/ 157 w 1123"/>
                    <a:gd name="T77" fmla="*/ 64 h 653"/>
                    <a:gd name="T78" fmla="*/ 193 w 1123"/>
                    <a:gd name="T79" fmla="*/ 45 h 653"/>
                    <a:gd name="T80" fmla="*/ 232 w 1123"/>
                    <a:gd name="T81" fmla="*/ 31 h 653"/>
                    <a:gd name="T82" fmla="*/ 273 w 1123"/>
                    <a:gd name="T83" fmla="*/ 24 h 653"/>
                    <a:gd name="T84" fmla="*/ 316 w 1123"/>
                    <a:gd name="T85" fmla="*/ 21 h 653"/>
                    <a:gd name="T86" fmla="*/ 358 w 1123"/>
                    <a:gd name="T87" fmla="*/ 23 h 653"/>
                    <a:gd name="T88" fmla="*/ 397 w 1123"/>
                    <a:gd name="T89" fmla="*/ 31 h 653"/>
                    <a:gd name="T90" fmla="*/ 434 w 1123"/>
                    <a:gd name="T91" fmla="*/ 43 h 653"/>
                    <a:gd name="T92" fmla="*/ 470 w 1123"/>
                    <a:gd name="T93" fmla="*/ 60 h 653"/>
                    <a:gd name="T94" fmla="*/ 502 w 1123"/>
                    <a:gd name="T95" fmla="*/ 81 h 653"/>
                    <a:gd name="T96" fmla="*/ 532 w 1123"/>
                    <a:gd name="T97" fmla="*/ 105 h 653"/>
                    <a:gd name="T98" fmla="*/ 559 w 1123"/>
                    <a:gd name="T99" fmla="*/ 133 h 653"/>
                    <a:gd name="T100" fmla="*/ 581 w 1123"/>
                    <a:gd name="T101" fmla="*/ 165 h 653"/>
                    <a:gd name="T102" fmla="*/ 1071 w 1123"/>
                    <a:gd name="T103" fmla="*/ 0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3" h="653">
                      <a:moveTo>
                        <a:pt x="1071" y="0"/>
                      </a:moveTo>
                      <a:lnTo>
                        <a:pt x="1085" y="52"/>
                      </a:lnTo>
                      <a:lnTo>
                        <a:pt x="1102" y="102"/>
                      </a:lnTo>
                      <a:lnTo>
                        <a:pt x="1123" y="151"/>
                      </a:lnTo>
                      <a:lnTo>
                        <a:pt x="631" y="316"/>
                      </a:lnTo>
                      <a:lnTo>
                        <a:pt x="632" y="326"/>
                      </a:lnTo>
                      <a:lnTo>
                        <a:pt x="633" y="337"/>
                      </a:lnTo>
                      <a:lnTo>
                        <a:pt x="631" y="379"/>
                      </a:lnTo>
                      <a:lnTo>
                        <a:pt x="622" y="421"/>
                      </a:lnTo>
                      <a:lnTo>
                        <a:pt x="608" y="460"/>
                      </a:lnTo>
                      <a:lnTo>
                        <a:pt x="590" y="497"/>
                      </a:lnTo>
                      <a:lnTo>
                        <a:pt x="567" y="530"/>
                      </a:lnTo>
                      <a:lnTo>
                        <a:pt x="540" y="561"/>
                      </a:lnTo>
                      <a:lnTo>
                        <a:pt x="510" y="588"/>
                      </a:lnTo>
                      <a:lnTo>
                        <a:pt x="476" y="611"/>
                      </a:lnTo>
                      <a:lnTo>
                        <a:pt x="439" y="629"/>
                      </a:lnTo>
                      <a:lnTo>
                        <a:pt x="401" y="643"/>
                      </a:lnTo>
                      <a:lnTo>
                        <a:pt x="359" y="650"/>
                      </a:lnTo>
                      <a:lnTo>
                        <a:pt x="316" y="653"/>
                      </a:lnTo>
                      <a:lnTo>
                        <a:pt x="273" y="650"/>
                      </a:lnTo>
                      <a:lnTo>
                        <a:pt x="232" y="643"/>
                      </a:lnTo>
                      <a:lnTo>
                        <a:pt x="193" y="629"/>
                      </a:lnTo>
                      <a:lnTo>
                        <a:pt x="157" y="611"/>
                      </a:lnTo>
                      <a:lnTo>
                        <a:pt x="122" y="588"/>
                      </a:lnTo>
                      <a:lnTo>
                        <a:pt x="92" y="561"/>
                      </a:lnTo>
                      <a:lnTo>
                        <a:pt x="66" y="530"/>
                      </a:lnTo>
                      <a:lnTo>
                        <a:pt x="43" y="497"/>
                      </a:lnTo>
                      <a:lnTo>
                        <a:pt x="25" y="460"/>
                      </a:lnTo>
                      <a:lnTo>
                        <a:pt x="12" y="421"/>
                      </a:lnTo>
                      <a:lnTo>
                        <a:pt x="3" y="379"/>
                      </a:lnTo>
                      <a:lnTo>
                        <a:pt x="0" y="337"/>
                      </a:lnTo>
                      <a:lnTo>
                        <a:pt x="3" y="294"/>
                      </a:lnTo>
                      <a:lnTo>
                        <a:pt x="12" y="253"/>
                      </a:lnTo>
                      <a:lnTo>
                        <a:pt x="25" y="214"/>
                      </a:lnTo>
                      <a:lnTo>
                        <a:pt x="43" y="177"/>
                      </a:lnTo>
                      <a:lnTo>
                        <a:pt x="66" y="143"/>
                      </a:lnTo>
                      <a:lnTo>
                        <a:pt x="92" y="113"/>
                      </a:lnTo>
                      <a:lnTo>
                        <a:pt x="122" y="86"/>
                      </a:lnTo>
                      <a:lnTo>
                        <a:pt x="157" y="64"/>
                      </a:lnTo>
                      <a:lnTo>
                        <a:pt x="193" y="45"/>
                      </a:lnTo>
                      <a:lnTo>
                        <a:pt x="232" y="31"/>
                      </a:lnTo>
                      <a:lnTo>
                        <a:pt x="273" y="24"/>
                      </a:lnTo>
                      <a:lnTo>
                        <a:pt x="316" y="21"/>
                      </a:lnTo>
                      <a:lnTo>
                        <a:pt x="358" y="23"/>
                      </a:lnTo>
                      <a:lnTo>
                        <a:pt x="397" y="31"/>
                      </a:lnTo>
                      <a:lnTo>
                        <a:pt x="434" y="43"/>
                      </a:lnTo>
                      <a:lnTo>
                        <a:pt x="470" y="60"/>
                      </a:lnTo>
                      <a:lnTo>
                        <a:pt x="502" y="81"/>
                      </a:lnTo>
                      <a:lnTo>
                        <a:pt x="532" y="105"/>
                      </a:lnTo>
                      <a:lnTo>
                        <a:pt x="559" y="133"/>
                      </a:lnTo>
                      <a:lnTo>
                        <a:pt x="581" y="165"/>
                      </a:lnTo>
                      <a:lnTo>
                        <a:pt x="10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5" name="Freeform 78">
                  <a:extLst>
                    <a:ext uri="{FF2B5EF4-FFF2-40B4-BE49-F238E27FC236}">
                      <a16:creationId xmlns="" xmlns:a16="http://schemas.microsoft.com/office/drawing/2014/main" id="{528693C7-7FE2-1A6B-E913-DDCC23720738}"/>
                    </a:ext>
                  </a:extLst>
                </p:cNvPr>
                <p:cNvSpPr>
                  <a:spLocks/>
                </p:cNvSpPr>
                <p:nvPr/>
              </p:nvSpPr>
              <p:spPr bwMode="auto">
                <a:xfrm>
                  <a:off x="2536826" y="3059113"/>
                  <a:ext cx="192088" cy="192088"/>
                </a:xfrm>
                <a:custGeom>
                  <a:avLst/>
                  <a:gdLst>
                    <a:gd name="T0" fmla="*/ 542 w 1086"/>
                    <a:gd name="T1" fmla="*/ 0 h 1086"/>
                    <a:gd name="T2" fmla="*/ 601 w 1086"/>
                    <a:gd name="T3" fmla="*/ 3 h 1086"/>
                    <a:gd name="T4" fmla="*/ 659 w 1086"/>
                    <a:gd name="T5" fmla="*/ 13 h 1086"/>
                    <a:gd name="T6" fmla="*/ 714 w 1086"/>
                    <a:gd name="T7" fmla="*/ 28 h 1086"/>
                    <a:gd name="T8" fmla="*/ 767 w 1086"/>
                    <a:gd name="T9" fmla="*/ 48 h 1086"/>
                    <a:gd name="T10" fmla="*/ 816 w 1086"/>
                    <a:gd name="T11" fmla="*/ 74 h 1086"/>
                    <a:gd name="T12" fmla="*/ 864 w 1086"/>
                    <a:gd name="T13" fmla="*/ 105 h 1086"/>
                    <a:gd name="T14" fmla="*/ 907 w 1086"/>
                    <a:gd name="T15" fmla="*/ 141 h 1086"/>
                    <a:gd name="T16" fmla="*/ 945 w 1086"/>
                    <a:gd name="T17" fmla="*/ 179 h 1086"/>
                    <a:gd name="T18" fmla="*/ 981 w 1086"/>
                    <a:gd name="T19" fmla="*/ 222 h 1086"/>
                    <a:gd name="T20" fmla="*/ 1012 w 1086"/>
                    <a:gd name="T21" fmla="*/ 270 h 1086"/>
                    <a:gd name="T22" fmla="*/ 1038 w 1086"/>
                    <a:gd name="T23" fmla="*/ 319 h 1086"/>
                    <a:gd name="T24" fmla="*/ 1058 w 1086"/>
                    <a:gd name="T25" fmla="*/ 372 h 1086"/>
                    <a:gd name="T26" fmla="*/ 1073 w 1086"/>
                    <a:gd name="T27" fmla="*/ 426 h 1086"/>
                    <a:gd name="T28" fmla="*/ 1083 w 1086"/>
                    <a:gd name="T29" fmla="*/ 483 h 1086"/>
                    <a:gd name="T30" fmla="*/ 1086 w 1086"/>
                    <a:gd name="T31" fmla="*/ 543 h 1086"/>
                    <a:gd name="T32" fmla="*/ 1083 w 1086"/>
                    <a:gd name="T33" fmla="*/ 602 h 1086"/>
                    <a:gd name="T34" fmla="*/ 1073 w 1086"/>
                    <a:gd name="T35" fmla="*/ 660 h 1086"/>
                    <a:gd name="T36" fmla="*/ 1058 w 1086"/>
                    <a:gd name="T37" fmla="*/ 714 h 1086"/>
                    <a:gd name="T38" fmla="*/ 1038 w 1086"/>
                    <a:gd name="T39" fmla="*/ 767 h 1086"/>
                    <a:gd name="T40" fmla="*/ 1012 w 1086"/>
                    <a:gd name="T41" fmla="*/ 817 h 1086"/>
                    <a:gd name="T42" fmla="*/ 981 w 1086"/>
                    <a:gd name="T43" fmla="*/ 864 h 1086"/>
                    <a:gd name="T44" fmla="*/ 945 w 1086"/>
                    <a:gd name="T45" fmla="*/ 907 h 1086"/>
                    <a:gd name="T46" fmla="*/ 907 w 1086"/>
                    <a:gd name="T47" fmla="*/ 947 h 1086"/>
                    <a:gd name="T48" fmla="*/ 864 w 1086"/>
                    <a:gd name="T49" fmla="*/ 981 h 1086"/>
                    <a:gd name="T50" fmla="*/ 816 w 1086"/>
                    <a:gd name="T51" fmla="*/ 1012 h 1086"/>
                    <a:gd name="T52" fmla="*/ 767 w 1086"/>
                    <a:gd name="T53" fmla="*/ 1038 h 1086"/>
                    <a:gd name="T54" fmla="*/ 714 w 1086"/>
                    <a:gd name="T55" fmla="*/ 1058 h 1086"/>
                    <a:gd name="T56" fmla="*/ 659 w 1086"/>
                    <a:gd name="T57" fmla="*/ 1073 h 1086"/>
                    <a:gd name="T58" fmla="*/ 601 w 1086"/>
                    <a:gd name="T59" fmla="*/ 1083 h 1086"/>
                    <a:gd name="T60" fmla="*/ 542 w 1086"/>
                    <a:gd name="T61" fmla="*/ 1086 h 1086"/>
                    <a:gd name="T62" fmla="*/ 483 w 1086"/>
                    <a:gd name="T63" fmla="*/ 1083 h 1086"/>
                    <a:gd name="T64" fmla="*/ 426 w 1086"/>
                    <a:gd name="T65" fmla="*/ 1073 h 1086"/>
                    <a:gd name="T66" fmla="*/ 372 w 1086"/>
                    <a:gd name="T67" fmla="*/ 1058 h 1086"/>
                    <a:gd name="T68" fmla="*/ 319 w 1086"/>
                    <a:gd name="T69" fmla="*/ 1038 h 1086"/>
                    <a:gd name="T70" fmla="*/ 269 w 1086"/>
                    <a:gd name="T71" fmla="*/ 1012 h 1086"/>
                    <a:gd name="T72" fmla="*/ 222 w 1086"/>
                    <a:gd name="T73" fmla="*/ 981 h 1086"/>
                    <a:gd name="T74" fmla="*/ 179 w 1086"/>
                    <a:gd name="T75" fmla="*/ 947 h 1086"/>
                    <a:gd name="T76" fmla="*/ 139 w 1086"/>
                    <a:gd name="T77" fmla="*/ 907 h 1086"/>
                    <a:gd name="T78" fmla="*/ 105 w 1086"/>
                    <a:gd name="T79" fmla="*/ 864 h 1086"/>
                    <a:gd name="T80" fmla="*/ 74 w 1086"/>
                    <a:gd name="T81" fmla="*/ 817 h 1086"/>
                    <a:gd name="T82" fmla="*/ 48 w 1086"/>
                    <a:gd name="T83" fmla="*/ 767 h 1086"/>
                    <a:gd name="T84" fmla="*/ 28 w 1086"/>
                    <a:gd name="T85" fmla="*/ 714 h 1086"/>
                    <a:gd name="T86" fmla="*/ 13 w 1086"/>
                    <a:gd name="T87" fmla="*/ 660 h 1086"/>
                    <a:gd name="T88" fmla="*/ 3 w 1086"/>
                    <a:gd name="T89" fmla="*/ 602 h 1086"/>
                    <a:gd name="T90" fmla="*/ 0 w 1086"/>
                    <a:gd name="T91" fmla="*/ 543 h 1086"/>
                    <a:gd name="T92" fmla="*/ 3 w 1086"/>
                    <a:gd name="T93" fmla="*/ 483 h 1086"/>
                    <a:gd name="T94" fmla="*/ 13 w 1086"/>
                    <a:gd name="T95" fmla="*/ 426 h 1086"/>
                    <a:gd name="T96" fmla="*/ 28 w 1086"/>
                    <a:gd name="T97" fmla="*/ 372 h 1086"/>
                    <a:gd name="T98" fmla="*/ 48 w 1086"/>
                    <a:gd name="T99" fmla="*/ 319 h 1086"/>
                    <a:gd name="T100" fmla="*/ 74 w 1086"/>
                    <a:gd name="T101" fmla="*/ 270 h 1086"/>
                    <a:gd name="T102" fmla="*/ 105 w 1086"/>
                    <a:gd name="T103" fmla="*/ 222 h 1086"/>
                    <a:gd name="T104" fmla="*/ 139 w 1086"/>
                    <a:gd name="T105" fmla="*/ 179 h 1086"/>
                    <a:gd name="T106" fmla="*/ 179 w 1086"/>
                    <a:gd name="T107" fmla="*/ 141 h 1086"/>
                    <a:gd name="T108" fmla="*/ 222 w 1086"/>
                    <a:gd name="T109" fmla="*/ 105 h 1086"/>
                    <a:gd name="T110" fmla="*/ 269 w 1086"/>
                    <a:gd name="T111" fmla="*/ 74 h 1086"/>
                    <a:gd name="T112" fmla="*/ 319 w 1086"/>
                    <a:gd name="T113" fmla="*/ 48 h 1086"/>
                    <a:gd name="T114" fmla="*/ 372 w 1086"/>
                    <a:gd name="T115" fmla="*/ 28 h 1086"/>
                    <a:gd name="T116" fmla="*/ 426 w 1086"/>
                    <a:gd name="T117" fmla="*/ 13 h 1086"/>
                    <a:gd name="T118" fmla="*/ 483 w 1086"/>
                    <a:gd name="T119" fmla="*/ 3 h 1086"/>
                    <a:gd name="T120" fmla="*/ 542 w 1086"/>
                    <a:gd name="T121" fmla="*/ 0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6" h="1086">
                      <a:moveTo>
                        <a:pt x="542" y="0"/>
                      </a:moveTo>
                      <a:lnTo>
                        <a:pt x="601" y="3"/>
                      </a:lnTo>
                      <a:lnTo>
                        <a:pt x="659" y="13"/>
                      </a:lnTo>
                      <a:lnTo>
                        <a:pt x="714" y="28"/>
                      </a:lnTo>
                      <a:lnTo>
                        <a:pt x="767" y="48"/>
                      </a:lnTo>
                      <a:lnTo>
                        <a:pt x="816" y="74"/>
                      </a:lnTo>
                      <a:lnTo>
                        <a:pt x="864" y="105"/>
                      </a:lnTo>
                      <a:lnTo>
                        <a:pt x="907" y="141"/>
                      </a:lnTo>
                      <a:lnTo>
                        <a:pt x="945" y="179"/>
                      </a:lnTo>
                      <a:lnTo>
                        <a:pt x="981" y="222"/>
                      </a:lnTo>
                      <a:lnTo>
                        <a:pt x="1012" y="270"/>
                      </a:lnTo>
                      <a:lnTo>
                        <a:pt x="1038" y="319"/>
                      </a:lnTo>
                      <a:lnTo>
                        <a:pt x="1058" y="372"/>
                      </a:lnTo>
                      <a:lnTo>
                        <a:pt x="1073" y="426"/>
                      </a:lnTo>
                      <a:lnTo>
                        <a:pt x="1083" y="483"/>
                      </a:lnTo>
                      <a:lnTo>
                        <a:pt x="1086" y="543"/>
                      </a:lnTo>
                      <a:lnTo>
                        <a:pt x="1083" y="602"/>
                      </a:lnTo>
                      <a:lnTo>
                        <a:pt x="1073" y="660"/>
                      </a:lnTo>
                      <a:lnTo>
                        <a:pt x="1058" y="714"/>
                      </a:lnTo>
                      <a:lnTo>
                        <a:pt x="1038" y="767"/>
                      </a:lnTo>
                      <a:lnTo>
                        <a:pt x="1012" y="817"/>
                      </a:lnTo>
                      <a:lnTo>
                        <a:pt x="981" y="864"/>
                      </a:lnTo>
                      <a:lnTo>
                        <a:pt x="945" y="907"/>
                      </a:lnTo>
                      <a:lnTo>
                        <a:pt x="907" y="947"/>
                      </a:lnTo>
                      <a:lnTo>
                        <a:pt x="864" y="981"/>
                      </a:lnTo>
                      <a:lnTo>
                        <a:pt x="816" y="1012"/>
                      </a:lnTo>
                      <a:lnTo>
                        <a:pt x="767" y="1038"/>
                      </a:lnTo>
                      <a:lnTo>
                        <a:pt x="714" y="1058"/>
                      </a:lnTo>
                      <a:lnTo>
                        <a:pt x="659" y="1073"/>
                      </a:lnTo>
                      <a:lnTo>
                        <a:pt x="601" y="1083"/>
                      </a:lnTo>
                      <a:lnTo>
                        <a:pt x="542" y="1086"/>
                      </a:lnTo>
                      <a:lnTo>
                        <a:pt x="483" y="1083"/>
                      </a:lnTo>
                      <a:lnTo>
                        <a:pt x="426" y="1073"/>
                      </a:lnTo>
                      <a:lnTo>
                        <a:pt x="372" y="1058"/>
                      </a:lnTo>
                      <a:lnTo>
                        <a:pt x="319" y="1038"/>
                      </a:lnTo>
                      <a:lnTo>
                        <a:pt x="269" y="1012"/>
                      </a:lnTo>
                      <a:lnTo>
                        <a:pt x="222" y="981"/>
                      </a:lnTo>
                      <a:lnTo>
                        <a:pt x="179" y="947"/>
                      </a:lnTo>
                      <a:lnTo>
                        <a:pt x="139" y="907"/>
                      </a:lnTo>
                      <a:lnTo>
                        <a:pt x="105" y="864"/>
                      </a:lnTo>
                      <a:lnTo>
                        <a:pt x="74" y="817"/>
                      </a:lnTo>
                      <a:lnTo>
                        <a:pt x="48" y="767"/>
                      </a:lnTo>
                      <a:lnTo>
                        <a:pt x="28" y="714"/>
                      </a:lnTo>
                      <a:lnTo>
                        <a:pt x="13" y="660"/>
                      </a:lnTo>
                      <a:lnTo>
                        <a:pt x="3" y="602"/>
                      </a:lnTo>
                      <a:lnTo>
                        <a:pt x="0" y="543"/>
                      </a:lnTo>
                      <a:lnTo>
                        <a:pt x="3" y="483"/>
                      </a:lnTo>
                      <a:lnTo>
                        <a:pt x="13" y="426"/>
                      </a:lnTo>
                      <a:lnTo>
                        <a:pt x="28" y="372"/>
                      </a:lnTo>
                      <a:lnTo>
                        <a:pt x="48" y="319"/>
                      </a:lnTo>
                      <a:lnTo>
                        <a:pt x="74" y="270"/>
                      </a:lnTo>
                      <a:lnTo>
                        <a:pt x="105" y="222"/>
                      </a:lnTo>
                      <a:lnTo>
                        <a:pt x="139" y="179"/>
                      </a:lnTo>
                      <a:lnTo>
                        <a:pt x="179" y="141"/>
                      </a:lnTo>
                      <a:lnTo>
                        <a:pt x="222" y="105"/>
                      </a:lnTo>
                      <a:lnTo>
                        <a:pt x="269" y="74"/>
                      </a:lnTo>
                      <a:lnTo>
                        <a:pt x="319" y="48"/>
                      </a:lnTo>
                      <a:lnTo>
                        <a:pt x="372" y="28"/>
                      </a:lnTo>
                      <a:lnTo>
                        <a:pt x="426" y="13"/>
                      </a:lnTo>
                      <a:lnTo>
                        <a:pt x="483" y="3"/>
                      </a:lnTo>
                      <a:lnTo>
                        <a:pt x="5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grpSp>
    </p:spTree>
    <p:extLst>
      <p:ext uri="{BB962C8B-B14F-4D97-AF65-F5344CB8AC3E}">
        <p14:creationId xmlns:p14="http://schemas.microsoft.com/office/powerpoint/2010/main" val="3904525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 xmlns:a16="http://schemas.microsoft.com/office/drawing/2014/main" id="{9F13919B-2F68-91C3-B867-02770ECFF9D0}"/>
              </a:ext>
            </a:extLst>
          </p:cNvPr>
          <p:cNvGraphicFramePr>
            <a:graphicFrameLocks noGrp="1"/>
          </p:cNvGraphicFramePr>
          <p:nvPr>
            <p:extLst>
              <p:ext uri="{D42A27DB-BD31-4B8C-83A1-F6EECF244321}">
                <p14:modId xmlns:p14="http://schemas.microsoft.com/office/powerpoint/2010/main" val="666404949"/>
              </p:ext>
            </p:extLst>
          </p:nvPr>
        </p:nvGraphicFramePr>
        <p:xfrm>
          <a:off x="334161" y="297906"/>
          <a:ext cx="10958235" cy="541538"/>
        </p:xfrm>
        <a:graphic>
          <a:graphicData uri="http://schemas.openxmlformats.org/drawingml/2006/table">
            <a:tbl>
              <a:tblPr firstRow="1" bandRow="1">
                <a:tableStyleId>{93296810-A885-4BE3-A3E7-6D5BEEA58F35}</a:tableStyleId>
              </a:tblPr>
              <a:tblGrid>
                <a:gridCol w="10958235">
                  <a:extLst>
                    <a:ext uri="{9D8B030D-6E8A-4147-A177-3AD203B41FA5}">
                      <a16:colId xmlns="" xmlns:a16="http://schemas.microsoft.com/office/drawing/2014/main" val="3832995452"/>
                    </a:ext>
                  </a:extLst>
                </a:gridCol>
              </a:tblGrid>
              <a:tr h="541538">
                <a:tc>
                  <a:txBody>
                    <a:bodyPr/>
                    <a:lstStyle/>
                    <a:p>
                      <a:pPr algn="ctr"/>
                      <a:r>
                        <a:rPr lang="ru-RU" sz="2800" dirty="0">
                          <a:solidFill>
                            <a:srgbClr val="009900"/>
                          </a:solidFill>
                        </a:rPr>
                        <a:t>Циклус обуке</a:t>
                      </a: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grpSp>
        <p:nvGrpSpPr>
          <p:cNvPr id="30" name="Group 29">
            <a:extLst>
              <a:ext uri="{FF2B5EF4-FFF2-40B4-BE49-F238E27FC236}">
                <a16:creationId xmlns="" xmlns:a16="http://schemas.microsoft.com/office/drawing/2014/main" id="{4689ED73-D866-0453-B081-3A3C2248F95C}"/>
              </a:ext>
            </a:extLst>
          </p:cNvPr>
          <p:cNvGrpSpPr/>
          <p:nvPr/>
        </p:nvGrpSpPr>
        <p:grpSpPr>
          <a:xfrm>
            <a:off x="6313309" y="1292067"/>
            <a:ext cx="5268028" cy="5268027"/>
            <a:chOff x="3443985" y="1198746"/>
            <a:chExt cx="5268028" cy="5268027"/>
          </a:xfrm>
        </p:grpSpPr>
        <p:sp>
          <p:nvSpPr>
            <p:cNvPr id="22" name="Freeform: Shape 21">
              <a:extLst>
                <a:ext uri="{FF2B5EF4-FFF2-40B4-BE49-F238E27FC236}">
                  <a16:creationId xmlns="" xmlns:a16="http://schemas.microsoft.com/office/drawing/2014/main" id="{00236492-EE3F-5E23-4637-54156A8E29FD}"/>
                </a:ext>
              </a:extLst>
            </p:cNvPr>
            <p:cNvSpPr/>
            <p:nvPr/>
          </p:nvSpPr>
          <p:spPr>
            <a:xfrm>
              <a:off x="3878563" y="1480517"/>
              <a:ext cx="4551680" cy="4551680"/>
            </a:xfrm>
            <a:custGeom>
              <a:avLst/>
              <a:gdLst>
                <a:gd name="connsiteX0" fmla="*/ 2275840 w 4551680"/>
                <a:gd name="connsiteY0" fmla="*/ 0 h 4551680"/>
                <a:gd name="connsiteX1" fmla="*/ 4551680 w 4551680"/>
                <a:gd name="connsiteY1" fmla="*/ 2275840 h 4551680"/>
                <a:gd name="connsiteX2" fmla="*/ 2275840 w 4551680"/>
                <a:gd name="connsiteY2" fmla="*/ 2275840 h 4551680"/>
                <a:gd name="connsiteX3" fmla="*/ 2275840 w 4551680"/>
                <a:gd name="connsiteY3" fmla="*/ 0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2275840" y="0"/>
                  </a:moveTo>
                  <a:cubicBezTo>
                    <a:pt x="3532752" y="0"/>
                    <a:pt x="4551680" y="1018928"/>
                    <a:pt x="4551680" y="2275840"/>
                  </a:cubicBezTo>
                  <a:lnTo>
                    <a:pt x="2275840" y="2275840"/>
                  </a:lnTo>
                  <a:lnTo>
                    <a:pt x="2275840" y="0"/>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46663" tIns="973870" rIns="486191" bIns="2392477" numCol="1" spcCol="1270" anchor="ctr" anchorCtr="0">
              <a:noAutofit/>
            </a:bodyPr>
            <a:lstStyle/>
            <a:p>
              <a:pPr marL="0" lvl="0" indent="0" algn="ctr" defTabSz="1066800">
                <a:lnSpc>
                  <a:spcPct val="90000"/>
                </a:lnSpc>
                <a:spcBef>
                  <a:spcPct val="0"/>
                </a:spcBef>
                <a:spcAft>
                  <a:spcPct val="35000"/>
                </a:spcAft>
                <a:buNone/>
              </a:pPr>
              <a:r>
                <a:rPr lang="sr-Cyrl-RS" sz="2400" kern="1200" dirty="0"/>
                <a:t>Анализа потреба за обуком</a:t>
              </a:r>
            </a:p>
          </p:txBody>
        </p:sp>
        <p:sp>
          <p:nvSpPr>
            <p:cNvPr id="23" name="Freeform: Shape 22">
              <a:extLst>
                <a:ext uri="{FF2B5EF4-FFF2-40B4-BE49-F238E27FC236}">
                  <a16:creationId xmlns="" xmlns:a16="http://schemas.microsoft.com/office/drawing/2014/main" id="{9F206133-980F-7671-8C63-79A20150BE71}"/>
                </a:ext>
              </a:extLst>
            </p:cNvPr>
            <p:cNvSpPr/>
            <p:nvPr/>
          </p:nvSpPr>
          <p:spPr>
            <a:xfrm>
              <a:off x="3878563" y="1633323"/>
              <a:ext cx="4551680" cy="4551680"/>
            </a:xfrm>
            <a:custGeom>
              <a:avLst/>
              <a:gdLst>
                <a:gd name="connsiteX0" fmla="*/ 4551680 w 4551680"/>
                <a:gd name="connsiteY0" fmla="*/ 2275840 h 4551680"/>
                <a:gd name="connsiteX1" fmla="*/ 2275840 w 4551680"/>
                <a:gd name="connsiteY1" fmla="*/ 4551680 h 4551680"/>
                <a:gd name="connsiteX2" fmla="*/ 2275840 w 4551680"/>
                <a:gd name="connsiteY2" fmla="*/ 2275840 h 4551680"/>
                <a:gd name="connsiteX3" fmla="*/ 4551680 w 4551680"/>
                <a:gd name="connsiteY3" fmla="*/ 2275840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4551680" y="2275840"/>
                  </a:moveTo>
                  <a:cubicBezTo>
                    <a:pt x="4551680" y="3532752"/>
                    <a:pt x="3532752" y="4551680"/>
                    <a:pt x="2275840" y="4551680"/>
                  </a:cubicBezTo>
                  <a:lnTo>
                    <a:pt x="2275840" y="2275840"/>
                  </a:lnTo>
                  <a:lnTo>
                    <a:pt x="4551680" y="2275840"/>
                  </a:lnTo>
                  <a:close/>
                </a:path>
              </a:pathLst>
            </a:cu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46663" tIns="2392477" rIns="486191" bIns="973870" numCol="1" spcCol="1270" anchor="ctr" anchorCtr="0">
              <a:noAutofit/>
            </a:bodyPr>
            <a:lstStyle/>
            <a:p>
              <a:pPr marL="0" lvl="0" indent="0" algn="ctr" defTabSz="1066800">
                <a:lnSpc>
                  <a:spcPct val="90000"/>
                </a:lnSpc>
                <a:spcBef>
                  <a:spcPct val="0"/>
                </a:spcBef>
                <a:spcAft>
                  <a:spcPct val="35000"/>
                </a:spcAft>
                <a:buNone/>
              </a:pPr>
              <a:r>
                <a:rPr lang="sr-Cyrl-RS" sz="2400" kern="1200" dirty="0"/>
                <a:t>Дизајн и развој обуке</a:t>
              </a:r>
            </a:p>
          </p:txBody>
        </p:sp>
        <p:sp>
          <p:nvSpPr>
            <p:cNvPr id="24" name="Freeform: Shape 23">
              <a:extLst>
                <a:ext uri="{FF2B5EF4-FFF2-40B4-BE49-F238E27FC236}">
                  <a16:creationId xmlns="" xmlns:a16="http://schemas.microsoft.com/office/drawing/2014/main" id="{EEF33454-87B2-ACFE-BBFB-727F0B897418}"/>
                </a:ext>
              </a:extLst>
            </p:cNvPr>
            <p:cNvSpPr/>
            <p:nvPr/>
          </p:nvSpPr>
          <p:spPr>
            <a:xfrm>
              <a:off x="3725756" y="1633323"/>
              <a:ext cx="4551680" cy="4551680"/>
            </a:xfrm>
            <a:custGeom>
              <a:avLst/>
              <a:gdLst>
                <a:gd name="connsiteX0" fmla="*/ 2275840 w 4551680"/>
                <a:gd name="connsiteY0" fmla="*/ 4551680 h 4551680"/>
                <a:gd name="connsiteX1" fmla="*/ 0 w 4551680"/>
                <a:gd name="connsiteY1" fmla="*/ 2275840 h 4551680"/>
                <a:gd name="connsiteX2" fmla="*/ 2275840 w 4551680"/>
                <a:gd name="connsiteY2" fmla="*/ 2275840 h 4551680"/>
                <a:gd name="connsiteX3" fmla="*/ 2275840 w 4551680"/>
                <a:gd name="connsiteY3" fmla="*/ 4551680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2275840" y="4551680"/>
                  </a:moveTo>
                  <a:cubicBezTo>
                    <a:pt x="1018928" y="4551680"/>
                    <a:pt x="0" y="3532752"/>
                    <a:pt x="0" y="2275840"/>
                  </a:cubicBezTo>
                  <a:lnTo>
                    <a:pt x="2275840" y="2275840"/>
                  </a:lnTo>
                  <a:lnTo>
                    <a:pt x="2275840" y="4551680"/>
                  </a:lnTo>
                  <a:close/>
                </a:path>
              </a:pathLst>
            </a:cu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6190" tIns="2392477" rIns="2446664" bIns="973870" numCol="1" spcCol="1270" anchor="ctr" anchorCtr="0">
              <a:noAutofit/>
            </a:bodyPr>
            <a:lstStyle/>
            <a:p>
              <a:pPr marL="0" lvl="0" indent="0" algn="ctr" defTabSz="1066800">
                <a:lnSpc>
                  <a:spcPct val="90000"/>
                </a:lnSpc>
                <a:spcBef>
                  <a:spcPct val="0"/>
                </a:spcBef>
                <a:spcAft>
                  <a:spcPct val="35000"/>
                </a:spcAft>
                <a:buNone/>
              </a:pPr>
              <a:r>
                <a:rPr lang="sr-Cyrl-RS" sz="2400" kern="1200" dirty="0"/>
                <a:t>Извођење обуке</a:t>
              </a:r>
            </a:p>
          </p:txBody>
        </p:sp>
        <p:sp>
          <p:nvSpPr>
            <p:cNvPr id="25" name="Freeform: Shape 24">
              <a:extLst>
                <a:ext uri="{FF2B5EF4-FFF2-40B4-BE49-F238E27FC236}">
                  <a16:creationId xmlns="" xmlns:a16="http://schemas.microsoft.com/office/drawing/2014/main" id="{2159513E-B8BE-3CED-FFA4-A218B6EC2BD9}"/>
                </a:ext>
              </a:extLst>
            </p:cNvPr>
            <p:cNvSpPr/>
            <p:nvPr/>
          </p:nvSpPr>
          <p:spPr>
            <a:xfrm>
              <a:off x="3725756" y="1480517"/>
              <a:ext cx="4551680" cy="4551680"/>
            </a:xfrm>
            <a:custGeom>
              <a:avLst/>
              <a:gdLst>
                <a:gd name="connsiteX0" fmla="*/ 0 w 4551680"/>
                <a:gd name="connsiteY0" fmla="*/ 2275840 h 4551680"/>
                <a:gd name="connsiteX1" fmla="*/ 2275840 w 4551680"/>
                <a:gd name="connsiteY1" fmla="*/ 0 h 4551680"/>
                <a:gd name="connsiteX2" fmla="*/ 2275840 w 4551680"/>
                <a:gd name="connsiteY2" fmla="*/ 2275840 h 4551680"/>
                <a:gd name="connsiteX3" fmla="*/ 0 w 4551680"/>
                <a:gd name="connsiteY3" fmla="*/ 2275840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0" y="2275840"/>
                  </a:moveTo>
                  <a:cubicBezTo>
                    <a:pt x="0" y="1018928"/>
                    <a:pt x="1018928" y="0"/>
                    <a:pt x="2275840" y="0"/>
                  </a:cubicBezTo>
                  <a:lnTo>
                    <a:pt x="2275840" y="2275840"/>
                  </a:lnTo>
                  <a:lnTo>
                    <a:pt x="0" y="227584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6190" tIns="973870" rIns="2446664" bIns="2392477" numCol="1" spcCol="1270" anchor="ctr" anchorCtr="0">
              <a:noAutofit/>
            </a:bodyPr>
            <a:lstStyle/>
            <a:p>
              <a:pPr marL="0" lvl="0" indent="0" algn="ctr" defTabSz="1066800">
                <a:lnSpc>
                  <a:spcPct val="90000"/>
                </a:lnSpc>
                <a:spcBef>
                  <a:spcPct val="0"/>
                </a:spcBef>
                <a:spcAft>
                  <a:spcPct val="35000"/>
                </a:spcAft>
                <a:buNone/>
              </a:pPr>
              <a:r>
                <a:rPr lang="sr-Cyrl-RS" sz="2400" kern="1200" dirty="0"/>
                <a:t>Мониторинг и евалуација</a:t>
              </a:r>
            </a:p>
          </p:txBody>
        </p:sp>
        <p:sp>
          <p:nvSpPr>
            <p:cNvPr id="26" name="Arrow: Circular 25">
              <a:extLst>
                <a:ext uri="{FF2B5EF4-FFF2-40B4-BE49-F238E27FC236}">
                  <a16:creationId xmlns="" xmlns:a16="http://schemas.microsoft.com/office/drawing/2014/main" id="{EC448296-1C82-37BD-4AFA-FAC011E77605}"/>
                </a:ext>
              </a:extLst>
            </p:cNvPr>
            <p:cNvSpPr/>
            <p:nvPr/>
          </p:nvSpPr>
          <p:spPr>
            <a:xfrm>
              <a:off x="3596792" y="1198746"/>
              <a:ext cx="5115221" cy="5115221"/>
            </a:xfrm>
            <a:prstGeom prst="circularArrow">
              <a:avLst>
                <a:gd name="adj1" fmla="val 5085"/>
                <a:gd name="adj2" fmla="val 327528"/>
                <a:gd name="adj3" fmla="val 21272472"/>
                <a:gd name="adj4" fmla="val 16200000"/>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sr-Cyrl-RS"/>
            </a:p>
          </p:txBody>
        </p:sp>
        <p:sp>
          <p:nvSpPr>
            <p:cNvPr id="27" name="Arrow: Circular 26">
              <a:extLst>
                <a:ext uri="{FF2B5EF4-FFF2-40B4-BE49-F238E27FC236}">
                  <a16:creationId xmlns="" xmlns:a16="http://schemas.microsoft.com/office/drawing/2014/main" id="{BE0381AF-7E29-C167-65F2-0E380172D379}"/>
                </a:ext>
              </a:extLst>
            </p:cNvPr>
            <p:cNvSpPr/>
            <p:nvPr/>
          </p:nvSpPr>
          <p:spPr>
            <a:xfrm>
              <a:off x="3596792" y="1351552"/>
              <a:ext cx="5115221" cy="5115221"/>
            </a:xfrm>
            <a:prstGeom prst="circularArrow">
              <a:avLst>
                <a:gd name="adj1" fmla="val 5085"/>
                <a:gd name="adj2" fmla="val 327528"/>
                <a:gd name="adj3" fmla="val 5072472"/>
                <a:gd name="adj4" fmla="val 0"/>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sr-Cyrl-RS"/>
            </a:p>
          </p:txBody>
        </p:sp>
        <p:sp>
          <p:nvSpPr>
            <p:cNvPr id="28" name="Arrow: Circular 27">
              <a:extLst>
                <a:ext uri="{FF2B5EF4-FFF2-40B4-BE49-F238E27FC236}">
                  <a16:creationId xmlns="" xmlns:a16="http://schemas.microsoft.com/office/drawing/2014/main" id="{DFA4C8B7-6FF9-93CF-704C-0342BACD6346}"/>
                </a:ext>
              </a:extLst>
            </p:cNvPr>
            <p:cNvSpPr/>
            <p:nvPr/>
          </p:nvSpPr>
          <p:spPr>
            <a:xfrm>
              <a:off x="3443985" y="1351552"/>
              <a:ext cx="5115221" cy="5115221"/>
            </a:xfrm>
            <a:prstGeom prst="circularArrow">
              <a:avLst>
                <a:gd name="adj1" fmla="val 5085"/>
                <a:gd name="adj2" fmla="val 327528"/>
                <a:gd name="adj3" fmla="val 10472472"/>
                <a:gd name="adj4" fmla="val 5400000"/>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sr-Cyrl-RS"/>
            </a:p>
          </p:txBody>
        </p:sp>
        <p:sp>
          <p:nvSpPr>
            <p:cNvPr id="29" name="Arrow: Circular 28">
              <a:extLst>
                <a:ext uri="{FF2B5EF4-FFF2-40B4-BE49-F238E27FC236}">
                  <a16:creationId xmlns="" xmlns:a16="http://schemas.microsoft.com/office/drawing/2014/main" id="{70B6F5AB-9CBA-F0C9-7E17-AEECBAE4677C}"/>
                </a:ext>
              </a:extLst>
            </p:cNvPr>
            <p:cNvSpPr/>
            <p:nvPr/>
          </p:nvSpPr>
          <p:spPr>
            <a:xfrm>
              <a:off x="3443985" y="1198746"/>
              <a:ext cx="5115221" cy="5115221"/>
            </a:xfrm>
            <a:prstGeom prst="circularArrow">
              <a:avLst>
                <a:gd name="adj1" fmla="val 5085"/>
                <a:gd name="adj2" fmla="val 327528"/>
                <a:gd name="adj3" fmla="val 15872472"/>
                <a:gd name="adj4" fmla="val 10800000"/>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sr-Cyrl-RS"/>
            </a:p>
          </p:txBody>
        </p:sp>
      </p:grpSp>
      <p:sp>
        <p:nvSpPr>
          <p:cNvPr id="32" name="TextBox 31">
            <a:extLst>
              <a:ext uri="{FF2B5EF4-FFF2-40B4-BE49-F238E27FC236}">
                <a16:creationId xmlns="" xmlns:a16="http://schemas.microsoft.com/office/drawing/2014/main" id="{E07692D0-268C-48B1-D157-9A6D9190D956}"/>
              </a:ext>
            </a:extLst>
          </p:cNvPr>
          <p:cNvSpPr txBox="1"/>
          <p:nvPr/>
        </p:nvSpPr>
        <p:spPr>
          <a:xfrm>
            <a:off x="451945" y="1495186"/>
            <a:ext cx="5244661" cy="4708981"/>
          </a:xfrm>
          <a:prstGeom prst="rect">
            <a:avLst/>
          </a:prstGeom>
          <a:noFill/>
        </p:spPr>
        <p:txBody>
          <a:bodyPr wrap="square">
            <a:spAutoFit/>
          </a:bodyPr>
          <a:lstStyle/>
          <a:p>
            <a:pPr marL="342900" indent="-342900" algn="just">
              <a:buFont typeface="+mj-lt"/>
              <a:buAutoNum type="arabicParenR"/>
            </a:pPr>
            <a:r>
              <a:rPr lang="ru-RU" sz="2000" dirty="0"/>
              <a:t>Анализа потреба за обуком: систематско истраживање постојећег стања и идентификација тема и садржаја потенцијалних обука.</a:t>
            </a:r>
          </a:p>
          <a:p>
            <a:pPr marL="342900" indent="-342900" algn="just">
              <a:buFont typeface="+mj-lt"/>
              <a:buAutoNum type="arabicParenR"/>
            </a:pPr>
            <a:endParaRPr lang="ru-RU" sz="2000" dirty="0"/>
          </a:p>
          <a:p>
            <a:pPr marL="342900" indent="-342900" algn="just">
              <a:buFont typeface="+mj-lt"/>
              <a:buAutoNum type="arabicParenR"/>
            </a:pPr>
            <a:r>
              <a:rPr lang="ru-RU" sz="2000" dirty="0"/>
              <a:t>Дизајн и развој обуке: дефинисање циљева, садржаја, метода и средстава за реализацију обука као и начин праћења и оцењивања обука.</a:t>
            </a:r>
          </a:p>
          <a:p>
            <a:pPr marL="342900" indent="-342900" algn="just">
              <a:buFont typeface="+mj-lt"/>
              <a:buAutoNum type="arabicParenR"/>
            </a:pPr>
            <a:endParaRPr lang="ru-RU" sz="2000" dirty="0"/>
          </a:p>
          <a:p>
            <a:pPr marL="342900" indent="-342900" algn="just">
              <a:buFont typeface="+mj-lt"/>
              <a:buAutoNum type="arabicParenR"/>
            </a:pPr>
            <a:r>
              <a:rPr lang="ru-RU" sz="2000" dirty="0"/>
              <a:t>Извођење обука: реализација обука применом различитих метода.</a:t>
            </a:r>
          </a:p>
          <a:p>
            <a:pPr marL="342900" indent="-342900" algn="just">
              <a:buFont typeface="+mj-lt"/>
              <a:buAutoNum type="arabicParenR"/>
            </a:pPr>
            <a:endParaRPr lang="ru-RU" sz="2000" dirty="0"/>
          </a:p>
          <a:p>
            <a:pPr marL="342900" indent="-342900" algn="just">
              <a:buFont typeface="+mj-lt"/>
              <a:buAutoNum type="arabicParenR"/>
            </a:pPr>
            <a:r>
              <a:rPr lang="ru-RU" sz="2000" dirty="0"/>
              <a:t>Праћење и евалуација: процена резултата и ефеката обуке.</a:t>
            </a:r>
          </a:p>
        </p:txBody>
      </p:sp>
    </p:spTree>
    <p:extLst>
      <p:ext uri="{BB962C8B-B14F-4D97-AF65-F5344CB8AC3E}">
        <p14:creationId xmlns:p14="http://schemas.microsoft.com/office/powerpoint/2010/main" val="414008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 xmlns:a16="http://schemas.microsoft.com/office/drawing/2014/main" id="{CF99C541-1CA1-C5C1-631F-2B1B8E61BF45}"/>
              </a:ext>
            </a:extLst>
          </p:cNvPr>
          <p:cNvGraphicFramePr>
            <a:graphicFrameLocks noGrp="1"/>
          </p:cNvGraphicFramePr>
          <p:nvPr/>
        </p:nvGraphicFramePr>
        <p:xfrm>
          <a:off x="273269" y="110066"/>
          <a:ext cx="11655972" cy="457200"/>
        </p:xfrm>
        <a:graphic>
          <a:graphicData uri="http://schemas.openxmlformats.org/drawingml/2006/table">
            <a:tbl>
              <a:tblPr firstRow="1" bandRow="1">
                <a:tableStyleId>{93296810-A885-4BE3-A3E7-6D5BEEA58F35}</a:tableStyleId>
              </a:tblPr>
              <a:tblGrid>
                <a:gridCol w="11655972">
                  <a:extLst>
                    <a:ext uri="{9D8B030D-6E8A-4147-A177-3AD203B41FA5}">
                      <a16:colId xmlns="" xmlns:a16="http://schemas.microsoft.com/office/drawing/2014/main" val="3832995452"/>
                    </a:ext>
                  </a:extLst>
                </a:gridCol>
              </a:tblGrid>
              <a:tr h="370840">
                <a:tc>
                  <a:txBody>
                    <a:bodyPr/>
                    <a:lstStyle/>
                    <a:p>
                      <a:pPr algn="ctr"/>
                      <a:r>
                        <a:rPr lang="ru-RU" sz="2400" dirty="0">
                          <a:solidFill>
                            <a:schemeClr val="tx1"/>
                          </a:solidFill>
                        </a:rPr>
                        <a:t>A3 Анализа недостајућих вештина и потреба за обукама</a:t>
                      </a:r>
                      <a:endParaRPr lang="sr-Cyrl-RS" sz="2400" dirty="0">
                        <a:solidFill>
                          <a:schemeClr val="tx1"/>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sp>
        <p:nvSpPr>
          <p:cNvPr id="6" name="TextBox 5">
            <a:extLst>
              <a:ext uri="{FF2B5EF4-FFF2-40B4-BE49-F238E27FC236}">
                <a16:creationId xmlns="" xmlns:a16="http://schemas.microsoft.com/office/drawing/2014/main" id="{007F5902-99F6-A993-9940-E7C22AA2422A}"/>
              </a:ext>
            </a:extLst>
          </p:cNvPr>
          <p:cNvSpPr txBox="1"/>
          <p:nvPr/>
        </p:nvSpPr>
        <p:spPr>
          <a:xfrm>
            <a:off x="75922" y="660213"/>
            <a:ext cx="4395595" cy="6001643"/>
          </a:xfrm>
          <a:prstGeom prst="rect">
            <a:avLst/>
          </a:prstGeom>
          <a:noFill/>
        </p:spPr>
        <p:txBody>
          <a:bodyPr wrap="square">
            <a:spAutoFit/>
          </a:bodyPr>
          <a:lstStyle/>
          <a:p>
            <a:pPr marL="342900" lvl="0" indent="-342900" algn="just">
              <a:buFont typeface="Symbol" panose="05050102010706020507" pitchFamily="18" charset="2"/>
              <a:buChar char=""/>
            </a:pPr>
            <a:r>
              <a:rPr lang="sr-Cyrl-RS" sz="2400" b="1" kern="0" dirty="0">
                <a:effectLst/>
                <a:latin typeface="Calibri" panose="020F0502020204030204" pitchFamily="34" charset="0"/>
                <a:ea typeface="Times New Roman" panose="02020603050405020304" pitchFamily="18" charset="0"/>
                <a:cs typeface="Calibri" panose="020F0502020204030204" pitchFamily="34" charset="0"/>
              </a:rPr>
              <a:t>Студија/Анализа</a:t>
            </a:r>
            <a:r>
              <a:rPr lang="en-US" sz="2400" kern="0" dirty="0">
                <a:effectLst/>
                <a:latin typeface="Calibri" panose="020F0502020204030204" pitchFamily="34" charset="0"/>
                <a:ea typeface="Times New Roman" panose="02020603050405020304" pitchFamily="18" charset="0"/>
                <a:cs typeface="Calibri" panose="020F0502020204030204" pitchFamily="34" charset="0"/>
              </a:rPr>
              <a:t>: </a:t>
            </a:r>
            <a:r>
              <a:rPr lang="sr-Cyrl-RS" sz="2400" kern="0" dirty="0">
                <a:effectLst/>
                <a:latin typeface="Calibri" panose="020F0502020204030204" pitchFamily="34" charset="0"/>
                <a:ea typeface="Times New Roman" panose="02020603050405020304" pitchFamily="18" charset="0"/>
                <a:cs typeface="Calibri" panose="020F0502020204030204" pitchFamily="34" charset="0"/>
              </a:rPr>
              <a:t>Озелењавање пословања - Анализа недостајућих вештина и потреба за обукама организација за подршку пословању и малих и средњих предузећа у </a:t>
            </a:r>
            <a:r>
              <a:rPr lang="sr-Cyrl-RS" sz="2400" b="1" kern="0" dirty="0">
                <a:effectLst/>
                <a:latin typeface="Calibri" panose="020F0502020204030204" pitchFamily="34" charset="0"/>
                <a:ea typeface="Times New Roman" panose="02020603050405020304" pitchFamily="18" charset="0"/>
                <a:cs typeface="Calibri" panose="020F0502020204030204" pitchFamily="34" charset="0"/>
              </a:rPr>
              <a:t>Србији</a:t>
            </a:r>
          </a:p>
          <a:p>
            <a:pPr marL="342900" indent="-342900" algn="just">
              <a:buFont typeface="Symbol" panose="05050102010706020507" pitchFamily="18" charset="2"/>
              <a:buChar char=""/>
            </a:pPr>
            <a:r>
              <a:rPr lang="sr-Cyrl-RS" sz="2400" b="1" kern="0" dirty="0">
                <a:effectLst/>
                <a:latin typeface="Calibri" panose="020F0502020204030204" pitchFamily="34" charset="0"/>
                <a:ea typeface="Times New Roman" panose="02020603050405020304" pitchFamily="18" charset="0"/>
                <a:cs typeface="Calibri" panose="020F0502020204030204" pitchFamily="34" charset="0"/>
              </a:rPr>
              <a:t>Студија/Анализа</a:t>
            </a:r>
            <a:r>
              <a:rPr lang="en-US" sz="2400" kern="0" dirty="0">
                <a:effectLst/>
                <a:latin typeface="Calibri" panose="020F0502020204030204" pitchFamily="34" charset="0"/>
                <a:ea typeface="Times New Roman" panose="02020603050405020304" pitchFamily="18" charset="0"/>
                <a:cs typeface="Calibri" panose="020F0502020204030204" pitchFamily="34" charset="0"/>
              </a:rPr>
              <a:t>: </a:t>
            </a:r>
            <a:r>
              <a:rPr lang="sr-Cyrl-RS" sz="2400" kern="0" dirty="0">
                <a:effectLst/>
                <a:latin typeface="Calibri" panose="020F0502020204030204" pitchFamily="34" charset="0"/>
                <a:ea typeface="Times New Roman" panose="02020603050405020304" pitchFamily="18" charset="0"/>
                <a:cs typeface="Calibri" panose="020F0502020204030204" pitchFamily="34" charset="0"/>
              </a:rPr>
              <a:t>Озелењавање пословања - Анализа недостајућих вештина и потреба за обукама организација за подршку пословању и малих и средњих предузећа у </a:t>
            </a:r>
            <a:r>
              <a:rPr lang="sr-Cyrl-RS" sz="2400" b="1" kern="0" dirty="0">
                <a:effectLst/>
                <a:latin typeface="Calibri" panose="020F0502020204030204" pitchFamily="34" charset="0"/>
                <a:ea typeface="Times New Roman" panose="02020603050405020304" pitchFamily="18" charset="0"/>
                <a:cs typeface="Calibri" panose="020F0502020204030204" pitchFamily="34" charset="0"/>
              </a:rPr>
              <a:t>Северној Македонији</a:t>
            </a:r>
            <a:r>
              <a:rPr lang="sr-Cyrl-RS" sz="2400" kern="0" dirty="0">
                <a:effectLst/>
                <a:latin typeface="Calibri" panose="020F0502020204030204" pitchFamily="34" charset="0"/>
                <a:ea typeface="Times New Roman" panose="02020603050405020304" pitchFamily="18" charset="0"/>
                <a:cs typeface="Calibri" panose="020F0502020204030204" pitchFamily="34" charset="0"/>
              </a:rPr>
              <a:t>.</a:t>
            </a:r>
            <a:endParaRPr lang="en-US" sz="2400" kern="1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3" name="Picture 2">
            <a:extLst>
              <a:ext uri="{FF2B5EF4-FFF2-40B4-BE49-F238E27FC236}">
                <a16:creationId xmlns="" xmlns:a16="http://schemas.microsoft.com/office/drawing/2014/main" id="{BA10B529-7280-A8C0-4F76-17866D0EC833}"/>
              </a:ext>
            </a:extLst>
          </p:cNvPr>
          <p:cNvPicPr>
            <a:picLocks noChangeAspect="1"/>
          </p:cNvPicPr>
          <p:nvPr/>
        </p:nvPicPr>
        <p:blipFill>
          <a:blip r:embed="rId2"/>
          <a:stretch>
            <a:fillRect/>
          </a:stretch>
        </p:blipFill>
        <p:spPr>
          <a:xfrm>
            <a:off x="8370712" y="1084889"/>
            <a:ext cx="3629933" cy="5400989"/>
          </a:xfrm>
          <a:prstGeom prst="rect">
            <a:avLst/>
          </a:prstGeom>
          <a:ln>
            <a:solidFill>
              <a:srgbClr val="002060"/>
            </a:solidFill>
          </a:ln>
        </p:spPr>
      </p:pic>
      <p:pic>
        <p:nvPicPr>
          <p:cNvPr id="5" name="Picture 4">
            <a:extLst>
              <a:ext uri="{FF2B5EF4-FFF2-40B4-BE49-F238E27FC236}">
                <a16:creationId xmlns="" xmlns:a16="http://schemas.microsoft.com/office/drawing/2014/main" id="{885D0059-0ED7-4C9B-4DD0-4618B1DD47A8}"/>
              </a:ext>
            </a:extLst>
          </p:cNvPr>
          <p:cNvPicPr>
            <a:picLocks noChangeAspect="1"/>
          </p:cNvPicPr>
          <p:nvPr/>
        </p:nvPicPr>
        <p:blipFill>
          <a:blip r:embed="rId3"/>
          <a:stretch>
            <a:fillRect/>
          </a:stretch>
        </p:blipFill>
        <p:spPr>
          <a:xfrm>
            <a:off x="4624336" y="1084890"/>
            <a:ext cx="3669998" cy="5400988"/>
          </a:xfrm>
          <a:prstGeom prst="rect">
            <a:avLst/>
          </a:prstGeom>
          <a:ln>
            <a:solidFill>
              <a:srgbClr val="002060"/>
            </a:solidFill>
          </a:ln>
        </p:spPr>
      </p:pic>
    </p:spTree>
    <p:extLst>
      <p:ext uri="{BB962C8B-B14F-4D97-AF65-F5344CB8AC3E}">
        <p14:creationId xmlns:p14="http://schemas.microsoft.com/office/powerpoint/2010/main" val="173992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011B7C68-CA09-9924-BD59-2F08B1B176B3}"/>
              </a:ext>
            </a:extLst>
          </p:cNvPr>
          <p:cNvGraphicFramePr>
            <a:graphicFrameLocks noGrp="1"/>
          </p:cNvGraphicFramePr>
          <p:nvPr/>
        </p:nvGraphicFramePr>
        <p:xfrm>
          <a:off x="273269" y="110066"/>
          <a:ext cx="11655972" cy="457200"/>
        </p:xfrm>
        <a:graphic>
          <a:graphicData uri="http://schemas.openxmlformats.org/drawingml/2006/table">
            <a:tbl>
              <a:tblPr firstRow="1" bandRow="1">
                <a:tableStyleId>{93296810-A885-4BE3-A3E7-6D5BEEA58F35}</a:tableStyleId>
              </a:tblPr>
              <a:tblGrid>
                <a:gridCol w="11655972">
                  <a:extLst>
                    <a:ext uri="{9D8B030D-6E8A-4147-A177-3AD203B41FA5}">
                      <a16:colId xmlns="" xmlns:a16="http://schemas.microsoft.com/office/drawing/2014/main" val="3832995452"/>
                    </a:ext>
                  </a:extLst>
                </a:gridCol>
              </a:tblGrid>
              <a:tr h="370840">
                <a:tc>
                  <a:txBody>
                    <a:bodyPr/>
                    <a:lstStyle/>
                    <a:p>
                      <a:pPr algn="ctr"/>
                      <a:r>
                        <a:rPr lang="ru-RU" sz="2400" dirty="0">
                          <a:solidFill>
                            <a:schemeClr val="tx1"/>
                          </a:solidFill>
                        </a:rPr>
                        <a:t>A3 Анализа недостајућих вештина и потреба за обукама</a:t>
                      </a:r>
                      <a:endParaRPr lang="sr-Cyrl-RS" sz="2400" dirty="0">
                        <a:solidFill>
                          <a:schemeClr val="tx1"/>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graphicFrame>
        <p:nvGraphicFramePr>
          <p:cNvPr id="6" name="Table 5">
            <a:extLst>
              <a:ext uri="{FF2B5EF4-FFF2-40B4-BE49-F238E27FC236}">
                <a16:creationId xmlns="" xmlns:a16="http://schemas.microsoft.com/office/drawing/2014/main" id="{68D9A1EC-4543-AD43-DD5B-79C1E9766378}"/>
              </a:ext>
            </a:extLst>
          </p:cNvPr>
          <p:cNvGraphicFramePr>
            <a:graphicFrameLocks noGrp="1"/>
          </p:cNvGraphicFramePr>
          <p:nvPr/>
        </p:nvGraphicFramePr>
        <p:xfrm>
          <a:off x="150724" y="808836"/>
          <a:ext cx="11847008" cy="741680"/>
        </p:xfrm>
        <a:graphic>
          <a:graphicData uri="http://schemas.openxmlformats.org/drawingml/2006/table">
            <a:tbl>
              <a:tblPr firstRow="1" bandRow="1">
                <a:tableStyleId>{5C22544A-7EE6-4342-B048-85BDC9FD1C3A}</a:tableStyleId>
              </a:tblPr>
              <a:tblGrid>
                <a:gridCol w="2961752">
                  <a:extLst>
                    <a:ext uri="{9D8B030D-6E8A-4147-A177-3AD203B41FA5}">
                      <a16:colId xmlns="" xmlns:a16="http://schemas.microsoft.com/office/drawing/2014/main" val="2920288433"/>
                    </a:ext>
                  </a:extLst>
                </a:gridCol>
                <a:gridCol w="2961752">
                  <a:extLst>
                    <a:ext uri="{9D8B030D-6E8A-4147-A177-3AD203B41FA5}">
                      <a16:colId xmlns="" xmlns:a16="http://schemas.microsoft.com/office/drawing/2014/main" val="1147112869"/>
                    </a:ext>
                  </a:extLst>
                </a:gridCol>
                <a:gridCol w="2961752">
                  <a:extLst>
                    <a:ext uri="{9D8B030D-6E8A-4147-A177-3AD203B41FA5}">
                      <a16:colId xmlns="" xmlns:a16="http://schemas.microsoft.com/office/drawing/2014/main" val="3960092369"/>
                    </a:ext>
                  </a:extLst>
                </a:gridCol>
                <a:gridCol w="2961752">
                  <a:extLst>
                    <a:ext uri="{9D8B030D-6E8A-4147-A177-3AD203B41FA5}">
                      <a16:colId xmlns="" xmlns:a16="http://schemas.microsoft.com/office/drawing/2014/main" val="3193573707"/>
                    </a:ext>
                  </a:extLst>
                </a:gridCol>
              </a:tblGrid>
              <a:tr h="370840">
                <a:tc gridSpan="2">
                  <a:txBody>
                    <a:bodyPr/>
                    <a:lstStyle/>
                    <a:p>
                      <a:pPr algn="ctr"/>
                      <a:r>
                        <a:rPr lang="sr-Cyrl-RS" dirty="0">
                          <a:solidFill>
                            <a:schemeClr val="tx1"/>
                          </a:solidFill>
                        </a:rPr>
                        <a:t>Радионице фокус група из Србије </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sr-Cyrl-R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ru-RU" dirty="0">
                          <a:solidFill>
                            <a:schemeClr val="tx1"/>
                          </a:solidFill>
                        </a:rPr>
                        <a:t>Радионице фокус група из </a:t>
                      </a:r>
                      <a:r>
                        <a:rPr lang="ru-RU" sz="1800" kern="0" dirty="0">
                          <a:solidFill>
                            <a:schemeClr val="tx1"/>
                          </a:solidFill>
                          <a:latin typeface="Calibri" panose="020F0502020204030204" pitchFamily="34" charset="0"/>
                          <a:ea typeface="Times New Roman" panose="02020603050405020304" pitchFamily="18" charset="0"/>
                          <a:cs typeface="Calibri" panose="020F0502020204030204" pitchFamily="34" charset="0"/>
                        </a:rPr>
                        <a:t>Северне Македоније </a:t>
                      </a:r>
                      <a:endParaRPr lang="sr-Cyrl-R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sr-Cyrl-R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830826335"/>
                  </a:ext>
                </a:extLst>
              </a:tr>
              <a:tr h="370840">
                <a:tc>
                  <a:txBody>
                    <a:bodyPr/>
                    <a:lstStyle/>
                    <a:p>
                      <a:pPr algn="ctr"/>
                      <a:r>
                        <a:rPr lang="sr-Cyrl-RS" dirty="0">
                          <a:solidFill>
                            <a:schemeClr val="tx1"/>
                          </a:solidFill>
                        </a:rPr>
                        <a:t>МСП-а (21.08.2024)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sr-Cyrl-RS" dirty="0">
                          <a:solidFill>
                            <a:schemeClr val="tx1"/>
                          </a:solidFill>
                        </a:rPr>
                        <a:t>ОПП-у (30.08.2024)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sr-Cyrl-RS" dirty="0">
                          <a:solidFill>
                            <a:schemeClr val="tx1"/>
                          </a:solidFill>
                        </a:rPr>
                        <a:t>МСП-а (22.08.2024)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sr-Cyrl-RS" dirty="0">
                          <a:solidFill>
                            <a:schemeClr val="tx1"/>
                          </a:solidFill>
                        </a:rPr>
                        <a:t>ОПП-у (23.08.2024)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8985438"/>
                  </a:ext>
                </a:extLst>
              </a:tr>
            </a:tbl>
          </a:graphicData>
        </a:graphic>
      </p:graphicFrame>
      <p:pic>
        <p:nvPicPr>
          <p:cNvPr id="10" name="Picture 9" descr="A group of people sitting at desks in a classroom&#10;&#10;Description automatically generated">
            <a:extLst>
              <a:ext uri="{FF2B5EF4-FFF2-40B4-BE49-F238E27FC236}">
                <a16:creationId xmlns="" xmlns:a16="http://schemas.microsoft.com/office/drawing/2014/main" id="{4796F976-7E44-6D82-DC61-B3899B1064C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0724" y="4340888"/>
            <a:ext cx="2851286" cy="2138464"/>
          </a:xfrm>
          <a:prstGeom prst="rect">
            <a:avLst/>
          </a:prstGeom>
          <a:ln>
            <a:solidFill>
              <a:srgbClr val="002060"/>
            </a:solidFill>
          </a:ln>
        </p:spPr>
      </p:pic>
      <p:pic>
        <p:nvPicPr>
          <p:cNvPr id="16" name="Picture 15" descr="A person giving a presentation to a person&#10;&#10;Description automatically generated">
            <a:extLst>
              <a:ext uri="{FF2B5EF4-FFF2-40B4-BE49-F238E27FC236}">
                <a16:creationId xmlns="" xmlns:a16="http://schemas.microsoft.com/office/drawing/2014/main" id="{50C84FAD-E5E1-6042-0207-644E5040A8E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0724" y="1876470"/>
            <a:ext cx="2851286" cy="2138464"/>
          </a:xfrm>
          <a:prstGeom prst="rect">
            <a:avLst/>
          </a:prstGeom>
          <a:ln>
            <a:solidFill>
              <a:srgbClr val="002060"/>
            </a:solidFill>
          </a:ln>
        </p:spPr>
      </p:pic>
      <p:pic>
        <p:nvPicPr>
          <p:cNvPr id="12" name="Picture 11" descr="A person standing in front of a person in a room&#10;&#10;Description automatically generated">
            <a:extLst>
              <a:ext uri="{FF2B5EF4-FFF2-40B4-BE49-F238E27FC236}">
                <a16:creationId xmlns="" xmlns:a16="http://schemas.microsoft.com/office/drawing/2014/main" id="{9A128223-0791-B015-A1E9-30CF3A19554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167741" y="1902495"/>
            <a:ext cx="2852928" cy="2139696"/>
          </a:xfrm>
          <a:prstGeom prst="rect">
            <a:avLst/>
          </a:prstGeom>
          <a:ln>
            <a:solidFill>
              <a:srgbClr val="002060"/>
            </a:solidFill>
          </a:ln>
        </p:spPr>
      </p:pic>
      <p:pic>
        <p:nvPicPr>
          <p:cNvPr id="17" name="Picture 16" descr="A group of people in a classroom&#10;&#10;Description automatically generated">
            <a:extLst>
              <a:ext uri="{FF2B5EF4-FFF2-40B4-BE49-F238E27FC236}">
                <a16:creationId xmlns="" xmlns:a16="http://schemas.microsoft.com/office/drawing/2014/main" id="{EB62B1B3-4912-3127-CCDF-6DA29AE4656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162315" y="4334236"/>
            <a:ext cx="2852928" cy="2139696"/>
          </a:xfrm>
          <a:prstGeom prst="rect">
            <a:avLst/>
          </a:prstGeom>
          <a:ln>
            <a:solidFill>
              <a:srgbClr val="002060"/>
            </a:solidFill>
          </a:ln>
        </p:spPr>
      </p:pic>
      <p:pic>
        <p:nvPicPr>
          <p:cNvPr id="35" name="Picture 34" descr="A group of people sitting at a table&#10;&#10;Description automatically generated">
            <a:extLst>
              <a:ext uri="{FF2B5EF4-FFF2-40B4-BE49-F238E27FC236}">
                <a16:creationId xmlns="" xmlns:a16="http://schemas.microsoft.com/office/drawing/2014/main" id="{13633649-2C86-7E72-6E99-5D2C5CE5174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186400" y="4334236"/>
            <a:ext cx="2852928" cy="2139696"/>
          </a:xfrm>
          <a:prstGeom prst="rect">
            <a:avLst/>
          </a:prstGeom>
          <a:ln>
            <a:solidFill>
              <a:srgbClr val="002060"/>
            </a:solidFill>
          </a:ln>
        </p:spPr>
      </p:pic>
      <p:pic>
        <p:nvPicPr>
          <p:cNvPr id="41" name="Picture 40" descr="A group of people sitting at a long table&#10;&#10;Description automatically generated">
            <a:extLst>
              <a:ext uri="{FF2B5EF4-FFF2-40B4-BE49-F238E27FC236}">
                <a16:creationId xmlns="" xmlns:a16="http://schemas.microsoft.com/office/drawing/2014/main" id="{30CCE707-9B78-FF2D-6AF4-06EBC1DE0C4F}"/>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175890" y="1902495"/>
            <a:ext cx="2852928" cy="2139696"/>
          </a:xfrm>
          <a:prstGeom prst="rect">
            <a:avLst/>
          </a:prstGeom>
          <a:ln>
            <a:solidFill>
              <a:srgbClr val="002060"/>
            </a:solidFill>
          </a:ln>
        </p:spPr>
      </p:pic>
      <p:pic>
        <p:nvPicPr>
          <p:cNvPr id="45" name="Picture 44" descr="A group of people sitting around a table&#10;&#10;Description automatically generated">
            <a:extLst>
              <a:ext uri="{FF2B5EF4-FFF2-40B4-BE49-F238E27FC236}">
                <a16:creationId xmlns="" xmlns:a16="http://schemas.microsoft.com/office/drawing/2014/main" id="{BC7532FD-6636-E45F-7709-F54766E0F51F}"/>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151032" y="1902672"/>
            <a:ext cx="2852928" cy="2139696"/>
          </a:xfrm>
          <a:prstGeom prst="rect">
            <a:avLst/>
          </a:prstGeom>
          <a:ln>
            <a:solidFill>
              <a:srgbClr val="002060"/>
            </a:solidFill>
          </a:ln>
        </p:spPr>
      </p:pic>
      <p:pic>
        <p:nvPicPr>
          <p:cNvPr id="47" name="Picture 46" descr="A person writing on a white board&#10;&#10;Description automatically generated">
            <a:extLst>
              <a:ext uri="{FF2B5EF4-FFF2-40B4-BE49-F238E27FC236}">
                <a16:creationId xmlns="" xmlns:a16="http://schemas.microsoft.com/office/drawing/2014/main" id="{C464F539-296C-5231-BB60-341AE4C3AD3C}"/>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188348" y="4334236"/>
            <a:ext cx="2852928" cy="2139696"/>
          </a:xfrm>
          <a:prstGeom prst="rect">
            <a:avLst/>
          </a:prstGeom>
          <a:ln>
            <a:solidFill>
              <a:srgbClr val="002060"/>
            </a:solidFill>
          </a:ln>
        </p:spPr>
      </p:pic>
    </p:spTree>
    <p:extLst>
      <p:ext uri="{BB962C8B-B14F-4D97-AF65-F5344CB8AC3E}">
        <p14:creationId xmlns:p14="http://schemas.microsoft.com/office/powerpoint/2010/main" val="3315920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 xmlns:a16="http://schemas.microsoft.com/office/drawing/2014/main" id="{CF99C541-1CA1-C5C1-631F-2B1B8E61BF45}"/>
              </a:ext>
            </a:extLst>
          </p:cNvPr>
          <p:cNvGraphicFramePr>
            <a:graphicFrameLocks noGrp="1"/>
          </p:cNvGraphicFramePr>
          <p:nvPr/>
        </p:nvGraphicFramePr>
        <p:xfrm>
          <a:off x="273269" y="110066"/>
          <a:ext cx="11655972" cy="457200"/>
        </p:xfrm>
        <a:graphic>
          <a:graphicData uri="http://schemas.openxmlformats.org/drawingml/2006/table">
            <a:tbl>
              <a:tblPr firstRow="1" bandRow="1">
                <a:tableStyleId>{93296810-A885-4BE3-A3E7-6D5BEEA58F35}</a:tableStyleId>
              </a:tblPr>
              <a:tblGrid>
                <a:gridCol w="11655972">
                  <a:extLst>
                    <a:ext uri="{9D8B030D-6E8A-4147-A177-3AD203B41FA5}">
                      <a16:colId xmlns="" xmlns:a16="http://schemas.microsoft.com/office/drawing/2014/main" val="3832995452"/>
                    </a:ext>
                  </a:extLst>
                </a:gridCol>
              </a:tblGrid>
              <a:tr h="370840">
                <a:tc>
                  <a:txBody>
                    <a:bodyPr/>
                    <a:lstStyle/>
                    <a:p>
                      <a:pPr algn="ctr"/>
                      <a:r>
                        <a:rPr lang="sr-Cyrl-RS" sz="2400" dirty="0">
                          <a:solidFill>
                            <a:srgbClr val="00B050"/>
                          </a:solidFill>
                        </a:rPr>
                        <a:t>ПРОЈЕКТНЕ АКТИВНОСТИ </a:t>
                      </a: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graphicFrame>
        <p:nvGraphicFramePr>
          <p:cNvPr id="2" name="Table 1">
            <a:extLst>
              <a:ext uri="{FF2B5EF4-FFF2-40B4-BE49-F238E27FC236}">
                <a16:creationId xmlns="" xmlns:a16="http://schemas.microsoft.com/office/drawing/2014/main" id="{1B84E18B-2A9D-48A3-BE0B-98634C950115}"/>
              </a:ext>
            </a:extLst>
          </p:cNvPr>
          <p:cNvGraphicFramePr>
            <a:graphicFrameLocks noGrp="1"/>
          </p:cNvGraphicFramePr>
          <p:nvPr/>
        </p:nvGraphicFramePr>
        <p:xfrm>
          <a:off x="273269" y="699178"/>
          <a:ext cx="11655972" cy="5974080"/>
        </p:xfrm>
        <a:graphic>
          <a:graphicData uri="http://schemas.openxmlformats.org/drawingml/2006/table">
            <a:tbl>
              <a:tblPr firstRow="1" bandRow="1">
                <a:tableStyleId>{912C8C85-51F0-491E-9774-3900AFEF0FD7}</a:tableStyleId>
              </a:tblPr>
              <a:tblGrid>
                <a:gridCol w="5008945">
                  <a:extLst>
                    <a:ext uri="{9D8B030D-6E8A-4147-A177-3AD203B41FA5}">
                      <a16:colId xmlns="" xmlns:a16="http://schemas.microsoft.com/office/drawing/2014/main" val="3206818052"/>
                    </a:ext>
                  </a:extLst>
                </a:gridCol>
                <a:gridCol w="6647027">
                  <a:extLst>
                    <a:ext uri="{9D8B030D-6E8A-4147-A177-3AD203B41FA5}">
                      <a16:colId xmlns="" xmlns:a16="http://schemas.microsoft.com/office/drawing/2014/main" val="3102710279"/>
                    </a:ext>
                  </a:extLst>
                </a:gridCol>
              </a:tblGrid>
              <a:tr h="370840">
                <a:tc>
                  <a:txBody>
                    <a:bodyPr/>
                    <a:lstStyle/>
                    <a:p>
                      <a:pPr algn="ctr"/>
                      <a:r>
                        <a:rPr lang="sr-Cyrl-RS" sz="2000" dirty="0"/>
                        <a:t>Очекивани резултати</a:t>
                      </a:r>
                    </a:p>
                  </a:txBody>
                  <a:tcP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tcPr>
                </a:tc>
                <a:tc>
                  <a:txBody>
                    <a:bodyPr/>
                    <a:lstStyle/>
                    <a:p>
                      <a:pPr algn="ctr"/>
                      <a:r>
                        <a:rPr lang="sr-Cyrl-RS" sz="2000" dirty="0"/>
                        <a:t>Пројектне активности</a:t>
                      </a:r>
                    </a:p>
                  </a:txBody>
                  <a:tcP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306224988"/>
                  </a:ext>
                </a:extLst>
              </a:tr>
              <a:tr h="370840">
                <a:tc>
                  <a:txBody>
                    <a:bodyPr/>
                    <a:lstStyle/>
                    <a:p>
                      <a:pPr marL="0" algn="just" defTabSz="914400" rtl="0" eaLnBrk="1" latinLnBrk="0" hangingPunct="1">
                        <a:lnSpc>
                          <a:spcPct val="150000"/>
                        </a:lnSpc>
                      </a:pPr>
                      <a:r>
                        <a:rPr lang="sr-Cyrl-RS" sz="2000" b="1" kern="1200" noProof="0" dirty="0">
                          <a:solidFill>
                            <a:schemeClr val="tx1"/>
                          </a:solidFill>
                          <a:latin typeface="+mn-lt"/>
                          <a:ea typeface="+mn-ea"/>
                          <a:cs typeface="+mn-cs"/>
                        </a:rPr>
                        <a:t>Резултат 1. </a:t>
                      </a:r>
                      <a:r>
                        <a:rPr lang="sr-Cyrl-RS" sz="2000" kern="1200" noProof="0" dirty="0">
                          <a:solidFill>
                            <a:schemeClr val="tx1"/>
                          </a:solidFill>
                          <a:latin typeface="+mn-lt"/>
                          <a:ea typeface="+mn-ea"/>
                          <a:cs typeface="+mn-cs"/>
                        </a:rPr>
                        <a:t>Унапређене компетенције тренера/едукатора из ОПП за обуку у области озелењавања пословања.</a:t>
                      </a:r>
                    </a:p>
                    <a:p>
                      <a:pPr marL="0" algn="just" defTabSz="914400" rtl="0" eaLnBrk="1" latinLnBrk="0" hangingPunct="1">
                        <a:lnSpc>
                          <a:spcPct val="150000"/>
                        </a:lnSpc>
                      </a:pPr>
                      <a:endParaRPr lang="sr-Cyrl-RS" sz="2000" kern="1200" noProof="0" dirty="0">
                        <a:solidFill>
                          <a:schemeClr val="tx1"/>
                        </a:solidFill>
                        <a:latin typeface="+mn-lt"/>
                        <a:ea typeface="+mn-ea"/>
                        <a:cs typeface="+mn-cs"/>
                      </a:endParaRPr>
                    </a:p>
                    <a:p>
                      <a:pPr marL="0" algn="just" defTabSz="914400" rtl="0" eaLnBrk="1" latinLnBrk="0" hangingPunct="1">
                        <a:lnSpc>
                          <a:spcPct val="150000"/>
                        </a:lnSpc>
                      </a:pPr>
                      <a:r>
                        <a:rPr lang="sr-Cyrl-RS" sz="2000" b="1" kern="1200" noProof="0" dirty="0">
                          <a:solidFill>
                            <a:schemeClr val="tx1"/>
                          </a:solidFill>
                          <a:latin typeface="+mn-lt"/>
                          <a:ea typeface="+mn-ea"/>
                          <a:cs typeface="+mn-cs"/>
                        </a:rPr>
                        <a:t>Резултат 2. </a:t>
                      </a:r>
                      <a:r>
                        <a:rPr lang="sr-Cyrl-RS" sz="2000" kern="1200" noProof="0" dirty="0">
                          <a:solidFill>
                            <a:schemeClr val="tx1"/>
                          </a:solidFill>
                          <a:latin typeface="+mn-lt"/>
                          <a:ea typeface="+mn-ea"/>
                          <a:cs typeface="+mn-cs"/>
                        </a:rPr>
                        <a:t>Повећане практичне зелене вештине менаџера/власника и запослених код МСП-а.</a:t>
                      </a:r>
                    </a:p>
                    <a:p>
                      <a:pPr marL="0" algn="just" defTabSz="914400" rtl="0" eaLnBrk="1" latinLnBrk="0" hangingPunct="1">
                        <a:lnSpc>
                          <a:spcPct val="150000"/>
                        </a:lnSpc>
                      </a:pPr>
                      <a:endParaRPr lang="sr-Cyrl-RS" sz="2000" kern="1200" noProof="0" dirty="0">
                        <a:solidFill>
                          <a:schemeClr val="tx1"/>
                        </a:solidFill>
                        <a:latin typeface="+mn-lt"/>
                        <a:ea typeface="+mn-ea"/>
                        <a:cs typeface="+mn-cs"/>
                      </a:endParaRPr>
                    </a:p>
                    <a:p>
                      <a:pPr marL="0" algn="just" defTabSz="914400" rtl="0" eaLnBrk="1" latinLnBrk="0" hangingPunct="1">
                        <a:lnSpc>
                          <a:spcPct val="150000"/>
                        </a:lnSpc>
                      </a:pPr>
                      <a:r>
                        <a:rPr lang="sr-Cyrl-RS" sz="2000" kern="1200" noProof="0" dirty="0">
                          <a:solidFill>
                            <a:schemeClr val="tx1"/>
                          </a:solidFill>
                          <a:latin typeface="+mn-lt"/>
                          <a:ea typeface="+mn-ea"/>
                          <a:cs typeface="+mn-cs"/>
                        </a:rPr>
                        <a:t>Резултат 3. Најбоље зелене праксе за озелењавање предузећа промовисане и подељене између земаља обухваћене пројектом.</a:t>
                      </a:r>
                    </a:p>
                  </a:txBody>
                  <a:tcP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tcPr>
                </a:tc>
                <a:tc>
                  <a:txBody>
                    <a:bodyPr/>
                    <a:lstStyle/>
                    <a:p>
                      <a:pPr algn="just">
                        <a:lnSpc>
                          <a:spcPct val="150000"/>
                        </a:lnSpc>
                      </a:pPr>
                      <a:endParaRPr lang="sr-Cyrl-RS" sz="2000" noProof="0" dirty="0"/>
                    </a:p>
                    <a:p>
                      <a:pPr algn="just">
                        <a:lnSpc>
                          <a:spcPct val="150000"/>
                        </a:lnSpc>
                      </a:pPr>
                      <a:r>
                        <a:rPr lang="sr-Cyrl-RS" sz="2000" noProof="0" dirty="0"/>
                        <a:t>А1 Управљање пројектом и осигурање квалитета</a:t>
                      </a:r>
                    </a:p>
                    <a:p>
                      <a:pPr algn="just">
                        <a:lnSpc>
                          <a:spcPct val="150000"/>
                        </a:lnSpc>
                      </a:pPr>
                      <a:r>
                        <a:rPr lang="sr-Cyrl-RS" sz="2000" noProof="0" dirty="0"/>
                        <a:t>А2 Мониторинг пројекта</a:t>
                      </a:r>
                    </a:p>
                    <a:p>
                      <a:pPr algn="just">
                        <a:lnSpc>
                          <a:spcPct val="150000"/>
                        </a:lnSpc>
                      </a:pPr>
                      <a:r>
                        <a:rPr lang="sr-Cyrl-RS" sz="2000" b="1" noProof="0" dirty="0">
                          <a:solidFill>
                            <a:srgbClr val="00B050"/>
                          </a:solidFill>
                        </a:rPr>
                        <a:t>A3 Анализа недостајућих вештина и потреба за обукама</a:t>
                      </a:r>
                    </a:p>
                    <a:p>
                      <a:pPr algn="just">
                        <a:lnSpc>
                          <a:spcPct val="150000"/>
                        </a:lnSpc>
                      </a:pPr>
                      <a:r>
                        <a:rPr lang="sr-Cyrl-RS" sz="2000" noProof="0" dirty="0"/>
                        <a:t>А4 Тренинг тренера за озелењавање пословања</a:t>
                      </a:r>
                    </a:p>
                    <a:p>
                      <a:pPr algn="just">
                        <a:lnSpc>
                          <a:spcPct val="150000"/>
                        </a:lnSpc>
                      </a:pPr>
                      <a:r>
                        <a:rPr lang="sr-Cyrl-RS" sz="2000" noProof="0" dirty="0"/>
                        <a:t>А5 Развој едукативних алата за озелењавање пословања</a:t>
                      </a:r>
                    </a:p>
                    <a:p>
                      <a:pPr algn="just">
                        <a:lnSpc>
                          <a:spcPct val="150000"/>
                        </a:lnSpc>
                      </a:pPr>
                      <a:r>
                        <a:rPr lang="sr-Cyrl-RS" sz="2000" noProof="0" dirty="0"/>
                        <a:t>А6 Изградња капацитета 60 малих и средњих предузећа за озелењавање пословања</a:t>
                      </a:r>
                    </a:p>
                    <a:p>
                      <a:pPr algn="just">
                        <a:lnSpc>
                          <a:spcPct val="150000"/>
                        </a:lnSpc>
                      </a:pPr>
                      <a:r>
                        <a:rPr lang="sr-Cyrl-RS" sz="2000" noProof="0" dirty="0"/>
                        <a:t>А7 Активности дисеминације и видљивости</a:t>
                      </a:r>
                    </a:p>
                  </a:txBody>
                  <a:tcP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3762093259"/>
                  </a:ext>
                </a:extLst>
              </a:tr>
            </a:tbl>
          </a:graphicData>
        </a:graphic>
      </p:graphicFrame>
    </p:spTree>
    <p:extLst>
      <p:ext uri="{BB962C8B-B14F-4D97-AF65-F5344CB8AC3E}">
        <p14:creationId xmlns:p14="http://schemas.microsoft.com/office/powerpoint/2010/main" val="4150859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ED61B786-3869-4834-8553-4A1A9914609B}"/>
              </a:ext>
            </a:extLst>
          </p:cNvPr>
          <p:cNvGraphicFramePr>
            <a:graphicFrameLocks noGrp="1"/>
          </p:cNvGraphicFramePr>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 xmlns:a16="http://schemas.microsoft.com/office/drawing/2014/main" val="3832995452"/>
                    </a:ext>
                  </a:extLst>
                </a:gridCol>
              </a:tblGrid>
              <a:tr h="370840">
                <a:tc>
                  <a:txBody>
                    <a:bodyPr/>
                    <a:lstStyle/>
                    <a:p>
                      <a:pPr algn="ctr"/>
                      <a:r>
                        <a:rPr lang="ru-RU" sz="2000" dirty="0">
                          <a:solidFill>
                            <a:srgbClr val="00B050"/>
                          </a:solidFill>
                        </a:rPr>
                        <a:t>Анализа недостајућих вештина и потреба за обукама-резултати заједничког истраживања</a:t>
                      </a:r>
                      <a:endParaRPr lang="sr-Cyrl-RS" sz="2000" dirty="0">
                        <a:solidFill>
                          <a:srgbClr val="00B050"/>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sp>
        <p:nvSpPr>
          <p:cNvPr id="5" name="TextBox 4">
            <a:extLst>
              <a:ext uri="{FF2B5EF4-FFF2-40B4-BE49-F238E27FC236}">
                <a16:creationId xmlns="" xmlns:a16="http://schemas.microsoft.com/office/drawing/2014/main" id="{33372C19-E4E0-DCFA-78B4-0FE21BF51DB1}"/>
              </a:ext>
            </a:extLst>
          </p:cNvPr>
          <p:cNvSpPr txBox="1"/>
          <p:nvPr/>
        </p:nvSpPr>
        <p:spPr>
          <a:xfrm>
            <a:off x="351692" y="907646"/>
            <a:ext cx="11577549" cy="5632311"/>
          </a:xfrm>
          <a:prstGeom prst="rect">
            <a:avLst/>
          </a:prstGeom>
          <a:noFill/>
          <a:ln>
            <a:noFill/>
          </a:ln>
        </p:spPr>
        <p:txBody>
          <a:bodyPr wrap="square">
            <a:spAutoFit/>
          </a:bodyPr>
          <a:lstStyle/>
          <a:p>
            <a:pPr marL="342900" indent="-342900" algn="just">
              <a:buFont typeface="Arial" panose="020B0604020202020204" pitchFamily="34" charset="0"/>
              <a:buChar char="•"/>
            </a:pPr>
            <a:r>
              <a:rPr lang="ru-RU" sz="2000" b="1" dirty="0"/>
              <a:t>Истраживачки задатак: </a:t>
            </a:r>
            <a:r>
              <a:rPr lang="ru-RU" sz="2000" dirty="0"/>
              <a:t>Идентификација и процена потреба за обукама и накнадна анализа недостатака вештина организација за подршку пословању (ОПП) и малих и средњих предузећа, предузетника и занатлија (МСП) из Србије и Северне Македоније у области озелењавања пословања. Истраживање је реализовано истовремено и паралелно у Србији и Северној Македонији. Налази истраживања су интерпретирани у студији/анализи за сваку државу посебно.</a:t>
            </a:r>
          </a:p>
          <a:p>
            <a:pPr marL="342900" indent="-342900" algn="just">
              <a:buFont typeface="Arial" panose="020B0604020202020204" pitchFamily="34" charset="0"/>
              <a:buChar char="•"/>
            </a:pPr>
            <a:endParaRPr lang="ru-RU" sz="2000" b="1" dirty="0"/>
          </a:p>
          <a:p>
            <a:pPr marL="342900" indent="-342900" algn="just">
              <a:buFont typeface="Arial" panose="020B0604020202020204" pitchFamily="34" charset="0"/>
              <a:buChar char="•"/>
            </a:pPr>
            <a:r>
              <a:rPr lang="ru-RU" sz="2000" b="1" dirty="0"/>
              <a:t>Циљ истраживања </a:t>
            </a:r>
            <a:r>
              <a:rPr lang="ru-RU" sz="2000" dirty="0"/>
              <a:t>је да идентификује и премости недостатке у знању и вештинама ОПП-у и МСП-a из Србије и Северне Македоније у области озелењавања пословања. Анализа недостатака вештина представља кључну компоненту у развоју и имплементацији тренинг програма и омогућава да се укаже на недостатке које треба решити кроз програме обуке за озелењавање пословања.</a:t>
            </a:r>
          </a:p>
          <a:p>
            <a:pPr marL="342900" indent="-342900" algn="just">
              <a:buFont typeface="Arial" panose="020B0604020202020204" pitchFamily="34" charset="0"/>
              <a:buChar char="•"/>
            </a:pPr>
            <a:endParaRPr lang="sr-Cyrl-RS" sz="2000" b="1" kern="0" dirty="0">
              <a:effectLst/>
              <a:latin typeface="Calibri" panose="020F0502020204030204" pitchFamily="34" charset="0"/>
              <a:ea typeface="Times New Roman" panose="02020603050405020304" pitchFamily="18" charset="0"/>
            </a:endParaRPr>
          </a:p>
          <a:p>
            <a:pPr marL="342900" indent="-342900" algn="just">
              <a:buFont typeface="Arial" panose="020B0604020202020204" pitchFamily="34" charset="0"/>
              <a:buChar char="•"/>
            </a:pPr>
            <a:r>
              <a:rPr lang="sr-Cyrl-RS" sz="2000" b="1" kern="0" dirty="0">
                <a:effectLst/>
                <a:latin typeface="Calibri" panose="020F0502020204030204" pitchFamily="34" charset="0"/>
                <a:ea typeface="Times New Roman" panose="02020603050405020304" pitchFamily="18" charset="0"/>
              </a:rPr>
              <a:t>Квантитативно истраживање (канцеларијско истраживање</a:t>
            </a:r>
            <a:r>
              <a:rPr lang="sr-Cyrl-RS" sz="2000" kern="0" dirty="0">
                <a:effectLst/>
                <a:latin typeface="Calibri" panose="020F0502020204030204" pitchFamily="34" charset="0"/>
                <a:ea typeface="Times New Roman" panose="02020603050405020304" pitchFamily="18" charset="0"/>
              </a:rPr>
              <a:t>): Ова фаза обухвата прикупљане и обраду примарних и секундарних података који су релевантни за предмет истраживања. </a:t>
            </a:r>
          </a:p>
          <a:p>
            <a:pPr marL="342900" indent="-342900" algn="just">
              <a:buFont typeface="Arial" panose="020B0604020202020204" pitchFamily="34" charset="0"/>
              <a:buChar char="•"/>
            </a:pPr>
            <a:endParaRPr lang="sr-Cyrl-RS" sz="2000" b="1" kern="0" dirty="0">
              <a:effectLst/>
              <a:latin typeface="Calibri" panose="020F0502020204030204" pitchFamily="34" charset="0"/>
              <a:ea typeface="Times New Roman" panose="02020603050405020304" pitchFamily="18" charset="0"/>
            </a:endParaRPr>
          </a:p>
          <a:p>
            <a:pPr marL="342900" indent="-342900" algn="just">
              <a:buFont typeface="Arial" panose="020B0604020202020204" pitchFamily="34" charset="0"/>
              <a:buChar char="•"/>
            </a:pPr>
            <a:r>
              <a:rPr lang="sr-Cyrl-RS" sz="2000" b="1" kern="0" dirty="0">
                <a:effectLst/>
                <a:latin typeface="Calibri" panose="020F0502020204030204" pitchFamily="34" charset="0"/>
                <a:ea typeface="Times New Roman" panose="02020603050405020304" pitchFamily="18" charset="0"/>
              </a:rPr>
              <a:t>Квалитативно истраживање (интервјуи са представницима циљних група):</a:t>
            </a:r>
            <a:r>
              <a:rPr lang="sr-Cyrl-RS" sz="2000" kern="0" dirty="0">
                <a:effectLst/>
                <a:latin typeface="Calibri" panose="020F0502020204030204" pitchFamily="34" charset="0"/>
                <a:ea typeface="Times New Roman" panose="02020603050405020304" pitchFamily="18" charset="0"/>
              </a:rPr>
              <a:t> Ово истраживање је реализовано у форми интервјуа са представницима ОПП-у и МСП-а. Сврха истраживања је да се процене постојећи капацитети и идентификују недостајуће вештине и потребе за обукама ОПП-у и МСП-а и области озелењавања пословања. </a:t>
            </a:r>
            <a:endParaRPr lang="ru-RU" sz="2000" dirty="0"/>
          </a:p>
        </p:txBody>
      </p:sp>
    </p:spTree>
    <p:extLst>
      <p:ext uri="{BB962C8B-B14F-4D97-AF65-F5344CB8AC3E}">
        <p14:creationId xmlns:p14="http://schemas.microsoft.com/office/powerpoint/2010/main" val="3470865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 xmlns:a16="http://schemas.microsoft.com/office/drawing/2014/main" id="{CF99C541-1CA1-C5C1-631F-2B1B8E61BF45}"/>
              </a:ext>
            </a:extLst>
          </p:cNvPr>
          <p:cNvGraphicFramePr>
            <a:graphicFrameLocks noGrp="1"/>
          </p:cNvGraphicFramePr>
          <p:nvPr>
            <p:extLst>
              <p:ext uri="{D42A27DB-BD31-4B8C-83A1-F6EECF244321}">
                <p14:modId xmlns:p14="http://schemas.microsoft.com/office/powerpoint/2010/main" val="290395803"/>
              </p:ext>
            </p:extLst>
          </p:nvPr>
        </p:nvGraphicFramePr>
        <p:xfrm>
          <a:off x="334161" y="297906"/>
          <a:ext cx="10958235" cy="1371600"/>
        </p:xfrm>
        <a:graphic>
          <a:graphicData uri="http://schemas.openxmlformats.org/drawingml/2006/table">
            <a:tbl>
              <a:tblPr firstRow="1" bandRow="1">
                <a:tableStyleId>{93296810-A885-4BE3-A3E7-6D5BEEA58F35}</a:tableStyleId>
              </a:tblPr>
              <a:tblGrid>
                <a:gridCol w="10958235">
                  <a:extLst>
                    <a:ext uri="{9D8B030D-6E8A-4147-A177-3AD203B41FA5}">
                      <a16:colId xmlns="" xmlns:a16="http://schemas.microsoft.com/office/drawing/2014/main" val="3832995452"/>
                    </a:ext>
                  </a:extLst>
                </a:gridCol>
              </a:tblGrid>
              <a:tr h="541538">
                <a:tc>
                  <a:txBody>
                    <a:bodyPr/>
                    <a:lstStyle/>
                    <a:p>
                      <a:pPr algn="ctr"/>
                      <a:r>
                        <a:rPr lang="ru-RU" sz="2800" dirty="0">
                          <a:solidFill>
                            <a:srgbClr val="009900"/>
                          </a:solidFill>
                        </a:rPr>
                        <a:t>Сесија 1 </a:t>
                      </a:r>
                    </a:p>
                    <a:p>
                      <a:pPr algn="ctr"/>
                      <a:r>
                        <a:rPr lang="ru-RU" sz="2800" dirty="0">
                          <a:solidFill>
                            <a:srgbClr val="009900"/>
                          </a:solidFill>
                        </a:rPr>
                        <a:t>Тренинг тренера за озелењавање пословања</a:t>
                      </a:r>
                    </a:p>
                    <a:p>
                      <a:pPr algn="ctr"/>
                      <a:r>
                        <a:rPr lang="ru-RU" sz="2800" dirty="0">
                          <a:solidFill>
                            <a:srgbClr val="009900"/>
                          </a:solidFill>
                        </a:rPr>
                        <a:t>Анализа потреба за обуком</a:t>
                      </a: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sp>
        <p:nvSpPr>
          <p:cNvPr id="22" name="TextBox 21">
            <a:extLst>
              <a:ext uri="{FF2B5EF4-FFF2-40B4-BE49-F238E27FC236}">
                <a16:creationId xmlns="" xmlns:a16="http://schemas.microsoft.com/office/drawing/2014/main" id="{08EE6302-44FD-4384-A40A-D5186C512D5D}"/>
              </a:ext>
            </a:extLst>
          </p:cNvPr>
          <p:cNvSpPr txBox="1"/>
          <p:nvPr/>
        </p:nvSpPr>
        <p:spPr>
          <a:xfrm>
            <a:off x="1108709" y="1904301"/>
            <a:ext cx="5975672" cy="3785652"/>
          </a:xfrm>
          <a:prstGeom prst="rect">
            <a:avLst/>
          </a:prstGeom>
          <a:noFill/>
        </p:spPr>
        <p:txBody>
          <a:bodyPr wrap="square">
            <a:spAutoFit/>
          </a:bodyPr>
          <a:lstStyle/>
          <a:p>
            <a:pPr marL="342900" indent="-342900" algn="just">
              <a:buFont typeface="Arial" panose="020B0604020202020204" pitchFamily="34" charset="0"/>
              <a:buChar char="•"/>
            </a:pPr>
            <a:r>
              <a:rPr lang="ru-RU" sz="2400" dirty="0"/>
              <a:t>Увод и међусобно упознавање учесника</a:t>
            </a:r>
          </a:p>
          <a:p>
            <a:pPr marL="342900" indent="-342900" algn="just">
              <a:buFont typeface="Arial" panose="020B0604020202020204" pitchFamily="34" charset="0"/>
              <a:buChar char="•"/>
            </a:pPr>
            <a:endParaRPr lang="ru-RU" sz="2400" dirty="0"/>
          </a:p>
          <a:p>
            <a:pPr marL="342900" indent="-342900" algn="just">
              <a:buFont typeface="Arial" panose="020B0604020202020204" pitchFamily="34" charset="0"/>
              <a:buChar char="•"/>
            </a:pPr>
            <a:r>
              <a:rPr lang="ru-RU" sz="2400" dirty="0"/>
              <a:t>Представите један другога</a:t>
            </a:r>
          </a:p>
          <a:p>
            <a:pPr marL="342900" indent="-342900" algn="just">
              <a:buFont typeface="Arial" panose="020B0604020202020204" pitchFamily="34" charset="0"/>
              <a:buChar char="•"/>
            </a:pPr>
            <a:endParaRPr lang="ru-RU" sz="2400" dirty="0"/>
          </a:p>
          <a:p>
            <a:pPr marL="342900" indent="-342900" algn="just">
              <a:buFont typeface="Arial" panose="020B0604020202020204" pitchFamily="34" charset="0"/>
              <a:buChar char="•"/>
            </a:pPr>
            <a:r>
              <a:rPr lang="ru-RU" sz="2400" dirty="0"/>
              <a:t>Име и презиме, радно место</a:t>
            </a:r>
          </a:p>
          <a:p>
            <a:pPr marL="342900" indent="-342900" algn="just">
              <a:buFont typeface="Arial" panose="020B0604020202020204" pitchFamily="34" charset="0"/>
              <a:buChar char="•"/>
            </a:pPr>
            <a:endParaRPr lang="ru-RU" sz="2400" dirty="0"/>
          </a:p>
          <a:p>
            <a:pPr marL="342900" indent="-342900" algn="just">
              <a:buFont typeface="Arial" panose="020B0604020202020204" pitchFamily="34" charset="0"/>
              <a:buChar char="•"/>
            </a:pPr>
            <a:r>
              <a:rPr lang="ru-RU" sz="2400" dirty="0"/>
              <a:t>Радно искуство.....</a:t>
            </a:r>
          </a:p>
          <a:p>
            <a:pPr marL="342900" indent="-342900" algn="just">
              <a:buFont typeface="Arial" panose="020B0604020202020204" pitchFamily="34" charset="0"/>
              <a:buChar char="•"/>
            </a:pPr>
            <a:endParaRPr lang="ru-RU" sz="2400" dirty="0"/>
          </a:p>
          <a:p>
            <a:pPr marL="342900" indent="-342900" algn="just">
              <a:buFont typeface="Arial" panose="020B0604020202020204" pitchFamily="34" charset="0"/>
              <a:buChar char="•"/>
            </a:pPr>
            <a:r>
              <a:rPr lang="ru-RU" sz="2400" dirty="0"/>
              <a:t>Још нешто занимљиво о себи.....</a:t>
            </a:r>
          </a:p>
          <a:p>
            <a:pPr algn="just"/>
            <a:r>
              <a:rPr lang="ru-RU" sz="2400" dirty="0"/>
              <a:t> </a:t>
            </a:r>
          </a:p>
        </p:txBody>
      </p:sp>
      <p:pic>
        <p:nvPicPr>
          <p:cNvPr id="19" name="图片 1">
            <a:extLst>
              <a:ext uri="{FF2B5EF4-FFF2-40B4-BE49-F238E27FC236}">
                <a16:creationId xmlns="" xmlns:a16="http://schemas.microsoft.com/office/drawing/2014/main" id="{35F84F65-EC2A-44EB-9882-0A4792EE78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350" r="16330"/>
          <a:stretch/>
        </p:blipFill>
        <p:spPr>
          <a:xfrm>
            <a:off x="6636416" y="1257798"/>
            <a:ext cx="5419460" cy="4666950"/>
          </a:xfrm>
          <a:prstGeom prst="rect">
            <a:avLst/>
          </a:prstGeom>
        </p:spPr>
      </p:pic>
    </p:spTree>
    <p:extLst>
      <p:ext uri="{BB962C8B-B14F-4D97-AF65-F5344CB8AC3E}">
        <p14:creationId xmlns:p14="http://schemas.microsoft.com/office/powerpoint/2010/main" val="562024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 xmlns:a16="http://schemas.microsoft.com/office/drawing/2014/main" id="{BD46718A-34C1-5E83-E09B-A5D72C30B501}"/>
              </a:ext>
            </a:extLst>
          </p:cNvPr>
          <p:cNvSpPr txBox="1"/>
          <p:nvPr/>
        </p:nvSpPr>
        <p:spPr>
          <a:xfrm>
            <a:off x="268014" y="426750"/>
            <a:ext cx="11655972" cy="400110"/>
          </a:xfrm>
          <a:prstGeom prst="rect">
            <a:avLst/>
          </a:prstGeom>
          <a:noFill/>
        </p:spPr>
        <p:txBody>
          <a:bodyPr wrap="square">
            <a:spAutoFit/>
          </a:bodyPr>
          <a:lstStyle/>
          <a:p>
            <a:pPr algn="ctr"/>
            <a:r>
              <a:rPr lang="ru-RU" sz="2000" dirty="0"/>
              <a:t>Мере које предузимају МСП-а у погледу ресурсне ефикасности, 2024.г.</a:t>
            </a:r>
            <a:endParaRPr lang="sr-Cyrl-RS" sz="2000" dirty="0"/>
          </a:p>
        </p:txBody>
      </p:sp>
      <p:sp>
        <p:nvSpPr>
          <p:cNvPr id="17" name="TextBox 16">
            <a:extLst>
              <a:ext uri="{FF2B5EF4-FFF2-40B4-BE49-F238E27FC236}">
                <a16:creationId xmlns="" xmlns:a16="http://schemas.microsoft.com/office/drawing/2014/main" id="{36CB4035-3724-53BF-2EE8-E4BF60ADA235}"/>
              </a:ext>
            </a:extLst>
          </p:cNvPr>
          <p:cNvSpPr txBox="1"/>
          <p:nvPr/>
        </p:nvSpPr>
        <p:spPr>
          <a:xfrm>
            <a:off x="268014" y="6283959"/>
            <a:ext cx="11923986" cy="523220"/>
          </a:xfrm>
          <a:prstGeom prst="rect">
            <a:avLst/>
          </a:prstGeom>
          <a:noFill/>
        </p:spPr>
        <p:txBody>
          <a:bodyPr wrap="square">
            <a:spAutoFit/>
          </a:bodyPr>
          <a:lstStyle/>
          <a:p>
            <a:pPr algn="just"/>
            <a:r>
              <a:rPr lang="en-US" sz="1400" dirty="0" err="1"/>
              <a:t>Извор</a:t>
            </a:r>
            <a:r>
              <a:rPr lang="en-US" sz="1400" dirty="0"/>
              <a:t>: European Union, 2024. DG COMM “Media Monitoring and Eurobarometer” Unit. Flash </a:t>
            </a:r>
            <a:r>
              <a:rPr lang="en-US" sz="1400" dirty="0" err="1"/>
              <a:t>Eurobaromete</a:t>
            </a:r>
            <a:r>
              <a:rPr lang="en-US" sz="1400" dirty="0"/>
              <a:t> r549 – SMEs, resource efficiency and green markets –Report</a:t>
            </a:r>
            <a:r>
              <a:rPr lang="sr-Cyrl-RS" sz="1400" dirty="0"/>
              <a:t>. </a:t>
            </a:r>
            <a:r>
              <a:rPr lang="en-US" sz="1400" dirty="0"/>
              <a:t>https://europa.eu/eurobarometer</a:t>
            </a:r>
            <a:endParaRPr lang="sr-Cyrl-RS" sz="1400" dirty="0"/>
          </a:p>
        </p:txBody>
      </p:sp>
      <p:graphicFrame>
        <p:nvGraphicFramePr>
          <p:cNvPr id="2" name="Chart 1">
            <a:extLst>
              <a:ext uri="{FF2B5EF4-FFF2-40B4-BE49-F238E27FC236}">
                <a16:creationId xmlns="" xmlns:a16="http://schemas.microsoft.com/office/drawing/2014/main" id="{E26D9836-7290-DA27-2AAC-C556C942910B}"/>
              </a:ext>
            </a:extLst>
          </p:cNvPr>
          <p:cNvGraphicFramePr>
            <a:graphicFrameLocks noGrp="1"/>
          </p:cNvGraphicFramePr>
          <p:nvPr/>
        </p:nvGraphicFramePr>
        <p:xfrm>
          <a:off x="268014" y="948588"/>
          <a:ext cx="11655972" cy="51390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7303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CD4B27AC-2196-4133-E379-F6A7CB1ED458}"/>
              </a:ext>
            </a:extLst>
          </p:cNvPr>
          <p:cNvSpPr txBox="1"/>
          <p:nvPr/>
        </p:nvSpPr>
        <p:spPr>
          <a:xfrm>
            <a:off x="299357" y="395291"/>
            <a:ext cx="11593285" cy="400110"/>
          </a:xfrm>
          <a:prstGeom prst="rect">
            <a:avLst/>
          </a:prstGeom>
          <a:noFill/>
        </p:spPr>
        <p:txBody>
          <a:bodyPr wrap="square">
            <a:spAutoFit/>
          </a:bodyPr>
          <a:lstStyle/>
          <a:p>
            <a:pPr algn="ctr"/>
            <a:r>
              <a:rPr lang="ru-RU" sz="2000" dirty="0"/>
              <a:t>Неопходна подршка МСП-а за озелењавање пословања, 2024.г.</a:t>
            </a:r>
            <a:endParaRPr lang="sr-Cyrl-RS" sz="2000" dirty="0"/>
          </a:p>
        </p:txBody>
      </p:sp>
      <p:graphicFrame>
        <p:nvGraphicFramePr>
          <p:cNvPr id="2" name="Chart 1">
            <a:extLst>
              <a:ext uri="{FF2B5EF4-FFF2-40B4-BE49-F238E27FC236}">
                <a16:creationId xmlns="" xmlns:a16="http://schemas.microsoft.com/office/drawing/2014/main" id="{BD000390-AEBB-A9FF-B397-0B1B58CB4227}"/>
              </a:ext>
            </a:extLst>
          </p:cNvPr>
          <p:cNvGraphicFramePr>
            <a:graphicFrameLocks noGrp="1"/>
          </p:cNvGraphicFramePr>
          <p:nvPr/>
        </p:nvGraphicFramePr>
        <p:xfrm>
          <a:off x="168728" y="957105"/>
          <a:ext cx="11879246" cy="532685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 xmlns:a16="http://schemas.microsoft.com/office/drawing/2014/main" id="{E0F8133F-820C-B867-4C7F-6B297295AE0C}"/>
              </a:ext>
            </a:extLst>
          </p:cNvPr>
          <p:cNvSpPr txBox="1"/>
          <p:nvPr/>
        </p:nvSpPr>
        <p:spPr>
          <a:xfrm>
            <a:off x="268014" y="6283959"/>
            <a:ext cx="11923986" cy="523220"/>
          </a:xfrm>
          <a:prstGeom prst="rect">
            <a:avLst/>
          </a:prstGeom>
          <a:noFill/>
        </p:spPr>
        <p:txBody>
          <a:bodyPr wrap="square">
            <a:spAutoFit/>
          </a:bodyPr>
          <a:lstStyle/>
          <a:p>
            <a:pPr algn="just"/>
            <a:r>
              <a:rPr lang="en-US" sz="1400" dirty="0" err="1"/>
              <a:t>Извор</a:t>
            </a:r>
            <a:r>
              <a:rPr lang="en-US" sz="1400" dirty="0"/>
              <a:t>: European Union, 2024. DG COMM “Media Monitoring and Eurobarometer” Unit. Flash </a:t>
            </a:r>
            <a:r>
              <a:rPr lang="en-US" sz="1400" dirty="0" err="1"/>
              <a:t>Eurobaromete</a:t>
            </a:r>
            <a:r>
              <a:rPr lang="en-US" sz="1400" dirty="0"/>
              <a:t> r549 – SMEs, resource efficiency and green markets –Report</a:t>
            </a:r>
            <a:r>
              <a:rPr lang="sr-Cyrl-RS" sz="1400" dirty="0"/>
              <a:t>. </a:t>
            </a:r>
            <a:r>
              <a:rPr lang="en-US" sz="1400" dirty="0"/>
              <a:t>https://europa.eu/eurobarometer</a:t>
            </a:r>
            <a:endParaRPr lang="sr-Cyrl-RS" sz="1400" dirty="0"/>
          </a:p>
        </p:txBody>
      </p:sp>
    </p:spTree>
    <p:extLst>
      <p:ext uri="{BB962C8B-B14F-4D97-AF65-F5344CB8AC3E}">
        <p14:creationId xmlns:p14="http://schemas.microsoft.com/office/powerpoint/2010/main" val="215252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7EDE7968-F343-EDD9-5ACA-E0578920B6DB}"/>
              </a:ext>
            </a:extLst>
          </p:cNvPr>
          <p:cNvGraphicFramePr>
            <a:graphicFrameLocks noGrp="1"/>
          </p:cNvGraphicFramePr>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 xmlns:a16="http://schemas.microsoft.com/office/drawing/2014/main" val="3832995452"/>
                    </a:ext>
                  </a:extLst>
                </a:gridCol>
              </a:tblGrid>
              <a:tr h="370840">
                <a:tc>
                  <a:txBody>
                    <a:bodyPr/>
                    <a:lstStyle/>
                    <a:p>
                      <a:pPr algn="ctr"/>
                      <a:r>
                        <a:rPr lang="ru-RU" sz="2000" dirty="0">
                          <a:solidFill>
                            <a:schemeClr val="tx1"/>
                          </a:solidFill>
                        </a:rPr>
                        <a:t>Анализа недостајућих вештина и потреба за обукама МСП-а из Србије и Северне Македније</a:t>
                      </a:r>
                      <a:endParaRPr lang="sr-Cyrl-RS" sz="2000" dirty="0">
                        <a:solidFill>
                          <a:schemeClr val="tx1"/>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graphicFrame>
        <p:nvGraphicFramePr>
          <p:cNvPr id="7" name="Table 6">
            <a:extLst>
              <a:ext uri="{FF2B5EF4-FFF2-40B4-BE49-F238E27FC236}">
                <a16:creationId xmlns="" xmlns:a16="http://schemas.microsoft.com/office/drawing/2014/main" id="{C2A338C8-C93C-9BA6-BEEC-427610FB26FE}"/>
              </a:ext>
            </a:extLst>
          </p:cNvPr>
          <p:cNvGraphicFramePr>
            <a:graphicFrameLocks noGrp="1"/>
          </p:cNvGraphicFramePr>
          <p:nvPr/>
        </p:nvGraphicFramePr>
        <p:xfrm>
          <a:off x="351691" y="719665"/>
          <a:ext cx="11577548" cy="5608716"/>
        </p:xfrm>
        <a:graphic>
          <a:graphicData uri="http://schemas.openxmlformats.org/drawingml/2006/table">
            <a:tbl>
              <a:tblPr firstRow="1" bandRow="1">
                <a:tableStyleId>{5C22544A-7EE6-4342-B048-85BDC9FD1C3A}</a:tableStyleId>
              </a:tblPr>
              <a:tblGrid>
                <a:gridCol w="5788774">
                  <a:extLst>
                    <a:ext uri="{9D8B030D-6E8A-4147-A177-3AD203B41FA5}">
                      <a16:colId xmlns="" xmlns:a16="http://schemas.microsoft.com/office/drawing/2014/main" val="2983119796"/>
                    </a:ext>
                  </a:extLst>
                </a:gridCol>
                <a:gridCol w="5788774">
                  <a:extLst>
                    <a:ext uri="{9D8B030D-6E8A-4147-A177-3AD203B41FA5}">
                      <a16:colId xmlns="" xmlns:a16="http://schemas.microsoft.com/office/drawing/2014/main" val="2099880910"/>
                    </a:ext>
                  </a:extLst>
                </a:gridCol>
              </a:tblGrid>
              <a:tr h="295219">
                <a:tc>
                  <a:txBody>
                    <a:bodyPr/>
                    <a:lstStyle/>
                    <a:p>
                      <a:pPr algn="ctr"/>
                      <a:r>
                        <a:rPr lang="sr-Cyrl-RS" dirty="0">
                          <a:solidFill>
                            <a:schemeClr val="tx1"/>
                          </a:solidFill>
                        </a:rPr>
                        <a:t>Примена мера озелењавања пословања</a:t>
                      </a:r>
                    </a:p>
                  </a:txBody>
                  <a:tcPr>
                    <a:lnL w="12700" cmpd="sng">
                      <a:noFill/>
                    </a:lnL>
                    <a:lnR w="12700" cap="flat" cmpd="sng" algn="ctr">
                      <a:solidFill>
                        <a:srgbClr val="009900"/>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sr-Cyrl-RS" dirty="0">
                          <a:solidFill>
                            <a:schemeClr val="tx1"/>
                          </a:solidFill>
                        </a:rPr>
                        <a:t>Препреке за озелењавања пословања</a:t>
                      </a:r>
                    </a:p>
                  </a:txBody>
                  <a:tcPr>
                    <a:lnL w="12700" cap="flat" cmpd="sng" algn="ctr">
                      <a:solidFill>
                        <a:srgbClr val="009900"/>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296014367"/>
                  </a:ext>
                </a:extLst>
              </a:tr>
              <a:tr h="5242956">
                <a:tc>
                  <a:txBody>
                    <a:bodyPr/>
                    <a:lstStyle/>
                    <a:p>
                      <a:endParaRPr lang="sr-Cyrl-RS" dirty="0">
                        <a:solidFill>
                          <a:schemeClr val="tx1"/>
                        </a:solidFill>
                      </a:endParaRPr>
                    </a:p>
                  </a:txBody>
                  <a:tcPr>
                    <a:lnL w="12700" cmpd="sng">
                      <a:noFill/>
                    </a:lnL>
                    <a:lnR w="12700" cap="flat" cmpd="sng" algn="ctr">
                      <a:solidFill>
                        <a:srgbClr val="009900"/>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sr-Cyrl-RS" dirty="0">
                        <a:solidFill>
                          <a:schemeClr val="tx1"/>
                        </a:solidFill>
                      </a:endParaRPr>
                    </a:p>
                  </a:txBody>
                  <a:tcPr>
                    <a:lnL w="12700" cap="flat" cmpd="sng" algn="ctr">
                      <a:solidFill>
                        <a:srgbClr val="009900"/>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784830953"/>
                  </a:ext>
                </a:extLst>
              </a:tr>
            </a:tbl>
          </a:graphicData>
        </a:graphic>
      </p:graphicFrame>
      <p:graphicFrame>
        <p:nvGraphicFramePr>
          <p:cNvPr id="9" name="Chart 8">
            <a:extLst>
              <a:ext uri="{FF2B5EF4-FFF2-40B4-BE49-F238E27FC236}">
                <a16:creationId xmlns="" xmlns:a16="http://schemas.microsoft.com/office/drawing/2014/main" id="{77DF666F-1D70-D8F3-1213-54E366DC3FC0}"/>
              </a:ext>
            </a:extLst>
          </p:cNvPr>
          <p:cNvGraphicFramePr>
            <a:graphicFrameLocks/>
          </p:cNvGraphicFramePr>
          <p:nvPr/>
        </p:nvGraphicFramePr>
        <p:xfrm>
          <a:off x="273269" y="1116329"/>
          <a:ext cx="5645210" cy="52120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 xmlns:a16="http://schemas.microsoft.com/office/drawing/2014/main" id="{237473CB-662E-00F2-4CF8-DCB09C0FBB5F}"/>
              </a:ext>
            </a:extLst>
          </p:cNvPr>
          <p:cNvGraphicFramePr>
            <a:graphicFrameLocks/>
          </p:cNvGraphicFramePr>
          <p:nvPr/>
        </p:nvGraphicFramePr>
        <p:xfrm>
          <a:off x="6362783" y="1116329"/>
          <a:ext cx="5477526" cy="5212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01453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6AE9BA36-7C73-D637-6D02-A752F5EA6F4B}"/>
              </a:ext>
            </a:extLst>
          </p:cNvPr>
          <p:cNvGraphicFramePr>
            <a:graphicFrameLocks noGrp="1"/>
          </p:cNvGraphicFramePr>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 xmlns:a16="http://schemas.microsoft.com/office/drawing/2014/main" val="3832995452"/>
                    </a:ext>
                  </a:extLst>
                </a:gridCol>
              </a:tblGrid>
              <a:tr h="370840">
                <a:tc>
                  <a:txBody>
                    <a:bodyPr/>
                    <a:lstStyle/>
                    <a:p>
                      <a:pPr algn="ctr"/>
                      <a:r>
                        <a:rPr lang="ru-RU" sz="2000" dirty="0">
                          <a:solidFill>
                            <a:schemeClr val="tx1"/>
                          </a:solidFill>
                        </a:rPr>
                        <a:t>Анализа недостајућих вештина и потреба за обукама МСП-а из Србије и Северне Македније</a:t>
                      </a:r>
                      <a:endParaRPr lang="sr-Cyrl-RS" sz="2000" dirty="0">
                        <a:solidFill>
                          <a:schemeClr val="tx1"/>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graphicFrame>
        <p:nvGraphicFramePr>
          <p:cNvPr id="5" name="Chart 4">
            <a:extLst>
              <a:ext uri="{FF2B5EF4-FFF2-40B4-BE49-F238E27FC236}">
                <a16:creationId xmlns="" xmlns:a16="http://schemas.microsoft.com/office/drawing/2014/main" id="{32B0EDD1-B7E7-52BD-11CF-84C7ECB4FFAD}"/>
              </a:ext>
            </a:extLst>
          </p:cNvPr>
          <p:cNvGraphicFramePr>
            <a:graphicFrameLocks/>
          </p:cNvGraphicFramePr>
          <p:nvPr/>
        </p:nvGraphicFramePr>
        <p:xfrm>
          <a:off x="273269" y="1157150"/>
          <a:ext cx="11655972" cy="529389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 xmlns:a16="http://schemas.microsoft.com/office/drawing/2014/main" id="{F0F2A4D2-678A-64A9-46E5-C89DD0FCA0DB}"/>
              </a:ext>
            </a:extLst>
          </p:cNvPr>
          <p:cNvSpPr txBox="1"/>
          <p:nvPr/>
        </p:nvSpPr>
        <p:spPr>
          <a:xfrm>
            <a:off x="273269" y="714661"/>
            <a:ext cx="11655972" cy="369332"/>
          </a:xfrm>
          <a:prstGeom prst="rect">
            <a:avLst/>
          </a:prstGeom>
          <a:noFill/>
        </p:spPr>
        <p:txBody>
          <a:bodyPr wrap="square">
            <a:spAutoFit/>
          </a:bodyPr>
          <a:lstStyle/>
          <a:p>
            <a:pPr algn="ctr"/>
            <a:r>
              <a:rPr lang="ru-RU" dirty="0"/>
              <a:t>Неопходна подршка МСП-а за озелењавање пословања </a:t>
            </a:r>
            <a:endParaRPr lang="sr-Cyrl-RS" dirty="0"/>
          </a:p>
        </p:txBody>
      </p:sp>
    </p:spTree>
    <p:extLst>
      <p:ext uri="{BB962C8B-B14F-4D97-AF65-F5344CB8AC3E}">
        <p14:creationId xmlns:p14="http://schemas.microsoft.com/office/powerpoint/2010/main" val="4006681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133852C4-4433-8404-D0F3-2C4E45FBCB22}"/>
              </a:ext>
            </a:extLst>
          </p:cNvPr>
          <p:cNvGraphicFramePr>
            <a:graphicFrameLocks noGrp="1"/>
          </p:cNvGraphicFramePr>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 xmlns:a16="http://schemas.microsoft.com/office/drawing/2014/main" val="3832995452"/>
                    </a:ext>
                  </a:extLst>
                </a:gridCol>
              </a:tblGrid>
              <a:tr h="370840">
                <a:tc>
                  <a:txBody>
                    <a:bodyPr/>
                    <a:lstStyle/>
                    <a:p>
                      <a:pPr algn="ctr"/>
                      <a:r>
                        <a:rPr lang="ru-RU" sz="2000" dirty="0">
                          <a:solidFill>
                            <a:schemeClr val="tx1"/>
                          </a:solidFill>
                        </a:rPr>
                        <a:t>Организације за подршку пословању (ОПП)</a:t>
                      </a:r>
                      <a:endParaRPr lang="sr-Cyrl-RS" sz="2000" dirty="0">
                        <a:solidFill>
                          <a:schemeClr val="tx1"/>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sp>
        <p:nvSpPr>
          <p:cNvPr id="6" name="TextBox 5">
            <a:extLst>
              <a:ext uri="{FF2B5EF4-FFF2-40B4-BE49-F238E27FC236}">
                <a16:creationId xmlns="" xmlns:a16="http://schemas.microsoft.com/office/drawing/2014/main" id="{C97790F2-E1B0-3F5A-3971-3BB08E83D7DA}"/>
              </a:ext>
            </a:extLst>
          </p:cNvPr>
          <p:cNvSpPr txBox="1"/>
          <p:nvPr/>
        </p:nvSpPr>
        <p:spPr>
          <a:xfrm>
            <a:off x="163286" y="660068"/>
            <a:ext cx="6478674" cy="6309420"/>
          </a:xfrm>
          <a:prstGeom prst="rect">
            <a:avLst/>
          </a:prstGeom>
          <a:noFill/>
        </p:spPr>
        <p:txBody>
          <a:bodyPr wrap="square">
            <a:spAutoFit/>
          </a:bodyPr>
          <a:lstStyle/>
          <a:p>
            <a:pPr marL="285750" indent="-285750" algn="just">
              <a:buFont typeface="Arial" panose="020B0604020202020204" pitchFamily="34" charset="0"/>
              <a:buChar char="•"/>
            </a:pPr>
            <a:r>
              <a:rPr lang="ru-RU" sz="2400" dirty="0"/>
              <a:t>ОПП су важна карика за усмеравање МСП-а ка усвајању зелених пословних пракси.</a:t>
            </a:r>
            <a:endParaRPr lang="en-US" sz="2400" dirty="0"/>
          </a:p>
          <a:p>
            <a:pPr marL="285750" indent="-285750" algn="just">
              <a:buFont typeface="Arial" panose="020B0604020202020204" pitchFamily="34" charset="0"/>
              <a:buChar char="•"/>
            </a:pPr>
            <a:endParaRPr lang="ru-RU" sz="1000" dirty="0"/>
          </a:p>
          <a:p>
            <a:pPr marL="285750" indent="-285750" algn="just">
              <a:buFont typeface="Arial" panose="020B0604020202020204" pitchFamily="34" charset="0"/>
              <a:buChar char="•"/>
            </a:pPr>
            <a:r>
              <a:rPr lang="ru-RU" sz="2400" dirty="0"/>
              <a:t>ОПП треба да обезбеде потребне информације и испоручује обуке за озелењавања пословања МСП-а у Србији и Северној Македонији.</a:t>
            </a:r>
            <a:endParaRPr lang="en-US" sz="2400" dirty="0"/>
          </a:p>
          <a:p>
            <a:pPr marL="285750" indent="-285750" algn="just">
              <a:buFont typeface="Arial" panose="020B0604020202020204" pitchFamily="34" charset="0"/>
              <a:buChar char="•"/>
            </a:pPr>
            <a:endParaRPr lang="ru-RU" sz="1000" dirty="0"/>
          </a:p>
          <a:p>
            <a:pPr marL="285750" indent="-285750" algn="just">
              <a:buFont typeface="Arial" panose="020B0604020202020204" pitchFamily="34" charset="0"/>
              <a:buChar char="•"/>
            </a:pPr>
            <a:r>
              <a:rPr lang="ru-RU" sz="2400" dirty="0"/>
              <a:t>Услуге озелењавање пословања пружа 40% ОПП из Србије и 14,29% ОПП из Северне Македоније. Ове услуге планира да уведе 20% ОПП из Србије и 64,29% ОПП из Северне Македоније. ОПП-у из домена озелењавања пословања фокусирају се на побољшање енергетске ефикасности, коришћење обновљивих извора енергије, промовисање одрживих технологија и иновација и управљању ресурсима.</a:t>
            </a:r>
            <a:endParaRPr lang="sr-Cyrl-RS" sz="2400" dirty="0"/>
          </a:p>
        </p:txBody>
      </p:sp>
      <p:grpSp>
        <p:nvGrpSpPr>
          <p:cNvPr id="17" name="Group 16">
            <a:extLst>
              <a:ext uri="{FF2B5EF4-FFF2-40B4-BE49-F238E27FC236}">
                <a16:creationId xmlns="" xmlns:a16="http://schemas.microsoft.com/office/drawing/2014/main" id="{A57A4E9E-8444-9873-0F8E-096CCA3111BC}"/>
              </a:ext>
            </a:extLst>
          </p:cNvPr>
          <p:cNvGrpSpPr/>
          <p:nvPr/>
        </p:nvGrpSpPr>
        <p:grpSpPr>
          <a:xfrm>
            <a:off x="6467238" y="1018680"/>
            <a:ext cx="5462003" cy="5284418"/>
            <a:chOff x="6096000" y="802476"/>
            <a:chExt cx="5462003" cy="5284418"/>
          </a:xfrm>
        </p:grpSpPr>
        <p:pic>
          <p:nvPicPr>
            <p:cNvPr id="3" name="Graphic 2" descr="Business Growth outline">
              <a:extLst>
                <a:ext uri="{FF2B5EF4-FFF2-40B4-BE49-F238E27FC236}">
                  <a16:creationId xmlns="" xmlns:a16="http://schemas.microsoft.com/office/drawing/2014/main" id="{6687B266-5273-2BF3-CF14-A8B1CF0015E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6096000" y="3600600"/>
              <a:ext cx="2486294" cy="2486294"/>
            </a:xfrm>
            <a:prstGeom prst="rect">
              <a:avLst/>
            </a:prstGeom>
          </p:spPr>
        </p:pic>
        <p:pic>
          <p:nvPicPr>
            <p:cNvPr id="7" name="Graphic 6" descr="Boardroom with solid fill">
              <a:extLst>
                <a:ext uri="{FF2B5EF4-FFF2-40B4-BE49-F238E27FC236}">
                  <a16:creationId xmlns="" xmlns:a16="http://schemas.microsoft.com/office/drawing/2014/main" id="{ABCCBD70-08E6-6F47-0D9D-D75769CA1027}"/>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6096000" y="870738"/>
              <a:ext cx="2486294" cy="2486294"/>
            </a:xfrm>
            <a:prstGeom prst="rect">
              <a:avLst/>
            </a:prstGeom>
          </p:spPr>
        </p:pic>
        <p:pic>
          <p:nvPicPr>
            <p:cNvPr id="14" name="Graphic 13" descr="Connections with solid fill">
              <a:extLst>
                <a:ext uri="{FF2B5EF4-FFF2-40B4-BE49-F238E27FC236}">
                  <a16:creationId xmlns="" xmlns:a16="http://schemas.microsoft.com/office/drawing/2014/main" id="{78DA5469-3419-DA78-5D22-D9AE08387A88}"/>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9071709" y="3600600"/>
              <a:ext cx="2486294" cy="2486294"/>
            </a:xfrm>
            <a:prstGeom prst="rect">
              <a:avLst/>
            </a:prstGeom>
          </p:spPr>
        </p:pic>
        <p:pic>
          <p:nvPicPr>
            <p:cNvPr id="16" name="Graphic 15" descr="Bar graph with upward trend outline">
              <a:extLst>
                <a:ext uri="{FF2B5EF4-FFF2-40B4-BE49-F238E27FC236}">
                  <a16:creationId xmlns="" xmlns:a16="http://schemas.microsoft.com/office/drawing/2014/main" id="{DF8370D4-1230-8FB1-D0BE-EDC98A0ABE41}"/>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9071709" y="802476"/>
              <a:ext cx="2486294" cy="2486294"/>
            </a:xfrm>
            <a:prstGeom prst="rect">
              <a:avLst/>
            </a:prstGeom>
          </p:spPr>
        </p:pic>
      </p:grpSp>
    </p:spTree>
    <p:extLst>
      <p:ext uri="{BB962C8B-B14F-4D97-AF65-F5344CB8AC3E}">
        <p14:creationId xmlns:p14="http://schemas.microsoft.com/office/powerpoint/2010/main" val="2197911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7EDE7968-F343-EDD9-5ACA-E0578920B6DB}"/>
              </a:ext>
            </a:extLst>
          </p:cNvPr>
          <p:cNvGraphicFramePr>
            <a:graphicFrameLocks noGrp="1"/>
          </p:cNvGraphicFramePr>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 xmlns:a16="http://schemas.microsoft.com/office/drawing/2014/main" val="3832995452"/>
                    </a:ext>
                  </a:extLst>
                </a:gridCol>
              </a:tblGrid>
              <a:tr h="370840">
                <a:tc>
                  <a:txBody>
                    <a:bodyPr/>
                    <a:lstStyle/>
                    <a:p>
                      <a:pPr algn="ctr"/>
                      <a:r>
                        <a:rPr lang="ru-RU" sz="2000" dirty="0">
                          <a:solidFill>
                            <a:schemeClr val="tx1"/>
                          </a:solidFill>
                        </a:rPr>
                        <a:t>Анализа недостајућих вештина и потреба за обукама </a:t>
                      </a:r>
                      <a:r>
                        <a:rPr lang="sr-Cyrl-RS" sz="2000" dirty="0">
                          <a:solidFill>
                            <a:schemeClr val="tx1"/>
                          </a:solidFill>
                        </a:rPr>
                        <a:t>ОПП</a:t>
                      </a:r>
                      <a:r>
                        <a:rPr lang="ru-RU" sz="2000" dirty="0">
                          <a:solidFill>
                            <a:schemeClr val="tx1"/>
                          </a:solidFill>
                        </a:rPr>
                        <a:t> из Србије и Северне Македније</a:t>
                      </a:r>
                      <a:endParaRPr lang="sr-Cyrl-RS" sz="2000" dirty="0">
                        <a:solidFill>
                          <a:schemeClr val="tx1"/>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graphicFrame>
        <p:nvGraphicFramePr>
          <p:cNvPr id="7" name="Table 6">
            <a:extLst>
              <a:ext uri="{FF2B5EF4-FFF2-40B4-BE49-F238E27FC236}">
                <a16:creationId xmlns="" xmlns:a16="http://schemas.microsoft.com/office/drawing/2014/main" id="{C2A338C8-C93C-9BA6-BEEC-427610FB26FE}"/>
              </a:ext>
            </a:extLst>
          </p:cNvPr>
          <p:cNvGraphicFramePr>
            <a:graphicFrameLocks noGrp="1"/>
          </p:cNvGraphicFramePr>
          <p:nvPr/>
        </p:nvGraphicFramePr>
        <p:xfrm>
          <a:off x="351691" y="719665"/>
          <a:ext cx="11577548" cy="5942392"/>
        </p:xfrm>
        <a:graphic>
          <a:graphicData uri="http://schemas.openxmlformats.org/drawingml/2006/table">
            <a:tbl>
              <a:tblPr firstRow="1" bandRow="1">
                <a:tableStyleId>{5C22544A-7EE6-4342-B048-85BDC9FD1C3A}</a:tableStyleId>
              </a:tblPr>
              <a:tblGrid>
                <a:gridCol w="5788774">
                  <a:extLst>
                    <a:ext uri="{9D8B030D-6E8A-4147-A177-3AD203B41FA5}">
                      <a16:colId xmlns="" xmlns:a16="http://schemas.microsoft.com/office/drawing/2014/main" val="2983119796"/>
                    </a:ext>
                  </a:extLst>
                </a:gridCol>
                <a:gridCol w="5788774">
                  <a:extLst>
                    <a:ext uri="{9D8B030D-6E8A-4147-A177-3AD203B41FA5}">
                      <a16:colId xmlns="" xmlns:a16="http://schemas.microsoft.com/office/drawing/2014/main" val="2099880910"/>
                    </a:ext>
                  </a:extLst>
                </a:gridCol>
              </a:tblGrid>
              <a:tr h="387520">
                <a:tc>
                  <a:txBody>
                    <a:bodyPr/>
                    <a:lstStyle/>
                    <a:p>
                      <a:pPr algn="ctr"/>
                      <a:r>
                        <a:rPr lang="ru-RU" dirty="0">
                          <a:solidFill>
                            <a:schemeClr val="tx1"/>
                          </a:solidFill>
                        </a:rPr>
                        <a:t>Врста пружених услуга за озелењавање пословања</a:t>
                      </a:r>
                      <a:endParaRPr lang="sr-Cyrl-RS" dirty="0">
                        <a:solidFill>
                          <a:schemeClr val="tx1"/>
                        </a:solidFill>
                      </a:endParaRPr>
                    </a:p>
                  </a:txBody>
                  <a:tcPr>
                    <a:lnL w="12700" cmpd="sng">
                      <a:noFill/>
                    </a:lnL>
                    <a:lnR w="12700" cap="flat" cmpd="sng" algn="ctr">
                      <a:solidFill>
                        <a:srgbClr val="009900"/>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sr-Cyrl-RS" dirty="0">
                          <a:solidFill>
                            <a:schemeClr val="tx1"/>
                          </a:solidFill>
                        </a:rPr>
                        <a:t>Потребе ОПП-у </a:t>
                      </a:r>
                    </a:p>
                  </a:txBody>
                  <a:tcPr>
                    <a:lnL w="12700" cap="flat" cmpd="sng" algn="ctr">
                      <a:solidFill>
                        <a:srgbClr val="009900"/>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296014367"/>
                  </a:ext>
                </a:extLst>
              </a:tr>
              <a:tr h="5554872">
                <a:tc>
                  <a:txBody>
                    <a:bodyPr/>
                    <a:lstStyle/>
                    <a:p>
                      <a:endParaRPr lang="sr-Cyrl-RS" dirty="0">
                        <a:solidFill>
                          <a:schemeClr val="tx1"/>
                        </a:solidFill>
                      </a:endParaRPr>
                    </a:p>
                  </a:txBody>
                  <a:tcPr>
                    <a:lnL w="12700" cmpd="sng">
                      <a:noFill/>
                    </a:lnL>
                    <a:lnR w="12700" cap="flat" cmpd="sng" algn="ctr">
                      <a:solidFill>
                        <a:srgbClr val="009900"/>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sr-Cyrl-RS" dirty="0">
                        <a:solidFill>
                          <a:schemeClr val="tx1"/>
                        </a:solidFill>
                      </a:endParaRPr>
                    </a:p>
                  </a:txBody>
                  <a:tcPr>
                    <a:lnL w="12700" cap="flat" cmpd="sng" algn="ctr">
                      <a:solidFill>
                        <a:srgbClr val="009900"/>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784830953"/>
                  </a:ext>
                </a:extLst>
              </a:tr>
            </a:tbl>
          </a:graphicData>
        </a:graphic>
      </p:graphicFrame>
      <p:graphicFrame>
        <p:nvGraphicFramePr>
          <p:cNvPr id="2" name="Chart 1">
            <a:extLst>
              <a:ext uri="{FF2B5EF4-FFF2-40B4-BE49-F238E27FC236}">
                <a16:creationId xmlns="" xmlns:a16="http://schemas.microsoft.com/office/drawing/2014/main" id="{3742AD43-F49B-408F-930E-05AF3DDEB170}"/>
              </a:ext>
            </a:extLst>
          </p:cNvPr>
          <p:cNvGraphicFramePr>
            <a:graphicFrameLocks/>
          </p:cNvGraphicFramePr>
          <p:nvPr/>
        </p:nvGraphicFramePr>
        <p:xfrm>
          <a:off x="273269" y="1132347"/>
          <a:ext cx="5716008" cy="55297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 xmlns:a16="http://schemas.microsoft.com/office/drawing/2014/main" id="{19525DD8-06BC-FF60-C8A4-6578FD48840B}"/>
              </a:ext>
            </a:extLst>
          </p:cNvPr>
          <p:cNvGraphicFramePr>
            <a:graphicFrameLocks noGrp="1"/>
          </p:cNvGraphicFramePr>
          <p:nvPr/>
        </p:nvGraphicFramePr>
        <p:xfrm>
          <a:off x="6302161" y="1077517"/>
          <a:ext cx="5804936" cy="55845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68052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E505AD0F-B724-1E18-F76D-6CBF05FE8741}"/>
              </a:ext>
            </a:extLst>
          </p:cNvPr>
          <p:cNvSpPr txBox="1"/>
          <p:nvPr/>
        </p:nvSpPr>
        <p:spPr>
          <a:xfrm>
            <a:off x="176893" y="946114"/>
            <a:ext cx="7824107" cy="5262979"/>
          </a:xfrm>
          <a:prstGeom prst="rect">
            <a:avLst/>
          </a:prstGeom>
          <a:noFill/>
        </p:spPr>
        <p:txBody>
          <a:bodyPr wrap="square">
            <a:spAutoFit/>
          </a:bodyPr>
          <a:lstStyle/>
          <a:p>
            <a:pPr marL="514350" indent="-514350" algn="just">
              <a:buFont typeface="+mj-lt"/>
              <a:buAutoNum type="romanUcPeriod"/>
            </a:pPr>
            <a:r>
              <a:rPr lang="ru-RU" sz="2400" dirty="0"/>
              <a:t>Оспособљавање тренера за самосталну реализацију обука из области озелењавања пословања. Тродневни тренинг тренера за озелењавање пословања чија је сврха стицање компетенција за реализацију наставног програма који се састоји од 5 модула и који покривају области 1) рециклаже и смањење отпада; 2) очувања енергије и воде; 3) спречавања загађења; 4) зелене дистрибуција (паковање и одрживи транспорт) и 5) зелене набавке и зелени финансијски инструменти. </a:t>
            </a:r>
          </a:p>
          <a:p>
            <a:pPr marL="457200" indent="-457200" algn="just">
              <a:buFont typeface="+mj-lt"/>
              <a:buAutoNum type="romanUcPeriod"/>
            </a:pPr>
            <a:endParaRPr lang="ru-RU" sz="2400" dirty="0"/>
          </a:p>
          <a:p>
            <a:pPr marL="457200" indent="-457200" algn="just">
              <a:buFont typeface="+mj-lt"/>
              <a:buAutoNum type="romanUcPeriod"/>
            </a:pPr>
            <a:r>
              <a:rPr lang="ru-RU" sz="2400" dirty="0"/>
              <a:t>Припрема и тестирање алата за озелењавање пословања. У ове алате спадају тренинг материја, приручници, водичи, контролне листе и публикације у вези озелењавања пословања. </a:t>
            </a:r>
            <a:endParaRPr lang="sr-Cyrl-RS" sz="2400" dirty="0"/>
          </a:p>
        </p:txBody>
      </p:sp>
      <p:sp>
        <p:nvSpPr>
          <p:cNvPr id="4" name="TextBox 3">
            <a:extLst>
              <a:ext uri="{FF2B5EF4-FFF2-40B4-BE49-F238E27FC236}">
                <a16:creationId xmlns="" xmlns:a16="http://schemas.microsoft.com/office/drawing/2014/main" id="{BBD50A93-2C43-FFE8-F143-A762ADB62191}"/>
              </a:ext>
            </a:extLst>
          </p:cNvPr>
          <p:cNvSpPr txBox="1"/>
          <p:nvPr/>
        </p:nvSpPr>
        <p:spPr>
          <a:xfrm>
            <a:off x="176893" y="199349"/>
            <a:ext cx="11838214" cy="461665"/>
          </a:xfrm>
          <a:prstGeom prst="rect">
            <a:avLst/>
          </a:prstGeom>
          <a:noFill/>
        </p:spPr>
        <p:txBody>
          <a:bodyPr wrap="square">
            <a:spAutoFit/>
          </a:bodyPr>
          <a:lstStyle/>
          <a:p>
            <a:pPr algn="ctr"/>
            <a:r>
              <a:rPr lang="ru-RU" sz="2400" b="1" dirty="0">
                <a:solidFill>
                  <a:srgbClr val="009900"/>
                </a:solidFill>
              </a:rPr>
              <a:t>Потребе ОПП-у за рад са МСП сектором на пољу озелењавања пословања</a:t>
            </a:r>
            <a:endParaRPr lang="sr-Cyrl-RS" sz="2400" b="1" dirty="0">
              <a:solidFill>
                <a:srgbClr val="009900"/>
              </a:solidFill>
            </a:endParaRPr>
          </a:p>
        </p:txBody>
      </p:sp>
      <p:pic>
        <p:nvPicPr>
          <p:cNvPr id="6" name="Graphic 5" descr="Teacher with solid fill">
            <a:extLst>
              <a:ext uri="{FF2B5EF4-FFF2-40B4-BE49-F238E27FC236}">
                <a16:creationId xmlns="" xmlns:a16="http://schemas.microsoft.com/office/drawing/2014/main" id="{69E6F764-EC9D-FB8E-69ED-C6D524DEBE90}"/>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8719457" y="1023257"/>
            <a:ext cx="2743200" cy="2743200"/>
          </a:xfrm>
          <a:prstGeom prst="rect">
            <a:avLst/>
          </a:prstGeom>
        </p:spPr>
      </p:pic>
      <p:pic>
        <p:nvPicPr>
          <p:cNvPr id="8" name="Graphic 7" descr="Web design outline">
            <a:extLst>
              <a:ext uri="{FF2B5EF4-FFF2-40B4-BE49-F238E27FC236}">
                <a16:creationId xmlns="" xmlns:a16="http://schemas.microsoft.com/office/drawing/2014/main" id="{621F97E0-D48B-973C-36D5-9FDE895F7EC7}"/>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8719457" y="3766457"/>
            <a:ext cx="2743200" cy="2743200"/>
          </a:xfrm>
          <a:prstGeom prst="rect">
            <a:avLst/>
          </a:prstGeom>
        </p:spPr>
      </p:pic>
    </p:spTree>
    <p:extLst>
      <p:ext uri="{BB962C8B-B14F-4D97-AF65-F5344CB8AC3E}">
        <p14:creationId xmlns:p14="http://schemas.microsoft.com/office/powerpoint/2010/main" val="3428001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a:extLst>
              <a:ext uri="{FF2B5EF4-FFF2-40B4-BE49-F238E27FC236}">
                <a16:creationId xmlns="" xmlns:a16="http://schemas.microsoft.com/office/drawing/2014/main" id="{7CFE173D-B76D-9496-B7B5-CAA998AD3B34}"/>
              </a:ext>
            </a:extLst>
          </p:cNvPr>
          <p:cNvGrpSpPr>
            <a:grpSpLocks noChangeAspect="1"/>
          </p:cNvGrpSpPr>
          <p:nvPr/>
        </p:nvGrpSpPr>
        <p:grpSpPr>
          <a:xfrm>
            <a:off x="614868" y="709242"/>
            <a:ext cx="10789444" cy="5439516"/>
            <a:chOff x="1554928" y="1438792"/>
            <a:chExt cx="9544629" cy="4653083"/>
          </a:xfrm>
        </p:grpSpPr>
        <p:sp>
          <p:nvSpPr>
            <p:cNvPr id="65" name="Rectangle 64">
              <a:extLst>
                <a:ext uri="{FF2B5EF4-FFF2-40B4-BE49-F238E27FC236}">
                  <a16:creationId xmlns="" xmlns:a16="http://schemas.microsoft.com/office/drawing/2014/main" id="{50B29912-50FB-370C-19D3-38FF462499D7}"/>
                </a:ext>
              </a:extLst>
            </p:cNvPr>
            <p:cNvSpPr/>
            <p:nvPr/>
          </p:nvSpPr>
          <p:spPr>
            <a:xfrm rot="297575">
              <a:off x="1581408" y="1438795"/>
              <a:ext cx="4321861" cy="4645797"/>
            </a:xfrm>
            <a:prstGeom prst="rect">
              <a:avLst/>
            </a:prstGeom>
            <a:solidFill>
              <a:schemeClr val="tx2">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66" name="Rectangle 65">
              <a:extLst>
                <a:ext uri="{FF2B5EF4-FFF2-40B4-BE49-F238E27FC236}">
                  <a16:creationId xmlns="" xmlns:a16="http://schemas.microsoft.com/office/drawing/2014/main" id="{023BC237-D87F-2524-BA22-B4821594DA1C}"/>
                </a:ext>
              </a:extLst>
            </p:cNvPr>
            <p:cNvSpPr/>
            <p:nvPr/>
          </p:nvSpPr>
          <p:spPr>
            <a:xfrm>
              <a:off x="1554928" y="1438792"/>
              <a:ext cx="4321861" cy="4645797"/>
            </a:xfrm>
            <a:prstGeom prst="rect">
              <a:avLst/>
            </a:prstGeom>
            <a:solidFill>
              <a:schemeClr val="accent6">
                <a:lumMod val="75000"/>
              </a:schemeClr>
            </a:solidFill>
            <a:ln w="0">
              <a:noFill/>
              <a:prstDash val="solid"/>
              <a:round/>
              <a:headEnd/>
              <a:tailEnd/>
            </a:ln>
          </p:spPr>
          <p:txBody>
            <a:bodyPr vert="horz" wrap="square" lIns="914162" tIns="91416" rIns="914162" bIns="91416" numCol="1" anchor="ctr" anchorCtr="1" compatLnSpc="1">
              <a:prstTxWarp prst="textNoShape">
                <a:avLst/>
              </a:prstTxWarp>
            </a:bodyPr>
            <a:lstStyle/>
            <a:p>
              <a:endParaRPr lang="en-US" sz="1799" kern="0">
                <a:solidFill>
                  <a:schemeClr val="bg1"/>
                </a:solidFill>
                <a:cs typeface="Arial" pitchFamily="34" charset="0"/>
              </a:endParaRPr>
            </a:p>
          </p:txBody>
        </p:sp>
        <p:sp>
          <p:nvSpPr>
            <p:cNvPr id="67" name="Rounded Rectangle 7">
              <a:extLst>
                <a:ext uri="{FF2B5EF4-FFF2-40B4-BE49-F238E27FC236}">
                  <a16:creationId xmlns="" xmlns:a16="http://schemas.microsoft.com/office/drawing/2014/main" id="{C677E678-E7EC-94F8-75EB-3841E1FD157D}"/>
                </a:ext>
              </a:extLst>
            </p:cNvPr>
            <p:cNvSpPr/>
            <p:nvPr/>
          </p:nvSpPr>
          <p:spPr>
            <a:xfrm>
              <a:off x="2034118" y="2048235"/>
              <a:ext cx="3275747" cy="979170"/>
            </a:xfrm>
            <a:prstGeom prst="roundRect">
              <a:avLst>
                <a:gd name="adj" fmla="val 50000"/>
              </a:avLst>
            </a:prstGeom>
            <a:solidFill>
              <a:schemeClr val="bg1"/>
            </a:solidFill>
            <a:ln>
              <a:no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000" b="1">
                  <a:solidFill>
                    <a:schemeClr val="tx1">
                      <a:lumMod val="85000"/>
                      <a:lumOff val="15000"/>
                    </a:schemeClr>
                  </a:solidFill>
                  <a:cs typeface="Arial" pitchFamily="34" charset="0"/>
                </a:rPr>
                <a:t>Резултати анализе потребе за обукама </a:t>
              </a:r>
              <a:endParaRPr lang="en-GB" sz="2000" b="1" dirty="0">
                <a:solidFill>
                  <a:schemeClr val="tx1">
                    <a:lumMod val="85000"/>
                    <a:lumOff val="15000"/>
                  </a:schemeClr>
                </a:solidFill>
                <a:cs typeface="Arial" pitchFamily="34" charset="0"/>
              </a:endParaRPr>
            </a:p>
          </p:txBody>
        </p:sp>
        <p:grpSp>
          <p:nvGrpSpPr>
            <p:cNvPr id="68" name="Group 67">
              <a:extLst>
                <a:ext uri="{FF2B5EF4-FFF2-40B4-BE49-F238E27FC236}">
                  <a16:creationId xmlns="" xmlns:a16="http://schemas.microsoft.com/office/drawing/2014/main" id="{7117FC5E-BE30-3B3E-6BE9-A6BECE8C7B81}"/>
                </a:ext>
              </a:extLst>
            </p:cNvPr>
            <p:cNvGrpSpPr/>
            <p:nvPr/>
          </p:nvGrpSpPr>
          <p:grpSpPr>
            <a:xfrm>
              <a:off x="6757288" y="1438793"/>
              <a:ext cx="4342269" cy="4653082"/>
              <a:chOff x="6399212" y="1447800"/>
              <a:chExt cx="4343400" cy="4654294"/>
            </a:xfrm>
          </p:grpSpPr>
          <p:grpSp>
            <p:nvGrpSpPr>
              <p:cNvPr id="117" name="Group 33">
                <a:extLst>
                  <a:ext uri="{FF2B5EF4-FFF2-40B4-BE49-F238E27FC236}">
                    <a16:creationId xmlns="" xmlns:a16="http://schemas.microsoft.com/office/drawing/2014/main" id="{0325C3AF-73EE-725B-A4B3-12622649808C}"/>
                  </a:ext>
                </a:extLst>
              </p:cNvPr>
              <p:cNvGrpSpPr/>
              <p:nvPr/>
            </p:nvGrpSpPr>
            <p:grpSpPr>
              <a:xfrm>
                <a:off x="6399212" y="1447800"/>
                <a:ext cx="4343400" cy="4654294"/>
                <a:chOff x="6614674" y="1670306"/>
                <a:chExt cx="3445192" cy="3892294"/>
              </a:xfrm>
            </p:grpSpPr>
            <p:sp>
              <p:nvSpPr>
                <p:cNvPr id="119" name="Rectangle 118">
                  <a:extLst>
                    <a:ext uri="{FF2B5EF4-FFF2-40B4-BE49-F238E27FC236}">
                      <a16:creationId xmlns="" xmlns:a16="http://schemas.microsoft.com/office/drawing/2014/main" id="{10A83199-511C-2674-243B-411CC36C5370}"/>
                    </a:ext>
                  </a:extLst>
                </p:cNvPr>
                <p:cNvSpPr/>
                <p:nvPr/>
              </p:nvSpPr>
              <p:spPr>
                <a:xfrm rot="297575">
                  <a:off x="6630866" y="1670306"/>
                  <a:ext cx="3429000" cy="3886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20" name="Rectangle 119">
                  <a:extLst>
                    <a:ext uri="{FF2B5EF4-FFF2-40B4-BE49-F238E27FC236}">
                      <a16:creationId xmlns="" xmlns:a16="http://schemas.microsoft.com/office/drawing/2014/main" id="{0C6372C5-2D70-084E-A433-1E1D01C70A93}"/>
                    </a:ext>
                  </a:extLst>
                </p:cNvPr>
                <p:cNvSpPr/>
                <p:nvPr/>
              </p:nvSpPr>
              <p:spPr>
                <a:xfrm>
                  <a:off x="6614674" y="1676400"/>
                  <a:ext cx="3429000" cy="3886200"/>
                </a:xfrm>
                <a:prstGeom prst="rect">
                  <a:avLst/>
                </a:prstGeom>
                <a:gradFill flip="none" rotWithShape="1">
                  <a:gsLst>
                    <a:gs pos="0">
                      <a:schemeClr val="bg1">
                        <a:lumMod val="85000"/>
                      </a:schemeClr>
                    </a:gs>
                    <a:gs pos="100000">
                      <a:schemeClr val="bg1">
                        <a:lumMod val="9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grpSp>
          <p:sp>
            <p:nvSpPr>
              <p:cNvPr id="118" name="Rounded Rectangle 58">
                <a:extLst>
                  <a:ext uri="{FF2B5EF4-FFF2-40B4-BE49-F238E27FC236}">
                    <a16:creationId xmlns="" xmlns:a16="http://schemas.microsoft.com/office/drawing/2014/main" id="{3A0F342C-7777-D092-8DDF-3CCA7245F2A6}"/>
                  </a:ext>
                </a:extLst>
              </p:cNvPr>
              <p:cNvSpPr/>
              <p:nvPr/>
            </p:nvSpPr>
            <p:spPr>
              <a:xfrm>
                <a:off x="6856412" y="2057400"/>
                <a:ext cx="3276600" cy="609600"/>
              </a:xfrm>
              <a:prstGeom prst="roundRect">
                <a:avLst>
                  <a:gd name="adj" fmla="val 50000"/>
                </a:avLst>
              </a:prstGeom>
              <a:solidFill>
                <a:schemeClr val="bg1">
                  <a:lumMod val="85000"/>
                </a:schemeClr>
              </a:solidFill>
              <a:ln>
                <a:no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b="1" dirty="0">
                    <a:solidFill>
                      <a:schemeClr val="tx1"/>
                    </a:solidFill>
                  </a:rPr>
                  <a:t>Дискусија</a:t>
                </a:r>
                <a:endParaRPr lang="en-GB" sz="2400" b="1" dirty="0">
                  <a:solidFill>
                    <a:schemeClr val="tx1"/>
                  </a:solidFill>
                </a:endParaRPr>
              </a:p>
            </p:txBody>
          </p:sp>
        </p:grpSp>
        <p:sp>
          <p:nvSpPr>
            <p:cNvPr id="69" name="Bent-Up Arrow 9">
              <a:extLst>
                <a:ext uri="{FF2B5EF4-FFF2-40B4-BE49-F238E27FC236}">
                  <a16:creationId xmlns="" xmlns:a16="http://schemas.microsoft.com/office/drawing/2014/main" id="{3A8586D9-4E12-458F-9D8E-51BCC2340DAB}"/>
                </a:ext>
              </a:extLst>
            </p:cNvPr>
            <p:cNvSpPr/>
            <p:nvPr/>
          </p:nvSpPr>
          <p:spPr>
            <a:xfrm>
              <a:off x="5876789" y="4105099"/>
              <a:ext cx="1402040" cy="1371243"/>
            </a:xfrm>
            <a:prstGeom prst="bentUpArrow">
              <a:avLst>
                <a:gd name="adj1" fmla="val 34356"/>
                <a:gd name="adj2" fmla="val 37281"/>
                <a:gd name="adj3" fmla="val 34357"/>
              </a:avLst>
            </a:prstGeom>
            <a:solidFill>
              <a:schemeClr val="accent6">
                <a:lumMod val="75000"/>
              </a:schemeClr>
            </a:solidFill>
            <a:ln w="0">
              <a:noFill/>
              <a:prstDash val="solid"/>
              <a:round/>
              <a:headEnd/>
              <a:tailEnd/>
            </a:ln>
          </p:spPr>
          <p:txBody>
            <a:bodyPr vert="horz" wrap="square" lIns="914162" tIns="91416" rIns="914162" bIns="91416" numCol="1" anchor="ctr" anchorCtr="1" compatLnSpc="1">
              <a:prstTxWarp prst="textNoShape">
                <a:avLst/>
              </a:prstTxWarp>
            </a:bodyPr>
            <a:lstStyle/>
            <a:p>
              <a:endParaRPr lang="en-US" sz="1799" kern="0">
                <a:solidFill>
                  <a:schemeClr val="bg1"/>
                </a:solidFill>
                <a:cs typeface="Arial" pitchFamily="34" charset="0"/>
              </a:endParaRPr>
            </a:p>
          </p:txBody>
        </p:sp>
        <p:sp>
          <p:nvSpPr>
            <p:cNvPr id="70" name="Bent-Up Arrow 10">
              <a:extLst>
                <a:ext uri="{FF2B5EF4-FFF2-40B4-BE49-F238E27FC236}">
                  <a16:creationId xmlns="" xmlns:a16="http://schemas.microsoft.com/office/drawing/2014/main" id="{E49972E1-4E7C-3452-0061-B9AF70FBE035}"/>
                </a:ext>
              </a:extLst>
            </p:cNvPr>
            <p:cNvSpPr/>
            <p:nvPr/>
          </p:nvSpPr>
          <p:spPr>
            <a:xfrm rot="10800000">
              <a:off x="5353970" y="2124414"/>
              <a:ext cx="1402040" cy="1371243"/>
            </a:xfrm>
            <a:prstGeom prst="bentUpArrow">
              <a:avLst>
                <a:gd name="adj1" fmla="val 34356"/>
                <a:gd name="adj2" fmla="val 37281"/>
                <a:gd name="adj3" fmla="val 34357"/>
              </a:avLst>
            </a:prstGeom>
            <a:gradFill flip="none" rotWithShape="1">
              <a:gsLst>
                <a:gs pos="0">
                  <a:schemeClr val="bg1">
                    <a:lumMod val="75000"/>
                  </a:schemeClr>
                </a:gs>
                <a:gs pos="100000">
                  <a:schemeClr val="bg1">
                    <a:lumMod val="9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grpSp>
          <p:nvGrpSpPr>
            <p:cNvPr id="71" name="Group 70">
              <a:extLst>
                <a:ext uri="{FF2B5EF4-FFF2-40B4-BE49-F238E27FC236}">
                  <a16:creationId xmlns="" xmlns:a16="http://schemas.microsoft.com/office/drawing/2014/main" id="{FACC98C6-FCCE-CE42-6542-80D58A785922}"/>
                </a:ext>
              </a:extLst>
            </p:cNvPr>
            <p:cNvGrpSpPr/>
            <p:nvPr/>
          </p:nvGrpSpPr>
          <p:grpSpPr>
            <a:xfrm>
              <a:off x="2725097" y="3495658"/>
              <a:ext cx="1550988" cy="1582806"/>
              <a:chOff x="2414588" y="4043363"/>
              <a:chExt cx="1550988" cy="1582806"/>
            </a:xfrm>
            <a:solidFill>
              <a:schemeClr val="bg1"/>
            </a:solidFill>
          </p:grpSpPr>
          <p:grpSp>
            <p:nvGrpSpPr>
              <p:cNvPr id="104" name="Group 103">
                <a:extLst>
                  <a:ext uri="{FF2B5EF4-FFF2-40B4-BE49-F238E27FC236}">
                    <a16:creationId xmlns="" xmlns:a16="http://schemas.microsoft.com/office/drawing/2014/main" id="{82F44560-E773-AE22-D6E3-A749C5EE5514}"/>
                  </a:ext>
                </a:extLst>
              </p:cNvPr>
              <p:cNvGrpSpPr/>
              <p:nvPr/>
            </p:nvGrpSpPr>
            <p:grpSpPr>
              <a:xfrm>
                <a:off x="2414588" y="4873694"/>
                <a:ext cx="1550988" cy="752475"/>
                <a:chOff x="2414588" y="4833938"/>
                <a:chExt cx="1550988" cy="752475"/>
              </a:xfrm>
              <a:grpFill/>
            </p:grpSpPr>
            <p:sp>
              <p:nvSpPr>
                <p:cNvPr id="107" name="Freeform 5">
                  <a:extLst>
                    <a:ext uri="{FF2B5EF4-FFF2-40B4-BE49-F238E27FC236}">
                      <a16:creationId xmlns="" xmlns:a16="http://schemas.microsoft.com/office/drawing/2014/main" id="{FD90E58F-7559-49A8-F589-2318C2E70D61}"/>
                    </a:ext>
                  </a:extLst>
                </p:cNvPr>
                <p:cNvSpPr>
                  <a:spLocks/>
                </p:cNvSpPr>
                <p:nvPr/>
              </p:nvSpPr>
              <p:spPr bwMode="auto">
                <a:xfrm>
                  <a:off x="2414588" y="5122863"/>
                  <a:ext cx="422275" cy="269875"/>
                </a:xfrm>
                <a:custGeom>
                  <a:avLst/>
                  <a:gdLst>
                    <a:gd name="T0" fmla="*/ 74 w 102"/>
                    <a:gd name="T1" fmla="*/ 64 h 65"/>
                    <a:gd name="T2" fmla="*/ 75 w 102"/>
                    <a:gd name="T3" fmla="*/ 64 h 65"/>
                    <a:gd name="T4" fmla="*/ 85 w 102"/>
                    <a:gd name="T5" fmla="*/ 54 h 65"/>
                    <a:gd name="T6" fmla="*/ 101 w 102"/>
                    <a:gd name="T7" fmla="*/ 47 h 65"/>
                    <a:gd name="T8" fmla="*/ 102 w 102"/>
                    <a:gd name="T9" fmla="*/ 46 h 65"/>
                    <a:gd name="T10" fmla="*/ 100 w 102"/>
                    <a:gd name="T11" fmla="*/ 44 h 65"/>
                    <a:gd name="T12" fmla="*/ 89 w 102"/>
                    <a:gd name="T13" fmla="*/ 8 h 65"/>
                    <a:gd name="T14" fmla="*/ 86 w 102"/>
                    <a:gd name="T15" fmla="*/ 7 h 65"/>
                    <a:gd name="T16" fmla="*/ 78 w 102"/>
                    <a:gd name="T17" fmla="*/ 0 h 65"/>
                    <a:gd name="T18" fmla="*/ 65 w 102"/>
                    <a:gd name="T19" fmla="*/ 14 h 65"/>
                    <a:gd name="T20" fmla="*/ 63 w 102"/>
                    <a:gd name="T21" fmla="*/ 14 h 65"/>
                    <a:gd name="T22" fmla="*/ 50 w 102"/>
                    <a:gd name="T23" fmla="*/ 0 h 65"/>
                    <a:gd name="T24" fmla="*/ 42 w 102"/>
                    <a:gd name="T25" fmla="*/ 7 h 65"/>
                    <a:gd name="T26" fmla="*/ 25 w 102"/>
                    <a:gd name="T27" fmla="*/ 15 h 65"/>
                    <a:gd name="T28" fmla="*/ 19 w 102"/>
                    <a:gd name="T29" fmla="*/ 21 h 65"/>
                    <a:gd name="T30" fmla="*/ 10 w 102"/>
                    <a:gd name="T31" fmla="*/ 65 h 65"/>
                    <a:gd name="T32" fmla="*/ 74 w 102"/>
                    <a:gd name="T33" fmla="*/ 65 h 65"/>
                    <a:gd name="T34" fmla="*/ 74 w 102"/>
                    <a:gd name="T35" fmla="*/ 6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65">
                      <a:moveTo>
                        <a:pt x="74" y="64"/>
                      </a:moveTo>
                      <a:cubicBezTo>
                        <a:pt x="75" y="64"/>
                        <a:pt x="75" y="64"/>
                        <a:pt x="75" y="64"/>
                      </a:cubicBezTo>
                      <a:cubicBezTo>
                        <a:pt x="77" y="60"/>
                        <a:pt x="80" y="57"/>
                        <a:pt x="85" y="54"/>
                      </a:cubicBezTo>
                      <a:cubicBezTo>
                        <a:pt x="101" y="47"/>
                        <a:pt x="101" y="47"/>
                        <a:pt x="101" y="47"/>
                      </a:cubicBezTo>
                      <a:cubicBezTo>
                        <a:pt x="102" y="46"/>
                        <a:pt x="102" y="46"/>
                        <a:pt x="102" y="46"/>
                      </a:cubicBezTo>
                      <a:cubicBezTo>
                        <a:pt x="101" y="46"/>
                        <a:pt x="101" y="45"/>
                        <a:pt x="100" y="44"/>
                      </a:cubicBezTo>
                      <a:cubicBezTo>
                        <a:pt x="93" y="35"/>
                        <a:pt x="89" y="23"/>
                        <a:pt x="89" y="8"/>
                      </a:cubicBezTo>
                      <a:cubicBezTo>
                        <a:pt x="86" y="7"/>
                        <a:pt x="86" y="7"/>
                        <a:pt x="86" y="7"/>
                      </a:cubicBezTo>
                      <a:cubicBezTo>
                        <a:pt x="78" y="0"/>
                        <a:pt x="78" y="0"/>
                        <a:pt x="78" y="0"/>
                      </a:cubicBezTo>
                      <a:cubicBezTo>
                        <a:pt x="65" y="14"/>
                        <a:pt x="65" y="14"/>
                        <a:pt x="65" y="14"/>
                      </a:cubicBezTo>
                      <a:cubicBezTo>
                        <a:pt x="63" y="14"/>
                        <a:pt x="63" y="14"/>
                        <a:pt x="63" y="14"/>
                      </a:cubicBezTo>
                      <a:cubicBezTo>
                        <a:pt x="50" y="0"/>
                        <a:pt x="50" y="0"/>
                        <a:pt x="50" y="0"/>
                      </a:cubicBezTo>
                      <a:cubicBezTo>
                        <a:pt x="42" y="7"/>
                        <a:pt x="42" y="7"/>
                        <a:pt x="42" y="7"/>
                      </a:cubicBezTo>
                      <a:cubicBezTo>
                        <a:pt x="25" y="15"/>
                        <a:pt x="25" y="15"/>
                        <a:pt x="25" y="15"/>
                      </a:cubicBezTo>
                      <a:cubicBezTo>
                        <a:pt x="22" y="16"/>
                        <a:pt x="20" y="18"/>
                        <a:pt x="19" y="21"/>
                      </a:cubicBezTo>
                      <a:cubicBezTo>
                        <a:pt x="19" y="21"/>
                        <a:pt x="0" y="65"/>
                        <a:pt x="10" y="65"/>
                      </a:cubicBezTo>
                      <a:cubicBezTo>
                        <a:pt x="74" y="65"/>
                        <a:pt x="74" y="65"/>
                        <a:pt x="74" y="65"/>
                      </a:cubicBezTo>
                      <a:cubicBezTo>
                        <a:pt x="74" y="64"/>
                        <a:pt x="74" y="64"/>
                        <a:pt x="74" y="6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08" name="Freeform 6">
                  <a:extLst>
                    <a:ext uri="{FF2B5EF4-FFF2-40B4-BE49-F238E27FC236}">
                      <a16:creationId xmlns="" xmlns:a16="http://schemas.microsoft.com/office/drawing/2014/main" id="{3B35E9AE-3B27-CF39-C6A7-379B00DC9B4A}"/>
                    </a:ext>
                  </a:extLst>
                </p:cNvPr>
                <p:cNvSpPr>
                  <a:spLocks/>
                </p:cNvSpPr>
                <p:nvPr/>
              </p:nvSpPr>
              <p:spPr bwMode="auto">
                <a:xfrm>
                  <a:off x="2551113" y="4833938"/>
                  <a:ext cx="257175" cy="306388"/>
                </a:xfrm>
                <a:custGeom>
                  <a:avLst/>
                  <a:gdLst>
                    <a:gd name="T0" fmla="*/ 0 w 62"/>
                    <a:gd name="T1" fmla="*/ 30 h 74"/>
                    <a:gd name="T2" fmla="*/ 31 w 62"/>
                    <a:gd name="T3" fmla="*/ 74 h 74"/>
                    <a:gd name="T4" fmla="*/ 62 w 62"/>
                    <a:gd name="T5" fmla="*/ 30 h 74"/>
                    <a:gd name="T6" fmla="*/ 31 w 62"/>
                    <a:gd name="T7" fmla="*/ 0 h 74"/>
                    <a:gd name="T8" fmla="*/ 0 w 62"/>
                    <a:gd name="T9" fmla="*/ 30 h 74"/>
                  </a:gdLst>
                  <a:ahLst/>
                  <a:cxnLst>
                    <a:cxn ang="0">
                      <a:pos x="T0" y="T1"/>
                    </a:cxn>
                    <a:cxn ang="0">
                      <a:pos x="T2" y="T3"/>
                    </a:cxn>
                    <a:cxn ang="0">
                      <a:pos x="T4" y="T5"/>
                    </a:cxn>
                    <a:cxn ang="0">
                      <a:pos x="T6" y="T7"/>
                    </a:cxn>
                    <a:cxn ang="0">
                      <a:pos x="T8" y="T9"/>
                    </a:cxn>
                  </a:cxnLst>
                  <a:rect l="0" t="0" r="r" b="b"/>
                  <a:pathLst>
                    <a:path w="62" h="74">
                      <a:moveTo>
                        <a:pt x="0" y="30"/>
                      </a:moveTo>
                      <a:cubicBezTo>
                        <a:pt x="1" y="58"/>
                        <a:pt x="16" y="74"/>
                        <a:pt x="31" y="74"/>
                      </a:cubicBezTo>
                      <a:cubicBezTo>
                        <a:pt x="44" y="74"/>
                        <a:pt x="62" y="58"/>
                        <a:pt x="62" y="30"/>
                      </a:cubicBezTo>
                      <a:cubicBezTo>
                        <a:pt x="62" y="11"/>
                        <a:pt x="53" y="0"/>
                        <a:pt x="31" y="0"/>
                      </a:cubicBezTo>
                      <a:cubicBezTo>
                        <a:pt x="9" y="0"/>
                        <a:pt x="0" y="11"/>
                        <a:pt x="0" y="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09" name="Freeform 7">
                  <a:extLst>
                    <a:ext uri="{FF2B5EF4-FFF2-40B4-BE49-F238E27FC236}">
                      <a16:creationId xmlns="" xmlns:a16="http://schemas.microsoft.com/office/drawing/2014/main" id="{59AD11F0-5699-5EEB-239D-A8DC46D47810}"/>
                    </a:ext>
                  </a:extLst>
                </p:cNvPr>
                <p:cNvSpPr>
                  <a:spLocks/>
                </p:cNvSpPr>
                <p:nvPr/>
              </p:nvSpPr>
              <p:spPr bwMode="auto">
                <a:xfrm>
                  <a:off x="3048000" y="5122863"/>
                  <a:ext cx="314325" cy="269875"/>
                </a:xfrm>
                <a:custGeom>
                  <a:avLst/>
                  <a:gdLst>
                    <a:gd name="T0" fmla="*/ 17 w 76"/>
                    <a:gd name="T1" fmla="*/ 54 h 65"/>
                    <a:gd name="T2" fmla="*/ 28 w 76"/>
                    <a:gd name="T3" fmla="*/ 64 h 65"/>
                    <a:gd name="T4" fmla="*/ 28 w 76"/>
                    <a:gd name="T5" fmla="*/ 65 h 65"/>
                    <a:gd name="T6" fmla="*/ 48 w 76"/>
                    <a:gd name="T7" fmla="*/ 65 h 65"/>
                    <a:gd name="T8" fmla="*/ 48 w 76"/>
                    <a:gd name="T9" fmla="*/ 64 h 65"/>
                    <a:gd name="T10" fmla="*/ 48 w 76"/>
                    <a:gd name="T11" fmla="*/ 64 h 65"/>
                    <a:gd name="T12" fmla="*/ 59 w 76"/>
                    <a:gd name="T13" fmla="*/ 54 h 65"/>
                    <a:gd name="T14" fmla="*/ 75 w 76"/>
                    <a:gd name="T15" fmla="*/ 47 h 65"/>
                    <a:gd name="T16" fmla="*/ 76 w 76"/>
                    <a:gd name="T17" fmla="*/ 46 h 65"/>
                    <a:gd name="T18" fmla="*/ 74 w 76"/>
                    <a:gd name="T19" fmla="*/ 44 h 65"/>
                    <a:gd name="T20" fmla="*/ 62 w 76"/>
                    <a:gd name="T21" fmla="*/ 8 h 65"/>
                    <a:gd name="T22" fmla="*/ 60 w 76"/>
                    <a:gd name="T23" fmla="*/ 7 h 65"/>
                    <a:gd name="T24" fmla="*/ 52 w 76"/>
                    <a:gd name="T25" fmla="*/ 0 h 65"/>
                    <a:gd name="T26" fmla="*/ 39 w 76"/>
                    <a:gd name="T27" fmla="*/ 14 h 65"/>
                    <a:gd name="T28" fmla="*/ 37 w 76"/>
                    <a:gd name="T29" fmla="*/ 14 h 65"/>
                    <a:gd name="T30" fmla="*/ 24 w 76"/>
                    <a:gd name="T31" fmla="*/ 0 h 65"/>
                    <a:gd name="T32" fmla="*/ 16 w 76"/>
                    <a:gd name="T33" fmla="*/ 7 h 65"/>
                    <a:gd name="T34" fmla="*/ 14 w 76"/>
                    <a:gd name="T35" fmla="*/ 8 h 65"/>
                    <a:gd name="T36" fmla="*/ 1 w 76"/>
                    <a:gd name="T37" fmla="*/ 44 h 65"/>
                    <a:gd name="T38" fmla="*/ 0 w 76"/>
                    <a:gd name="T39" fmla="*/ 46 h 65"/>
                    <a:gd name="T40" fmla="*/ 1 w 76"/>
                    <a:gd name="T41" fmla="*/ 47 h 65"/>
                    <a:gd name="T42" fmla="*/ 17 w 76"/>
                    <a:gd name="T43" fmla="*/ 5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6" h="65">
                      <a:moveTo>
                        <a:pt x="17" y="54"/>
                      </a:moveTo>
                      <a:cubicBezTo>
                        <a:pt x="22" y="57"/>
                        <a:pt x="26" y="60"/>
                        <a:pt x="28" y="64"/>
                      </a:cubicBezTo>
                      <a:cubicBezTo>
                        <a:pt x="28" y="64"/>
                        <a:pt x="28" y="64"/>
                        <a:pt x="28" y="65"/>
                      </a:cubicBezTo>
                      <a:cubicBezTo>
                        <a:pt x="48" y="65"/>
                        <a:pt x="48" y="65"/>
                        <a:pt x="48" y="65"/>
                      </a:cubicBezTo>
                      <a:cubicBezTo>
                        <a:pt x="48" y="64"/>
                        <a:pt x="48" y="64"/>
                        <a:pt x="48" y="64"/>
                      </a:cubicBezTo>
                      <a:cubicBezTo>
                        <a:pt x="48" y="64"/>
                        <a:pt x="48" y="64"/>
                        <a:pt x="48" y="64"/>
                      </a:cubicBezTo>
                      <a:cubicBezTo>
                        <a:pt x="50" y="60"/>
                        <a:pt x="54" y="57"/>
                        <a:pt x="59" y="54"/>
                      </a:cubicBezTo>
                      <a:cubicBezTo>
                        <a:pt x="75" y="47"/>
                        <a:pt x="75" y="47"/>
                        <a:pt x="75" y="47"/>
                      </a:cubicBezTo>
                      <a:cubicBezTo>
                        <a:pt x="76" y="46"/>
                        <a:pt x="76" y="46"/>
                        <a:pt x="76" y="46"/>
                      </a:cubicBezTo>
                      <a:cubicBezTo>
                        <a:pt x="75" y="46"/>
                        <a:pt x="75" y="45"/>
                        <a:pt x="74" y="44"/>
                      </a:cubicBezTo>
                      <a:cubicBezTo>
                        <a:pt x="67" y="35"/>
                        <a:pt x="63" y="23"/>
                        <a:pt x="62" y="8"/>
                      </a:cubicBezTo>
                      <a:cubicBezTo>
                        <a:pt x="60" y="7"/>
                        <a:pt x="60" y="7"/>
                        <a:pt x="60" y="7"/>
                      </a:cubicBezTo>
                      <a:cubicBezTo>
                        <a:pt x="52" y="0"/>
                        <a:pt x="52" y="0"/>
                        <a:pt x="52" y="0"/>
                      </a:cubicBezTo>
                      <a:cubicBezTo>
                        <a:pt x="39" y="14"/>
                        <a:pt x="39" y="14"/>
                        <a:pt x="39" y="14"/>
                      </a:cubicBezTo>
                      <a:cubicBezTo>
                        <a:pt x="37" y="14"/>
                        <a:pt x="37" y="14"/>
                        <a:pt x="37" y="14"/>
                      </a:cubicBezTo>
                      <a:cubicBezTo>
                        <a:pt x="24" y="0"/>
                        <a:pt x="24" y="0"/>
                        <a:pt x="24" y="0"/>
                      </a:cubicBezTo>
                      <a:cubicBezTo>
                        <a:pt x="16" y="7"/>
                        <a:pt x="16" y="7"/>
                        <a:pt x="16" y="7"/>
                      </a:cubicBezTo>
                      <a:cubicBezTo>
                        <a:pt x="14" y="8"/>
                        <a:pt x="14" y="8"/>
                        <a:pt x="14" y="8"/>
                      </a:cubicBezTo>
                      <a:cubicBezTo>
                        <a:pt x="13" y="22"/>
                        <a:pt x="9" y="35"/>
                        <a:pt x="1" y="44"/>
                      </a:cubicBezTo>
                      <a:cubicBezTo>
                        <a:pt x="1" y="45"/>
                        <a:pt x="0" y="46"/>
                        <a:pt x="0" y="46"/>
                      </a:cubicBezTo>
                      <a:cubicBezTo>
                        <a:pt x="1" y="47"/>
                        <a:pt x="1" y="47"/>
                        <a:pt x="1" y="47"/>
                      </a:cubicBezTo>
                      <a:lnTo>
                        <a:pt x="17" y="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0" name="Freeform 8">
                  <a:extLst>
                    <a:ext uri="{FF2B5EF4-FFF2-40B4-BE49-F238E27FC236}">
                      <a16:creationId xmlns="" xmlns:a16="http://schemas.microsoft.com/office/drawing/2014/main" id="{FFB4A54C-0DA1-D248-77B1-6AC7E2B269E7}"/>
                    </a:ext>
                  </a:extLst>
                </p:cNvPr>
                <p:cNvSpPr>
                  <a:spLocks/>
                </p:cNvSpPr>
                <p:nvPr/>
              </p:nvSpPr>
              <p:spPr bwMode="auto">
                <a:xfrm>
                  <a:off x="3076575" y="4833938"/>
                  <a:ext cx="257175" cy="306388"/>
                </a:xfrm>
                <a:custGeom>
                  <a:avLst/>
                  <a:gdLst>
                    <a:gd name="T0" fmla="*/ 31 w 62"/>
                    <a:gd name="T1" fmla="*/ 74 h 74"/>
                    <a:gd name="T2" fmla="*/ 62 w 62"/>
                    <a:gd name="T3" fmla="*/ 30 h 74"/>
                    <a:gd name="T4" fmla="*/ 31 w 62"/>
                    <a:gd name="T5" fmla="*/ 0 h 74"/>
                    <a:gd name="T6" fmla="*/ 0 w 62"/>
                    <a:gd name="T7" fmla="*/ 30 h 74"/>
                    <a:gd name="T8" fmla="*/ 31 w 62"/>
                    <a:gd name="T9" fmla="*/ 74 h 74"/>
                  </a:gdLst>
                  <a:ahLst/>
                  <a:cxnLst>
                    <a:cxn ang="0">
                      <a:pos x="T0" y="T1"/>
                    </a:cxn>
                    <a:cxn ang="0">
                      <a:pos x="T2" y="T3"/>
                    </a:cxn>
                    <a:cxn ang="0">
                      <a:pos x="T4" y="T5"/>
                    </a:cxn>
                    <a:cxn ang="0">
                      <a:pos x="T6" y="T7"/>
                    </a:cxn>
                    <a:cxn ang="0">
                      <a:pos x="T8" y="T9"/>
                    </a:cxn>
                  </a:cxnLst>
                  <a:rect l="0" t="0" r="r" b="b"/>
                  <a:pathLst>
                    <a:path w="62" h="74">
                      <a:moveTo>
                        <a:pt x="31" y="74"/>
                      </a:moveTo>
                      <a:cubicBezTo>
                        <a:pt x="44" y="74"/>
                        <a:pt x="62" y="58"/>
                        <a:pt x="62" y="30"/>
                      </a:cubicBezTo>
                      <a:cubicBezTo>
                        <a:pt x="62" y="11"/>
                        <a:pt x="53" y="0"/>
                        <a:pt x="31" y="0"/>
                      </a:cubicBezTo>
                      <a:cubicBezTo>
                        <a:pt x="9" y="0"/>
                        <a:pt x="0" y="11"/>
                        <a:pt x="0" y="30"/>
                      </a:cubicBezTo>
                      <a:cubicBezTo>
                        <a:pt x="1" y="58"/>
                        <a:pt x="16" y="74"/>
                        <a:pt x="31" y="7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1" name="Freeform 9">
                  <a:extLst>
                    <a:ext uri="{FF2B5EF4-FFF2-40B4-BE49-F238E27FC236}">
                      <a16:creationId xmlns="" xmlns:a16="http://schemas.microsoft.com/office/drawing/2014/main" id="{868F83C7-BE55-211C-9E7F-FD7F0CB52116}"/>
                    </a:ext>
                  </a:extLst>
                </p:cNvPr>
                <p:cNvSpPr>
                  <a:spLocks/>
                </p:cNvSpPr>
                <p:nvPr/>
              </p:nvSpPr>
              <p:spPr bwMode="auto">
                <a:xfrm>
                  <a:off x="3573463" y="5122863"/>
                  <a:ext cx="392113" cy="269875"/>
                </a:xfrm>
                <a:custGeom>
                  <a:avLst/>
                  <a:gdLst>
                    <a:gd name="T0" fmla="*/ 95 w 95"/>
                    <a:gd name="T1" fmla="*/ 57 h 65"/>
                    <a:gd name="T2" fmla="*/ 84 w 95"/>
                    <a:gd name="T3" fmla="*/ 21 h 65"/>
                    <a:gd name="T4" fmla="*/ 77 w 95"/>
                    <a:gd name="T5" fmla="*/ 15 h 65"/>
                    <a:gd name="T6" fmla="*/ 60 w 95"/>
                    <a:gd name="T7" fmla="*/ 7 h 65"/>
                    <a:gd name="T8" fmla="*/ 52 w 95"/>
                    <a:gd name="T9" fmla="*/ 0 h 65"/>
                    <a:gd name="T10" fmla="*/ 39 w 95"/>
                    <a:gd name="T11" fmla="*/ 14 h 65"/>
                    <a:gd name="T12" fmla="*/ 37 w 95"/>
                    <a:gd name="T13" fmla="*/ 14 h 65"/>
                    <a:gd name="T14" fmla="*/ 24 w 95"/>
                    <a:gd name="T15" fmla="*/ 0 h 65"/>
                    <a:gd name="T16" fmla="*/ 16 w 95"/>
                    <a:gd name="T17" fmla="*/ 7 h 65"/>
                    <a:gd name="T18" fmla="*/ 14 w 95"/>
                    <a:gd name="T19" fmla="*/ 8 h 65"/>
                    <a:gd name="T20" fmla="*/ 1 w 95"/>
                    <a:gd name="T21" fmla="*/ 44 h 65"/>
                    <a:gd name="T22" fmla="*/ 0 w 95"/>
                    <a:gd name="T23" fmla="*/ 46 h 65"/>
                    <a:gd name="T24" fmla="*/ 1 w 95"/>
                    <a:gd name="T25" fmla="*/ 47 h 65"/>
                    <a:gd name="T26" fmla="*/ 17 w 95"/>
                    <a:gd name="T27" fmla="*/ 54 h 65"/>
                    <a:gd name="T28" fmla="*/ 28 w 95"/>
                    <a:gd name="T29" fmla="*/ 64 h 65"/>
                    <a:gd name="T30" fmla="*/ 28 w 95"/>
                    <a:gd name="T31" fmla="*/ 65 h 65"/>
                    <a:gd name="T32" fmla="*/ 92 w 95"/>
                    <a:gd name="T33" fmla="*/ 65 h 65"/>
                    <a:gd name="T34" fmla="*/ 95 w 95"/>
                    <a:gd name="T35" fmla="*/ 62 h 65"/>
                    <a:gd name="T36" fmla="*/ 95 w 95"/>
                    <a:gd name="T3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65">
                      <a:moveTo>
                        <a:pt x="95" y="57"/>
                      </a:moveTo>
                      <a:cubicBezTo>
                        <a:pt x="93" y="44"/>
                        <a:pt x="84" y="21"/>
                        <a:pt x="84" y="21"/>
                      </a:cubicBezTo>
                      <a:cubicBezTo>
                        <a:pt x="82" y="18"/>
                        <a:pt x="80" y="16"/>
                        <a:pt x="77" y="15"/>
                      </a:cubicBezTo>
                      <a:cubicBezTo>
                        <a:pt x="60" y="7"/>
                        <a:pt x="60" y="7"/>
                        <a:pt x="60" y="7"/>
                      </a:cubicBezTo>
                      <a:cubicBezTo>
                        <a:pt x="52" y="0"/>
                        <a:pt x="52" y="0"/>
                        <a:pt x="52" y="0"/>
                      </a:cubicBezTo>
                      <a:cubicBezTo>
                        <a:pt x="39" y="14"/>
                        <a:pt x="39" y="14"/>
                        <a:pt x="39" y="14"/>
                      </a:cubicBezTo>
                      <a:cubicBezTo>
                        <a:pt x="37" y="14"/>
                        <a:pt x="37" y="14"/>
                        <a:pt x="37" y="14"/>
                      </a:cubicBezTo>
                      <a:cubicBezTo>
                        <a:pt x="24" y="0"/>
                        <a:pt x="24" y="0"/>
                        <a:pt x="24" y="0"/>
                      </a:cubicBezTo>
                      <a:cubicBezTo>
                        <a:pt x="16" y="7"/>
                        <a:pt x="16" y="7"/>
                        <a:pt x="16" y="7"/>
                      </a:cubicBezTo>
                      <a:cubicBezTo>
                        <a:pt x="14" y="8"/>
                        <a:pt x="14" y="8"/>
                        <a:pt x="14" y="8"/>
                      </a:cubicBezTo>
                      <a:cubicBezTo>
                        <a:pt x="13" y="22"/>
                        <a:pt x="9" y="35"/>
                        <a:pt x="1" y="44"/>
                      </a:cubicBezTo>
                      <a:cubicBezTo>
                        <a:pt x="1" y="45"/>
                        <a:pt x="0" y="46"/>
                        <a:pt x="0" y="46"/>
                      </a:cubicBezTo>
                      <a:cubicBezTo>
                        <a:pt x="1" y="47"/>
                        <a:pt x="1" y="47"/>
                        <a:pt x="1" y="47"/>
                      </a:cubicBezTo>
                      <a:cubicBezTo>
                        <a:pt x="17" y="54"/>
                        <a:pt x="17" y="54"/>
                        <a:pt x="17" y="54"/>
                      </a:cubicBezTo>
                      <a:cubicBezTo>
                        <a:pt x="22" y="57"/>
                        <a:pt x="26" y="60"/>
                        <a:pt x="28" y="64"/>
                      </a:cubicBezTo>
                      <a:cubicBezTo>
                        <a:pt x="28" y="64"/>
                        <a:pt x="28" y="64"/>
                        <a:pt x="28" y="65"/>
                      </a:cubicBezTo>
                      <a:cubicBezTo>
                        <a:pt x="92" y="65"/>
                        <a:pt x="92" y="65"/>
                        <a:pt x="92" y="65"/>
                      </a:cubicBezTo>
                      <a:cubicBezTo>
                        <a:pt x="94" y="65"/>
                        <a:pt x="94" y="64"/>
                        <a:pt x="95" y="62"/>
                      </a:cubicBezTo>
                      <a:cubicBezTo>
                        <a:pt x="95" y="60"/>
                        <a:pt x="95" y="59"/>
                        <a:pt x="95" y="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2" name="Freeform 10">
                  <a:extLst>
                    <a:ext uri="{FF2B5EF4-FFF2-40B4-BE49-F238E27FC236}">
                      <a16:creationId xmlns="" xmlns:a16="http://schemas.microsoft.com/office/drawing/2014/main" id="{4D4F8813-EF86-74EB-4507-9C80475D16D3}"/>
                    </a:ext>
                  </a:extLst>
                </p:cNvPr>
                <p:cNvSpPr>
                  <a:spLocks/>
                </p:cNvSpPr>
                <p:nvPr/>
              </p:nvSpPr>
              <p:spPr bwMode="auto">
                <a:xfrm>
                  <a:off x="3602038" y="4833938"/>
                  <a:ext cx="257175" cy="306388"/>
                </a:xfrm>
                <a:custGeom>
                  <a:avLst/>
                  <a:gdLst>
                    <a:gd name="T0" fmla="*/ 0 w 62"/>
                    <a:gd name="T1" fmla="*/ 30 h 74"/>
                    <a:gd name="T2" fmla="*/ 31 w 62"/>
                    <a:gd name="T3" fmla="*/ 74 h 74"/>
                    <a:gd name="T4" fmla="*/ 62 w 62"/>
                    <a:gd name="T5" fmla="*/ 30 h 74"/>
                    <a:gd name="T6" fmla="*/ 31 w 62"/>
                    <a:gd name="T7" fmla="*/ 0 h 74"/>
                    <a:gd name="T8" fmla="*/ 0 w 62"/>
                    <a:gd name="T9" fmla="*/ 30 h 74"/>
                  </a:gdLst>
                  <a:ahLst/>
                  <a:cxnLst>
                    <a:cxn ang="0">
                      <a:pos x="T0" y="T1"/>
                    </a:cxn>
                    <a:cxn ang="0">
                      <a:pos x="T2" y="T3"/>
                    </a:cxn>
                    <a:cxn ang="0">
                      <a:pos x="T4" y="T5"/>
                    </a:cxn>
                    <a:cxn ang="0">
                      <a:pos x="T6" y="T7"/>
                    </a:cxn>
                    <a:cxn ang="0">
                      <a:pos x="T8" y="T9"/>
                    </a:cxn>
                  </a:cxnLst>
                  <a:rect l="0" t="0" r="r" b="b"/>
                  <a:pathLst>
                    <a:path w="62" h="74">
                      <a:moveTo>
                        <a:pt x="0" y="30"/>
                      </a:moveTo>
                      <a:cubicBezTo>
                        <a:pt x="0" y="58"/>
                        <a:pt x="16" y="74"/>
                        <a:pt x="31" y="74"/>
                      </a:cubicBezTo>
                      <a:cubicBezTo>
                        <a:pt x="44" y="74"/>
                        <a:pt x="61" y="58"/>
                        <a:pt x="62" y="30"/>
                      </a:cubicBezTo>
                      <a:cubicBezTo>
                        <a:pt x="62" y="11"/>
                        <a:pt x="53" y="0"/>
                        <a:pt x="31" y="0"/>
                      </a:cubicBezTo>
                      <a:cubicBezTo>
                        <a:pt x="9" y="0"/>
                        <a:pt x="0" y="11"/>
                        <a:pt x="0" y="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3" name="Freeform 11">
                  <a:extLst>
                    <a:ext uri="{FF2B5EF4-FFF2-40B4-BE49-F238E27FC236}">
                      <a16:creationId xmlns="" xmlns:a16="http://schemas.microsoft.com/office/drawing/2014/main" id="{9F9B4AD3-951D-B1D4-157E-3185DD87E711}"/>
                    </a:ext>
                  </a:extLst>
                </p:cNvPr>
                <p:cNvSpPr>
                  <a:spLocks/>
                </p:cNvSpPr>
                <p:nvPr/>
              </p:nvSpPr>
              <p:spPr bwMode="auto">
                <a:xfrm>
                  <a:off x="2679700" y="5318125"/>
                  <a:ext cx="530225" cy="268288"/>
                </a:xfrm>
                <a:custGeom>
                  <a:avLst/>
                  <a:gdLst>
                    <a:gd name="T0" fmla="*/ 103 w 128"/>
                    <a:gd name="T1" fmla="*/ 15 h 65"/>
                    <a:gd name="T2" fmla="*/ 86 w 128"/>
                    <a:gd name="T3" fmla="*/ 7 h 65"/>
                    <a:gd name="T4" fmla="*/ 78 w 128"/>
                    <a:gd name="T5" fmla="*/ 0 h 65"/>
                    <a:gd name="T6" fmla="*/ 64 w 128"/>
                    <a:gd name="T7" fmla="*/ 13 h 65"/>
                    <a:gd name="T8" fmla="*/ 63 w 128"/>
                    <a:gd name="T9" fmla="*/ 13 h 65"/>
                    <a:gd name="T10" fmla="*/ 50 w 128"/>
                    <a:gd name="T11" fmla="*/ 0 h 65"/>
                    <a:gd name="T12" fmla="*/ 41 w 128"/>
                    <a:gd name="T13" fmla="*/ 7 h 65"/>
                    <a:gd name="T14" fmla="*/ 24 w 128"/>
                    <a:gd name="T15" fmla="*/ 15 h 65"/>
                    <a:gd name="T16" fmla="*/ 18 w 128"/>
                    <a:gd name="T17" fmla="*/ 20 h 65"/>
                    <a:gd name="T18" fmla="*/ 10 w 128"/>
                    <a:gd name="T19" fmla="*/ 65 h 65"/>
                    <a:gd name="T20" fmla="*/ 118 w 128"/>
                    <a:gd name="T21" fmla="*/ 65 h 65"/>
                    <a:gd name="T22" fmla="*/ 109 w 128"/>
                    <a:gd name="T23" fmla="*/ 20 h 65"/>
                    <a:gd name="T24" fmla="*/ 103 w 128"/>
                    <a:gd name="T25"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65">
                      <a:moveTo>
                        <a:pt x="103" y="15"/>
                      </a:moveTo>
                      <a:cubicBezTo>
                        <a:pt x="86" y="7"/>
                        <a:pt x="86" y="7"/>
                        <a:pt x="86" y="7"/>
                      </a:cubicBezTo>
                      <a:cubicBezTo>
                        <a:pt x="78" y="0"/>
                        <a:pt x="78" y="0"/>
                        <a:pt x="78" y="0"/>
                      </a:cubicBezTo>
                      <a:cubicBezTo>
                        <a:pt x="64" y="13"/>
                        <a:pt x="64" y="13"/>
                        <a:pt x="64" y="13"/>
                      </a:cubicBezTo>
                      <a:cubicBezTo>
                        <a:pt x="63" y="13"/>
                        <a:pt x="63" y="13"/>
                        <a:pt x="63" y="13"/>
                      </a:cubicBezTo>
                      <a:cubicBezTo>
                        <a:pt x="50" y="0"/>
                        <a:pt x="50" y="0"/>
                        <a:pt x="50" y="0"/>
                      </a:cubicBezTo>
                      <a:cubicBezTo>
                        <a:pt x="41" y="7"/>
                        <a:pt x="41" y="7"/>
                        <a:pt x="41" y="7"/>
                      </a:cubicBezTo>
                      <a:cubicBezTo>
                        <a:pt x="24" y="15"/>
                        <a:pt x="24" y="15"/>
                        <a:pt x="24" y="15"/>
                      </a:cubicBezTo>
                      <a:cubicBezTo>
                        <a:pt x="22" y="16"/>
                        <a:pt x="19" y="18"/>
                        <a:pt x="18" y="20"/>
                      </a:cubicBezTo>
                      <a:cubicBezTo>
                        <a:pt x="18" y="20"/>
                        <a:pt x="0" y="65"/>
                        <a:pt x="10" y="65"/>
                      </a:cubicBezTo>
                      <a:cubicBezTo>
                        <a:pt x="118" y="65"/>
                        <a:pt x="118" y="65"/>
                        <a:pt x="118" y="65"/>
                      </a:cubicBezTo>
                      <a:cubicBezTo>
                        <a:pt x="128" y="65"/>
                        <a:pt x="109" y="20"/>
                        <a:pt x="109" y="20"/>
                      </a:cubicBezTo>
                      <a:cubicBezTo>
                        <a:pt x="108" y="18"/>
                        <a:pt x="105" y="16"/>
                        <a:pt x="103"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4" name="Freeform 12">
                  <a:extLst>
                    <a:ext uri="{FF2B5EF4-FFF2-40B4-BE49-F238E27FC236}">
                      <a16:creationId xmlns="" xmlns:a16="http://schemas.microsoft.com/office/drawing/2014/main" id="{7B782B98-8BEA-BC68-890B-58AEE976B289}"/>
                    </a:ext>
                  </a:extLst>
                </p:cNvPr>
                <p:cNvSpPr>
                  <a:spLocks/>
                </p:cNvSpPr>
                <p:nvPr/>
              </p:nvSpPr>
              <p:spPr bwMode="auto">
                <a:xfrm>
                  <a:off x="2816225" y="5027613"/>
                  <a:ext cx="257175" cy="306388"/>
                </a:xfrm>
                <a:custGeom>
                  <a:avLst/>
                  <a:gdLst>
                    <a:gd name="T0" fmla="*/ 31 w 62"/>
                    <a:gd name="T1" fmla="*/ 0 h 74"/>
                    <a:gd name="T2" fmla="*/ 0 w 62"/>
                    <a:gd name="T3" fmla="*/ 30 h 74"/>
                    <a:gd name="T4" fmla="*/ 31 w 62"/>
                    <a:gd name="T5" fmla="*/ 74 h 74"/>
                    <a:gd name="T6" fmla="*/ 61 w 62"/>
                    <a:gd name="T7" fmla="*/ 30 h 74"/>
                    <a:gd name="T8" fmla="*/ 31 w 62"/>
                    <a:gd name="T9" fmla="*/ 0 h 74"/>
                  </a:gdLst>
                  <a:ahLst/>
                  <a:cxnLst>
                    <a:cxn ang="0">
                      <a:pos x="T0" y="T1"/>
                    </a:cxn>
                    <a:cxn ang="0">
                      <a:pos x="T2" y="T3"/>
                    </a:cxn>
                    <a:cxn ang="0">
                      <a:pos x="T4" y="T5"/>
                    </a:cxn>
                    <a:cxn ang="0">
                      <a:pos x="T6" y="T7"/>
                    </a:cxn>
                    <a:cxn ang="0">
                      <a:pos x="T8" y="T9"/>
                    </a:cxn>
                  </a:cxnLst>
                  <a:rect l="0" t="0" r="r" b="b"/>
                  <a:pathLst>
                    <a:path w="62" h="74">
                      <a:moveTo>
                        <a:pt x="31" y="0"/>
                      </a:moveTo>
                      <a:cubicBezTo>
                        <a:pt x="9" y="0"/>
                        <a:pt x="0" y="11"/>
                        <a:pt x="0" y="30"/>
                      </a:cubicBezTo>
                      <a:cubicBezTo>
                        <a:pt x="0" y="58"/>
                        <a:pt x="15" y="74"/>
                        <a:pt x="31" y="74"/>
                      </a:cubicBezTo>
                      <a:cubicBezTo>
                        <a:pt x="44" y="74"/>
                        <a:pt x="61" y="58"/>
                        <a:pt x="61" y="30"/>
                      </a:cubicBezTo>
                      <a:cubicBezTo>
                        <a:pt x="62" y="11"/>
                        <a:pt x="53" y="0"/>
                        <a:pt x="3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5" name="Freeform 13">
                  <a:extLst>
                    <a:ext uri="{FF2B5EF4-FFF2-40B4-BE49-F238E27FC236}">
                      <a16:creationId xmlns="" xmlns:a16="http://schemas.microsoft.com/office/drawing/2014/main" id="{B8BADC21-6523-B14B-1B84-5FCA862EC4AF}"/>
                    </a:ext>
                  </a:extLst>
                </p:cNvPr>
                <p:cNvSpPr>
                  <a:spLocks/>
                </p:cNvSpPr>
                <p:nvPr/>
              </p:nvSpPr>
              <p:spPr bwMode="auto">
                <a:xfrm>
                  <a:off x="3200400" y="5318125"/>
                  <a:ext cx="534988" cy="268288"/>
                </a:xfrm>
                <a:custGeom>
                  <a:avLst/>
                  <a:gdLst>
                    <a:gd name="T0" fmla="*/ 104 w 129"/>
                    <a:gd name="T1" fmla="*/ 15 h 65"/>
                    <a:gd name="T2" fmla="*/ 87 w 129"/>
                    <a:gd name="T3" fmla="*/ 7 h 65"/>
                    <a:gd name="T4" fmla="*/ 78 w 129"/>
                    <a:gd name="T5" fmla="*/ 0 h 65"/>
                    <a:gd name="T6" fmla="*/ 65 w 129"/>
                    <a:gd name="T7" fmla="*/ 13 h 65"/>
                    <a:gd name="T8" fmla="*/ 64 w 129"/>
                    <a:gd name="T9" fmla="*/ 13 h 65"/>
                    <a:gd name="T10" fmla="*/ 51 w 129"/>
                    <a:gd name="T11" fmla="*/ 0 h 65"/>
                    <a:gd name="T12" fmla="*/ 42 w 129"/>
                    <a:gd name="T13" fmla="*/ 7 h 65"/>
                    <a:gd name="T14" fmla="*/ 25 w 129"/>
                    <a:gd name="T15" fmla="*/ 15 h 65"/>
                    <a:gd name="T16" fmla="*/ 19 w 129"/>
                    <a:gd name="T17" fmla="*/ 20 h 65"/>
                    <a:gd name="T18" fmla="*/ 10 w 129"/>
                    <a:gd name="T19" fmla="*/ 65 h 65"/>
                    <a:gd name="T20" fmla="*/ 119 w 129"/>
                    <a:gd name="T21" fmla="*/ 65 h 65"/>
                    <a:gd name="T22" fmla="*/ 110 w 129"/>
                    <a:gd name="T23" fmla="*/ 20 h 65"/>
                    <a:gd name="T24" fmla="*/ 104 w 129"/>
                    <a:gd name="T25"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65">
                      <a:moveTo>
                        <a:pt x="104" y="15"/>
                      </a:moveTo>
                      <a:cubicBezTo>
                        <a:pt x="87" y="7"/>
                        <a:pt x="87" y="7"/>
                        <a:pt x="87" y="7"/>
                      </a:cubicBezTo>
                      <a:cubicBezTo>
                        <a:pt x="78" y="0"/>
                        <a:pt x="78" y="0"/>
                        <a:pt x="78" y="0"/>
                      </a:cubicBezTo>
                      <a:cubicBezTo>
                        <a:pt x="65" y="13"/>
                        <a:pt x="65" y="13"/>
                        <a:pt x="65" y="13"/>
                      </a:cubicBezTo>
                      <a:cubicBezTo>
                        <a:pt x="64" y="13"/>
                        <a:pt x="64" y="13"/>
                        <a:pt x="64" y="13"/>
                      </a:cubicBezTo>
                      <a:cubicBezTo>
                        <a:pt x="51" y="0"/>
                        <a:pt x="51" y="0"/>
                        <a:pt x="51" y="0"/>
                      </a:cubicBezTo>
                      <a:cubicBezTo>
                        <a:pt x="42" y="7"/>
                        <a:pt x="42" y="7"/>
                        <a:pt x="42" y="7"/>
                      </a:cubicBezTo>
                      <a:cubicBezTo>
                        <a:pt x="25" y="15"/>
                        <a:pt x="25" y="15"/>
                        <a:pt x="25" y="15"/>
                      </a:cubicBezTo>
                      <a:cubicBezTo>
                        <a:pt x="23" y="16"/>
                        <a:pt x="20" y="18"/>
                        <a:pt x="19" y="20"/>
                      </a:cubicBezTo>
                      <a:cubicBezTo>
                        <a:pt x="19" y="20"/>
                        <a:pt x="0" y="65"/>
                        <a:pt x="10" y="65"/>
                      </a:cubicBezTo>
                      <a:cubicBezTo>
                        <a:pt x="119" y="65"/>
                        <a:pt x="119" y="65"/>
                        <a:pt x="119" y="65"/>
                      </a:cubicBezTo>
                      <a:cubicBezTo>
                        <a:pt x="129" y="65"/>
                        <a:pt x="110" y="20"/>
                        <a:pt x="110" y="20"/>
                      </a:cubicBezTo>
                      <a:cubicBezTo>
                        <a:pt x="109" y="18"/>
                        <a:pt x="106" y="16"/>
                        <a:pt x="104"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6" name="Freeform 14">
                  <a:extLst>
                    <a:ext uri="{FF2B5EF4-FFF2-40B4-BE49-F238E27FC236}">
                      <a16:creationId xmlns="" xmlns:a16="http://schemas.microsoft.com/office/drawing/2014/main" id="{D0280086-50E8-0D64-86BE-283E2DA8213B}"/>
                    </a:ext>
                  </a:extLst>
                </p:cNvPr>
                <p:cNvSpPr>
                  <a:spLocks/>
                </p:cNvSpPr>
                <p:nvPr/>
              </p:nvSpPr>
              <p:spPr bwMode="auto">
                <a:xfrm>
                  <a:off x="3341688" y="5027613"/>
                  <a:ext cx="257175" cy="306388"/>
                </a:xfrm>
                <a:custGeom>
                  <a:avLst/>
                  <a:gdLst>
                    <a:gd name="T0" fmla="*/ 31 w 62"/>
                    <a:gd name="T1" fmla="*/ 74 h 74"/>
                    <a:gd name="T2" fmla="*/ 61 w 62"/>
                    <a:gd name="T3" fmla="*/ 30 h 74"/>
                    <a:gd name="T4" fmla="*/ 31 w 62"/>
                    <a:gd name="T5" fmla="*/ 0 h 74"/>
                    <a:gd name="T6" fmla="*/ 0 w 62"/>
                    <a:gd name="T7" fmla="*/ 30 h 74"/>
                    <a:gd name="T8" fmla="*/ 31 w 62"/>
                    <a:gd name="T9" fmla="*/ 74 h 74"/>
                  </a:gdLst>
                  <a:ahLst/>
                  <a:cxnLst>
                    <a:cxn ang="0">
                      <a:pos x="T0" y="T1"/>
                    </a:cxn>
                    <a:cxn ang="0">
                      <a:pos x="T2" y="T3"/>
                    </a:cxn>
                    <a:cxn ang="0">
                      <a:pos x="T4" y="T5"/>
                    </a:cxn>
                    <a:cxn ang="0">
                      <a:pos x="T6" y="T7"/>
                    </a:cxn>
                    <a:cxn ang="0">
                      <a:pos x="T8" y="T9"/>
                    </a:cxn>
                  </a:cxnLst>
                  <a:rect l="0" t="0" r="r" b="b"/>
                  <a:pathLst>
                    <a:path w="62" h="74">
                      <a:moveTo>
                        <a:pt x="31" y="74"/>
                      </a:moveTo>
                      <a:cubicBezTo>
                        <a:pt x="44" y="74"/>
                        <a:pt x="61" y="58"/>
                        <a:pt x="61" y="30"/>
                      </a:cubicBezTo>
                      <a:cubicBezTo>
                        <a:pt x="62" y="11"/>
                        <a:pt x="53" y="0"/>
                        <a:pt x="31" y="0"/>
                      </a:cubicBezTo>
                      <a:cubicBezTo>
                        <a:pt x="9" y="0"/>
                        <a:pt x="0" y="11"/>
                        <a:pt x="0" y="30"/>
                      </a:cubicBezTo>
                      <a:cubicBezTo>
                        <a:pt x="0" y="58"/>
                        <a:pt x="15" y="74"/>
                        <a:pt x="31" y="7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sp>
            <p:nvSpPr>
              <p:cNvPr id="105" name="Freeform 15">
                <a:extLst>
                  <a:ext uri="{FF2B5EF4-FFF2-40B4-BE49-F238E27FC236}">
                    <a16:creationId xmlns="" xmlns:a16="http://schemas.microsoft.com/office/drawing/2014/main" id="{99CEDB11-C841-EE63-1DFE-12460B935FF4}"/>
                  </a:ext>
                </a:extLst>
              </p:cNvPr>
              <p:cNvSpPr>
                <a:spLocks/>
              </p:cNvSpPr>
              <p:nvPr/>
            </p:nvSpPr>
            <p:spPr bwMode="auto">
              <a:xfrm>
                <a:off x="3155950" y="4298950"/>
                <a:ext cx="160338" cy="231775"/>
              </a:xfrm>
              <a:custGeom>
                <a:avLst/>
                <a:gdLst>
                  <a:gd name="T0" fmla="*/ 1 w 39"/>
                  <a:gd name="T1" fmla="*/ 56 h 56"/>
                  <a:gd name="T2" fmla="*/ 3 w 39"/>
                  <a:gd name="T3" fmla="*/ 56 h 56"/>
                  <a:gd name="T4" fmla="*/ 5 w 39"/>
                  <a:gd name="T5" fmla="*/ 56 h 56"/>
                  <a:gd name="T6" fmla="*/ 37 w 39"/>
                  <a:gd name="T7" fmla="*/ 31 h 56"/>
                  <a:gd name="T8" fmla="*/ 39 w 39"/>
                  <a:gd name="T9" fmla="*/ 28 h 56"/>
                  <a:gd name="T10" fmla="*/ 37 w 39"/>
                  <a:gd name="T11" fmla="*/ 26 h 56"/>
                  <a:gd name="T12" fmla="*/ 5 w 39"/>
                  <a:gd name="T13" fmla="*/ 1 h 56"/>
                  <a:gd name="T14" fmla="*/ 1 w 39"/>
                  <a:gd name="T15" fmla="*/ 1 h 56"/>
                  <a:gd name="T16" fmla="*/ 0 w 39"/>
                  <a:gd name="T17" fmla="*/ 3 h 56"/>
                  <a:gd name="T18" fmla="*/ 0 w 39"/>
                  <a:gd name="T19" fmla="*/ 53 h 56"/>
                  <a:gd name="T20" fmla="*/ 1 w 39"/>
                  <a:gd name="T2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56">
                    <a:moveTo>
                      <a:pt x="1" y="56"/>
                    </a:moveTo>
                    <a:cubicBezTo>
                      <a:pt x="2" y="56"/>
                      <a:pt x="2" y="56"/>
                      <a:pt x="3" y="56"/>
                    </a:cubicBezTo>
                    <a:cubicBezTo>
                      <a:pt x="3" y="56"/>
                      <a:pt x="4" y="56"/>
                      <a:pt x="5" y="56"/>
                    </a:cubicBezTo>
                    <a:cubicBezTo>
                      <a:pt x="37" y="31"/>
                      <a:pt x="37" y="31"/>
                      <a:pt x="37" y="31"/>
                    </a:cubicBezTo>
                    <a:cubicBezTo>
                      <a:pt x="38" y="30"/>
                      <a:pt x="39" y="29"/>
                      <a:pt x="39" y="28"/>
                    </a:cubicBezTo>
                    <a:cubicBezTo>
                      <a:pt x="39" y="27"/>
                      <a:pt x="38" y="26"/>
                      <a:pt x="37" y="26"/>
                    </a:cubicBezTo>
                    <a:cubicBezTo>
                      <a:pt x="5" y="1"/>
                      <a:pt x="5" y="1"/>
                      <a:pt x="5" y="1"/>
                    </a:cubicBezTo>
                    <a:cubicBezTo>
                      <a:pt x="4" y="0"/>
                      <a:pt x="2" y="0"/>
                      <a:pt x="1" y="1"/>
                    </a:cubicBezTo>
                    <a:cubicBezTo>
                      <a:pt x="0" y="1"/>
                      <a:pt x="0" y="2"/>
                      <a:pt x="0" y="3"/>
                    </a:cubicBezTo>
                    <a:cubicBezTo>
                      <a:pt x="0" y="53"/>
                      <a:pt x="0" y="53"/>
                      <a:pt x="0" y="53"/>
                    </a:cubicBezTo>
                    <a:cubicBezTo>
                      <a:pt x="0" y="54"/>
                      <a:pt x="0" y="55"/>
                      <a:pt x="1" y="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06" name="Freeform 16">
                <a:extLst>
                  <a:ext uri="{FF2B5EF4-FFF2-40B4-BE49-F238E27FC236}">
                    <a16:creationId xmlns="" xmlns:a16="http://schemas.microsoft.com/office/drawing/2014/main" id="{DB065D96-1831-3BFE-CF5C-EA44E6654E68}"/>
                  </a:ext>
                </a:extLst>
              </p:cNvPr>
              <p:cNvSpPr>
                <a:spLocks noEditPoints="1"/>
              </p:cNvSpPr>
              <p:nvPr/>
            </p:nvSpPr>
            <p:spPr bwMode="auto">
              <a:xfrm>
                <a:off x="2497138" y="4043363"/>
                <a:ext cx="1416050" cy="744538"/>
              </a:xfrm>
              <a:custGeom>
                <a:avLst/>
                <a:gdLst>
                  <a:gd name="T0" fmla="*/ 4 w 342"/>
                  <a:gd name="T1" fmla="*/ 180 h 180"/>
                  <a:gd name="T2" fmla="*/ 338 w 342"/>
                  <a:gd name="T3" fmla="*/ 180 h 180"/>
                  <a:gd name="T4" fmla="*/ 342 w 342"/>
                  <a:gd name="T5" fmla="*/ 176 h 180"/>
                  <a:gd name="T6" fmla="*/ 342 w 342"/>
                  <a:gd name="T7" fmla="*/ 5 h 180"/>
                  <a:gd name="T8" fmla="*/ 338 w 342"/>
                  <a:gd name="T9" fmla="*/ 0 h 180"/>
                  <a:gd name="T10" fmla="*/ 4 w 342"/>
                  <a:gd name="T11" fmla="*/ 0 h 180"/>
                  <a:gd name="T12" fmla="*/ 0 w 342"/>
                  <a:gd name="T13" fmla="*/ 5 h 180"/>
                  <a:gd name="T14" fmla="*/ 0 w 342"/>
                  <a:gd name="T15" fmla="*/ 176 h 180"/>
                  <a:gd name="T16" fmla="*/ 4 w 342"/>
                  <a:gd name="T17" fmla="*/ 180 h 180"/>
                  <a:gd name="T18" fmla="*/ 171 w 342"/>
                  <a:gd name="T19" fmla="*/ 39 h 180"/>
                  <a:gd name="T20" fmla="*/ 222 w 342"/>
                  <a:gd name="T21" fmla="*/ 90 h 180"/>
                  <a:gd name="T22" fmla="*/ 171 w 342"/>
                  <a:gd name="T23" fmla="*/ 142 h 180"/>
                  <a:gd name="T24" fmla="*/ 120 w 342"/>
                  <a:gd name="T25" fmla="*/ 90 h 180"/>
                  <a:gd name="T26" fmla="*/ 171 w 342"/>
                  <a:gd name="T27" fmla="*/ 3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 h="180">
                    <a:moveTo>
                      <a:pt x="4" y="180"/>
                    </a:moveTo>
                    <a:cubicBezTo>
                      <a:pt x="338" y="180"/>
                      <a:pt x="338" y="180"/>
                      <a:pt x="338" y="180"/>
                    </a:cubicBezTo>
                    <a:cubicBezTo>
                      <a:pt x="340" y="180"/>
                      <a:pt x="342" y="178"/>
                      <a:pt x="342" y="176"/>
                    </a:cubicBezTo>
                    <a:cubicBezTo>
                      <a:pt x="342" y="5"/>
                      <a:pt x="342" y="5"/>
                      <a:pt x="342" y="5"/>
                    </a:cubicBezTo>
                    <a:cubicBezTo>
                      <a:pt x="342" y="2"/>
                      <a:pt x="340" y="0"/>
                      <a:pt x="338" y="0"/>
                    </a:cubicBezTo>
                    <a:cubicBezTo>
                      <a:pt x="4" y="0"/>
                      <a:pt x="4" y="0"/>
                      <a:pt x="4" y="0"/>
                    </a:cubicBezTo>
                    <a:cubicBezTo>
                      <a:pt x="2" y="0"/>
                      <a:pt x="0" y="2"/>
                      <a:pt x="0" y="5"/>
                    </a:cubicBezTo>
                    <a:cubicBezTo>
                      <a:pt x="0" y="176"/>
                      <a:pt x="0" y="176"/>
                      <a:pt x="0" y="176"/>
                    </a:cubicBezTo>
                    <a:cubicBezTo>
                      <a:pt x="0" y="178"/>
                      <a:pt x="2" y="180"/>
                      <a:pt x="4" y="180"/>
                    </a:cubicBezTo>
                    <a:close/>
                    <a:moveTo>
                      <a:pt x="171" y="39"/>
                    </a:moveTo>
                    <a:cubicBezTo>
                      <a:pt x="199" y="39"/>
                      <a:pt x="222" y="62"/>
                      <a:pt x="222" y="90"/>
                    </a:cubicBezTo>
                    <a:cubicBezTo>
                      <a:pt x="222" y="119"/>
                      <a:pt x="199" y="142"/>
                      <a:pt x="171" y="142"/>
                    </a:cubicBezTo>
                    <a:cubicBezTo>
                      <a:pt x="143" y="142"/>
                      <a:pt x="120" y="119"/>
                      <a:pt x="120" y="90"/>
                    </a:cubicBezTo>
                    <a:cubicBezTo>
                      <a:pt x="120" y="62"/>
                      <a:pt x="143" y="39"/>
                      <a:pt x="171"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grpSp>
          <p:nvGrpSpPr>
            <p:cNvPr id="72" name="Group 71">
              <a:extLst>
                <a:ext uri="{FF2B5EF4-FFF2-40B4-BE49-F238E27FC236}">
                  <a16:creationId xmlns="" xmlns:a16="http://schemas.microsoft.com/office/drawing/2014/main" id="{22A42DD9-5AA1-7E92-145C-D547BE2AA770}"/>
                </a:ext>
              </a:extLst>
            </p:cNvPr>
            <p:cNvGrpSpPr>
              <a:grpSpLocks noChangeAspect="1"/>
            </p:cNvGrpSpPr>
            <p:nvPr/>
          </p:nvGrpSpPr>
          <p:grpSpPr>
            <a:xfrm>
              <a:off x="7519046" y="2867761"/>
              <a:ext cx="2933700" cy="2916455"/>
              <a:chOff x="6263978" y="972146"/>
              <a:chExt cx="4191000" cy="4166365"/>
            </a:xfrm>
          </p:grpSpPr>
          <p:sp>
            <p:nvSpPr>
              <p:cNvPr id="73" name="Freeform 31">
                <a:extLst>
                  <a:ext uri="{FF2B5EF4-FFF2-40B4-BE49-F238E27FC236}">
                    <a16:creationId xmlns="" xmlns:a16="http://schemas.microsoft.com/office/drawing/2014/main" id="{426FF321-80B2-583E-B4D5-1C568E84649D}"/>
                  </a:ext>
                </a:extLst>
              </p:cNvPr>
              <p:cNvSpPr>
                <a:spLocks/>
              </p:cNvSpPr>
              <p:nvPr/>
            </p:nvSpPr>
            <p:spPr bwMode="auto">
              <a:xfrm>
                <a:off x="8407301" y="2038735"/>
                <a:ext cx="2047677" cy="2023042"/>
              </a:xfrm>
              <a:custGeom>
                <a:avLst/>
                <a:gdLst>
                  <a:gd name="T0" fmla="*/ 1546 w 2826"/>
                  <a:gd name="T1" fmla="*/ 138 h 2792"/>
                  <a:gd name="T2" fmla="*/ 1872 w 2826"/>
                  <a:gd name="T3" fmla="*/ 489 h 2792"/>
                  <a:gd name="T4" fmla="*/ 2058 w 2826"/>
                  <a:gd name="T5" fmla="*/ 526 h 2792"/>
                  <a:gd name="T6" fmla="*/ 2123 w 2826"/>
                  <a:gd name="T7" fmla="*/ 371 h 2792"/>
                  <a:gd name="T8" fmla="*/ 2167 w 2826"/>
                  <a:gd name="T9" fmla="*/ 210 h 2792"/>
                  <a:gd name="T10" fmla="*/ 2404 w 2826"/>
                  <a:gd name="T11" fmla="*/ 44 h 2792"/>
                  <a:gd name="T12" fmla="*/ 2681 w 2826"/>
                  <a:gd name="T13" fmla="*/ 133 h 2792"/>
                  <a:gd name="T14" fmla="*/ 2772 w 2826"/>
                  <a:gd name="T15" fmla="*/ 414 h 2792"/>
                  <a:gd name="T16" fmla="*/ 2590 w 2826"/>
                  <a:gd name="T17" fmla="*/ 657 h 2792"/>
                  <a:gd name="T18" fmla="*/ 2383 w 2826"/>
                  <a:gd name="T19" fmla="*/ 710 h 2792"/>
                  <a:gd name="T20" fmla="*/ 2283 w 2826"/>
                  <a:gd name="T21" fmla="*/ 845 h 2792"/>
                  <a:gd name="T22" fmla="*/ 2481 w 2826"/>
                  <a:gd name="T23" fmla="*/ 1088 h 2792"/>
                  <a:gd name="T24" fmla="*/ 2779 w 2826"/>
                  <a:gd name="T25" fmla="*/ 1369 h 2792"/>
                  <a:gd name="T26" fmla="*/ 2390 w 2826"/>
                  <a:gd name="T27" fmla="*/ 1779 h 2792"/>
                  <a:gd name="T28" fmla="*/ 2265 w 2826"/>
                  <a:gd name="T29" fmla="*/ 1949 h 2792"/>
                  <a:gd name="T30" fmla="*/ 2426 w 2826"/>
                  <a:gd name="T31" fmla="*/ 2052 h 2792"/>
                  <a:gd name="T32" fmla="*/ 2642 w 2826"/>
                  <a:gd name="T33" fmla="*/ 2129 h 2792"/>
                  <a:gd name="T34" fmla="*/ 2768 w 2826"/>
                  <a:gd name="T35" fmla="*/ 2385 h 2792"/>
                  <a:gd name="T36" fmla="*/ 2632 w 2826"/>
                  <a:gd name="T37" fmla="*/ 2650 h 2792"/>
                  <a:gd name="T38" fmla="*/ 2386 w 2826"/>
                  <a:gd name="T39" fmla="*/ 2708 h 2792"/>
                  <a:gd name="T40" fmla="*/ 2146 w 2826"/>
                  <a:gd name="T41" fmla="*/ 2527 h 2792"/>
                  <a:gd name="T42" fmla="*/ 2093 w 2826"/>
                  <a:gd name="T43" fmla="*/ 2322 h 2792"/>
                  <a:gd name="T44" fmla="*/ 1965 w 2826"/>
                  <a:gd name="T45" fmla="*/ 2219 h 2792"/>
                  <a:gd name="T46" fmla="*/ 1732 w 2826"/>
                  <a:gd name="T47" fmla="*/ 2445 h 2792"/>
                  <a:gd name="T48" fmla="*/ 1469 w 2826"/>
                  <a:gd name="T49" fmla="*/ 2760 h 2792"/>
                  <a:gd name="T50" fmla="*/ 1278 w 2826"/>
                  <a:gd name="T51" fmla="*/ 2590 h 2792"/>
                  <a:gd name="T52" fmla="*/ 920 w 2826"/>
                  <a:gd name="T53" fmla="*/ 2192 h 2792"/>
                  <a:gd name="T54" fmla="*/ 885 w 2826"/>
                  <a:gd name="T55" fmla="*/ 2180 h 2792"/>
                  <a:gd name="T56" fmla="*/ 782 w 2826"/>
                  <a:gd name="T57" fmla="*/ 2261 h 2792"/>
                  <a:gd name="T58" fmla="*/ 738 w 2826"/>
                  <a:gd name="T59" fmla="*/ 2396 h 2792"/>
                  <a:gd name="T60" fmla="*/ 610 w 2826"/>
                  <a:gd name="T61" fmla="*/ 2629 h 2792"/>
                  <a:gd name="T62" fmla="*/ 319 w 2826"/>
                  <a:gd name="T63" fmla="*/ 2674 h 2792"/>
                  <a:gd name="T64" fmla="*/ 109 w 2826"/>
                  <a:gd name="T65" fmla="*/ 2462 h 2792"/>
                  <a:gd name="T66" fmla="*/ 154 w 2826"/>
                  <a:gd name="T67" fmla="*/ 2171 h 2792"/>
                  <a:gd name="T68" fmla="*/ 391 w 2826"/>
                  <a:gd name="T69" fmla="*/ 2035 h 2792"/>
                  <a:gd name="T70" fmla="*/ 542 w 2826"/>
                  <a:gd name="T71" fmla="*/ 1993 h 2792"/>
                  <a:gd name="T72" fmla="*/ 598 w 2826"/>
                  <a:gd name="T73" fmla="*/ 1905 h 2792"/>
                  <a:gd name="T74" fmla="*/ 559 w 2826"/>
                  <a:gd name="T75" fmla="*/ 1856 h 2792"/>
                  <a:gd name="T76" fmla="*/ 245 w 2826"/>
                  <a:gd name="T77" fmla="*/ 1584 h 2792"/>
                  <a:gd name="T78" fmla="*/ 0 w 2826"/>
                  <a:gd name="T79" fmla="*/ 1393 h 2792"/>
                  <a:gd name="T80" fmla="*/ 319 w 2826"/>
                  <a:gd name="T81" fmla="*/ 1136 h 2792"/>
                  <a:gd name="T82" fmla="*/ 587 w 2826"/>
                  <a:gd name="T83" fmla="*/ 904 h 2792"/>
                  <a:gd name="T84" fmla="*/ 571 w 2826"/>
                  <a:gd name="T85" fmla="*/ 792 h 2792"/>
                  <a:gd name="T86" fmla="*/ 421 w 2826"/>
                  <a:gd name="T87" fmla="*/ 733 h 2792"/>
                  <a:gd name="T88" fmla="*/ 245 w 2826"/>
                  <a:gd name="T89" fmla="*/ 666 h 2792"/>
                  <a:gd name="T90" fmla="*/ 88 w 2826"/>
                  <a:gd name="T91" fmla="*/ 438 h 2792"/>
                  <a:gd name="T92" fmla="*/ 182 w 2826"/>
                  <a:gd name="T93" fmla="*/ 156 h 2792"/>
                  <a:gd name="T94" fmla="*/ 459 w 2826"/>
                  <a:gd name="T95" fmla="*/ 65 h 2792"/>
                  <a:gd name="T96" fmla="*/ 706 w 2826"/>
                  <a:gd name="T97" fmla="*/ 247 h 2792"/>
                  <a:gd name="T98" fmla="*/ 750 w 2826"/>
                  <a:gd name="T99" fmla="*/ 426 h 2792"/>
                  <a:gd name="T100" fmla="*/ 889 w 2826"/>
                  <a:gd name="T101" fmla="*/ 557 h 2792"/>
                  <a:gd name="T102" fmla="*/ 1087 w 2826"/>
                  <a:gd name="T103" fmla="*/ 387 h 2792"/>
                  <a:gd name="T104" fmla="*/ 1366 w 2826"/>
                  <a:gd name="T105" fmla="*/ 63 h 2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26" h="2792">
                    <a:moveTo>
                      <a:pt x="1417" y="0"/>
                    </a:moveTo>
                    <a:lnTo>
                      <a:pt x="1434" y="19"/>
                    </a:lnTo>
                    <a:lnTo>
                      <a:pt x="1455" y="42"/>
                    </a:lnTo>
                    <a:lnTo>
                      <a:pt x="1481" y="70"/>
                    </a:lnTo>
                    <a:lnTo>
                      <a:pt x="1511" y="102"/>
                    </a:lnTo>
                    <a:lnTo>
                      <a:pt x="1546" y="138"/>
                    </a:lnTo>
                    <a:lnTo>
                      <a:pt x="1599" y="196"/>
                    </a:lnTo>
                    <a:lnTo>
                      <a:pt x="1659" y="259"/>
                    </a:lnTo>
                    <a:lnTo>
                      <a:pt x="1723" y="329"/>
                    </a:lnTo>
                    <a:lnTo>
                      <a:pt x="1794" y="405"/>
                    </a:lnTo>
                    <a:lnTo>
                      <a:pt x="1867" y="484"/>
                    </a:lnTo>
                    <a:lnTo>
                      <a:pt x="1872" y="489"/>
                    </a:lnTo>
                    <a:lnTo>
                      <a:pt x="1913" y="515"/>
                    </a:lnTo>
                    <a:lnTo>
                      <a:pt x="1950" y="533"/>
                    </a:lnTo>
                    <a:lnTo>
                      <a:pt x="1981" y="543"/>
                    </a:lnTo>
                    <a:lnTo>
                      <a:pt x="2009" y="545"/>
                    </a:lnTo>
                    <a:lnTo>
                      <a:pt x="2034" y="540"/>
                    </a:lnTo>
                    <a:lnTo>
                      <a:pt x="2058" y="526"/>
                    </a:lnTo>
                    <a:lnTo>
                      <a:pt x="2076" y="506"/>
                    </a:lnTo>
                    <a:lnTo>
                      <a:pt x="2090" y="482"/>
                    </a:lnTo>
                    <a:lnTo>
                      <a:pt x="2100" y="456"/>
                    </a:lnTo>
                    <a:lnTo>
                      <a:pt x="2109" y="428"/>
                    </a:lnTo>
                    <a:lnTo>
                      <a:pt x="2116" y="398"/>
                    </a:lnTo>
                    <a:lnTo>
                      <a:pt x="2123" y="371"/>
                    </a:lnTo>
                    <a:lnTo>
                      <a:pt x="2130" y="345"/>
                    </a:lnTo>
                    <a:lnTo>
                      <a:pt x="2134" y="338"/>
                    </a:lnTo>
                    <a:lnTo>
                      <a:pt x="2134" y="329"/>
                    </a:lnTo>
                    <a:lnTo>
                      <a:pt x="2139" y="287"/>
                    </a:lnTo>
                    <a:lnTo>
                      <a:pt x="2149" y="249"/>
                    </a:lnTo>
                    <a:lnTo>
                      <a:pt x="2167" y="210"/>
                    </a:lnTo>
                    <a:lnTo>
                      <a:pt x="2193" y="172"/>
                    </a:lnTo>
                    <a:lnTo>
                      <a:pt x="2225" y="137"/>
                    </a:lnTo>
                    <a:lnTo>
                      <a:pt x="2265" y="102"/>
                    </a:lnTo>
                    <a:lnTo>
                      <a:pt x="2307" y="75"/>
                    </a:lnTo>
                    <a:lnTo>
                      <a:pt x="2355" y="56"/>
                    </a:lnTo>
                    <a:lnTo>
                      <a:pt x="2404" y="44"/>
                    </a:lnTo>
                    <a:lnTo>
                      <a:pt x="2455" y="40"/>
                    </a:lnTo>
                    <a:lnTo>
                      <a:pt x="2505" y="44"/>
                    </a:lnTo>
                    <a:lnTo>
                      <a:pt x="2554" y="56"/>
                    </a:lnTo>
                    <a:lnTo>
                      <a:pt x="2600" y="75"/>
                    </a:lnTo>
                    <a:lnTo>
                      <a:pt x="2642" y="102"/>
                    </a:lnTo>
                    <a:lnTo>
                      <a:pt x="2681" y="133"/>
                    </a:lnTo>
                    <a:lnTo>
                      <a:pt x="2714" y="173"/>
                    </a:lnTo>
                    <a:lnTo>
                      <a:pt x="2740" y="215"/>
                    </a:lnTo>
                    <a:lnTo>
                      <a:pt x="2760" y="263"/>
                    </a:lnTo>
                    <a:lnTo>
                      <a:pt x="2772" y="312"/>
                    </a:lnTo>
                    <a:lnTo>
                      <a:pt x="2775" y="363"/>
                    </a:lnTo>
                    <a:lnTo>
                      <a:pt x="2772" y="414"/>
                    </a:lnTo>
                    <a:lnTo>
                      <a:pt x="2760" y="464"/>
                    </a:lnTo>
                    <a:lnTo>
                      <a:pt x="2740" y="510"/>
                    </a:lnTo>
                    <a:lnTo>
                      <a:pt x="2714" y="554"/>
                    </a:lnTo>
                    <a:lnTo>
                      <a:pt x="2681" y="592"/>
                    </a:lnTo>
                    <a:lnTo>
                      <a:pt x="2639" y="629"/>
                    </a:lnTo>
                    <a:lnTo>
                      <a:pt x="2590" y="657"/>
                    </a:lnTo>
                    <a:lnTo>
                      <a:pt x="2537" y="676"/>
                    </a:lnTo>
                    <a:lnTo>
                      <a:pt x="2483" y="685"/>
                    </a:lnTo>
                    <a:lnTo>
                      <a:pt x="2477" y="687"/>
                    </a:lnTo>
                    <a:lnTo>
                      <a:pt x="2472" y="689"/>
                    </a:lnTo>
                    <a:lnTo>
                      <a:pt x="2425" y="697"/>
                    </a:lnTo>
                    <a:lnTo>
                      <a:pt x="2383" y="710"/>
                    </a:lnTo>
                    <a:lnTo>
                      <a:pt x="2349" y="724"/>
                    </a:lnTo>
                    <a:lnTo>
                      <a:pt x="2321" y="743"/>
                    </a:lnTo>
                    <a:lnTo>
                      <a:pt x="2300" y="766"/>
                    </a:lnTo>
                    <a:lnTo>
                      <a:pt x="2286" y="792"/>
                    </a:lnTo>
                    <a:lnTo>
                      <a:pt x="2279" y="817"/>
                    </a:lnTo>
                    <a:lnTo>
                      <a:pt x="2283" y="845"/>
                    </a:lnTo>
                    <a:lnTo>
                      <a:pt x="2291" y="876"/>
                    </a:lnTo>
                    <a:lnTo>
                      <a:pt x="2311" y="913"/>
                    </a:lnTo>
                    <a:lnTo>
                      <a:pt x="2337" y="953"/>
                    </a:lnTo>
                    <a:lnTo>
                      <a:pt x="2341" y="957"/>
                    </a:lnTo>
                    <a:lnTo>
                      <a:pt x="2412" y="1023"/>
                    </a:lnTo>
                    <a:lnTo>
                      <a:pt x="2481" y="1088"/>
                    </a:lnTo>
                    <a:lnTo>
                      <a:pt x="2544" y="1148"/>
                    </a:lnTo>
                    <a:lnTo>
                      <a:pt x="2604" y="1202"/>
                    </a:lnTo>
                    <a:lnTo>
                      <a:pt x="2658" y="1255"/>
                    </a:lnTo>
                    <a:lnTo>
                      <a:pt x="2705" y="1300"/>
                    </a:lnTo>
                    <a:lnTo>
                      <a:pt x="2746" y="1337"/>
                    </a:lnTo>
                    <a:lnTo>
                      <a:pt x="2779" y="1369"/>
                    </a:lnTo>
                    <a:lnTo>
                      <a:pt x="2805" y="1393"/>
                    </a:lnTo>
                    <a:lnTo>
                      <a:pt x="2826" y="1413"/>
                    </a:lnTo>
                    <a:lnTo>
                      <a:pt x="2721" y="1497"/>
                    </a:lnTo>
                    <a:lnTo>
                      <a:pt x="2611" y="1586"/>
                    </a:lnTo>
                    <a:lnTo>
                      <a:pt x="2500" y="1681"/>
                    </a:lnTo>
                    <a:lnTo>
                      <a:pt x="2390" y="1779"/>
                    </a:lnTo>
                    <a:lnTo>
                      <a:pt x="2279" y="1880"/>
                    </a:lnTo>
                    <a:lnTo>
                      <a:pt x="2274" y="1887"/>
                    </a:lnTo>
                    <a:lnTo>
                      <a:pt x="2270" y="1894"/>
                    </a:lnTo>
                    <a:lnTo>
                      <a:pt x="2265" y="1914"/>
                    </a:lnTo>
                    <a:lnTo>
                      <a:pt x="2263" y="1931"/>
                    </a:lnTo>
                    <a:lnTo>
                      <a:pt x="2265" y="1949"/>
                    </a:lnTo>
                    <a:lnTo>
                      <a:pt x="2270" y="1966"/>
                    </a:lnTo>
                    <a:lnTo>
                      <a:pt x="2286" y="1993"/>
                    </a:lnTo>
                    <a:lnTo>
                      <a:pt x="2309" y="2014"/>
                    </a:lnTo>
                    <a:lnTo>
                      <a:pt x="2341" y="2031"/>
                    </a:lnTo>
                    <a:lnTo>
                      <a:pt x="2379" y="2043"/>
                    </a:lnTo>
                    <a:lnTo>
                      <a:pt x="2426" y="2052"/>
                    </a:lnTo>
                    <a:lnTo>
                      <a:pt x="2481" y="2057"/>
                    </a:lnTo>
                    <a:lnTo>
                      <a:pt x="2493" y="2061"/>
                    </a:lnTo>
                    <a:lnTo>
                      <a:pt x="2532" y="2075"/>
                    </a:lnTo>
                    <a:lnTo>
                      <a:pt x="2569" y="2089"/>
                    </a:lnTo>
                    <a:lnTo>
                      <a:pt x="2607" y="2108"/>
                    </a:lnTo>
                    <a:lnTo>
                      <a:pt x="2642" y="2129"/>
                    </a:lnTo>
                    <a:lnTo>
                      <a:pt x="2674" y="2157"/>
                    </a:lnTo>
                    <a:lnTo>
                      <a:pt x="2709" y="2198"/>
                    </a:lnTo>
                    <a:lnTo>
                      <a:pt x="2735" y="2241"/>
                    </a:lnTo>
                    <a:lnTo>
                      <a:pt x="2753" y="2287"/>
                    </a:lnTo>
                    <a:lnTo>
                      <a:pt x="2765" y="2336"/>
                    </a:lnTo>
                    <a:lnTo>
                      <a:pt x="2768" y="2385"/>
                    </a:lnTo>
                    <a:lnTo>
                      <a:pt x="2763" y="2436"/>
                    </a:lnTo>
                    <a:lnTo>
                      <a:pt x="2751" y="2483"/>
                    </a:lnTo>
                    <a:lnTo>
                      <a:pt x="2732" y="2531"/>
                    </a:lnTo>
                    <a:lnTo>
                      <a:pt x="2705" y="2576"/>
                    </a:lnTo>
                    <a:lnTo>
                      <a:pt x="2670" y="2617"/>
                    </a:lnTo>
                    <a:lnTo>
                      <a:pt x="2632" y="2650"/>
                    </a:lnTo>
                    <a:lnTo>
                      <a:pt x="2588" y="2676"/>
                    </a:lnTo>
                    <a:lnTo>
                      <a:pt x="2540" y="2695"/>
                    </a:lnTo>
                    <a:lnTo>
                      <a:pt x="2490" y="2708"/>
                    </a:lnTo>
                    <a:lnTo>
                      <a:pt x="2437" y="2711"/>
                    </a:lnTo>
                    <a:lnTo>
                      <a:pt x="2437" y="2711"/>
                    </a:lnTo>
                    <a:lnTo>
                      <a:pt x="2386" y="2708"/>
                    </a:lnTo>
                    <a:lnTo>
                      <a:pt x="2337" y="2695"/>
                    </a:lnTo>
                    <a:lnTo>
                      <a:pt x="2291" y="2678"/>
                    </a:lnTo>
                    <a:lnTo>
                      <a:pt x="2248" y="2652"/>
                    </a:lnTo>
                    <a:lnTo>
                      <a:pt x="2209" y="2618"/>
                    </a:lnTo>
                    <a:lnTo>
                      <a:pt x="2174" y="2576"/>
                    </a:lnTo>
                    <a:lnTo>
                      <a:pt x="2146" y="2527"/>
                    </a:lnTo>
                    <a:lnTo>
                      <a:pt x="2127" y="2475"/>
                    </a:lnTo>
                    <a:lnTo>
                      <a:pt x="2116" y="2420"/>
                    </a:lnTo>
                    <a:lnTo>
                      <a:pt x="2114" y="2415"/>
                    </a:lnTo>
                    <a:lnTo>
                      <a:pt x="2113" y="2411"/>
                    </a:lnTo>
                    <a:lnTo>
                      <a:pt x="2106" y="2362"/>
                    </a:lnTo>
                    <a:lnTo>
                      <a:pt x="2093" y="2322"/>
                    </a:lnTo>
                    <a:lnTo>
                      <a:pt x="2078" y="2287"/>
                    </a:lnTo>
                    <a:lnTo>
                      <a:pt x="2058" y="2261"/>
                    </a:lnTo>
                    <a:lnTo>
                      <a:pt x="2035" y="2240"/>
                    </a:lnTo>
                    <a:lnTo>
                      <a:pt x="2009" y="2224"/>
                    </a:lnTo>
                    <a:lnTo>
                      <a:pt x="1988" y="2219"/>
                    </a:lnTo>
                    <a:lnTo>
                      <a:pt x="1965" y="2219"/>
                    </a:lnTo>
                    <a:lnTo>
                      <a:pt x="1939" y="2226"/>
                    </a:lnTo>
                    <a:lnTo>
                      <a:pt x="1930" y="2229"/>
                    </a:lnTo>
                    <a:lnTo>
                      <a:pt x="1923" y="2234"/>
                    </a:lnTo>
                    <a:lnTo>
                      <a:pt x="1857" y="2308"/>
                    </a:lnTo>
                    <a:lnTo>
                      <a:pt x="1794" y="2378"/>
                    </a:lnTo>
                    <a:lnTo>
                      <a:pt x="1732" y="2445"/>
                    </a:lnTo>
                    <a:lnTo>
                      <a:pt x="1678" y="2510"/>
                    </a:lnTo>
                    <a:lnTo>
                      <a:pt x="1625" y="2569"/>
                    </a:lnTo>
                    <a:lnTo>
                      <a:pt x="1580" y="2625"/>
                    </a:lnTo>
                    <a:lnTo>
                      <a:pt x="1538" y="2676"/>
                    </a:lnTo>
                    <a:lnTo>
                      <a:pt x="1501" y="2720"/>
                    </a:lnTo>
                    <a:lnTo>
                      <a:pt x="1469" y="2760"/>
                    </a:lnTo>
                    <a:lnTo>
                      <a:pt x="1443" y="2792"/>
                    </a:lnTo>
                    <a:lnTo>
                      <a:pt x="1422" y="2764"/>
                    </a:lnTo>
                    <a:lnTo>
                      <a:pt x="1394" y="2730"/>
                    </a:lnTo>
                    <a:lnTo>
                      <a:pt x="1360" y="2690"/>
                    </a:lnTo>
                    <a:lnTo>
                      <a:pt x="1322" y="2643"/>
                    </a:lnTo>
                    <a:lnTo>
                      <a:pt x="1278" y="2590"/>
                    </a:lnTo>
                    <a:lnTo>
                      <a:pt x="1229" y="2532"/>
                    </a:lnTo>
                    <a:lnTo>
                      <a:pt x="1175" y="2471"/>
                    </a:lnTo>
                    <a:lnTo>
                      <a:pt x="1117" y="2406"/>
                    </a:lnTo>
                    <a:lnTo>
                      <a:pt x="1055" y="2338"/>
                    </a:lnTo>
                    <a:lnTo>
                      <a:pt x="991" y="2266"/>
                    </a:lnTo>
                    <a:lnTo>
                      <a:pt x="920" y="2192"/>
                    </a:lnTo>
                    <a:lnTo>
                      <a:pt x="915" y="2187"/>
                    </a:lnTo>
                    <a:lnTo>
                      <a:pt x="910" y="2184"/>
                    </a:lnTo>
                    <a:lnTo>
                      <a:pt x="903" y="2182"/>
                    </a:lnTo>
                    <a:lnTo>
                      <a:pt x="896" y="2182"/>
                    </a:lnTo>
                    <a:lnTo>
                      <a:pt x="887" y="2182"/>
                    </a:lnTo>
                    <a:lnTo>
                      <a:pt x="885" y="2180"/>
                    </a:lnTo>
                    <a:lnTo>
                      <a:pt x="863" y="2184"/>
                    </a:lnTo>
                    <a:lnTo>
                      <a:pt x="847" y="2189"/>
                    </a:lnTo>
                    <a:lnTo>
                      <a:pt x="824" y="2203"/>
                    </a:lnTo>
                    <a:lnTo>
                      <a:pt x="806" y="2219"/>
                    </a:lnTo>
                    <a:lnTo>
                      <a:pt x="794" y="2238"/>
                    </a:lnTo>
                    <a:lnTo>
                      <a:pt x="782" y="2261"/>
                    </a:lnTo>
                    <a:lnTo>
                      <a:pt x="773" y="2285"/>
                    </a:lnTo>
                    <a:lnTo>
                      <a:pt x="766" y="2312"/>
                    </a:lnTo>
                    <a:lnTo>
                      <a:pt x="756" y="2345"/>
                    </a:lnTo>
                    <a:lnTo>
                      <a:pt x="742" y="2380"/>
                    </a:lnTo>
                    <a:lnTo>
                      <a:pt x="740" y="2387"/>
                    </a:lnTo>
                    <a:lnTo>
                      <a:pt x="738" y="2396"/>
                    </a:lnTo>
                    <a:lnTo>
                      <a:pt x="735" y="2438"/>
                    </a:lnTo>
                    <a:lnTo>
                      <a:pt x="724" y="2480"/>
                    </a:lnTo>
                    <a:lnTo>
                      <a:pt x="705" y="2520"/>
                    </a:lnTo>
                    <a:lnTo>
                      <a:pt x="680" y="2559"/>
                    </a:lnTo>
                    <a:lnTo>
                      <a:pt x="649" y="2596"/>
                    </a:lnTo>
                    <a:lnTo>
                      <a:pt x="610" y="2629"/>
                    </a:lnTo>
                    <a:lnTo>
                      <a:pt x="566" y="2655"/>
                    </a:lnTo>
                    <a:lnTo>
                      <a:pt x="519" y="2674"/>
                    </a:lnTo>
                    <a:lnTo>
                      <a:pt x="470" y="2687"/>
                    </a:lnTo>
                    <a:lnTo>
                      <a:pt x="419" y="2690"/>
                    </a:lnTo>
                    <a:lnTo>
                      <a:pt x="368" y="2687"/>
                    </a:lnTo>
                    <a:lnTo>
                      <a:pt x="319" y="2674"/>
                    </a:lnTo>
                    <a:lnTo>
                      <a:pt x="272" y="2655"/>
                    </a:lnTo>
                    <a:lnTo>
                      <a:pt x="228" y="2629"/>
                    </a:lnTo>
                    <a:lnTo>
                      <a:pt x="189" y="2596"/>
                    </a:lnTo>
                    <a:lnTo>
                      <a:pt x="154" y="2553"/>
                    </a:lnTo>
                    <a:lnTo>
                      <a:pt x="128" y="2510"/>
                    </a:lnTo>
                    <a:lnTo>
                      <a:pt x="109" y="2462"/>
                    </a:lnTo>
                    <a:lnTo>
                      <a:pt x="96" y="2413"/>
                    </a:lnTo>
                    <a:lnTo>
                      <a:pt x="93" y="2362"/>
                    </a:lnTo>
                    <a:lnTo>
                      <a:pt x="96" y="2312"/>
                    </a:lnTo>
                    <a:lnTo>
                      <a:pt x="109" y="2263"/>
                    </a:lnTo>
                    <a:lnTo>
                      <a:pt x="128" y="2215"/>
                    </a:lnTo>
                    <a:lnTo>
                      <a:pt x="154" y="2171"/>
                    </a:lnTo>
                    <a:lnTo>
                      <a:pt x="189" y="2131"/>
                    </a:lnTo>
                    <a:lnTo>
                      <a:pt x="235" y="2089"/>
                    </a:lnTo>
                    <a:lnTo>
                      <a:pt x="282" y="2061"/>
                    </a:lnTo>
                    <a:lnTo>
                      <a:pt x="333" y="2043"/>
                    </a:lnTo>
                    <a:lnTo>
                      <a:pt x="384" y="2036"/>
                    </a:lnTo>
                    <a:lnTo>
                      <a:pt x="391" y="2035"/>
                    </a:lnTo>
                    <a:lnTo>
                      <a:pt x="398" y="2033"/>
                    </a:lnTo>
                    <a:lnTo>
                      <a:pt x="426" y="2024"/>
                    </a:lnTo>
                    <a:lnTo>
                      <a:pt x="456" y="2017"/>
                    </a:lnTo>
                    <a:lnTo>
                      <a:pt x="486" y="2010"/>
                    </a:lnTo>
                    <a:lnTo>
                      <a:pt x="514" y="2003"/>
                    </a:lnTo>
                    <a:lnTo>
                      <a:pt x="542" y="1993"/>
                    </a:lnTo>
                    <a:lnTo>
                      <a:pt x="564" y="1979"/>
                    </a:lnTo>
                    <a:lnTo>
                      <a:pt x="584" y="1961"/>
                    </a:lnTo>
                    <a:lnTo>
                      <a:pt x="598" y="1937"/>
                    </a:lnTo>
                    <a:lnTo>
                      <a:pt x="600" y="1928"/>
                    </a:lnTo>
                    <a:lnTo>
                      <a:pt x="601" y="1917"/>
                    </a:lnTo>
                    <a:lnTo>
                      <a:pt x="598" y="1905"/>
                    </a:lnTo>
                    <a:lnTo>
                      <a:pt x="587" y="1891"/>
                    </a:lnTo>
                    <a:lnTo>
                      <a:pt x="584" y="1884"/>
                    </a:lnTo>
                    <a:lnTo>
                      <a:pt x="578" y="1877"/>
                    </a:lnTo>
                    <a:lnTo>
                      <a:pt x="566" y="1865"/>
                    </a:lnTo>
                    <a:lnTo>
                      <a:pt x="563" y="1863"/>
                    </a:lnTo>
                    <a:lnTo>
                      <a:pt x="559" y="1856"/>
                    </a:lnTo>
                    <a:lnTo>
                      <a:pt x="493" y="1796"/>
                    </a:lnTo>
                    <a:lnTo>
                      <a:pt x="491" y="1796"/>
                    </a:lnTo>
                    <a:lnTo>
                      <a:pt x="426" y="1737"/>
                    </a:lnTo>
                    <a:lnTo>
                      <a:pt x="363" y="1682"/>
                    </a:lnTo>
                    <a:lnTo>
                      <a:pt x="301" y="1632"/>
                    </a:lnTo>
                    <a:lnTo>
                      <a:pt x="245" y="1584"/>
                    </a:lnTo>
                    <a:lnTo>
                      <a:pt x="193" y="1542"/>
                    </a:lnTo>
                    <a:lnTo>
                      <a:pt x="144" y="1502"/>
                    </a:lnTo>
                    <a:lnTo>
                      <a:pt x="100" y="1469"/>
                    </a:lnTo>
                    <a:lnTo>
                      <a:pt x="61" y="1439"/>
                    </a:lnTo>
                    <a:lnTo>
                      <a:pt x="28" y="1414"/>
                    </a:lnTo>
                    <a:lnTo>
                      <a:pt x="0" y="1393"/>
                    </a:lnTo>
                    <a:lnTo>
                      <a:pt x="42" y="1362"/>
                    </a:lnTo>
                    <a:lnTo>
                      <a:pt x="88" y="1325"/>
                    </a:lnTo>
                    <a:lnTo>
                      <a:pt x="140" y="1283"/>
                    </a:lnTo>
                    <a:lnTo>
                      <a:pt x="196" y="1236"/>
                    </a:lnTo>
                    <a:lnTo>
                      <a:pt x="258" y="1186"/>
                    </a:lnTo>
                    <a:lnTo>
                      <a:pt x="319" y="1136"/>
                    </a:lnTo>
                    <a:lnTo>
                      <a:pt x="382" y="1083"/>
                    </a:lnTo>
                    <a:lnTo>
                      <a:pt x="445" y="1032"/>
                    </a:lnTo>
                    <a:lnTo>
                      <a:pt x="507" y="980"/>
                    </a:lnTo>
                    <a:lnTo>
                      <a:pt x="566" y="929"/>
                    </a:lnTo>
                    <a:lnTo>
                      <a:pt x="570" y="925"/>
                    </a:lnTo>
                    <a:lnTo>
                      <a:pt x="587" y="904"/>
                    </a:lnTo>
                    <a:lnTo>
                      <a:pt x="594" y="881"/>
                    </a:lnTo>
                    <a:lnTo>
                      <a:pt x="596" y="862"/>
                    </a:lnTo>
                    <a:lnTo>
                      <a:pt x="594" y="843"/>
                    </a:lnTo>
                    <a:lnTo>
                      <a:pt x="587" y="825"/>
                    </a:lnTo>
                    <a:lnTo>
                      <a:pt x="582" y="810"/>
                    </a:lnTo>
                    <a:lnTo>
                      <a:pt x="571" y="792"/>
                    </a:lnTo>
                    <a:lnTo>
                      <a:pt x="557" y="775"/>
                    </a:lnTo>
                    <a:lnTo>
                      <a:pt x="536" y="759"/>
                    </a:lnTo>
                    <a:lnTo>
                      <a:pt x="512" y="748"/>
                    </a:lnTo>
                    <a:lnTo>
                      <a:pt x="486" y="741"/>
                    </a:lnTo>
                    <a:lnTo>
                      <a:pt x="459" y="738"/>
                    </a:lnTo>
                    <a:lnTo>
                      <a:pt x="421" y="733"/>
                    </a:lnTo>
                    <a:lnTo>
                      <a:pt x="380" y="720"/>
                    </a:lnTo>
                    <a:lnTo>
                      <a:pt x="375" y="718"/>
                    </a:lnTo>
                    <a:lnTo>
                      <a:pt x="356" y="711"/>
                    </a:lnTo>
                    <a:lnTo>
                      <a:pt x="319" y="699"/>
                    </a:lnTo>
                    <a:lnTo>
                      <a:pt x="282" y="683"/>
                    </a:lnTo>
                    <a:lnTo>
                      <a:pt x="245" y="666"/>
                    </a:lnTo>
                    <a:lnTo>
                      <a:pt x="210" y="645"/>
                    </a:lnTo>
                    <a:lnTo>
                      <a:pt x="179" y="619"/>
                    </a:lnTo>
                    <a:lnTo>
                      <a:pt x="144" y="578"/>
                    </a:lnTo>
                    <a:lnTo>
                      <a:pt x="117" y="534"/>
                    </a:lnTo>
                    <a:lnTo>
                      <a:pt x="100" y="487"/>
                    </a:lnTo>
                    <a:lnTo>
                      <a:pt x="88" y="438"/>
                    </a:lnTo>
                    <a:lnTo>
                      <a:pt x="84" y="389"/>
                    </a:lnTo>
                    <a:lnTo>
                      <a:pt x="89" y="338"/>
                    </a:lnTo>
                    <a:lnTo>
                      <a:pt x="102" y="289"/>
                    </a:lnTo>
                    <a:lnTo>
                      <a:pt x="121" y="242"/>
                    </a:lnTo>
                    <a:lnTo>
                      <a:pt x="147" y="196"/>
                    </a:lnTo>
                    <a:lnTo>
                      <a:pt x="182" y="156"/>
                    </a:lnTo>
                    <a:lnTo>
                      <a:pt x="223" y="123"/>
                    </a:lnTo>
                    <a:lnTo>
                      <a:pt x="265" y="96"/>
                    </a:lnTo>
                    <a:lnTo>
                      <a:pt x="312" y="77"/>
                    </a:lnTo>
                    <a:lnTo>
                      <a:pt x="361" y="65"/>
                    </a:lnTo>
                    <a:lnTo>
                      <a:pt x="412" y="61"/>
                    </a:lnTo>
                    <a:lnTo>
                      <a:pt x="459" y="65"/>
                    </a:lnTo>
                    <a:lnTo>
                      <a:pt x="507" y="75"/>
                    </a:lnTo>
                    <a:lnTo>
                      <a:pt x="556" y="95"/>
                    </a:lnTo>
                    <a:lnTo>
                      <a:pt x="601" y="121"/>
                    </a:lnTo>
                    <a:lnTo>
                      <a:pt x="642" y="156"/>
                    </a:lnTo>
                    <a:lnTo>
                      <a:pt x="678" y="200"/>
                    </a:lnTo>
                    <a:lnTo>
                      <a:pt x="706" y="247"/>
                    </a:lnTo>
                    <a:lnTo>
                      <a:pt x="726" y="300"/>
                    </a:lnTo>
                    <a:lnTo>
                      <a:pt x="736" y="354"/>
                    </a:lnTo>
                    <a:lnTo>
                      <a:pt x="736" y="359"/>
                    </a:lnTo>
                    <a:lnTo>
                      <a:pt x="738" y="364"/>
                    </a:lnTo>
                    <a:lnTo>
                      <a:pt x="740" y="371"/>
                    </a:lnTo>
                    <a:lnTo>
                      <a:pt x="750" y="426"/>
                    </a:lnTo>
                    <a:lnTo>
                      <a:pt x="766" y="471"/>
                    </a:lnTo>
                    <a:lnTo>
                      <a:pt x="787" y="506"/>
                    </a:lnTo>
                    <a:lnTo>
                      <a:pt x="812" y="534"/>
                    </a:lnTo>
                    <a:lnTo>
                      <a:pt x="841" y="552"/>
                    </a:lnTo>
                    <a:lnTo>
                      <a:pt x="864" y="557"/>
                    </a:lnTo>
                    <a:lnTo>
                      <a:pt x="889" y="557"/>
                    </a:lnTo>
                    <a:lnTo>
                      <a:pt x="917" y="550"/>
                    </a:lnTo>
                    <a:lnTo>
                      <a:pt x="947" y="538"/>
                    </a:lnTo>
                    <a:lnTo>
                      <a:pt x="952" y="534"/>
                    </a:lnTo>
                    <a:lnTo>
                      <a:pt x="955" y="531"/>
                    </a:lnTo>
                    <a:lnTo>
                      <a:pt x="1024" y="457"/>
                    </a:lnTo>
                    <a:lnTo>
                      <a:pt x="1087" y="387"/>
                    </a:lnTo>
                    <a:lnTo>
                      <a:pt x="1145" y="322"/>
                    </a:lnTo>
                    <a:lnTo>
                      <a:pt x="1199" y="259"/>
                    </a:lnTo>
                    <a:lnTo>
                      <a:pt x="1248" y="203"/>
                    </a:lnTo>
                    <a:lnTo>
                      <a:pt x="1294" y="151"/>
                    </a:lnTo>
                    <a:lnTo>
                      <a:pt x="1332" y="103"/>
                    </a:lnTo>
                    <a:lnTo>
                      <a:pt x="1366" y="63"/>
                    </a:lnTo>
                    <a:lnTo>
                      <a:pt x="1394" y="28"/>
                    </a:lnTo>
                    <a:lnTo>
                      <a:pt x="1417" y="0"/>
                    </a:lnTo>
                    <a:close/>
                  </a:path>
                </a:pathLst>
              </a:custGeom>
              <a:solidFill>
                <a:srgbClr val="EF423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4" name="Freeform 32">
                <a:extLst>
                  <a:ext uri="{FF2B5EF4-FFF2-40B4-BE49-F238E27FC236}">
                    <a16:creationId xmlns="" xmlns:a16="http://schemas.microsoft.com/office/drawing/2014/main" id="{F1A0CC12-71C3-3AB2-19CB-9EADA1B5049F}"/>
                  </a:ext>
                </a:extLst>
              </p:cNvPr>
              <p:cNvSpPr>
                <a:spLocks/>
              </p:cNvSpPr>
              <p:nvPr/>
            </p:nvSpPr>
            <p:spPr bwMode="auto">
              <a:xfrm>
                <a:off x="6263978" y="2025692"/>
                <a:ext cx="2062169" cy="2052025"/>
              </a:xfrm>
              <a:custGeom>
                <a:avLst/>
                <a:gdLst>
                  <a:gd name="T0" fmla="*/ 1582 w 2846"/>
                  <a:gd name="T1" fmla="*/ 174 h 2833"/>
                  <a:gd name="T2" fmla="*/ 1873 w 2846"/>
                  <a:gd name="T3" fmla="*/ 503 h 2833"/>
                  <a:gd name="T4" fmla="*/ 2011 w 2846"/>
                  <a:gd name="T5" fmla="*/ 563 h 2833"/>
                  <a:gd name="T6" fmla="*/ 2116 w 2846"/>
                  <a:gd name="T7" fmla="*/ 461 h 2833"/>
                  <a:gd name="T8" fmla="*/ 2148 w 2846"/>
                  <a:gd name="T9" fmla="*/ 318 h 2833"/>
                  <a:gd name="T10" fmla="*/ 2276 w 2846"/>
                  <a:gd name="T11" fmla="*/ 123 h 2833"/>
                  <a:gd name="T12" fmla="*/ 2525 w 2846"/>
                  <a:gd name="T13" fmla="*/ 63 h 2833"/>
                  <a:gd name="T14" fmla="*/ 2742 w 2846"/>
                  <a:gd name="T15" fmla="*/ 197 h 2833"/>
                  <a:gd name="T16" fmla="*/ 2797 w 2846"/>
                  <a:gd name="T17" fmla="*/ 439 h 2833"/>
                  <a:gd name="T18" fmla="*/ 2690 w 2846"/>
                  <a:gd name="T19" fmla="*/ 630 h 2833"/>
                  <a:gd name="T20" fmla="*/ 2491 w 2846"/>
                  <a:gd name="T21" fmla="*/ 707 h 2833"/>
                  <a:gd name="T22" fmla="*/ 2411 w 2846"/>
                  <a:gd name="T23" fmla="*/ 731 h 2833"/>
                  <a:gd name="T24" fmla="*/ 2292 w 2846"/>
                  <a:gd name="T25" fmla="*/ 812 h 2833"/>
                  <a:gd name="T26" fmla="*/ 2346 w 2846"/>
                  <a:gd name="T27" fmla="*/ 975 h 2833"/>
                  <a:gd name="T28" fmla="*/ 2618 w 2846"/>
                  <a:gd name="T29" fmla="*/ 1217 h 2833"/>
                  <a:gd name="T30" fmla="*/ 2846 w 2846"/>
                  <a:gd name="T31" fmla="*/ 1404 h 2833"/>
                  <a:gd name="T32" fmla="*/ 2655 w 2846"/>
                  <a:gd name="T33" fmla="*/ 1558 h 2833"/>
                  <a:gd name="T34" fmla="*/ 2342 w 2846"/>
                  <a:gd name="T35" fmla="*/ 1830 h 2833"/>
                  <a:gd name="T36" fmla="*/ 2258 w 2846"/>
                  <a:gd name="T37" fmla="*/ 1949 h 2833"/>
                  <a:gd name="T38" fmla="*/ 2321 w 2846"/>
                  <a:gd name="T39" fmla="*/ 2039 h 2833"/>
                  <a:gd name="T40" fmla="*/ 2467 w 2846"/>
                  <a:gd name="T41" fmla="*/ 2079 h 2833"/>
                  <a:gd name="T42" fmla="*/ 2674 w 2846"/>
                  <a:gd name="T43" fmla="*/ 2172 h 2833"/>
                  <a:gd name="T44" fmla="*/ 2770 w 2846"/>
                  <a:gd name="T45" fmla="*/ 2405 h 2833"/>
                  <a:gd name="T46" fmla="*/ 2674 w 2846"/>
                  <a:gd name="T47" fmla="*/ 2636 h 2833"/>
                  <a:gd name="T48" fmla="*/ 2430 w 2846"/>
                  <a:gd name="T49" fmla="*/ 2736 h 2833"/>
                  <a:gd name="T50" fmla="*/ 2202 w 2846"/>
                  <a:gd name="T51" fmla="*/ 2645 h 2833"/>
                  <a:gd name="T52" fmla="*/ 2108 w 2846"/>
                  <a:gd name="T53" fmla="*/ 2465 h 2833"/>
                  <a:gd name="T54" fmla="*/ 2083 w 2846"/>
                  <a:gd name="T55" fmla="*/ 2324 h 2833"/>
                  <a:gd name="T56" fmla="*/ 1990 w 2846"/>
                  <a:gd name="T57" fmla="*/ 2230 h 2833"/>
                  <a:gd name="T58" fmla="*/ 1862 w 2846"/>
                  <a:gd name="T59" fmla="*/ 2310 h 2833"/>
                  <a:gd name="T60" fmla="*/ 1597 w 2846"/>
                  <a:gd name="T61" fmla="*/ 2610 h 2833"/>
                  <a:gd name="T62" fmla="*/ 1436 w 2846"/>
                  <a:gd name="T63" fmla="*/ 2810 h 2833"/>
                  <a:gd name="T64" fmla="*/ 1285 w 2846"/>
                  <a:gd name="T65" fmla="*/ 2682 h 2833"/>
                  <a:gd name="T66" fmla="*/ 1017 w 2846"/>
                  <a:gd name="T67" fmla="*/ 2387 h 2833"/>
                  <a:gd name="T68" fmla="*/ 885 w 2846"/>
                  <a:gd name="T69" fmla="*/ 2288 h 2833"/>
                  <a:gd name="T70" fmla="*/ 782 w 2846"/>
                  <a:gd name="T71" fmla="*/ 2324 h 2833"/>
                  <a:gd name="T72" fmla="*/ 726 w 2846"/>
                  <a:gd name="T73" fmla="*/ 2480 h 2833"/>
                  <a:gd name="T74" fmla="*/ 658 w 2846"/>
                  <a:gd name="T75" fmla="*/ 2654 h 2833"/>
                  <a:gd name="T76" fmla="*/ 445 w 2846"/>
                  <a:gd name="T77" fmla="*/ 2784 h 2833"/>
                  <a:gd name="T78" fmla="*/ 195 w 2846"/>
                  <a:gd name="T79" fmla="*/ 2724 h 2833"/>
                  <a:gd name="T80" fmla="*/ 60 w 2846"/>
                  <a:gd name="T81" fmla="*/ 2503 h 2833"/>
                  <a:gd name="T82" fmla="*/ 116 w 2846"/>
                  <a:gd name="T83" fmla="*/ 2252 h 2833"/>
                  <a:gd name="T84" fmla="*/ 270 w 2846"/>
                  <a:gd name="T85" fmla="*/ 2123 h 2833"/>
                  <a:gd name="T86" fmla="*/ 409 w 2846"/>
                  <a:gd name="T87" fmla="*/ 2104 h 2833"/>
                  <a:gd name="T88" fmla="*/ 544 w 2846"/>
                  <a:gd name="T89" fmla="*/ 2044 h 2833"/>
                  <a:gd name="T90" fmla="*/ 537 w 2846"/>
                  <a:gd name="T91" fmla="*/ 1904 h 2833"/>
                  <a:gd name="T92" fmla="*/ 331 w 2846"/>
                  <a:gd name="T93" fmla="*/ 1716 h 2833"/>
                  <a:gd name="T94" fmla="*/ 68 w 2846"/>
                  <a:gd name="T95" fmla="*/ 1497 h 2833"/>
                  <a:gd name="T96" fmla="*/ 74 w 2846"/>
                  <a:gd name="T97" fmla="*/ 1350 h 2833"/>
                  <a:gd name="T98" fmla="*/ 295 w 2846"/>
                  <a:gd name="T99" fmla="*/ 1089 h 2833"/>
                  <a:gd name="T100" fmla="*/ 508 w 2846"/>
                  <a:gd name="T101" fmla="*/ 878 h 2833"/>
                  <a:gd name="T102" fmla="*/ 566 w 2846"/>
                  <a:gd name="T103" fmla="*/ 949 h 2833"/>
                  <a:gd name="T104" fmla="*/ 587 w 2846"/>
                  <a:gd name="T105" fmla="*/ 1075 h 2833"/>
                  <a:gd name="T106" fmla="*/ 696 w 2846"/>
                  <a:gd name="T107" fmla="*/ 1275 h 2833"/>
                  <a:gd name="T108" fmla="*/ 973 w 2846"/>
                  <a:gd name="T109" fmla="*/ 1388 h 2833"/>
                  <a:gd name="T110" fmla="*/ 1219 w 2846"/>
                  <a:gd name="T111" fmla="*/ 1306 h 2833"/>
                  <a:gd name="T112" fmla="*/ 1368 w 2846"/>
                  <a:gd name="T113" fmla="*/ 1054 h 2833"/>
                  <a:gd name="T114" fmla="*/ 1299 w 2846"/>
                  <a:gd name="T115" fmla="*/ 761 h 2833"/>
                  <a:gd name="T116" fmla="*/ 1077 w 2846"/>
                  <a:gd name="T117" fmla="*/ 610 h 2833"/>
                  <a:gd name="T118" fmla="*/ 905 w 2846"/>
                  <a:gd name="T119" fmla="*/ 566 h 2833"/>
                  <a:gd name="T120" fmla="*/ 880 w 2846"/>
                  <a:gd name="T121" fmla="*/ 484 h 2833"/>
                  <a:gd name="T122" fmla="*/ 1198 w 2846"/>
                  <a:gd name="T123" fmla="*/ 200 h 2833"/>
                  <a:gd name="T124" fmla="*/ 1411 w 2846"/>
                  <a:gd name="T125" fmla="*/ 20 h 2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46" h="2833">
                    <a:moveTo>
                      <a:pt x="1438" y="0"/>
                    </a:moveTo>
                    <a:lnTo>
                      <a:pt x="1464" y="34"/>
                    </a:lnTo>
                    <a:lnTo>
                      <a:pt x="1497" y="74"/>
                    </a:lnTo>
                    <a:lnTo>
                      <a:pt x="1536" y="121"/>
                    </a:lnTo>
                    <a:lnTo>
                      <a:pt x="1582" y="174"/>
                    </a:lnTo>
                    <a:lnTo>
                      <a:pt x="1631" y="232"/>
                    </a:lnTo>
                    <a:lnTo>
                      <a:pt x="1685" y="293"/>
                    </a:lnTo>
                    <a:lnTo>
                      <a:pt x="1743" y="360"/>
                    </a:lnTo>
                    <a:lnTo>
                      <a:pt x="1806" y="430"/>
                    </a:lnTo>
                    <a:lnTo>
                      <a:pt x="1873" y="503"/>
                    </a:lnTo>
                    <a:lnTo>
                      <a:pt x="1878" y="507"/>
                    </a:lnTo>
                    <a:lnTo>
                      <a:pt x="1916" y="533"/>
                    </a:lnTo>
                    <a:lnTo>
                      <a:pt x="1951" y="551"/>
                    </a:lnTo>
                    <a:lnTo>
                      <a:pt x="1983" y="561"/>
                    </a:lnTo>
                    <a:lnTo>
                      <a:pt x="2011" y="563"/>
                    </a:lnTo>
                    <a:lnTo>
                      <a:pt x="2036" y="558"/>
                    </a:lnTo>
                    <a:lnTo>
                      <a:pt x="2062" y="544"/>
                    </a:lnTo>
                    <a:lnTo>
                      <a:pt x="2083" y="523"/>
                    </a:lnTo>
                    <a:lnTo>
                      <a:pt x="2102" y="495"/>
                    </a:lnTo>
                    <a:lnTo>
                      <a:pt x="2116" y="461"/>
                    </a:lnTo>
                    <a:lnTo>
                      <a:pt x="2129" y="419"/>
                    </a:lnTo>
                    <a:lnTo>
                      <a:pt x="2137" y="372"/>
                    </a:lnTo>
                    <a:lnTo>
                      <a:pt x="2139" y="367"/>
                    </a:lnTo>
                    <a:lnTo>
                      <a:pt x="2139" y="361"/>
                    </a:lnTo>
                    <a:lnTo>
                      <a:pt x="2148" y="318"/>
                    </a:lnTo>
                    <a:lnTo>
                      <a:pt x="2160" y="272"/>
                    </a:lnTo>
                    <a:lnTo>
                      <a:pt x="2181" y="232"/>
                    </a:lnTo>
                    <a:lnTo>
                      <a:pt x="2206" y="193"/>
                    </a:lnTo>
                    <a:lnTo>
                      <a:pt x="2237" y="158"/>
                    </a:lnTo>
                    <a:lnTo>
                      <a:pt x="2276" y="123"/>
                    </a:lnTo>
                    <a:lnTo>
                      <a:pt x="2321" y="97"/>
                    </a:lnTo>
                    <a:lnTo>
                      <a:pt x="2369" y="76"/>
                    </a:lnTo>
                    <a:lnTo>
                      <a:pt x="2420" y="63"/>
                    </a:lnTo>
                    <a:lnTo>
                      <a:pt x="2472" y="60"/>
                    </a:lnTo>
                    <a:lnTo>
                      <a:pt x="2525" y="63"/>
                    </a:lnTo>
                    <a:lnTo>
                      <a:pt x="2576" y="76"/>
                    </a:lnTo>
                    <a:lnTo>
                      <a:pt x="2625" y="97"/>
                    </a:lnTo>
                    <a:lnTo>
                      <a:pt x="2669" y="123"/>
                    </a:lnTo>
                    <a:lnTo>
                      <a:pt x="2709" y="158"/>
                    </a:lnTo>
                    <a:lnTo>
                      <a:pt x="2742" y="197"/>
                    </a:lnTo>
                    <a:lnTo>
                      <a:pt x="2769" y="241"/>
                    </a:lnTo>
                    <a:lnTo>
                      <a:pt x="2788" y="288"/>
                    </a:lnTo>
                    <a:lnTo>
                      <a:pt x="2798" y="337"/>
                    </a:lnTo>
                    <a:lnTo>
                      <a:pt x="2802" y="388"/>
                    </a:lnTo>
                    <a:lnTo>
                      <a:pt x="2797" y="439"/>
                    </a:lnTo>
                    <a:lnTo>
                      <a:pt x="2784" y="488"/>
                    </a:lnTo>
                    <a:lnTo>
                      <a:pt x="2763" y="535"/>
                    </a:lnTo>
                    <a:lnTo>
                      <a:pt x="2735" y="579"/>
                    </a:lnTo>
                    <a:lnTo>
                      <a:pt x="2700" y="619"/>
                    </a:lnTo>
                    <a:lnTo>
                      <a:pt x="2690" y="630"/>
                    </a:lnTo>
                    <a:lnTo>
                      <a:pt x="2649" y="659"/>
                    </a:lnTo>
                    <a:lnTo>
                      <a:pt x="2605" y="684"/>
                    </a:lnTo>
                    <a:lnTo>
                      <a:pt x="2556" y="698"/>
                    </a:lnTo>
                    <a:lnTo>
                      <a:pt x="2504" y="707"/>
                    </a:lnTo>
                    <a:lnTo>
                      <a:pt x="2491" y="707"/>
                    </a:lnTo>
                    <a:lnTo>
                      <a:pt x="2486" y="708"/>
                    </a:lnTo>
                    <a:lnTo>
                      <a:pt x="2479" y="710"/>
                    </a:lnTo>
                    <a:lnTo>
                      <a:pt x="2444" y="721"/>
                    </a:lnTo>
                    <a:lnTo>
                      <a:pt x="2434" y="724"/>
                    </a:lnTo>
                    <a:lnTo>
                      <a:pt x="2411" y="731"/>
                    </a:lnTo>
                    <a:lnTo>
                      <a:pt x="2381" y="740"/>
                    </a:lnTo>
                    <a:lnTo>
                      <a:pt x="2351" y="752"/>
                    </a:lnTo>
                    <a:lnTo>
                      <a:pt x="2327" y="768"/>
                    </a:lnTo>
                    <a:lnTo>
                      <a:pt x="2306" y="787"/>
                    </a:lnTo>
                    <a:lnTo>
                      <a:pt x="2292" y="812"/>
                    </a:lnTo>
                    <a:lnTo>
                      <a:pt x="2286" y="836"/>
                    </a:lnTo>
                    <a:lnTo>
                      <a:pt x="2290" y="864"/>
                    </a:lnTo>
                    <a:lnTo>
                      <a:pt x="2300" y="898"/>
                    </a:lnTo>
                    <a:lnTo>
                      <a:pt x="2320" y="936"/>
                    </a:lnTo>
                    <a:lnTo>
                      <a:pt x="2346" y="975"/>
                    </a:lnTo>
                    <a:lnTo>
                      <a:pt x="2349" y="980"/>
                    </a:lnTo>
                    <a:lnTo>
                      <a:pt x="2421" y="1045"/>
                    </a:lnTo>
                    <a:lnTo>
                      <a:pt x="2490" y="1106"/>
                    </a:lnTo>
                    <a:lnTo>
                      <a:pt x="2556" y="1164"/>
                    </a:lnTo>
                    <a:lnTo>
                      <a:pt x="2618" y="1217"/>
                    </a:lnTo>
                    <a:lnTo>
                      <a:pt x="2676" y="1266"/>
                    </a:lnTo>
                    <a:lnTo>
                      <a:pt x="2726" y="1308"/>
                    </a:lnTo>
                    <a:lnTo>
                      <a:pt x="2772" y="1346"/>
                    </a:lnTo>
                    <a:lnTo>
                      <a:pt x="2812" y="1378"/>
                    </a:lnTo>
                    <a:lnTo>
                      <a:pt x="2846" y="1404"/>
                    </a:lnTo>
                    <a:lnTo>
                      <a:pt x="2819" y="1425"/>
                    </a:lnTo>
                    <a:lnTo>
                      <a:pt x="2788" y="1450"/>
                    </a:lnTo>
                    <a:lnTo>
                      <a:pt x="2749" y="1481"/>
                    </a:lnTo>
                    <a:lnTo>
                      <a:pt x="2704" y="1516"/>
                    </a:lnTo>
                    <a:lnTo>
                      <a:pt x="2655" y="1558"/>
                    </a:lnTo>
                    <a:lnTo>
                      <a:pt x="2600" y="1604"/>
                    </a:lnTo>
                    <a:lnTo>
                      <a:pt x="2541" y="1653"/>
                    </a:lnTo>
                    <a:lnTo>
                      <a:pt x="2477" y="1709"/>
                    </a:lnTo>
                    <a:lnTo>
                      <a:pt x="2411" y="1767"/>
                    </a:lnTo>
                    <a:lnTo>
                      <a:pt x="2342" y="1830"/>
                    </a:lnTo>
                    <a:lnTo>
                      <a:pt x="2271" y="1897"/>
                    </a:lnTo>
                    <a:lnTo>
                      <a:pt x="2265" y="1904"/>
                    </a:lnTo>
                    <a:lnTo>
                      <a:pt x="2262" y="1911"/>
                    </a:lnTo>
                    <a:lnTo>
                      <a:pt x="2257" y="1932"/>
                    </a:lnTo>
                    <a:lnTo>
                      <a:pt x="2258" y="1949"/>
                    </a:lnTo>
                    <a:lnTo>
                      <a:pt x="2262" y="1965"/>
                    </a:lnTo>
                    <a:lnTo>
                      <a:pt x="2265" y="1977"/>
                    </a:lnTo>
                    <a:lnTo>
                      <a:pt x="2279" y="2002"/>
                    </a:lnTo>
                    <a:lnTo>
                      <a:pt x="2299" y="2023"/>
                    </a:lnTo>
                    <a:lnTo>
                      <a:pt x="2321" y="2039"/>
                    </a:lnTo>
                    <a:lnTo>
                      <a:pt x="2348" y="2053"/>
                    </a:lnTo>
                    <a:lnTo>
                      <a:pt x="2378" y="2061"/>
                    </a:lnTo>
                    <a:lnTo>
                      <a:pt x="2407" y="2070"/>
                    </a:lnTo>
                    <a:lnTo>
                      <a:pt x="2437" y="2075"/>
                    </a:lnTo>
                    <a:lnTo>
                      <a:pt x="2467" y="2079"/>
                    </a:lnTo>
                    <a:lnTo>
                      <a:pt x="2476" y="2079"/>
                    </a:lnTo>
                    <a:lnTo>
                      <a:pt x="2530" y="2089"/>
                    </a:lnTo>
                    <a:lnTo>
                      <a:pt x="2583" y="2109"/>
                    </a:lnTo>
                    <a:lnTo>
                      <a:pt x="2630" y="2137"/>
                    </a:lnTo>
                    <a:lnTo>
                      <a:pt x="2674" y="2172"/>
                    </a:lnTo>
                    <a:lnTo>
                      <a:pt x="2707" y="2214"/>
                    </a:lnTo>
                    <a:lnTo>
                      <a:pt x="2735" y="2258"/>
                    </a:lnTo>
                    <a:lnTo>
                      <a:pt x="2754" y="2305"/>
                    </a:lnTo>
                    <a:lnTo>
                      <a:pt x="2765" y="2354"/>
                    </a:lnTo>
                    <a:lnTo>
                      <a:pt x="2770" y="2405"/>
                    </a:lnTo>
                    <a:lnTo>
                      <a:pt x="2767" y="2456"/>
                    </a:lnTo>
                    <a:lnTo>
                      <a:pt x="2754" y="2505"/>
                    </a:lnTo>
                    <a:lnTo>
                      <a:pt x="2735" y="2552"/>
                    </a:lnTo>
                    <a:lnTo>
                      <a:pt x="2709" y="2596"/>
                    </a:lnTo>
                    <a:lnTo>
                      <a:pt x="2674" y="2636"/>
                    </a:lnTo>
                    <a:lnTo>
                      <a:pt x="2634" y="2671"/>
                    </a:lnTo>
                    <a:lnTo>
                      <a:pt x="2588" y="2699"/>
                    </a:lnTo>
                    <a:lnTo>
                      <a:pt x="2537" y="2720"/>
                    </a:lnTo>
                    <a:lnTo>
                      <a:pt x="2484" y="2733"/>
                    </a:lnTo>
                    <a:lnTo>
                      <a:pt x="2430" y="2736"/>
                    </a:lnTo>
                    <a:lnTo>
                      <a:pt x="2379" y="2733"/>
                    </a:lnTo>
                    <a:lnTo>
                      <a:pt x="2330" y="2722"/>
                    </a:lnTo>
                    <a:lnTo>
                      <a:pt x="2283" y="2703"/>
                    </a:lnTo>
                    <a:lnTo>
                      <a:pt x="2241" y="2677"/>
                    </a:lnTo>
                    <a:lnTo>
                      <a:pt x="2202" y="2645"/>
                    </a:lnTo>
                    <a:lnTo>
                      <a:pt x="2176" y="2612"/>
                    </a:lnTo>
                    <a:lnTo>
                      <a:pt x="2153" y="2577"/>
                    </a:lnTo>
                    <a:lnTo>
                      <a:pt x="2136" y="2540"/>
                    </a:lnTo>
                    <a:lnTo>
                      <a:pt x="2120" y="2503"/>
                    </a:lnTo>
                    <a:lnTo>
                      <a:pt x="2108" y="2465"/>
                    </a:lnTo>
                    <a:lnTo>
                      <a:pt x="2100" y="2447"/>
                    </a:lnTo>
                    <a:lnTo>
                      <a:pt x="2099" y="2417"/>
                    </a:lnTo>
                    <a:lnTo>
                      <a:pt x="2095" y="2386"/>
                    </a:lnTo>
                    <a:lnTo>
                      <a:pt x="2090" y="2354"/>
                    </a:lnTo>
                    <a:lnTo>
                      <a:pt x="2083" y="2324"/>
                    </a:lnTo>
                    <a:lnTo>
                      <a:pt x="2071" y="2296"/>
                    </a:lnTo>
                    <a:lnTo>
                      <a:pt x="2055" y="2270"/>
                    </a:lnTo>
                    <a:lnTo>
                      <a:pt x="2034" y="2251"/>
                    </a:lnTo>
                    <a:lnTo>
                      <a:pt x="2009" y="2235"/>
                    </a:lnTo>
                    <a:lnTo>
                      <a:pt x="1990" y="2230"/>
                    </a:lnTo>
                    <a:lnTo>
                      <a:pt x="1965" y="2228"/>
                    </a:lnTo>
                    <a:lnTo>
                      <a:pt x="1937" y="2233"/>
                    </a:lnTo>
                    <a:lnTo>
                      <a:pt x="1930" y="2237"/>
                    </a:lnTo>
                    <a:lnTo>
                      <a:pt x="1923" y="2242"/>
                    </a:lnTo>
                    <a:lnTo>
                      <a:pt x="1862" y="2310"/>
                    </a:lnTo>
                    <a:lnTo>
                      <a:pt x="1802" y="2375"/>
                    </a:lnTo>
                    <a:lnTo>
                      <a:pt x="1745" y="2438"/>
                    </a:lnTo>
                    <a:lnTo>
                      <a:pt x="1692" y="2500"/>
                    </a:lnTo>
                    <a:lnTo>
                      <a:pt x="1643" y="2556"/>
                    </a:lnTo>
                    <a:lnTo>
                      <a:pt x="1597" y="2610"/>
                    </a:lnTo>
                    <a:lnTo>
                      <a:pt x="1557" y="2659"/>
                    </a:lnTo>
                    <a:lnTo>
                      <a:pt x="1520" y="2705"/>
                    </a:lnTo>
                    <a:lnTo>
                      <a:pt x="1487" y="2745"/>
                    </a:lnTo>
                    <a:lnTo>
                      <a:pt x="1459" y="2780"/>
                    </a:lnTo>
                    <a:lnTo>
                      <a:pt x="1436" y="2810"/>
                    </a:lnTo>
                    <a:lnTo>
                      <a:pt x="1418" y="2833"/>
                    </a:lnTo>
                    <a:lnTo>
                      <a:pt x="1394" y="2803"/>
                    </a:lnTo>
                    <a:lnTo>
                      <a:pt x="1362" y="2768"/>
                    </a:lnTo>
                    <a:lnTo>
                      <a:pt x="1327" y="2727"/>
                    </a:lnTo>
                    <a:lnTo>
                      <a:pt x="1285" y="2682"/>
                    </a:lnTo>
                    <a:lnTo>
                      <a:pt x="1240" y="2631"/>
                    </a:lnTo>
                    <a:lnTo>
                      <a:pt x="1191" y="2577"/>
                    </a:lnTo>
                    <a:lnTo>
                      <a:pt x="1136" y="2517"/>
                    </a:lnTo>
                    <a:lnTo>
                      <a:pt x="1078" y="2454"/>
                    </a:lnTo>
                    <a:lnTo>
                      <a:pt x="1017" y="2387"/>
                    </a:lnTo>
                    <a:lnTo>
                      <a:pt x="952" y="2317"/>
                    </a:lnTo>
                    <a:lnTo>
                      <a:pt x="950" y="2316"/>
                    </a:lnTo>
                    <a:lnTo>
                      <a:pt x="945" y="2312"/>
                    </a:lnTo>
                    <a:lnTo>
                      <a:pt x="913" y="2296"/>
                    </a:lnTo>
                    <a:lnTo>
                      <a:pt x="885" y="2288"/>
                    </a:lnTo>
                    <a:lnTo>
                      <a:pt x="859" y="2284"/>
                    </a:lnTo>
                    <a:lnTo>
                      <a:pt x="843" y="2286"/>
                    </a:lnTo>
                    <a:lnTo>
                      <a:pt x="829" y="2289"/>
                    </a:lnTo>
                    <a:lnTo>
                      <a:pt x="803" y="2303"/>
                    </a:lnTo>
                    <a:lnTo>
                      <a:pt x="782" y="2324"/>
                    </a:lnTo>
                    <a:lnTo>
                      <a:pt x="763" y="2352"/>
                    </a:lnTo>
                    <a:lnTo>
                      <a:pt x="747" y="2386"/>
                    </a:lnTo>
                    <a:lnTo>
                      <a:pt x="736" y="2428"/>
                    </a:lnTo>
                    <a:lnTo>
                      <a:pt x="728" y="2475"/>
                    </a:lnTo>
                    <a:lnTo>
                      <a:pt x="726" y="2480"/>
                    </a:lnTo>
                    <a:lnTo>
                      <a:pt x="724" y="2486"/>
                    </a:lnTo>
                    <a:lnTo>
                      <a:pt x="717" y="2531"/>
                    </a:lnTo>
                    <a:lnTo>
                      <a:pt x="703" y="2575"/>
                    </a:lnTo>
                    <a:lnTo>
                      <a:pt x="684" y="2615"/>
                    </a:lnTo>
                    <a:lnTo>
                      <a:pt x="658" y="2654"/>
                    </a:lnTo>
                    <a:lnTo>
                      <a:pt x="628" y="2689"/>
                    </a:lnTo>
                    <a:lnTo>
                      <a:pt x="587" y="2724"/>
                    </a:lnTo>
                    <a:lnTo>
                      <a:pt x="544" y="2750"/>
                    </a:lnTo>
                    <a:lnTo>
                      <a:pt x="496" y="2771"/>
                    </a:lnTo>
                    <a:lnTo>
                      <a:pt x="445" y="2784"/>
                    </a:lnTo>
                    <a:lnTo>
                      <a:pt x="393" y="2787"/>
                    </a:lnTo>
                    <a:lnTo>
                      <a:pt x="338" y="2784"/>
                    </a:lnTo>
                    <a:lnTo>
                      <a:pt x="288" y="2771"/>
                    </a:lnTo>
                    <a:lnTo>
                      <a:pt x="240" y="2750"/>
                    </a:lnTo>
                    <a:lnTo>
                      <a:pt x="195" y="2724"/>
                    </a:lnTo>
                    <a:lnTo>
                      <a:pt x="154" y="2689"/>
                    </a:lnTo>
                    <a:lnTo>
                      <a:pt x="121" y="2649"/>
                    </a:lnTo>
                    <a:lnTo>
                      <a:pt x="93" y="2603"/>
                    </a:lnTo>
                    <a:lnTo>
                      <a:pt x="72" y="2556"/>
                    </a:lnTo>
                    <a:lnTo>
                      <a:pt x="60" y="2503"/>
                    </a:lnTo>
                    <a:lnTo>
                      <a:pt x="54" y="2451"/>
                    </a:lnTo>
                    <a:lnTo>
                      <a:pt x="58" y="2396"/>
                    </a:lnTo>
                    <a:lnTo>
                      <a:pt x="68" y="2345"/>
                    </a:lnTo>
                    <a:lnTo>
                      <a:pt x="88" y="2296"/>
                    </a:lnTo>
                    <a:lnTo>
                      <a:pt x="116" y="2252"/>
                    </a:lnTo>
                    <a:lnTo>
                      <a:pt x="149" y="2212"/>
                    </a:lnTo>
                    <a:lnTo>
                      <a:pt x="179" y="2184"/>
                    </a:lnTo>
                    <a:lnTo>
                      <a:pt x="209" y="2160"/>
                    </a:lnTo>
                    <a:lnTo>
                      <a:pt x="238" y="2139"/>
                    </a:lnTo>
                    <a:lnTo>
                      <a:pt x="270" y="2123"/>
                    </a:lnTo>
                    <a:lnTo>
                      <a:pt x="305" y="2114"/>
                    </a:lnTo>
                    <a:lnTo>
                      <a:pt x="340" y="2109"/>
                    </a:lnTo>
                    <a:lnTo>
                      <a:pt x="347" y="2109"/>
                    </a:lnTo>
                    <a:lnTo>
                      <a:pt x="377" y="2107"/>
                    </a:lnTo>
                    <a:lnTo>
                      <a:pt x="409" y="2104"/>
                    </a:lnTo>
                    <a:lnTo>
                      <a:pt x="440" y="2098"/>
                    </a:lnTo>
                    <a:lnTo>
                      <a:pt x="470" y="2091"/>
                    </a:lnTo>
                    <a:lnTo>
                      <a:pt x="498" y="2079"/>
                    </a:lnTo>
                    <a:lnTo>
                      <a:pt x="522" y="2063"/>
                    </a:lnTo>
                    <a:lnTo>
                      <a:pt x="544" y="2044"/>
                    </a:lnTo>
                    <a:lnTo>
                      <a:pt x="558" y="2019"/>
                    </a:lnTo>
                    <a:lnTo>
                      <a:pt x="563" y="1995"/>
                    </a:lnTo>
                    <a:lnTo>
                      <a:pt x="563" y="1967"/>
                    </a:lnTo>
                    <a:lnTo>
                      <a:pt x="552" y="1937"/>
                    </a:lnTo>
                    <a:lnTo>
                      <a:pt x="537" y="1904"/>
                    </a:lnTo>
                    <a:lnTo>
                      <a:pt x="535" y="1898"/>
                    </a:lnTo>
                    <a:lnTo>
                      <a:pt x="531" y="1895"/>
                    </a:lnTo>
                    <a:lnTo>
                      <a:pt x="461" y="1832"/>
                    </a:lnTo>
                    <a:lnTo>
                      <a:pt x="395" y="1772"/>
                    </a:lnTo>
                    <a:lnTo>
                      <a:pt x="331" y="1716"/>
                    </a:lnTo>
                    <a:lnTo>
                      <a:pt x="270" y="1664"/>
                    </a:lnTo>
                    <a:lnTo>
                      <a:pt x="214" y="1615"/>
                    </a:lnTo>
                    <a:lnTo>
                      <a:pt x="160" y="1571"/>
                    </a:lnTo>
                    <a:lnTo>
                      <a:pt x="112" y="1530"/>
                    </a:lnTo>
                    <a:lnTo>
                      <a:pt x="68" y="1497"/>
                    </a:lnTo>
                    <a:lnTo>
                      <a:pt x="32" y="1466"/>
                    </a:lnTo>
                    <a:lnTo>
                      <a:pt x="0" y="1441"/>
                    </a:lnTo>
                    <a:lnTo>
                      <a:pt x="19" y="1418"/>
                    </a:lnTo>
                    <a:lnTo>
                      <a:pt x="44" y="1387"/>
                    </a:lnTo>
                    <a:lnTo>
                      <a:pt x="74" y="1350"/>
                    </a:lnTo>
                    <a:lnTo>
                      <a:pt x="109" y="1308"/>
                    </a:lnTo>
                    <a:lnTo>
                      <a:pt x="147" y="1261"/>
                    </a:lnTo>
                    <a:lnTo>
                      <a:pt x="193" y="1208"/>
                    </a:lnTo>
                    <a:lnTo>
                      <a:pt x="242" y="1150"/>
                    </a:lnTo>
                    <a:lnTo>
                      <a:pt x="295" y="1089"/>
                    </a:lnTo>
                    <a:lnTo>
                      <a:pt x="352" y="1026"/>
                    </a:lnTo>
                    <a:lnTo>
                      <a:pt x="412" y="957"/>
                    </a:lnTo>
                    <a:lnTo>
                      <a:pt x="477" y="889"/>
                    </a:lnTo>
                    <a:lnTo>
                      <a:pt x="494" y="882"/>
                    </a:lnTo>
                    <a:lnTo>
                      <a:pt x="508" y="878"/>
                    </a:lnTo>
                    <a:lnTo>
                      <a:pt x="517" y="878"/>
                    </a:lnTo>
                    <a:lnTo>
                      <a:pt x="524" y="880"/>
                    </a:lnTo>
                    <a:lnTo>
                      <a:pt x="542" y="892"/>
                    </a:lnTo>
                    <a:lnTo>
                      <a:pt x="556" y="915"/>
                    </a:lnTo>
                    <a:lnTo>
                      <a:pt x="566" y="949"/>
                    </a:lnTo>
                    <a:lnTo>
                      <a:pt x="573" y="991"/>
                    </a:lnTo>
                    <a:lnTo>
                      <a:pt x="577" y="1040"/>
                    </a:lnTo>
                    <a:lnTo>
                      <a:pt x="579" y="1047"/>
                    </a:lnTo>
                    <a:lnTo>
                      <a:pt x="580" y="1052"/>
                    </a:lnTo>
                    <a:lnTo>
                      <a:pt x="587" y="1075"/>
                    </a:lnTo>
                    <a:lnTo>
                      <a:pt x="601" y="1113"/>
                    </a:lnTo>
                    <a:lnTo>
                      <a:pt x="619" y="1155"/>
                    </a:lnTo>
                    <a:lnTo>
                      <a:pt x="640" y="1197"/>
                    </a:lnTo>
                    <a:lnTo>
                      <a:pt x="665" y="1238"/>
                    </a:lnTo>
                    <a:lnTo>
                      <a:pt x="696" y="1275"/>
                    </a:lnTo>
                    <a:lnTo>
                      <a:pt x="743" y="1315"/>
                    </a:lnTo>
                    <a:lnTo>
                      <a:pt x="794" y="1346"/>
                    </a:lnTo>
                    <a:lnTo>
                      <a:pt x="850" y="1369"/>
                    </a:lnTo>
                    <a:lnTo>
                      <a:pt x="910" y="1383"/>
                    </a:lnTo>
                    <a:lnTo>
                      <a:pt x="973" y="1388"/>
                    </a:lnTo>
                    <a:lnTo>
                      <a:pt x="1026" y="1385"/>
                    </a:lnTo>
                    <a:lnTo>
                      <a:pt x="1077" y="1374"/>
                    </a:lnTo>
                    <a:lnTo>
                      <a:pt x="1127" y="1357"/>
                    </a:lnTo>
                    <a:lnTo>
                      <a:pt x="1175" y="1334"/>
                    </a:lnTo>
                    <a:lnTo>
                      <a:pt x="1219" y="1306"/>
                    </a:lnTo>
                    <a:lnTo>
                      <a:pt x="1257" y="1271"/>
                    </a:lnTo>
                    <a:lnTo>
                      <a:pt x="1297" y="1224"/>
                    </a:lnTo>
                    <a:lnTo>
                      <a:pt x="1331" y="1171"/>
                    </a:lnTo>
                    <a:lnTo>
                      <a:pt x="1354" y="1113"/>
                    </a:lnTo>
                    <a:lnTo>
                      <a:pt x="1368" y="1054"/>
                    </a:lnTo>
                    <a:lnTo>
                      <a:pt x="1373" y="992"/>
                    </a:lnTo>
                    <a:lnTo>
                      <a:pt x="1369" y="929"/>
                    </a:lnTo>
                    <a:lnTo>
                      <a:pt x="1354" y="870"/>
                    </a:lnTo>
                    <a:lnTo>
                      <a:pt x="1331" y="814"/>
                    </a:lnTo>
                    <a:lnTo>
                      <a:pt x="1299" y="761"/>
                    </a:lnTo>
                    <a:lnTo>
                      <a:pt x="1259" y="714"/>
                    </a:lnTo>
                    <a:lnTo>
                      <a:pt x="1219" y="679"/>
                    </a:lnTo>
                    <a:lnTo>
                      <a:pt x="1175" y="649"/>
                    </a:lnTo>
                    <a:lnTo>
                      <a:pt x="1127" y="626"/>
                    </a:lnTo>
                    <a:lnTo>
                      <a:pt x="1077" y="610"/>
                    </a:lnTo>
                    <a:lnTo>
                      <a:pt x="1026" y="600"/>
                    </a:lnTo>
                    <a:lnTo>
                      <a:pt x="1017" y="598"/>
                    </a:lnTo>
                    <a:lnTo>
                      <a:pt x="971" y="591"/>
                    </a:lnTo>
                    <a:lnTo>
                      <a:pt x="935" y="581"/>
                    </a:lnTo>
                    <a:lnTo>
                      <a:pt x="905" y="566"/>
                    </a:lnTo>
                    <a:lnTo>
                      <a:pt x="882" y="551"/>
                    </a:lnTo>
                    <a:lnTo>
                      <a:pt x="870" y="531"/>
                    </a:lnTo>
                    <a:lnTo>
                      <a:pt x="870" y="521"/>
                    </a:lnTo>
                    <a:lnTo>
                      <a:pt x="871" y="505"/>
                    </a:lnTo>
                    <a:lnTo>
                      <a:pt x="880" y="484"/>
                    </a:lnTo>
                    <a:lnTo>
                      <a:pt x="949" y="421"/>
                    </a:lnTo>
                    <a:lnTo>
                      <a:pt x="1015" y="360"/>
                    </a:lnTo>
                    <a:lnTo>
                      <a:pt x="1080" y="302"/>
                    </a:lnTo>
                    <a:lnTo>
                      <a:pt x="1140" y="249"/>
                    </a:lnTo>
                    <a:lnTo>
                      <a:pt x="1198" y="200"/>
                    </a:lnTo>
                    <a:lnTo>
                      <a:pt x="1250" y="155"/>
                    </a:lnTo>
                    <a:lnTo>
                      <a:pt x="1297" y="114"/>
                    </a:lnTo>
                    <a:lnTo>
                      <a:pt x="1341" y="78"/>
                    </a:lnTo>
                    <a:lnTo>
                      <a:pt x="1380" y="46"/>
                    </a:lnTo>
                    <a:lnTo>
                      <a:pt x="1411" y="20"/>
                    </a:lnTo>
                    <a:lnTo>
                      <a:pt x="1438" y="0"/>
                    </a:lnTo>
                    <a:close/>
                  </a:path>
                </a:pathLst>
              </a:custGeom>
              <a:solidFill>
                <a:srgbClr val="A54C95"/>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5" name="Freeform 33">
                <a:extLst>
                  <a:ext uri="{FF2B5EF4-FFF2-40B4-BE49-F238E27FC236}">
                    <a16:creationId xmlns="" xmlns:a16="http://schemas.microsoft.com/office/drawing/2014/main" id="{7E8BC4F3-48B9-0221-DD71-DEE3F12E628E}"/>
                  </a:ext>
                </a:extLst>
              </p:cNvPr>
              <p:cNvSpPr>
                <a:spLocks/>
              </p:cNvSpPr>
              <p:nvPr/>
            </p:nvSpPr>
            <p:spPr bwMode="auto">
              <a:xfrm>
                <a:off x="7330567" y="3079240"/>
                <a:ext cx="2089704" cy="2059271"/>
              </a:xfrm>
              <a:custGeom>
                <a:avLst/>
                <a:gdLst>
                  <a:gd name="T0" fmla="*/ 1471 w 2884"/>
                  <a:gd name="T1" fmla="*/ 34 h 2843"/>
                  <a:gd name="T2" fmla="*/ 1587 w 2884"/>
                  <a:gd name="T3" fmla="*/ 121 h 2843"/>
                  <a:gd name="T4" fmla="*/ 1745 w 2884"/>
                  <a:gd name="T5" fmla="*/ 249 h 2843"/>
                  <a:gd name="T6" fmla="*/ 1930 w 2884"/>
                  <a:gd name="T7" fmla="*/ 412 h 2843"/>
                  <a:gd name="T8" fmla="*/ 1995 w 2884"/>
                  <a:gd name="T9" fmla="*/ 495 h 2843"/>
                  <a:gd name="T10" fmla="*/ 1927 w 2884"/>
                  <a:gd name="T11" fmla="*/ 516 h 2843"/>
                  <a:gd name="T12" fmla="*/ 1811 w 2884"/>
                  <a:gd name="T13" fmla="*/ 538 h 2843"/>
                  <a:gd name="T14" fmla="*/ 1669 w 2884"/>
                  <a:gd name="T15" fmla="*/ 607 h 2843"/>
                  <a:gd name="T16" fmla="*/ 1555 w 2884"/>
                  <a:gd name="T17" fmla="*/ 740 h 2843"/>
                  <a:gd name="T18" fmla="*/ 1510 w 2884"/>
                  <a:gd name="T19" fmla="*/ 899 h 2843"/>
                  <a:gd name="T20" fmla="*/ 1532 w 2884"/>
                  <a:gd name="T21" fmla="*/ 1064 h 2843"/>
                  <a:gd name="T22" fmla="*/ 1625 w 2884"/>
                  <a:gd name="T23" fmla="*/ 1210 h 2843"/>
                  <a:gd name="T24" fmla="*/ 1781 w 2884"/>
                  <a:gd name="T25" fmla="*/ 1306 h 2843"/>
                  <a:gd name="T26" fmla="*/ 1967 w 2884"/>
                  <a:gd name="T27" fmla="*/ 1320 h 2843"/>
                  <a:gd name="T28" fmla="*/ 2137 w 2884"/>
                  <a:gd name="T29" fmla="*/ 1250 h 2843"/>
                  <a:gd name="T30" fmla="*/ 2253 w 2884"/>
                  <a:gd name="T31" fmla="*/ 1118 h 2843"/>
                  <a:gd name="T32" fmla="*/ 2295 w 2884"/>
                  <a:gd name="T33" fmla="*/ 966 h 2843"/>
                  <a:gd name="T34" fmla="*/ 2328 w 2884"/>
                  <a:gd name="T35" fmla="*/ 866 h 2843"/>
                  <a:gd name="T36" fmla="*/ 2360 w 2884"/>
                  <a:gd name="T37" fmla="*/ 819 h 2843"/>
                  <a:gd name="T38" fmla="*/ 2432 w 2884"/>
                  <a:gd name="T39" fmla="*/ 885 h 2843"/>
                  <a:gd name="T40" fmla="*/ 2606 w 2884"/>
                  <a:gd name="T41" fmla="*/ 1078 h 2843"/>
                  <a:gd name="T42" fmla="*/ 2746 w 2884"/>
                  <a:gd name="T43" fmla="*/ 1239 h 2843"/>
                  <a:gd name="T44" fmla="*/ 2844 w 2884"/>
                  <a:gd name="T45" fmla="*/ 1360 h 2843"/>
                  <a:gd name="T46" fmla="*/ 1420 w 2884"/>
                  <a:gd name="T47" fmla="*/ 2843 h 2843"/>
                  <a:gd name="T48" fmla="*/ 39 w 2884"/>
                  <a:gd name="T49" fmla="*/ 1374 h 2843"/>
                  <a:gd name="T50" fmla="*/ 133 w 2884"/>
                  <a:gd name="T51" fmla="*/ 1257 h 2843"/>
                  <a:gd name="T52" fmla="*/ 268 w 2884"/>
                  <a:gd name="T53" fmla="*/ 1099 h 2843"/>
                  <a:gd name="T54" fmla="*/ 435 w 2884"/>
                  <a:gd name="T55" fmla="*/ 912 h 2843"/>
                  <a:gd name="T56" fmla="*/ 507 w 2884"/>
                  <a:gd name="T57" fmla="*/ 845 h 2843"/>
                  <a:gd name="T58" fmla="*/ 526 w 2884"/>
                  <a:gd name="T59" fmla="*/ 857 h 2843"/>
                  <a:gd name="T60" fmla="*/ 549 w 2884"/>
                  <a:gd name="T61" fmla="*/ 903 h 2843"/>
                  <a:gd name="T62" fmla="*/ 561 w 2884"/>
                  <a:gd name="T63" fmla="*/ 1003 h 2843"/>
                  <a:gd name="T64" fmla="*/ 572 w 2884"/>
                  <a:gd name="T65" fmla="*/ 1036 h 2843"/>
                  <a:gd name="T66" fmla="*/ 622 w 2884"/>
                  <a:gd name="T67" fmla="*/ 1161 h 2843"/>
                  <a:gd name="T68" fmla="*/ 729 w 2884"/>
                  <a:gd name="T69" fmla="*/ 1280 h 2843"/>
                  <a:gd name="T70" fmla="*/ 896 w 2884"/>
                  <a:gd name="T71" fmla="*/ 1348 h 2843"/>
                  <a:gd name="T72" fmla="*/ 1066 w 2884"/>
                  <a:gd name="T73" fmla="*/ 1339 h 2843"/>
                  <a:gd name="T74" fmla="*/ 1212 w 2884"/>
                  <a:gd name="T75" fmla="*/ 1267 h 2843"/>
                  <a:gd name="T76" fmla="*/ 1320 w 2884"/>
                  <a:gd name="T77" fmla="*/ 1139 h 2843"/>
                  <a:gd name="T78" fmla="*/ 1368 w 2884"/>
                  <a:gd name="T79" fmla="*/ 980 h 2843"/>
                  <a:gd name="T80" fmla="*/ 1343 w 2884"/>
                  <a:gd name="T81" fmla="*/ 815 h 2843"/>
                  <a:gd name="T82" fmla="*/ 1252 w 2884"/>
                  <a:gd name="T83" fmla="*/ 672 h 2843"/>
                  <a:gd name="T84" fmla="*/ 1113 w 2884"/>
                  <a:gd name="T85" fmla="*/ 582 h 2843"/>
                  <a:gd name="T86" fmla="*/ 999 w 2884"/>
                  <a:gd name="T87" fmla="*/ 558 h 2843"/>
                  <a:gd name="T88" fmla="*/ 891 w 2884"/>
                  <a:gd name="T89" fmla="*/ 528 h 2843"/>
                  <a:gd name="T90" fmla="*/ 857 w 2884"/>
                  <a:gd name="T91" fmla="*/ 493 h 2843"/>
                  <a:gd name="T92" fmla="*/ 922 w 2884"/>
                  <a:gd name="T93" fmla="*/ 424 h 2843"/>
                  <a:gd name="T94" fmla="*/ 1110 w 2884"/>
                  <a:gd name="T95" fmla="*/ 258 h 2843"/>
                  <a:gd name="T96" fmla="*/ 1264 w 2884"/>
                  <a:gd name="T97" fmla="*/ 128 h 2843"/>
                  <a:gd name="T98" fmla="*/ 1378 w 2884"/>
                  <a:gd name="T99" fmla="*/ 35 h 2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4" h="2843">
                    <a:moveTo>
                      <a:pt x="1426" y="0"/>
                    </a:moveTo>
                    <a:lnTo>
                      <a:pt x="1445" y="14"/>
                    </a:lnTo>
                    <a:lnTo>
                      <a:pt x="1471" y="34"/>
                    </a:lnTo>
                    <a:lnTo>
                      <a:pt x="1504" y="58"/>
                    </a:lnTo>
                    <a:lnTo>
                      <a:pt x="1543" y="88"/>
                    </a:lnTo>
                    <a:lnTo>
                      <a:pt x="1587" y="121"/>
                    </a:lnTo>
                    <a:lnTo>
                      <a:pt x="1634" y="160"/>
                    </a:lnTo>
                    <a:lnTo>
                      <a:pt x="1687" y="202"/>
                    </a:lnTo>
                    <a:lnTo>
                      <a:pt x="1745" y="249"/>
                    </a:lnTo>
                    <a:lnTo>
                      <a:pt x="1804" y="300"/>
                    </a:lnTo>
                    <a:lnTo>
                      <a:pt x="1866" y="354"/>
                    </a:lnTo>
                    <a:lnTo>
                      <a:pt x="1930" y="412"/>
                    </a:lnTo>
                    <a:lnTo>
                      <a:pt x="1999" y="473"/>
                    </a:lnTo>
                    <a:lnTo>
                      <a:pt x="2011" y="486"/>
                    </a:lnTo>
                    <a:lnTo>
                      <a:pt x="1995" y="495"/>
                    </a:lnTo>
                    <a:lnTo>
                      <a:pt x="1976" y="503"/>
                    </a:lnTo>
                    <a:lnTo>
                      <a:pt x="1952" y="509"/>
                    </a:lnTo>
                    <a:lnTo>
                      <a:pt x="1927" y="516"/>
                    </a:lnTo>
                    <a:lnTo>
                      <a:pt x="1895" y="523"/>
                    </a:lnTo>
                    <a:lnTo>
                      <a:pt x="1862" y="533"/>
                    </a:lnTo>
                    <a:lnTo>
                      <a:pt x="1811" y="538"/>
                    </a:lnTo>
                    <a:lnTo>
                      <a:pt x="1762" y="554"/>
                    </a:lnTo>
                    <a:lnTo>
                      <a:pt x="1715" y="577"/>
                    </a:lnTo>
                    <a:lnTo>
                      <a:pt x="1669" y="607"/>
                    </a:lnTo>
                    <a:lnTo>
                      <a:pt x="1625" y="647"/>
                    </a:lnTo>
                    <a:lnTo>
                      <a:pt x="1587" y="691"/>
                    </a:lnTo>
                    <a:lnTo>
                      <a:pt x="1555" y="740"/>
                    </a:lnTo>
                    <a:lnTo>
                      <a:pt x="1532" y="791"/>
                    </a:lnTo>
                    <a:lnTo>
                      <a:pt x="1517" y="845"/>
                    </a:lnTo>
                    <a:lnTo>
                      <a:pt x="1510" y="899"/>
                    </a:lnTo>
                    <a:lnTo>
                      <a:pt x="1510" y="955"/>
                    </a:lnTo>
                    <a:lnTo>
                      <a:pt x="1517" y="1012"/>
                    </a:lnTo>
                    <a:lnTo>
                      <a:pt x="1532" y="1064"/>
                    </a:lnTo>
                    <a:lnTo>
                      <a:pt x="1555" y="1117"/>
                    </a:lnTo>
                    <a:lnTo>
                      <a:pt x="1587" y="1164"/>
                    </a:lnTo>
                    <a:lnTo>
                      <a:pt x="1625" y="1210"/>
                    </a:lnTo>
                    <a:lnTo>
                      <a:pt x="1673" y="1250"/>
                    </a:lnTo>
                    <a:lnTo>
                      <a:pt x="1725" y="1281"/>
                    </a:lnTo>
                    <a:lnTo>
                      <a:pt x="1781" y="1306"/>
                    </a:lnTo>
                    <a:lnTo>
                      <a:pt x="1843" y="1320"/>
                    </a:lnTo>
                    <a:lnTo>
                      <a:pt x="1904" y="1325"/>
                    </a:lnTo>
                    <a:lnTo>
                      <a:pt x="1967" y="1320"/>
                    </a:lnTo>
                    <a:lnTo>
                      <a:pt x="2027" y="1306"/>
                    </a:lnTo>
                    <a:lnTo>
                      <a:pt x="2085" y="1281"/>
                    </a:lnTo>
                    <a:lnTo>
                      <a:pt x="2137" y="1250"/>
                    </a:lnTo>
                    <a:lnTo>
                      <a:pt x="2185" y="1208"/>
                    </a:lnTo>
                    <a:lnTo>
                      <a:pt x="2223" y="1166"/>
                    </a:lnTo>
                    <a:lnTo>
                      <a:pt x="2253" y="1118"/>
                    </a:lnTo>
                    <a:lnTo>
                      <a:pt x="2274" y="1069"/>
                    </a:lnTo>
                    <a:lnTo>
                      <a:pt x="2288" y="1019"/>
                    </a:lnTo>
                    <a:lnTo>
                      <a:pt x="2295" y="966"/>
                    </a:lnTo>
                    <a:lnTo>
                      <a:pt x="2307" y="931"/>
                    </a:lnTo>
                    <a:lnTo>
                      <a:pt x="2318" y="896"/>
                    </a:lnTo>
                    <a:lnTo>
                      <a:pt x="2328" y="866"/>
                    </a:lnTo>
                    <a:lnTo>
                      <a:pt x="2337" y="843"/>
                    </a:lnTo>
                    <a:lnTo>
                      <a:pt x="2348" y="828"/>
                    </a:lnTo>
                    <a:lnTo>
                      <a:pt x="2360" y="819"/>
                    </a:lnTo>
                    <a:lnTo>
                      <a:pt x="2364" y="817"/>
                    </a:lnTo>
                    <a:lnTo>
                      <a:pt x="2367" y="817"/>
                    </a:lnTo>
                    <a:lnTo>
                      <a:pt x="2432" y="885"/>
                    </a:lnTo>
                    <a:lnTo>
                      <a:pt x="2493" y="952"/>
                    </a:lnTo>
                    <a:lnTo>
                      <a:pt x="2551" y="1017"/>
                    </a:lnTo>
                    <a:lnTo>
                      <a:pt x="2606" y="1078"/>
                    </a:lnTo>
                    <a:lnTo>
                      <a:pt x="2656" y="1136"/>
                    </a:lnTo>
                    <a:lnTo>
                      <a:pt x="2704" y="1190"/>
                    </a:lnTo>
                    <a:lnTo>
                      <a:pt x="2746" y="1239"/>
                    </a:lnTo>
                    <a:lnTo>
                      <a:pt x="2783" y="1285"/>
                    </a:lnTo>
                    <a:lnTo>
                      <a:pt x="2816" y="1325"/>
                    </a:lnTo>
                    <a:lnTo>
                      <a:pt x="2844" y="1360"/>
                    </a:lnTo>
                    <a:lnTo>
                      <a:pt x="2867" y="1388"/>
                    </a:lnTo>
                    <a:lnTo>
                      <a:pt x="2884" y="1409"/>
                    </a:lnTo>
                    <a:lnTo>
                      <a:pt x="1420" y="2843"/>
                    </a:lnTo>
                    <a:lnTo>
                      <a:pt x="0" y="1423"/>
                    </a:lnTo>
                    <a:lnTo>
                      <a:pt x="18" y="1402"/>
                    </a:lnTo>
                    <a:lnTo>
                      <a:pt x="39" y="1374"/>
                    </a:lnTo>
                    <a:lnTo>
                      <a:pt x="67" y="1341"/>
                    </a:lnTo>
                    <a:lnTo>
                      <a:pt x="98" y="1301"/>
                    </a:lnTo>
                    <a:lnTo>
                      <a:pt x="133" y="1257"/>
                    </a:lnTo>
                    <a:lnTo>
                      <a:pt x="175" y="1208"/>
                    </a:lnTo>
                    <a:lnTo>
                      <a:pt x="219" y="1155"/>
                    </a:lnTo>
                    <a:lnTo>
                      <a:pt x="268" y="1099"/>
                    </a:lnTo>
                    <a:lnTo>
                      <a:pt x="319" y="1040"/>
                    </a:lnTo>
                    <a:lnTo>
                      <a:pt x="375" y="976"/>
                    </a:lnTo>
                    <a:lnTo>
                      <a:pt x="435" y="912"/>
                    </a:lnTo>
                    <a:lnTo>
                      <a:pt x="496" y="843"/>
                    </a:lnTo>
                    <a:lnTo>
                      <a:pt x="502" y="843"/>
                    </a:lnTo>
                    <a:lnTo>
                      <a:pt x="507" y="845"/>
                    </a:lnTo>
                    <a:lnTo>
                      <a:pt x="512" y="847"/>
                    </a:lnTo>
                    <a:lnTo>
                      <a:pt x="519" y="850"/>
                    </a:lnTo>
                    <a:lnTo>
                      <a:pt x="526" y="857"/>
                    </a:lnTo>
                    <a:lnTo>
                      <a:pt x="533" y="868"/>
                    </a:lnTo>
                    <a:lnTo>
                      <a:pt x="542" y="882"/>
                    </a:lnTo>
                    <a:lnTo>
                      <a:pt x="549" y="903"/>
                    </a:lnTo>
                    <a:lnTo>
                      <a:pt x="554" y="929"/>
                    </a:lnTo>
                    <a:lnTo>
                      <a:pt x="559" y="962"/>
                    </a:lnTo>
                    <a:lnTo>
                      <a:pt x="561" y="1003"/>
                    </a:lnTo>
                    <a:lnTo>
                      <a:pt x="561" y="1010"/>
                    </a:lnTo>
                    <a:lnTo>
                      <a:pt x="565" y="1017"/>
                    </a:lnTo>
                    <a:lnTo>
                      <a:pt x="572" y="1036"/>
                    </a:lnTo>
                    <a:lnTo>
                      <a:pt x="586" y="1075"/>
                    </a:lnTo>
                    <a:lnTo>
                      <a:pt x="601" y="1118"/>
                    </a:lnTo>
                    <a:lnTo>
                      <a:pt x="622" y="1161"/>
                    </a:lnTo>
                    <a:lnTo>
                      <a:pt x="649" y="1203"/>
                    </a:lnTo>
                    <a:lnTo>
                      <a:pt x="682" y="1241"/>
                    </a:lnTo>
                    <a:lnTo>
                      <a:pt x="729" y="1280"/>
                    </a:lnTo>
                    <a:lnTo>
                      <a:pt x="780" y="1311"/>
                    </a:lnTo>
                    <a:lnTo>
                      <a:pt x="836" y="1334"/>
                    </a:lnTo>
                    <a:lnTo>
                      <a:pt x="896" y="1348"/>
                    </a:lnTo>
                    <a:lnTo>
                      <a:pt x="959" y="1353"/>
                    </a:lnTo>
                    <a:lnTo>
                      <a:pt x="1013" y="1350"/>
                    </a:lnTo>
                    <a:lnTo>
                      <a:pt x="1066" y="1339"/>
                    </a:lnTo>
                    <a:lnTo>
                      <a:pt x="1119" y="1322"/>
                    </a:lnTo>
                    <a:lnTo>
                      <a:pt x="1166" y="1297"/>
                    </a:lnTo>
                    <a:lnTo>
                      <a:pt x="1212" y="1267"/>
                    </a:lnTo>
                    <a:lnTo>
                      <a:pt x="1252" y="1232"/>
                    </a:lnTo>
                    <a:lnTo>
                      <a:pt x="1291" y="1189"/>
                    </a:lnTo>
                    <a:lnTo>
                      <a:pt x="1320" y="1139"/>
                    </a:lnTo>
                    <a:lnTo>
                      <a:pt x="1345" y="1089"/>
                    </a:lnTo>
                    <a:lnTo>
                      <a:pt x="1359" y="1034"/>
                    </a:lnTo>
                    <a:lnTo>
                      <a:pt x="1368" y="980"/>
                    </a:lnTo>
                    <a:lnTo>
                      <a:pt x="1368" y="924"/>
                    </a:lnTo>
                    <a:lnTo>
                      <a:pt x="1359" y="870"/>
                    </a:lnTo>
                    <a:lnTo>
                      <a:pt x="1343" y="815"/>
                    </a:lnTo>
                    <a:lnTo>
                      <a:pt x="1320" y="764"/>
                    </a:lnTo>
                    <a:lnTo>
                      <a:pt x="1291" y="715"/>
                    </a:lnTo>
                    <a:lnTo>
                      <a:pt x="1252" y="672"/>
                    </a:lnTo>
                    <a:lnTo>
                      <a:pt x="1210" y="635"/>
                    </a:lnTo>
                    <a:lnTo>
                      <a:pt x="1164" y="605"/>
                    </a:lnTo>
                    <a:lnTo>
                      <a:pt x="1113" y="582"/>
                    </a:lnTo>
                    <a:lnTo>
                      <a:pt x="1061" y="566"/>
                    </a:lnTo>
                    <a:lnTo>
                      <a:pt x="1005" y="558"/>
                    </a:lnTo>
                    <a:lnTo>
                      <a:pt x="999" y="558"/>
                    </a:lnTo>
                    <a:lnTo>
                      <a:pt x="954" y="549"/>
                    </a:lnTo>
                    <a:lnTo>
                      <a:pt x="919" y="540"/>
                    </a:lnTo>
                    <a:lnTo>
                      <a:pt x="891" y="528"/>
                    </a:lnTo>
                    <a:lnTo>
                      <a:pt x="870" y="514"/>
                    </a:lnTo>
                    <a:lnTo>
                      <a:pt x="859" y="498"/>
                    </a:lnTo>
                    <a:lnTo>
                      <a:pt x="857" y="493"/>
                    </a:lnTo>
                    <a:lnTo>
                      <a:pt x="856" y="489"/>
                    </a:lnTo>
                    <a:lnTo>
                      <a:pt x="856" y="486"/>
                    </a:lnTo>
                    <a:lnTo>
                      <a:pt x="922" y="424"/>
                    </a:lnTo>
                    <a:lnTo>
                      <a:pt x="987" y="365"/>
                    </a:lnTo>
                    <a:lnTo>
                      <a:pt x="1050" y="311"/>
                    </a:lnTo>
                    <a:lnTo>
                      <a:pt x="1110" y="258"/>
                    </a:lnTo>
                    <a:lnTo>
                      <a:pt x="1164" y="211"/>
                    </a:lnTo>
                    <a:lnTo>
                      <a:pt x="1217" y="167"/>
                    </a:lnTo>
                    <a:lnTo>
                      <a:pt x="1264" y="128"/>
                    </a:lnTo>
                    <a:lnTo>
                      <a:pt x="1308" y="93"/>
                    </a:lnTo>
                    <a:lnTo>
                      <a:pt x="1347" y="62"/>
                    </a:lnTo>
                    <a:lnTo>
                      <a:pt x="1378" y="35"/>
                    </a:lnTo>
                    <a:lnTo>
                      <a:pt x="1406" y="16"/>
                    </a:lnTo>
                    <a:lnTo>
                      <a:pt x="1426" y="0"/>
                    </a:lnTo>
                    <a:close/>
                  </a:path>
                </a:pathLst>
              </a:custGeom>
              <a:solidFill>
                <a:srgbClr val="56BCD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6" name="Freeform 34">
                <a:extLst>
                  <a:ext uri="{FF2B5EF4-FFF2-40B4-BE49-F238E27FC236}">
                    <a16:creationId xmlns="" xmlns:a16="http://schemas.microsoft.com/office/drawing/2014/main" id="{63FF083E-E9F4-0E7F-FF22-E3E802FC649C}"/>
                  </a:ext>
                </a:extLst>
              </p:cNvPr>
              <p:cNvSpPr>
                <a:spLocks/>
              </p:cNvSpPr>
              <p:nvPr/>
            </p:nvSpPr>
            <p:spPr bwMode="auto">
              <a:xfrm>
                <a:off x="7333466" y="972146"/>
                <a:ext cx="2065067" cy="2046228"/>
              </a:xfrm>
              <a:custGeom>
                <a:avLst/>
                <a:gdLst>
                  <a:gd name="T0" fmla="*/ 1541 w 2849"/>
                  <a:gd name="T1" fmla="*/ 161 h 2825"/>
                  <a:gd name="T2" fmla="*/ 1840 w 2849"/>
                  <a:gd name="T3" fmla="*/ 501 h 2825"/>
                  <a:gd name="T4" fmla="*/ 1980 w 2849"/>
                  <a:gd name="T5" fmla="*/ 569 h 2825"/>
                  <a:gd name="T6" fmla="*/ 2069 w 2849"/>
                  <a:gd name="T7" fmla="*/ 364 h 2825"/>
                  <a:gd name="T8" fmla="*/ 2169 w 2849"/>
                  <a:gd name="T9" fmla="*/ 166 h 2825"/>
                  <a:gd name="T10" fmla="*/ 2451 w 2849"/>
                  <a:gd name="T11" fmla="*/ 77 h 2825"/>
                  <a:gd name="T12" fmla="*/ 2697 w 2849"/>
                  <a:gd name="T13" fmla="*/ 254 h 2825"/>
                  <a:gd name="T14" fmla="*/ 2697 w 2849"/>
                  <a:gd name="T15" fmla="*/ 552 h 2825"/>
                  <a:gd name="T16" fmla="*/ 2480 w 2849"/>
                  <a:gd name="T17" fmla="*/ 724 h 2825"/>
                  <a:gd name="T18" fmla="*/ 2302 w 2849"/>
                  <a:gd name="T19" fmla="*/ 769 h 2825"/>
                  <a:gd name="T20" fmla="*/ 2238 w 2849"/>
                  <a:gd name="T21" fmla="*/ 901 h 2825"/>
                  <a:gd name="T22" fmla="*/ 2506 w 2849"/>
                  <a:gd name="T23" fmla="*/ 1148 h 2825"/>
                  <a:gd name="T24" fmla="*/ 2795 w 2849"/>
                  <a:gd name="T25" fmla="*/ 1381 h 2825"/>
                  <a:gd name="T26" fmla="*/ 2732 w 2849"/>
                  <a:gd name="T27" fmla="*/ 1567 h 2825"/>
                  <a:gd name="T28" fmla="*/ 2392 w 2849"/>
                  <a:gd name="T29" fmla="*/ 1950 h 2825"/>
                  <a:gd name="T30" fmla="*/ 2334 w 2849"/>
                  <a:gd name="T31" fmla="*/ 1949 h 2825"/>
                  <a:gd name="T32" fmla="*/ 2285 w 2849"/>
                  <a:gd name="T33" fmla="*/ 1810 h 2825"/>
                  <a:gd name="T34" fmla="*/ 2173 w 2849"/>
                  <a:gd name="T35" fmla="*/ 1579 h 2825"/>
                  <a:gd name="T36" fmla="*/ 1894 w 2849"/>
                  <a:gd name="T37" fmla="*/ 1463 h 2825"/>
                  <a:gd name="T38" fmla="*/ 1577 w 2849"/>
                  <a:gd name="T39" fmla="*/ 1624 h 2825"/>
                  <a:gd name="T40" fmla="*/ 1505 w 2849"/>
                  <a:gd name="T41" fmla="*/ 1943 h 2825"/>
                  <a:gd name="T42" fmla="*/ 1678 w 2849"/>
                  <a:gd name="T43" fmla="*/ 2190 h 2825"/>
                  <a:gd name="T44" fmla="*/ 1808 w 2849"/>
                  <a:gd name="T45" fmla="*/ 2250 h 2825"/>
                  <a:gd name="T46" fmla="*/ 1836 w 2849"/>
                  <a:gd name="T47" fmla="*/ 2257 h 2825"/>
                  <a:gd name="T48" fmla="*/ 1983 w 2849"/>
                  <a:gd name="T49" fmla="*/ 2290 h 2825"/>
                  <a:gd name="T50" fmla="*/ 2001 w 2849"/>
                  <a:gd name="T51" fmla="*/ 2346 h 2825"/>
                  <a:gd name="T52" fmla="*/ 1647 w 2849"/>
                  <a:gd name="T53" fmla="*/ 2646 h 2825"/>
                  <a:gd name="T54" fmla="*/ 1396 w 2849"/>
                  <a:gd name="T55" fmla="*/ 2804 h 2825"/>
                  <a:gd name="T56" fmla="*/ 1124 w 2849"/>
                  <a:gd name="T57" fmla="*/ 2576 h 2825"/>
                  <a:gd name="T58" fmla="*/ 1019 w 2849"/>
                  <a:gd name="T59" fmla="*/ 2485 h 2825"/>
                  <a:gd name="T60" fmla="*/ 951 w 2849"/>
                  <a:gd name="T61" fmla="*/ 2422 h 2825"/>
                  <a:gd name="T62" fmla="*/ 873 w 2849"/>
                  <a:gd name="T63" fmla="*/ 2311 h 2825"/>
                  <a:gd name="T64" fmla="*/ 898 w 2849"/>
                  <a:gd name="T65" fmla="*/ 2262 h 2825"/>
                  <a:gd name="T66" fmla="*/ 1026 w 2849"/>
                  <a:gd name="T67" fmla="*/ 2224 h 2825"/>
                  <a:gd name="T68" fmla="*/ 1066 w 2849"/>
                  <a:gd name="T69" fmla="*/ 2217 h 2825"/>
                  <a:gd name="T70" fmla="*/ 1115 w 2849"/>
                  <a:gd name="T71" fmla="*/ 2206 h 2825"/>
                  <a:gd name="T72" fmla="*/ 1161 w 2849"/>
                  <a:gd name="T73" fmla="*/ 2189 h 2825"/>
                  <a:gd name="T74" fmla="*/ 1203 w 2849"/>
                  <a:gd name="T75" fmla="*/ 2166 h 2825"/>
                  <a:gd name="T76" fmla="*/ 1242 w 2849"/>
                  <a:gd name="T77" fmla="*/ 2138 h 2825"/>
                  <a:gd name="T78" fmla="*/ 1364 w 2849"/>
                  <a:gd name="T79" fmla="*/ 1961 h 2825"/>
                  <a:gd name="T80" fmla="*/ 1340 w 2849"/>
                  <a:gd name="T81" fmla="*/ 1654 h 2825"/>
                  <a:gd name="T82" fmla="*/ 1059 w 2849"/>
                  <a:gd name="T83" fmla="*/ 1458 h 2825"/>
                  <a:gd name="T84" fmla="*/ 717 w 2849"/>
                  <a:gd name="T85" fmla="*/ 1568 h 2825"/>
                  <a:gd name="T86" fmla="*/ 603 w 2849"/>
                  <a:gd name="T87" fmla="*/ 1810 h 2825"/>
                  <a:gd name="T88" fmla="*/ 533 w 2849"/>
                  <a:gd name="T89" fmla="*/ 1957 h 2825"/>
                  <a:gd name="T90" fmla="*/ 439 w 2849"/>
                  <a:gd name="T91" fmla="*/ 1914 h 2825"/>
                  <a:gd name="T92" fmla="*/ 363 w 2849"/>
                  <a:gd name="T93" fmla="*/ 1829 h 2825"/>
                  <a:gd name="T94" fmla="*/ 269 w 2849"/>
                  <a:gd name="T95" fmla="*/ 1724 h 2825"/>
                  <a:gd name="T96" fmla="*/ 23 w 2849"/>
                  <a:gd name="T97" fmla="*/ 1435 h 2825"/>
                  <a:gd name="T98" fmla="*/ 118 w 2849"/>
                  <a:gd name="T99" fmla="*/ 1260 h 2825"/>
                  <a:gd name="T100" fmla="*/ 423 w 2849"/>
                  <a:gd name="T101" fmla="*/ 911 h 2825"/>
                  <a:gd name="T102" fmla="*/ 614 w 2849"/>
                  <a:gd name="T103" fmla="*/ 706 h 2825"/>
                  <a:gd name="T104" fmla="*/ 851 w 2849"/>
                  <a:gd name="T105" fmla="*/ 466 h 2825"/>
                  <a:gd name="T106" fmla="*/ 984 w 2849"/>
                  <a:gd name="T107" fmla="*/ 356 h 2825"/>
                  <a:gd name="T108" fmla="*/ 1317 w 2849"/>
                  <a:gd name="T109" fmla="*/ 72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49" h="2825">
                    <a:moveTo>
                      <a:pt x="1408" y="0"/>
                    </a:moveTo>
                    <a:lnTo>
                      <a:pt x="1426" y="21"/>
                    </a:lnTo>
                    <a:lnTo>
                      <a:pt x="1447" y="47"/>
                    </a:lnTo>
                    <a:lnTo>
                      <a:pt x="1473" y="80"/>
                    </a:lnTo>
                    <a:lnTo>
                      <a:pt x="1505" y="119"/>
                    </a:lnTo>
                    <a:lnTo>
                      <a:pt x="1541" y="161"/>
                    </a:lnTo>
                    <a:lnTo>
                      <a:pt x="1582" y="208"/>
                    </a:lnTo>
                    <a:lnTo>
                      <a:pt x="1626" y="261"/>
                    </a:lnTo>
                    <a:lnTo>
                      <a:pt x="1675" y="317"/>
                    </a:lnTo>
                    <a:lnTo>
                      <a:pt x="1726" y="375"/>
                    </a:lnTo>
                    <a:lnTo>
                      <a:pt x="1782" y="436"/>
                    </a:lnTo>
                    <a:lnTo>
                      <a:pt x="1840" y="501"/>
                    </a:lnTo>
                    <a:lnTo>
                      <a:pt x="1901" y="568"/>
                    </a:lnTo>
                    <a:lnTo>
                      <a:pt x="1908" y="573"/>
                    </a:lnTo>
                    <a:lnTo>
                      <a:pt x="1915" y="576"/>
                    </a:lnTo>
                    <a:lnTo>
                      <a:pt x="1938" y="578"/>
                    </a:lnTo>
                    <a:lnTo>
                      <a:pt x="1961" y="575"/>
                    </a:lnTo>
                    <a:lnTo>
                      <a:pt x="1980" y="569"/>
                    </a:lnTo>
                    <a:lnTo>
                      <a:pt x="2006" y="554"/>
                    </a:lnTo>
                    <a:lnTo>
                      <a:pt x="2027" y="531"/>
                    </a:lnTo>
                    <a:lnTo>
                      <a:pt x="2045" y="501"/>
                    </a:lnTo>
                    <a:lnTo>
                      <a:pt x="2057" y="462"/>
                    </a:lnTo>
                    <a:lnTo>
                      <a:pt x="2066" y="417"/>
                    </a:lnTo>
                    <a:lnTo>
                      <a:pt x="2069" y="364"/>
                    </a:lnTo>
                    <a:lnTo>
                      <a:pt x="2078" y="340"/>
                    </a:lnTo>
                    <a:lnTo>
                      <a:pt x="2090" y="305"/>
                    </a:lnTo>
                    <a:lnTo>
                      <a:pt x="2106" y="268"/>
                    </a:lnTo>
                    <a:lnTo>
                      <a:pt x="2122" y="231"/>
                    </a:lnTo>
                    <a:lnTo>
                      <a:pt x="2143" y="198"/>
                    </a:lnTo>
                    <a:lnTo>
                      <a:pt x="2169" y="166"/>
                    </a:lnTo>
                    <a:lnTo>
                      <a:pt x="2208" y="133"/>
                    </a:lnTo>
                    <a:lnTo>
                      <a:pt x="2250" y="107"/>
                    </a:lnTo>
                    <a:lnTo>
                      <a:pt x="2297" y="89"/>
                    </a:lnTo>
                    <a:lnTo>
                      <a:pt x="2346" y="77"/>
                    </a:lnTo>
                    <a:lnTo>
                      <a:pt x="2399" y="73"/>
                    </a:lnTo>
                    <a:lnTo>
                      <a:pt x="2451" y="77"/>
                    </a:lnTo>
                    <a:lnTo>
                      <a:pt x="2502" y="89"/>
                    </a:lnTo>
                    <a:lnTo>
                      <a:pt x="2551" y="108"/>
                    </a:lnTo>
                    <a:lnTo>
                      <a:pt x="2597" y="136"/>
                    </a:lnTo>
                    <a:lnTo>
                      <a:pt x="2637" y="172"/>
                    </a:lnTo>
                    <a:lnTo>
                      <a:pt x="2671" y="210"/>
                    </a:lnTo>
                    <a:lnTo>
                      <a:pt x="2697" y="254"/>
                    </a:lnTo>
                    <a:lnTo>
                      <a:pt x="2716" y="301"/>
                    </a:lnTo>
                    <a:lnTo>
                      <a:pt x="2728" y="352"/>
                    </a:lnTo>
                    <a:lnTo>
                      <a:pt x="2732" y="403"/>
                    </a:lnTo>
                    <a:lnTo>
                      <a:pt x="2728" y="455"/>
                    </a:lnTo>
                    <a:lnTo>
                      <a:pt x="2716" y="504"/>
                    </a:lnTo>
                    <a:lnTo>
                      <a:pt x="2697" y="552"/>
                    </a:lnTo>
                    <a:lnTo>
                      <a:pt x="2671" y="596"/>
                    </a:lnTo>
                    <a:lnTo>
                      <a:pt x="2637" y="636"/>
                    </a:lnTo>
                    <a:lnTo>
                      <a:pt x="2602" y="666"/>
                    </a:lnTo>
                    <a:lnTo>
                      <a:pt x="2564" y="690"/>
                    </a:lnTo>
                    <a:lnTo>
                      <a:pt x="2523" y="710"/>
                    </a:lnTo>
                    <a:lnTo>
                      <a:pt x="2480" y="724"/>
                    </a:lnTo>
                    <a:lnTo>
                      <a:pt x="2434" y="731"/>
                    </a:lnTo>
                    <a:lnTo>
                      <a:pt x="2429" y="731"/>
                    </a:lnTo>
                    <a:lnTo>
                      <a:pt x="2425" y="734"/>
                    </a:lnTo>
                    <a:lnTo>
                      <a:pt x="2378" y="741"/>
                    </a:lnTo>
                    <a:lnTo>
                      <a:pt x="2336" y="753"/>
                    </a:lnTo>
                    <a:lnTo>
                      <a:pt x="2302" y="769"/>
                    </a:lnTo>
                    <a:lnTo>
                      <a:pt x="2274" y="787"/>
                    </a:lnTo>
                    <a:lnTo>
                      <a:pt x="2253" y="809"/>
                    </a:lnTo>
                    <a:lnTo>
                      <a:pt x="2239" y="834"/>
                    </a:lnTo>
                    <a:lnTo>
                      <a:pt x="2234" y="855"/>
                    </a:lnTo>
                    <a:lnTo>
                      <a:pt x="2232" y="878"/>
                    </a:lnTo>
                    <a:lnTo>
                      <a:pt x="2238" y="901"/>
                    </a:lnTo>
                    <a:lnTo>
                      <a:pt x="2239" y="908"/>
                    </a:lnTo>
                    <a:lnTo>
                      <a:pt x="2245" y="913"/>
                    </a:lnTo>
                    <a:lnTo>
                      <a:pt x="2313" y="978"/>
                    </a:lnTo>
                    <a:lnTo>
                      <a:pt x="2380" y="1037"/>
                    </a:lnTo>
                    <a:lnTo>
                      <a:pt x="2444" y="1095"/>
                    </a:lnTo>
                    <a:lnTo>
                      <a:pt x="2506" y="1148"/>
                    </a:lnTo>
                    <a:lnTo>
                      <a:pt x="2565" y="1197"/>
                    </a:lnTo>
                    <a:lnTo>
                      <a:pt x="2620" y="1242"/>
                    </a:lnTo>
                    <a:lnTo>
                      <a:pt x="2671" y="1284"/>
                    </a:lnTo>
                    <a:lnTo>
                      <a:pt x="2718" y="1321"/>
                    </a:lnTo>
                    <a:lnTo>
                      <a:pt x="2760" y="1353"/>
                    </a:lnTo>
                    <a:lnTo>
                      <a:pt x="2795" y="1381"/>
                    </a:lnTo>
                    <a:lnTo>
                      <a:pt x="2827" y="1404"/>
                    </a:lnTo>
                    <a:lnTo>
                      <a:pt x="2849" y="1421"/>
                    </a:lnTo>
                    <a:lnTo>
                      <a:pt x="2830" y="1447"/>
                    </a:lnTo>
                    <a:lnTo>
                      <a:pt x="2802" y="1481"/>
                    </a:lnTo>
                    <a:lnTo>
                      <a:pt x="2771" y="1521"/>
                    </a:lnTo>
                    <a:lnTo>
                      <a:pt x="2732" y="1567"/>
                    </a:lnTo>
                    <a:lnTo>
                      <a:pt x="2688" y="1619"/>
                    </a:lnTo>
                    <a:lnTo>
                      <a:pt x="2639" y="1675"/>
                    </a:lnTo>
                    <a:lnTo>
                      <a:pt x="2585" y="1738"/>
                    </a:lnTo>
                    <a:lnTo>
                      <a:pt x="2525" y="1805"/>
                    </a:lnTo>
                    <a:lnTo>
                      <a:pt x="2460" y="1875"/>
                    </a:lnTo>
                    <a:lnTo>
                      <a:pt x="2392" y="1950"/>
                    </a:lnTo>
                    <a:lnTo>
                      <a:pt x="2376" y="1957"/>
                    </a:lnTo>
                    <a:lnTo>
                      <a:pt x="2364" y="1961"/>
                    </a:lnTo>
                    <a:lnTo>
                      <a:pt x="2357" y="1961"/>
                    </a:lnTo>
                    <a:lnTo>
                      <a:pt x="2352" y="1961"/>
                    </a:lnTo>
                    <a:lnTo>
                      <a:pt x="2350" y="1959"/>
                    </a:lnTo>
                    <a:lnTo>
                      <a:pt x="2334" y="1949"/>
                    </a:lnTo>
                    <a:lnTo>
                      <a:pt x="2320" y="1931"/>
                    </a:lnTo>
                    <a:lnTo>
                      <a:pt x="2308" y="1905"/>
                    </a:lnTo>
                    <a:lnTo>
                      <a:pt x="2297" y="1873"/>
                    </a:lnTo>
                    <a:lnTo>
                      <a:pt x="2290" y="1833"/>
                    </a:lnTo>
                    <a:lnTo>
                      <a:pt x="2288" y="1819"/>
                    </a:lnTo>
                    <a:lnTo>
                      <a:pt x="2285" y="1810"/>
                    </a:lnTo>
                    <a:lnTo>
                      <a:pt x="2280" y="1779"/>
                    </a:lnTo>
                    <a:lnTo>
                      <a:pt x="2271" y="1738"/>
                    </a:lnTo>
                    <a:lnTo>
                      <a:pt x="2257" y="1700"/>
                    </a:lnTo>
                    <a:lnTo>
                      <a:pt x="2236" y="1661"/>
                    </a:lnTo>
                    <a:lnTo>
                      <a:pt x="2208" y="1617"/>
                    </a:lnTo>
                    <a:lnTo>
                      <a:pt x="2173" y="1579"/>
                    </a:lnTo>
                    <a:lnTo>
                      <a:pt x="2136" y="1547"/>
                    </a:lnTo>
                    <a:lnTo>
                      <a:pt x="2096" y="1519"/>
                    </a:lnTo>
                    <a:lnTo>
                      <a:pt x="2053" y="1496"/>
                    </a:lnTo>
                    <a:lnTo>
                      <a:pt x="2008" y="1481"/>
                    </a:lnTo>
                    <a:lnTo>
                      <a:pt x="1952" y="1468"/>
                    </a:lnTo>
                    <a:lnTo>
                      <a:pt x="1894" y="1463"/>
                    </a:lnTo>
                    <a:lnTo>
                      <a:pt x="1833" y="1468"/>
                    </a:lnTo>
                    <a:lnTo>
                      <a:pt x="1773" y="1482"/>
                    </a:lnTo>
                    <a:lnTo>
                      <a:pt x="1715" y="1507"/>
                    </a:lnTo>
                    <a:lnTo>
                      <a:pt x="1662" y="1539"/>
                    </a:lnTo>
                    <a:lnTo>
                      <a:pt x="1615" y="1579"/>
                    </a:lnTo>
                    <a:lnTo>
                      <a:pt x="1577" y="1624"/>
                    </a:lnTo>
                    <a:lnTo>
                      <a:pt x="1547" y="1672"/>
                    </a:lnTo>
                    <a:lnTo>
                      <a:pt x="1522" y="1724"/>
                    </a:lnTo>
                    <a:lnTo>
                      <a:pt x="1506" y="1777"/>
                    </a:lnTo>
                    <a:lnTo>
                      <a:pt x="1499" y="1833"/>
                    </a:lnTo>
                    <a:lnTo>
                      <a:pt x="1498" y="1887"/>
                    </a:lnTo>
                    <a:lnTo>
                      <a:pt x="1505" y="1943"/>
                    </a:lnTo>
                    <a:lnTo>
                      <a:pt x="1520" y="1996"/>
                    </a:lnTo>
                    <a:lnTo>
                      <a:pt x="1543" y="2047"/>
                    </a:lnTo>
                    <a:lnTo>
                      <a:pt x="1573" y="2096"/>
                    </a:lnTo>
                    <a:lnTo>
                      <a:pt x="1612" y="2140"/>
                    </a:lnTo>
                    <a:lnTo>
                      <a:pt x="1643" y="2168"/>
                    </a:lnTo>
                    <a:lnTo>
                      <a:pt x="1678" y="2190"/>
                    </a:lnTo>
                    <a:lnTo>
                      <a:pt x="1715" y="2210"/>
                    </a:lnTo>
                    <a:lnTo>
                      <a:pt x="1750" y="2226"/>
                    </a:lnTo>
                    <a:lnTo>
                      <a:pt x="1787" y="2240"/>
                    </a:lnTo>
                    <a:lnTo>
                      <a:pt x="1792" y="2243"/>
                    </a:lnTo>
                    <a:lnTo>
                      <a:pt x="1799" y="2247"/>
                    </a:lnTo>
                    <a:lnTo>
                      <a:pt x="1808" y="2250"/>
                    </a:lnTo>
                    <a:lnTo>
                      <a:pt x="1808" y="2252"/>
                    </a:lnTo>
                    <a:lnTo>
                      <a:pt x="1810" y="2252"/>
                    </a:lnTo>
                    <a:lnTo>
                      <a:pt x="1813" y="2252"/>
                    </a:lnTo>
                    <a:lnTo>
                      <a:pt x="1817" y="2254"/>
                    </a:lnTo>
                    <a:lnTo>
                      <a:pt x="1826" y="2255"/>
                    </a:lnTo>
                    <a:lnTo>
                      <a:pt x="1836" y="2257"/>
                    </a:lnTo>
                    <a:lnTo>
                      <a:pt x="1871" y="2268"/>
                    </a:lnTo>
                    <a:lnTo>
                      <a:pt x="1903" y="2275"/>
                    </a:lnTo>
                    <a:lnTo>
                      <a:pt x="1931" y="2278"/>
                    </a:lnTo>
                    <a:lnTo>
                      <a:pt x="1959" y="2283"/>
                    </a:lnTo>
                    <a:lnTo>
                      <a:pt x="1980" y="2289"/>
                    </a:lnTo>
                    <a:lnTo>
                      <a:pt x="1983" y="2290"/>
                    </a:lnTo>
                    <a:lnTo>
                      <a:pt x="1989" y="2301"/>
                    </a:lnTo>
                    <a:lnTo>
                      <a:pt x="1996" y="2313"/>
                    </a:lnTo>
                    <a:lnTo>
                      <a:pt x="2001" y="2327"/>
                    </a:lnTo>
                    <a:lnTo>
                      <a:pt x="2003" y="2341"/>
                    </a:lnTo>
                    <a:lnTo>
                      <a:pt x="2003" y="2343"/>
                    </a:lnTo>
                    <a:lnTo>
                      <a:pt x="2001" y="2346"/>
                    </a:lnTo>
                    <a:lnTo>
                      <a:pt x="1999" y="2348"/>
                    </a:lnTo>
                    <a:lnTo>
                      <a:pt x="1936" y="2406"/>
                    </a:lnTo>
                    <a:lnTo>
                      <a:pt x="1855" y="2473"/>
                    </a:lnTo>
                    <a:lnTo>
                      <a:pt x="1780" y="2536"/>
                    </a:lnTo>
                    <a:lnTo>
                      <a:pt x="1710" y="2594"/>
                    </a:lnTo>
                    <a:lnTo>
                      <a:pt x="1647" y="2646"/>
                    </a:lnTo>
                    <a:lnTo>
                      <a:pt x="1589" y="2692"/>
                    </a:lnTo>
                    <a:lnTo>
                      <a:pt x="1538" y="2734"/>
                    </a:lnTo>
                    <a:lnTo>
                      <a:pt x="1492" y="2771"/>
                    </a:lnTo>
                    <a:lnTo>
                      <a:pt x="1454" y="2800"/>
                    </a:lnTo>
                    <a:lnTo>
                      <a:pt x="1422" y="2825"/>
                    </a:lnTo>
                    <a:lnTo>
                      <a:pt x="1396" y="2804"/>
                    </a:lnTo>
                    <a:lnTo>
                      <a:pt x="1364" y="2778"/>
                    </a:lnTo>
                    <a:lnTo>
                      <a:pt x="1326" y="2746"/>
                    </a:lnTo>
                    <a:lnTo>
                      <a:pt x="1282" y="2711"/>
                    </a:lnTo>
                    <a:lnTo>
                      <a:pt x="1235" y="2671"/>
                    </a:lnTo>
                    <a:lnTo>
                      <a:pt x="1180" y="2625"/>
                    </a:lnTo>
                    <a:lnTo>
                      <a:pt x="1124" y="2576"/>
                    </a:lnTo>
                    <a:lnTo>
                      <a:pt x="1063" y="2523"/>
                    </a:lnTo>
                    <a:lnTo>
                      <a:pt x="1063" y="2523"/>
                    </a:lnTo>
                    <a:lnTo>
                      <a:pt x="1045" y="2506"/>
                    </a:lnTo>
                    <a:lnTo>
                      <a:pt x="1042" y="2504"/>
                    </a:lnTo>
                    <a:lnTo>
                      <a:pt x="1024" y="2488"/>
                    </a:lnTo>
                    <a:lnTo>
                      <a:pt x="1019" y="2485"/>
                    </a:lnTo>
                    <a:lnTo>
                      <a:pt x="1003" y="2471"/>
                    </a:lnTo>
                    <a:lnTo>
                      <a:pt x="998" y="2464"/>
                    </a:lnTo>
                    <a:lnTo>
                      <a:pt x="982" y="2452"/>
                    </a:lnTo>
                    <a:lnTo>
                      <a:pt x="975" y="2445"/>
                    </a:lnTo>
                    <a:lnTo>
                      <a:pt x="961" y="2432"/>
                    </a:lnTo>
                    <a:lnTo>
                      <a:pt x="951" y="2422"/>
                    </a:lnTo>
                    <a:lnTo>
                      <a:pt x="938" y="2411"/>
                    </a:lnTo>
                    <a:lnTo>
                      <a:pt x="917" y="2392"/>
                    </a:lnTo>
                    <a:lnTo>
                      <a:pt x="900" y="2364"/>
                    </a:lnTo>
                    <a:lnTo>
                      <a:pt x="886" y="2343"/>
                    </a:lnTo>
                    <a:lnTo>
                      <a:pt x="879" y="2325"/>
                    </a:lnTo>
                    <a:lnTo>
                      <a:pt x="873" y="2311"/>
                    </a:lnTo>
                    <a:lnTo>
                      <a:pt x="872" y="2301"/>
                    </a:lnTo>
                    <a:lnTo>
                      <a:pt x="870" y="2294"/>
                    </a:lnTo>
                    <a:lnTo>
                      <a:pt x="870" y="2290"/>
                    </a:lnTo>
                    <a:lnTo>
                      <a:pt x="872" y="2289"/>
                    </a:lnTo>
                    <a:lnTo>
                      <a:pt x="882" y="2275"/>
                    </a:lnTo>
                    <a:lnTo>
                      <a:pt x="898" y="2262"/>
                    </a:lnTo>
                    <a:lnTo>
                      <a:pt x="921" y="2254"/>
                    </a:lnTo>
                    <a:lnTo>
                      <a:pt x="947" y="2245"/>
                    </a:lnTo>
                    <a:lnTo>
                      <a:pt x="973" y="2236"/>
                    </a:lnTo>
                    <a:lnTo>
                      <a:pt x="1019" y="2226"/>
                    </a:lnTo>
                    <a:lnTo>
                      <a:pt x="1023" y="2224"/>
                    </a:lnTo>
                    <a:lnTo>
                      <a:pt x="1026" y="2224"/>
                    </a:lnTo>
                    <a:lnTo>
                      <a:pt x="1030" y="2222"/>
                    </a:lnTo>
                    <a:lnTo>
                      <a:pt x="1035" y="2220"/>
                    </a:lnTo>
                    <a:lnTo>
                      <a:pt x="1042" y="2219"/>
                    </a:lnTo>
                    <a:lnTo>
                      <a:pt x="1051" y="2219"/>
                    </a:lnTo>
                    <a:lnTo>
                      <a:pt x="1059" y="2217"/>
                    </a:lnTo>
                    <a:lnTo>
                      <a:pt x="1066" y="2217"/>
                    </a:lnTo>
                    <a:lnTo>
                      <a:pt x="1075" y="2215"/>
                    </a:lnTo>
                    <a:lnTo>
                      <a:pt x="1084" y="2213"/>
                    </a:lnTo>
                    <a:lnTo>
                      <a:pt x="1093" y="2212"/>
                    </a:lnTo>
                    <a:lnTo>
                      <a:pt x="1100" y="2210"/>
                    </a:lnTo>
                    <a:lnTo>
                      <a:pt x="1108" y="2208"/>
                    </a:lnTo>
                    <a:lnTo>
                      <a:pt x="1115" y="2206"/>
                    </a:lnTo>
                    <a:lnTo>
                      <a:pt x="1124" y="2203"/>
                    </a:lnTo>
                    <a:lnTo>
                      <a:pt x="1131" y="2201"/>
                    </a:lnTo>
                    <a:lnTo>
                      <a:pt x="1140" y="2198"/>
                    </a:lnTo>
                    <a:lnTo>
                      <a:pt x="1145" y="2196"/>
                    </a:lnTo>
                    <a:lnTo>
                      <a:pt x="1154" y="2192"/>
                    </a:lnTo>
                    <a:lnTo>
                      <a:pt x="1161" y="2189"/>
                    </a:lnTo>
                    <a:lnTo>
                      <a:pt x="1170" y="2185"/>
                    </a:lnTo>
                    <a:lnTo>
                      <a:pt x="1175" y="2182"/>
                    </a:lnTo>
                    <a:lnTo>
                      <a:pt x="1184" y="2178"/>
                    </a:lnTo>
                    <a:lnTo>
                      <a:pt x="1189" y="2175"/>
                    </a:lnTo>
                    <a:lnTo>
                      <a:pt x="1198" y="2169"/>
                    </a:lnTo>
                    <a:lnTo>
                      <a:pt x="1203" y="2166"/>
                    </a:lnTo>
                    <a:lnTo>
                      <a:pt x="1212" y="2161"/>
                    </a:lnTo>
                    <a:lnTo>
                      <a:pt x="1217" y="2157"/>
                    </a:lnTo>
                    <a:lnTo>
                      <a:pt x="1224" y="2152"/>
                    </a:lnTo>
                    <a:lnTo>
                      <a:pt x="1229" y="2148"/>
                    </a:lnTo>
                    <a:lnTo>
                      <a:pt x="1236" y="2143"/>
                    </a:lnTo>
                    <a:lnTo>
                      <a:pt x="1242" y="2138"/>
                    </a:lnTo>
                    <a:lnTo>
                      <a:pt x="1250" y="2131"/>
                    </a:lnTo>
                    <a:lnTo>
                      <a:pt x="1254" y="2127"/>
                    </a:lnTo>
                    <a:lnTo>
                      <a:pt x="1266" y="2117"/>
                    </a:lnTo>
                    <a:lnTo>
                      <a:pt x="1307" y="2070"/>
                    </a:lnTo>
                    <a:lnTo>
                      <a:pt x="1340" y="2017"/>
                    </a:lnTo>
                    <a:lnTo>
                      <a:pt x="1364" y="1961"/>
                    </a:lnTo>
                    <a:lnTo>
                      <a:pt x="1380" y="1903"/>
                    </a:lnTo>
                    <a:lnTo>
                      <a:pt x="1385" y="1843"/>
                    </a:lnTo>
                    <a:lnTo>
                      <a:pt x="1385" y="1805"/>
                    </a:lnTo>
                    <a:lnTo>
                      <a:pt x="1377" y="1752"/>
                    </a:lnTo>
                    <a:lnTo>
                      <a:pt x="1363" y="1703"/>
                    </a:lnTo>
                    <a:lnTo>
                      <a:pt x="1340" y="1654"/>
                    </a:lnTo>
                    <a:lnTo>
                      <a:pt x="1312" y="1610"/>
                    </a:lnTo>
                    <a:lnTo>
                      <a:pt x="1275" y="1570"/>
                    </a:lnTo>
                    <a:lnTo>
                      <a:pt x="1228" y="1528"/>
                    </a:lnTo>
                    <a:lnTo>
                      <a:pt x="1175" y="1496"/>
                    </a:lnTo>
                    <a:lnTo>
                      <a:pt x="1119" y="1474"/>
                    </a:lnTo>
                    <a:lnTo>
                      <a:pt x="1059" y="1458"/>
                    </a:lnTo>
                    <a:lnTo>
                      <a:pt x="996" y="1454"/>
                    </a:lnTo>
                    <a:lnTo>
                      <a:pt x="933" y="1458"/>
                    </a:lnTo>
                    <a:lnTo>
                      <a:pt x="873" y="1474"/>
                    </a:lnTo>
                    <a:lnTo>
                      <a:pt x="817" y="1496"/>
                    </a:lnTo>
                    <a:lnTo>
                      <a:pt x="765" y="1528"/>
                    </a:lnTo>
                    <a:lnTo>
                      <a:pt x="717" y="1568"/>
                    </a:lnTo>
                    <a:lnTo>
                      <a:pt x="682" y="1609"/>
                    </a:lnTo>
                    <a:lnTo>
                      <a:pt x="654" y="1652"/>
                    </a:lnTo>
                    <a:lnTo>
                      <a:pt x="632" y="1700"/>
                    </a:lnTo>
                    <a:lnTo>
                      <a:pt x="614" y="1751"/>
                    </a:lnTo>
                    <a:lnTo>
                      <a:pt x="605" y="1801"/>
                    </a:lnTo>
                    <a:lnTo>
                      <a:pt x="603" y="1810"/>
                    </a:lnTo>
                    <a:lnTo>
                      <a:pt x="595" y="1854"/>
                    </a:lnTo>
                    <a:lnTo>
                      <a:pt x="584" y="1893"/>
                    </a:lnTo>
                    <a:lnTo>
                      <a:pt x="572" y="1922"/>
                    </a:lnTo>
                    <a:lnTo>
                      <a:pt x="556" y="1943"/>
                    </a:lnTo>
                    <a:lnTo>
                      <a:pt x="537" y="1956"/>
                    </a:lnTo>
                    <a:lnTo>
                      <a:pt x="533" y="1957"/>
                    </a:lnTo>
                    <a:lnTo>
                      <a:pt x="530" y="1957"/>
                    </a:lnTo>
                    <a:lnTo>
                      <a:pt x="521" y="1956"/>
                    </a:lnTo>
                    <a:lnTo>
                      <a:pt x="509" y="1952"/>
                    </a:lnTo>
                    <a:lnTo>
                      <a:pt x="491" y="1945"/>
                    </a:lnTo>
                    <a:lnTo>
                      <a:pt x="467" y="1933"/>
                    </a:lnTo>
                    <a:lnTo>
                      <a:pt x="439" y="1914"/>
                    </a:lnTo>
                    <a:lnTo>
                      <a:pt x="419" y="1893"/>
                    </a:lnTo>
                    <a:lnTo>
                      <a:pt x="404" y="1875"/>
                    </a:lnTo>
                    <a:lnTo>
                      <a:pt x="400" y="1870"/>
                    </a:lnTo>
                    <a:lnTo>
                      <a:pt x="383" y="1852"/>
                    </a:lnTo>
                    <a:lnTo>
                      <a:pt x="381" y="1849"/>
                    </a:lnTo>
                    <a:lnTo>
                      <a:pt x="363" y="1829"/>
                    </a:lnTo>
                    <a:lnTo>
                      <a:pt x="361" y="1829"/>
                    </a:lnTo>
                    <a:lnTo>
                      <a:pt x="344" y="1810"/>
                    </a:lnTo>
                    <a:lnTo>
                      <a:pt x="342" y="1808"/>
                    </a:lnTo>
                    <a:lnTo>
                      <a:pt x="325" y="1789"/>
                    </a:lnTo>
                    <a:lnTo>
                      <a:pt x="325" y="1789"/>
                    </a:lnTo>
                    <a:lnTo>
                      <a:pt x="269" y="1724"/>
                    </a:lnTo>
                    <a:lnTo>
                      <a:pt x="216" y="1665"/>
                    </a:lnTo>
                    <a:lnTo>
                      <a:pt x="169" y="1609"/>
                    </a:lnTo>
                    <a:lnTo>
                      <a:pt x="125" y="1558"/>
                    </a:lnTo>
                    <a:lnTo>
                      <a:pt x="86" y="1510"/>
                    </a:lnTo>
                    <a:lnTo>
                      <a:pt x="53" y="1470"/>
                    </a:lnTo>
                    <a:lnTo>
                      <a:pt x="23" y="1435"/>
                    </a:lnTo>
                    <a:lnTo>
                      <a:pt x="0" y="1405"/>
                    </a:lnTo>
                    <a:lnTo>
                      <a:pt x="0" y="1405"/>
                    </a:lnTo>
                    <a:lnTo>
                      <a:pt x="21" y="1377"/>
                    </a:lnTo>
                    <a:lnTo>
                      <a:pt x="49" y="1344"/>
                    </a:lnTo>
                    <a:lnTo>
                      <a:pt x="81" y="1304"/>
                    </a:lnTo>
                    <a:lnTo>
                      <a:pt x="118" y="1260"/>
                    </a:lnTo>
                    <a:lnTo>
                      <a:pt x="158" y="1211"/>
                    </a:lnTo>
                    <a:lnTo>
                      <a:pt x="204" y="1156"/>
                    </a:lnTo>
                    <a:lnTo>
                      <a:pt x="253" y="1100"/>
                    </a:lnTo>
                    <a:lnTo>
                      <a:pt x="305" y="1039"/>
                    </a:lnTo>
                    <a:lnTo>
                      <a:pt x="363" y="976"/>
                    </a:lnTo>
                    <a:lnTo>
                      <a:pt x="423" y="911"/>
                    </a:lnTo>
                    <a:lnTo>
                      <a:pt x="484" y="845"/>
                    </a:lnTo>
                    <a:lnTo>
                      <a:pt x="488" y="843"/>
                    </a:lnTo>
                    <a:lnTo>
                      <a:pt x="514" y="815"/>
                    </a:lnTo>
                    <a:lnTo>
                      <a:pt x="544" y="781"/>
                    </a:lnTo>
                    <a:lnTo>
                      <a:pt x="577" y="746"/>
                    </a:lnTo>
                    <a:lnTo>
                      <a:pt x="614" y="706"/>
                    </a:lnTo>
                    <a:lnTo>
                      <a:pt x="653" y="666"/>
                    </a:lnTo>
                    <a:lnTo>
                      <a:pt x="693" y="624"/>
                    </a:lnTo>
                    <a:lnTo>
                      <a:pt x="733" y="583"/>
                    </a:lnTo>
                    <a:lnTo>
                      <a:pt x="774" y="541"/>
                    </a:lnTo>
                    <a:lnTo>
                      <a:pt x="812" y="503"/>
                    </a:lnTo>
                    <a:lnTo>
                      <a:pt x="851" y="466"/>
                    </a:lnTo>
                    <a:lnTo>
                      <a:pt x="884" y="433"/>
                    </a:lnTo>
                    <a:lnTo>
                      <a:pt x="917" y="405"/>
                    </a:lnTo>
                    <a:lnTo>
                      <a:pt x="944" y="382"/>
                    </a:lnTo>
                    <a:lnTo>
                      <a:pt x="966" y="364"/>
                    </a:lnTo>
                    <a:lnTo>
                      <a:pt x="975" y="359"/>
                    </a:lnTo>
                    <a:lnTo>
                      <a:pt x="984" y="356"/>
                    </a:lnTo>
                    <a:lnTo>
                      <a:pt x="1051" y="296"/>
                    </a:lnTo>
                    <a:lnTo>
                      <a:pt x="1114" y="242"/>
                    </a:lnTo>
                    <a:lnTo>
                      <a:pt x="1172" y="193"/>
                    </a:lnTo>
                    <a:lnTo>
                      <a:pt x="1226" y="147"/>
                    </a:lnTo>
                    <a:lnTo>
                      <a:pt x="1275" y="107"/>
                    </a:lnTo>
                    <a:lnTo>
                      <a:pt x="1317" y="72"/>
                    </a:lnTo>
                    <a:lnTo>
                      <a:pt x="1356" y="42"/>
                    </a:lnTo>
                    <a:lnTo>
                      <a:pt x="1385" y="19"/>
                    </a:lnTo>
                    <a:lnTo>
                      <a:pt x="1408" y="0"/>
                    </a:lnTo>
                    <a:close/>
                  </a:path>
                </a:pathLst>
              </a:custGeom>
              <a:solidFill>
                <a:srgbClr val="445A7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77" name="Group 76">
                <a:extLst>
                  <a:ext uri="{FF2B5EF4-FFF2-40B4-BE49-F238E27FC236}">
                    <a16:creationId xmlns="" xmlns:a16="http://schemas.microsoft.com/office/drawing/2014/main" id="{42BF6801-CE86-FC03-D144-88A488BF13B2}"/>
                  </a:ext>
                </a:extLst>
              </p:cNvPr>
              <p:cNvGrpSpPr/>
              <p:nvPr/>
            </p:nvGrpSpPr>
            <p:grpSpPr>
              <a:xfrm>
                <a:off x="8069643" y="1324295"/>
                <a:ext cx="611551" cy="670965"/>
                <a:chOff x="8228013" y="1760538"/>
                <a:chExt cx="669926" cy="735012"/>
              </a:xfrm>
              <a:solidFill>
                <a:sysClr val="window" lastClr="FFFFFF"/>
              </a:solidFill>
            </p:grpSpPr>
            <p:sp>
              <p:nvSpPr>
                <p:cNvPr id="92" name="Freeform 39">
                  <a:extLst>
                    <a:ext uri="{FF2B5EF4-FFF2-40B4-BE49-F238E27FC236}">
                      <a16:creationId xmlns="" xmlns:a16="http://schemas.microsoft.com/office/drawing/2014/main" id="{F549FF5A-632E-1204-CD3B-3EFC67B5CFCD}"/>
                    </a:ext>
                  </a:extLst>
                </p:cNvPr>
                <p:cNvSpPr>
                  <a:spLocks noEditPoints="1"/>
                </p:cNvSpPr>
                <p:nvPr/>
              </p:nvSpPr>
              <p:spPr bwMode="auto">
                <a:xfrm>
                  <a:off x="8337551" y="1873250"/>
                  <a:ext cx="450850" cy="622300"/>
                </a:xfrm>
                <a:custGeom>
                  <a:avLst/>
                  <a:gdLst>
                    <a:gd name="T0" fmla="*/ 735 w 1987"/>
                    <a:gd name="T1" fmla="*/ 293 h 2740"/>
                    <a:gd name="T2" fmla="*/ 469 w 1987"/>
                    <a:gd name="T3" fmla="*/ 456 h 2740"/>
                    <a:gd name="T4" fmla="*/ 298 w 1987"/>
                    <a:gd name="T5" fmla="*/ 707 h 2740"/>
                    <a:gd name="T6" fmla="*/ 254 w 1987"/>
                    <a:gd name="T7" fmla="*/ 1012 h 2740"/>
                    <a:gd name="T8" fmla="*/ 307 w 1987"/>
                    <a:gd name="T9" fmla="*/ 1256 h 2740"/>
                    <a:gd name="T10" fmla="*/ 405 w 1987"/>
                    <a:gd name="T11" fmla="*/ 1440 h 2740"/>
                    <a:gd name="T12" fmla="*/ 519 w 1987"/>
                    <a:gd name="T13" fmla="*/ 1611 h 2740"/>
                    <a:gd name="T14" fmla="*/ 590 w 1987"/>
                    <a:gd name="T15" fmla="*/ 1804 h 2740"/>
                    <a:gd name="T16" fmla="*/ 633 w 1987"/>
                    <a:gd name="T17" fmla="*/ 1936 h 2740"/>
                    <a:gd name="T18" fmla="*/ 1318 w 1987"/>
                    <a:gd name="T19" fmla="*/ 1969 h 2740"/>
                    <a:gd name="T20" fmla="*/ 1391 w 1987"/>
                    <a:gd name="T21" fmla="*/ 1872 h 2740"/>
                    <a:gd name="T22" fmla="*/ 1429 w 1987"/>
                    <a:gd name="T23" fmla="*/ 1685 h 2740"/>
                    <a:gd name="T24" fmla="*/ 1537 w 1987"/>
                    <a:gd name="T25" fmla="*/ 1505 h 2740"/>
                    <a:gd name="T26" fmla="*/ 1643 w 1987"/>
                    <a:gd name="T27" fmla="*/ 1335 h 2740"/>
                    <a:gd name="T28" fmla="*/ 1720 w 1987"/>
                    <a:gd name="T29" fmla="*/ 1118 h 2740"/>
                    <a:gd name="T30" fmla="*/ 1724 w 1987"/>
                    <a:gd name="T31" fmla="*/ 826 h 2740"/>
                    <a:gd name="T32" fmla="*/ 1600 w 1987"/>
                    <a:gd name="T33" fmla="*/ 547 h 2740"/>
                    <a:gd name="T34" fmla="*/ 1368 w 1987"/>
                    <a:gd name="T35" fmla="*/ 345 h 2740"/>
                    <a:gd name="T36" fmla="*/ 1061 w 1987"/>
                    <a:gd name="T37" fmla="*/ 252 h 2740"/>
                    <a:gd name="T38" fmla="*/ 1231 w 1987"/>
                    <a:gd name="T39" fmla="*/ 28 h 2740"/>
                    <a:gd name="T40" fmla="*/ 1579 w 1987"/>
                    <a:gd name="T41" fmla="*/ 184 h 2740"/>
                    <a:gd name="T42" fmla="*/ 1838 w 1987"/>
                    <a:gd name="T43" fmla="*/ 451 h 2740"/>
                    <a:gd name="T44" fmla="*/ 1973 w 1987"/>
                    <a:gd name="T45" fmla="*/ 798 h 2740"/>
                    <a:gd name="T46" fmla="*/ 1971 w 1987"/>
                    <a:gd name="T47" fmla="*/ 1141 h 2740"/>
                    <a:gd name="T48" fmla="*/ 1894 w 1987"/>
                    <a:gd name="T49" fmla="*/ 1393 h 2740"/>
                    <a:gd name="T50" fmla="*/ 1788 w 1987"/>
                    <a:gd name="T51" fmla="*/ 1583 h 2740"/>
                    <a:gd name="T52" fmla="*/ 1679 w 1987"/>
                    <a:gd name="T53" fmla="*/ 1747 h 2740"/>
                    <a:gd name="T54" fmla="*/ 1642 w 1987"/>
                    <a:gd name="T55" fmla="*/ 1893 h 2740"/>
                    <a:gd name="T56" fmla="*/ 1539 w 1987"/>
                    <a:gd name="T57" fmla="*/ 2104 h 2740"/>
                    <a:gd name="T58" fmla="*/ 1456 w 1987"/>
                    <a:gd name="T59" fmla="*/ 2246 h 2740"/>
                    <a:gd name="T60" fmla="*/ 1449 w 1987"/>
                    <a:gd name="T61" fmla="*/ 2378 h 2740"/>
                    <a:gd name="T62" fmla="*/ 1446 w 1987"/>
                    <a:gd name="T63" fmla="*/ 2439 h 2740"/>
                    <a:gd name="T64" fmla="*/ 1416 w 1987"/>
                    <a:gd name="T65" fmla="*/ 2521 h 2740"/>
                    <a:gd name="T66" fmla="*/ 1312 w 1987"/>
                    <a:gd name="T67" fmla="*/ 2610 h 2740"/>
                    <a:gd name="T68" fmla="*/ 1160 w 1987"/>
                    <a:gd name="T69" fmla="*/ 2720 h 2740"/>
                    <a:gd name="T70" fmla="*/ 872 w 1987"/>
                    <a:gd name="T71" fmla="*/ 2738 h 2740"/>
                    <a:gd name="T72" fmla="*/ 746 w 1987"/>
                    <a:gd name="T73" fmla="*/ 2641 h 2740"/>
                    <a:gd name="T74" fmla="*/ 594 w 1987"/>
                    <a:gd name="T75" fmla="*/ 2551 h 2740"/>
                    <a:gd name="T76" fmla="*/ 544 w 1987"/>
                    <a:gd name="T77" fmla="*/ 2456 h 2740"/>
                    <a:gd name="T78" fmla="*/ 540 w 1987"/>
                    <a:gd name="T79" fmla="*/ 2414 h 2740"/>
                    <a:gd name="T80" fmla="*/ 534 w 1987"/>
                    <a:gd name="T81" fmla="*/ 2301 h 2740"/>
                    <a:gd name="T82" fmla="*/ 527 w 1987"/>
                    <a:gd name="T83" fmla="*/ 2174 h 2740"/>
                    <a:gd name="T84" fmla="*/ 369 w 1987"/>
                    <a:gd name="T85" fmla="*/ 1982 h 2740"/>
                    <a:gd name="T86" fmla="*/ 333 w 1987"/>
                    <a:gd name="T87" fmla="*/ 1800 h 2740"/>
                    <a:gd name="T88" fmla="*/ 242 w 1987"/>
                    <a:gd name="T89" fmla="*/ 1646 h 2740"/>
                    <a:gd name="T90" fmla="*/ 135 w 1987"/>
                    <a:gd name="T91" fmla="*/ 1476 h 2740"/>
                    <a:gd name="T92" fmla="*/ 40 w 1987"/>
                    <a:gd name="T93" fmla="*/ 1251 h 2740"/>
                    <a:gd name="T94" fmla="*/ 0 w 1987"/>
                    <a:gd name="T95" fmla="*/ 953 h 2740"/>
                    <a:gd name="T96" fmla="*/ 78 w 1987"/>
                    <a:gd name="T97" fmla="*/ 582 h 2740"/>
                    <a:gd name="T98" fmla="*/ 292 w 1987"/>
                    <a:gd name="T99" fmla="*/ 280 h 2740"/>
                    <a:gd name="T100" fmla="*/ 608 w 1987"/>
                    <a:gd name="T101" fmla="*/ 75 h 2740"/>
                    <a:gd name="T102" fmla="*/ 993 w 1987"/>
                    <a:gd name="T103" fmla="*/ 0 h 2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87" h="2740">
                      <a:moveTo>
                        <a:pt x="993" y="249"/>
                      </a:moveTo>
                      <a:lnTo>
                        <a:pt x="926" y="252"/>
                      </a:lnTo>
                      <a:lnTo>
                        <a:pt x="860" y="260"/>
                      </a:lnTo>
                      <a:lnTo>
                        <a:pt x="796" y="274"/>
                      </a:lnTo>
                      <a:lnTo>
                        <a:pt x="735" y="293"/>
                      </a:lnTo>
                      <a:lnTo>
                        <a:pt x="675" y="317"/>
                      </a:lnTo>
                      <a:lnTo>
                        <a:pt x="619" y="346"/>
                      </a:lnTo>
                      <a:lnTo>
                        <a:pt x="566" y="378"/>
                      </a:lnTo>
                      <a:lnTo>
                        <a:pt x="516" y="415"/>
                      </a:lnTo>
                      <a:lnTo>
                        <a:pt x="469" y="456"/>
                      </a:lnTo>
                      <a:lnTo>
                        <a:pt x="426" y="499"/>
                      </a:lnTo>
                      <a:lnTo>
                        <a:pt x="388" y="547"/>
                      </a:lnTo>
                      <a:lnTo>
                        <a:pt x="353" y="598"/>
                      </a:lnTo>
                      <a:lnTo>
                        <a:pt x="323" y="651"/>
                      </a:lnTo>
                      <a:lnTo>
                        <a:pt x="298" y="707"/>
                      </a:lnTo>
                      <a:lnTo>
                        <a:pt x="278" y="766"/>
                      </a:lnTo>
                      <a:lnTo>
                        <a:pt x="264" y="826"/>
                      </a:lnTo>
                      <a:lnTo>
                        <a:pt x="255" y="888"/>
                      </a:lnTo>
                      <a:lnTo>
                        <a:pt x="252" y="953"/>
                      </a:lnTo>
                      <a:lnTo>
                        <a:pt x="254" y="1012"/>
                      </a:lnTo>
                      <a:lnTo>
                        <a:pt x="259" y="1067"/>
                      </a:lnTo>
                      <a:lnTo>
                        <a:pt x="267" y="1118"/>
                      </a:lnTo>
                      <a:lnTo>
                        <a:pt x="278" y="1167"/>
                      </a:lnTo>
                      <a:lnTo>
                        <a:pt x="292" y="1213"/>
                      </a:lnTo>
                      <a:lnTo>
                        <a:pt x="307" y="1256"/>
                      </a:lnTo>
                      <a:lnTo>
                        <a:pt x="324" y="1297"/>
                      </a:lnTo>
                      <a:lnTo>
                        <a:pt x="344" y="1335"/>
                      </a:lnTo>
                      <a:lnTo>
                        <a:pt x="363" y="1372"/>
                      </a:lnTo>
                      <a:lnTo>
                        <a:pt x="385" y="1407"/>
                      </a:lnTo>
                      <a:lnTo>
                        <a:pt x="405" y="1440"/>
                      </a:lnTo>
                      <a:lnTo>
                        <a:pt x="428" y="1473"/>
                      </a:lnTo>
                      <a:lnTo>
                        <a:pt x="449" y="1504"/>
                      </a:lnTo>
                      <a:lnTo>
                        <a:pt x="473" y="1540"/>
                      </a:lnTo>
                      <a:lnTo>
                        <a:pt x="497" y="1576"/>
                      </a:lnTo>
                      <a:lnTo>
                        <a:pt x="519" y="1611"/>
                      </a:lnTo>
                      <a:lnTo>
                        <a:pt x="540" y="1647"/>
                      </a:lnTo>
                      <a:lnTo>
                        <a:pt x="557" y="1685"/>
                      </a:lnTo>
                      <a:lnTo>
                        <a:pt x="572" y="1722"/>
                      </a:lnTo>
                      <a:lnTo>
                        <a:pt x="583" y="1762"/>
                      </a:lnTo>
                      <a:lnTo>
                        <a:pt x="590" y="1804"/>
                      </a:lnTo>
                      <a:lnTo>
                        <a:pt x="592" y="1848"/>
                      </a:lnTo>
                      <a:lnTo>
                        <a:pt x="595" y="1872"/>
                      </a:lnTo>
                      <a:lnTo>
                        <a:pt x="605" y="1895"/>
                      </a:lnTo>
                      <a:lnTo>
                        <a:pt x="617" y="1917"/>
                      </a:lnTo>
                      <a:lnTo>
                        <a:pt x="633" y="1936"/>
                      </a:lnTo>
                      <a:lnTo>
                        <a:pt x="651" y="1953"/>
                      </a:lnTo>
                      <a:lnTo>
                        <a:pt x="669" y="1969"/>
                      </a:lnTo>
                      <a:lnTo>
                        <a:pt x="687" y="1982"/>
                      </a:lnTo>
                      <a:lnTo>
                        <a:pt x="1300" y="1982"/>
                      </a:lnTo>
                      <a:lnTo>
                        <a:pt x="1318" y="1969"/>
                      </a:lnTo>
                      <a:lnTo>
                        <a:pt x="1336" y="1953"/>
                      </a:lnTo>
                      <a:lnTo>
                        <a:pt x="1355" y="1936"/>
                      </a:lnTo>
                      <a:lnTo>
                        <a:pt x="1370" y="1917"/>
                      </a:lnTo>
                      <a:lnTo>
                        <a:pt x="1382" y="1895"/>
                      </a:lnTo>
                      <a:lnTo>
                        <a:pt x="1391" y="1872"/>
                      </a:lnTo>
                      <a:lnTo>
                        <a:pt x="1395" y="1848"/>
                      </a:lnTo>
                      <a:lnTo>
                        <a:pt x="1397" y="1804"/>
                      </a:lnTo>
                      <a:lnTo>
                        <a:pt x="1404" y="1762"/>
                      </a:lnTo>
                      <a:lnTo>
                        <a:pt x="1415" y="1722"/>
                      </a:lnTo>
                      <a:lnTo>
                        <a:pt x="1429" y="1685"/>
                      </a:lnTo>
                      <a:lnTo>
                        <a:pt x="1447" y="1648"/>
                      </a:lnTo>
                      <a:lnTo>
                        <a:pt x="1467" y="1611"/>
                      </a:lnTo>
                      <a:lnTo>
                        <a:pt x="1489" y="1576"/>
                      </a:lnTo>
                      <a:lnTo>
                        <a:pt x="1513" y="1541"/>
                      </a:lnTo>
                      <a:lnTo>
                        <a:pt x="1537" y="1505"/>
                      </a:lnTo>
                      <a:lnTo>
                        <a:pt x="1559" y="1474"/>
                      </a:lnTo>
                      <a:lnTo>
                        <a:pt x="1580" y="1441"/>
                      </a:lnTo>
                      <a:lnTo>
                        <a:pt x="1602" y="1408"/>
                      </a:lnTo>
                      <a:lnTo>
                        <a:pt x="1623" y="1372"/>
                      </a:lnTo>
                      <a:lnTo>
                        <a:pt x="1643" y="1335"/>
                      </a:lnTo>
                      <a:lnTo>
                        <a:pt x="1662" y="1297"/>
                      </a:lnTo>
                      <a:lnTo>
                        <a:pt x="1680" y="1256"/>
                      </a:lnTo>
                      <a:lnTo>
                        <a:pt x="1695" y="1213"/>
                      </a:lnTo>
                      <a:lnTo>
                        <a:pt x="1709" y="1167"/>
                      </a:lnTo>
                      <a:lnTo>
                        <a:pt x="1720" y="1118"/>
                      </a:lnTo>
                      <a:lnTo>
                        <a:pt x="1728" y="1067"/>
                      </a:lnTo>
                      <a:lnTo>
                        <a:pt x="1733" y="1012"/>
                      </a:lnTo>
                      <a:lnTo>
                        <a:pt x="1735" y="953"/>
                      </a:lnTo>
                      <a:lnTo>
                        <a:pt x="1732" y="888"/>
                      </a:lnTo>
                      <a:lnTo>
                        <a:pt x="1724" y="826"/>
                      </a:lnTo>
                      <a:lnTo>
                        <a:pt x="1709" y="765"/>
                      </a:lnTo>
                      <a:lnTo>
                        <a:pt x="1689" y="707"/>
                      </a:lnTo>
                      <a:lnTo>
                        <a:pt x="1664" y="651"/>
                      </a:lnTo>
                      <a:lnTo>
                        <a:pt x="1634" y="597"/>
                      </a:lnTo>
                      <a:lnTo>
                        <a:pt x="1600" y="547"/>
                      </a:lnTo>
                      <a:lnTo>
                        <a:pt x="1561" y="499"/>
                      </a:lnTo>
                      <a:lnTo>
                        <a:pt x="1518" y="456"/>
                      </a:lnTo>
                      <a:lnTo>
                        <a:pt x="1472" y="415"/>
                      </a:lnTo>
                      <a:lnTo>
                        <a:pt x="1421" y="377"/>
                      </a:lnTo>
                      <a:lnTo>
                        <a:pt x="1368" y="345"/>
                      </a:lnTo>
                      <a:lnTo>
                        <a:pt x="1311" y="317"/>
                      </a:lnTo>
                      <a:lnTo>
                        <a:pt x="1252" y="293"/>
                      </a:lnTo>
                      <a:lnTo>
                        <a:pt x="1190" y="274"/>
                      </a:lnTo>
                      <a:lnTo>
                        <a:pt x="1127" y="260"/>
                      </a:lnTo>
                      <a:lnTo>
                        <a:pt x="1061" y="252"/>
                      </a:lnTo>
                      <a:lnTo>
                        <a:pt x="993" y="249"/>
                      </a:lnTo>
                      <a:close/>
                      <a:moveTo>
                        <a:pt x="993" y="0"/>
                      </a:moveTo>
                      <a:lnTo>
                        <a:pt x="1074" y="3"/>
                      </a:lnTo>
                      <a:lnTo>
                        <a:pt x="1154" y="13"/>
                      </a:lnTo>
                      <a:lnTo>
                        <a:pt x="1231" y="28"/>
                      </a:lnTo>
                      <a:lnTo>
                        <a:pt x="1307" y="48"/>
                      </a:lnTo>
                      <a:lnTo>
                        <a:pt x="1379" y="75"/>
                      </a:lnTo>
                      <a:lnTo>
                        <a:pt x="1449" y="106"/>
                      </a:lnTo>
                      <a:lnTo>
                        <a:pt x="1516" y="143"/>
                      </a:lnTo>
                      <a:lnTo>
                        <a:pt x="1579" y="184"/>
                      </a:lnTo>
                      <a:lnTo>
                        <a:pt x="1639" y="230"/>
                      </a:lnTo>
                      <a:lnTo>
                        <a:pt x="1695" y="280"/>
                      </a:lnTo>
                      <a:lnTo>
                        <a:pt x="1746" y="332"/>
                      </a:lnTo>
                      <a:lnTo>
                        <a:pt x="1795" y="390"/>
                      </a:lnTo>
                      <a:lnTo>
                        <a:pt x="1838" y="451"/>
                      </a:lnTo>
                      <a:lnTo>
                        <a:pt x="1876" y="515"/>
                      </a:lnTo>
                      <a:lnTo>
                        <a:pt x="1909" y="582"/>
                      </a:lnTo>
                      <a:lnTo>
                        <a:pt x="1935" y="652"/>
                      </a:lnTo>
                      <a:lnTo>
                        <a:pt x="1958" y="723"/>
                      </a:lnTo>
                      <a:lnTo>
                        <a:pt x="1973" y="798"/>
                      </a:lnTo>
                      <a:lnTo>
                        <a:pt x="1983" y="874"/>
                      </a:lnTo>
                      <a:lnTo>
                        <a:pt x="1987" y="953"/>
                      </a:lnTo>
                      <a:lnTo>
                        <a:pt x="1985" y="1019"/>
                      </a:lnTo>
                      <a:lnTo>
                        <a:pt x="1979" y="1082"/>
                      </a:lnTo>
                      <a:lnTo>
                        <a:pt x="1971" y="1141"/>
                      </a:lnTo>
                      <a:lnTo>
                        <a:pt x="1960" y="1198"/>
                      </a:lnTo>
                      <a:lnTo>
                        <a:pt x="1947" y="1251"/>
                      </a:lnTo>
                      <a:lnTo>
                        <a:pt x="1931" y="1301"/>
                      </a:lnTo>
                      <a:lnTo>
                        <a:pt x="1913" y="1349"/>
                      </a:lnTo>
                      <a:lnTo>
                        <a:pt x="1894" y="1393"/>
                      </a:lnTo>
                      <a:lnTo>
                        <a:pt x="1874" y="1435"/>
                      </a:lnTo>
                      <a:lnTo>
                        <a:pt x="1853" y="1475"/>
                      </a:lnTo>
                      <a:lnTo>
                        <a:pt x="1831" y="1514"/>
                      </a:lnTo>
                      <a:lnTo>
                        <a:pt x="1809" y="1549"/>
                      </a:lnTo>
                      <a:lnTo>
                        <a:pt x="1788" y="1583"/>
                      </a:lnTo>
                      <a:lnTo>
                        <a:pt x="1766" y="1614"/>
                      </a:lnTo>
                      <a:lnTo>
                        <a:pt x="1744" y="1645"/>
                      </a:lnTo>
                      <a:lnTo>
                        <a:pt x="1720" y="1683"/>
                      </a:lnTo>
                      <a:lnTo>
                        <a:pt x="1697" y="1716"/>
                      </a:lnTo>
                      <a:lnTo>
                        <a:pt x="1679" y="1747"/>
                      </a:lnTo>
                      <a:lnTo>
                        <a:pt x="1664" y="1774"/>
                      </a:lnTo>
                      <a:lnTo>
                        <a:pt x="1654" y="1800"/>
                      </a:lnTo>
                      <a:lnTo>
                        <a:pt x="1647" y="1824"/>
                      </a:lnTo>
                      <a:lnTo>
                        <a:pt x="1645" y="1848"/>
                      </a:lnTo>
                      <a:lnTo>
                        <a:pt x="1642" y="1893"/>
                      </a:lnTo>
                      <a:lnTo>
                        <a:pt x="1633" y="1938"/>
                      </a:lnTo>
                      <a:lnTo>
                        <a:pt x="1618" y="1982"/>
                      </a:lnTo>
                      <a:lnTo>
                        <a:pt x="1597" y="2025"/>
                      </a:lnTo>
                      <a:lnTo>
                        <a:pt x="1571" y="2065"/>
                      </a:lnTo>
                      <a:lnTo>
                        <a:pt x="1539" y="2104"/>
                      </a:lnTo>
                      <a:lnTo>
                        <a:pt x="1502" y="2141"/>
                      </a:lnTo>
                      <a:lnTo>
                        <a:pt x="1460" y="2174"/>
                      </a:lnTo>
                      <a:lnTo>
                        <a:pt x="1459" y="2195"/>
                      </a:lnTo>
                      <a:lnTo>
                        <a:pt x="1458" y="2219"/>
                      </a:lnTo>
                      <a:lnTo>
                        <a:pt x="1456" y="2246"/>
                      </a:lnTo>
                      <a:lnTo>
                        <a:pt x="1455" y="2273"/>
                      </a:lnTo>
                      <a:lnTo>
                        <a:pt x="1453" y="2301"/>
                      </a:lnTo>
                      <a:lnTo>
                        <a:pt x="1452" y="2328"/>
                      </a:lnTo>
                      <a:lnTo>
                        <a:pt x="1450" y="2355"/>
                      </a:lnTo>
                      <a:lnTo>
                        <a:pt x="1449" y="2378"/>
                      </a:lnTo>
                      <a:lnTo>
                        <a:pt x="1448" y="2397"/>
                      </a:lnTo>
                      <a:lnTo>
                        <a:pt x="1447" y="2414"/>
                      </a:lnTo>
                      <a:lnTo>
                        <a:pt x="1447" y="2424"/>
                      </a:lnTo>
                      <a:lnTo>
                        <a:pt x="1446" y="2427"/>
                      </a:lnTo>
                      <a:lnTo>
                        <a:pt x="1446" y="2439"/>
                      </a:lnTo>
                      <a:lnTo>
                        <a:pt x="1444" y="2453"/>
                      </a:lnTo>
                      <a:lnTo>
                        <a:pt x="1440" y="2469"/>
                      </a:lnTo>
                      <a:lnTo>
                        <a:pt x="1435" y="2485"/>
                      </a:lnTo>
                      <a:lnTo>
                        <a:pt x="1426" y="2503"/>
                      </a:lnTo>
                      <a:lnTo>
                        <a:pt x="1416" y="2521"/>
                      </a:lnTo>
                      <a:lnTo>
                        <a:pt x="1403" y="2539"/>
                      </a:lnTo>
                      <a:lnTo>
                        <a:pt x="1386" y="2558"/>
                      </a:lnTo>
                      <a:lnTo>
                        <a:pt x="1366" y="2576"/>
                      </a:lnTo>
                      <a:lnTo>
                        <a:pt x="1341" y="2594"/>
                      </a:lnTo>
                      <a:lnTo>
                        <a:pt x="1312" y="2610"/>
                      </a:lnTo>
                      <a:lnTo>
                        <a:pt x="1280" y="2626"/>
                      </a:lnTo>
                      <a:lnTo>
                        <a:pt x="1241" y="2641"/>
                      </a:lnTo>
                      <a:lnTo>
                        <a:pt x="1218" y="2669"/>
                      </a:lnTo>
                      <a:lnTo>
                        <a:pt x="1190" y="2696"/>
                      </a:lnTo>
                      <a:lnTo>
                        <a:pt x="1160" y="2720"/>
                      </a:lnTo>
                      <a:lnTo>
                        <a:pt x="1138" y="2731"/>
                      </a:lnTo>
                      <a:lnTo>
                        <a:pt x="1114" y="2738"/>
                      </a:lnTo>
                      <a:lnTo>
                        <a:pt x="1090" y="2740"/>
                      </a:lnTo>
                      <a:lnTo>
                        <a:pt x="897" y="2740"/>
                      </a:lnTo>
                      <a:lnTo>
                        <a:pt x="872" y="2738"/>
                      </a:lnTo>
                      <a:lnTo>
                        <a:pt x="849" y="2731"/>
                      </a:lnTo>
                      <a:lnTo>
                        <a:pt x="827" y="2720"/>
                      </a:lnTo>
                      <a:lnTo>
                        <a:pt x="796" y="2696"/>
                      </a:lnTo>
                      <a:lnTo>
                        <a:pt x="769" y="2669"/>
                      </a:lnTo>
                      <a:lnTo>
                        <a:pt x="746" y="2641"/>
                      </a:lnTo>
                      <a:lnTo>
                        <a:pt x="705" y="2624"/>
                      </a:lnTo>
                      <a:lnTo>
                        <a:pt x="670" y="2608"/>
                      </a:lnTo>
                      <a:lnTo>
                        <a:pt x="639" y="2590"/>
                      </a:lnTo>
                      <a:lnTo>
                        <a:pt x="615" y="2570"/>
                      </a:lnTo>
                      <a:lnTo>
                        <a:pt x="594" y="2551"/>
                      </a:lnTo>
                      <a:lnTo>
                        <a:pt x="578" y="2531"/>
                      </a:lnTo>
                      <a:lnTo>
                        <a:pt x="566" y="2511"/>
                      </a:lnTo>
                      <a:lnTo>
                        <a:pt x="555" y="2492"/>
                      </a:lnTo>
                      <a:lnTo>
                        <a:pt x="549" y="2474"/>
                      </a:lnTo>
                      <a:lnTo>
                        <a:pt x="544" y="2456"/>
                      </a:lnTo>
                      <a:lnTo>
                        <a:pt x="542" y="2441"/>
                      </a:lnTo>
                      <a:lnTo>
                        <a:pt x="541" y="2427"/>
                      </a:lnTo>
                      <a:lnTo>
                        <a:pt x="541" y="2427"/>
                      </a:lnTo>
                      <a:lnTo>
                        <a:pt x="541" y="2424"/>
                      </a:lnTo>
                      <a:lnTo>
                        <a:pt x="540" y="2414"/>
                      </a:lnTo>
                      <a:lnTo>
                        <a:pt x="539" y="2397"/>
                      </a:lnTo>
                      <a:lnTo>
                        <a:pt x="538" y="2378"/>
                      </a:lnTo>
                      <a:lnTo>
                        <a:pt x="537" y="2355"/>
                      </a:lnTo>
                      <a:lnTo>
                        <a:pt x="535" y="2328"/>
                      </a:lnTo>
                      <a:lnTo>
                        <a:pt x="534" y="2301"/>
                      </a:lnTo>
                      <a:lnTo>
                        <a:pt x="532" y="2273"/>
                      </a:lnTo>
                      <a:lnTo>
                        <a:pt x="531" y="2246"/>
                      </a:lnTo>
                      <a:lnTo>
                        <a:pt x="529" y="2219"/>
                      </a:lnTo>
                      <a:lnTo>
                        <a:pt x="528" y="2195"/>
                      </a:lnTo>
                      <a:lnTo>
                        <a:pt x="527" y="2174"/>
                      </a:lnTo>
                      <a:lnTo>
                        <a:pt x="484" y="2141"/>
                      </a:lnTo>
                      <a:lnTo>
                        <a:pt x="448" y="2104"/>
                      </a:lnTo>
                      <a:lnTo>
                        <a:pt x="416" y="2065"/>
                      </a:lnTo>
                      <a:lnTo>
                        <a:pt x="390" y="2025"/>
                      </a:lnTo>
                      <a:lnTo>
                        <a:pt x="369" y="1982"/>
                      </a:lnTo>
                      <a:lnTo>
                        <a:pt x="354" y="1938"/>
                      </a:lnTo>
                      <a:lnTo>
                        <a:pt x="345" y="1893"/>
                      </a:lnTo>
                      <a:lnTo>
                        <a:pt x="342" y="1848"/>
                      </a:lnTo>
                      <a:lnTo>
                        <a:pt x="340" y="1824"/>
                      </a:lnTo>
                      <a:lnTo>
                        <a:pt x="333" y="1800"/>
                      </a:lnTo>
                      <a:lnTo>
                        <a:pt x="322" y="1774"/>
                      </a:lnTo>
                      <a:lnTo>
                        <a:pt x="308" y="1747"/>
                      </a:lnTo>
                      <a:lnTo>
                        <a:pt x="290" y="1716"/>
                      </a:lnTo>
                      <a:lnTo>
                        <a:pt x="268" y="1683"/>
                      </a:lnTo>
                      <a:lnTo>
                        <a:pt x="242" y="1646"/>
                      </a:lnTo>
                      <a:lnTo>
                        <a:pt x="222" y="1615"/>
                      </a:lnTo>
                      <a:lnTo>
                        <a:pt x="200" y="1583"/>
                      </a:lnTo>
                      <a:lnTo>
                        <a:pt x="178" y="1549"/>
                      </a:lnTo>
                      <a:lnTo>
                        <a:pt x="156" y="1514"/>
                      </a:lnTo>
                      <a:lnTo>
                        <a:pt x="135" y="1476"/>
                      </a:lnTo>
                      <a:lnTo>
                        <a:pt x="113" y="1435"/>
                      </a:lnTo>
                      <a:lnTo>
                        <a:pt x="93" y="1393"/>
                      </a:lnTo>
                      <a:lnTo>
                        <a:pt x="74" y="1349"/>
                      </a:lnTo>
                      <a:lnTo>
                        <a:pt x="56" y="1301"/>
                      </a:lnTo>
                      <a:lnTo>
                        <a:pt x="40" y="1251"/>
                      </a:lnTo>
                      <a:lnTo>
                        <a:pt x="27" y="1198"/>
                      </a:lnTo>
                      <a:lnTo>
                        <a:pt x="16" y="1141"/>
                      </a:lnTo>
                      <a:lnTo>
                        <a:pt x="7" y="1082"/>
                      </a:lnTo>
                      <a:lnTo>
                        <a:pt x="2" y="1019"/>
                      </a:lnTo>
                      <a:lnTo>
                        <a:pt x="0" y="953"/>
                      </a:lnTo>
                      <a:lnTo>
                        <a:pt x="3" y="874"/>
                      </a:lnTo>
                      <a:lnTo>
                        <a:pt x="14" y="798"/>
                      </a:lnTo>
                      <a:lnTo>
                        <a:pt x="29" y="723"/>
                      </a:lnTo>
                      <a:lnTo>
                        <a:pt x="52" y="652"/>
                      </a:lnTo>
                      <a:lnTo>
                        <a:pt x="78" y="582"/>
                      </a:lnTo>
                      <a:lnTo>
                        <a:pt x="111" y="515"/>
                      </a:lnTo>
                      <a:lnTo>
                        <a:pt x="149" y="451"/>
                      </a:lnTo>
                      <a:lnTo>
                        <a:pt x="192" y="390"/>
                      </a:lnTo>
                      <a:lnTo>
                        <a:pt x="240" y="332"/>
                      </a:lnTo>
                      <a:lnTo>
                        <a:pt x="292" y="280"/>
                      </a:lnTo>
                      <a:lnTo>
                        <a:pt x="348" y="230"/>
                      </a:lnTo>
                      <a:lnTo>
                        <a:pt x="408" y="184"/>
                      </a:lnTo>
                      <a:lnTo>
                        <a:pt x="471" y="143"/>
                      </a:lnTo>
                      <a:lnTo>
                        <a:pt x="538" y="106"/>
                      </a:lnTo>
                      <a:lnTo>
                        <a:pt x="608" y="75"/>
                      </a:lnTo>
                      <a:lnTo>
                        <a:pt x="680" y="48"/>
                      </a:lnTo>
                      <a:lnTo>
                        <a:pt x="755" y="28"/>
                      </a:lnTo>
                      <a:lnTo>
                        <a:pt x="832" y="13"/>
                      </a:lnTo>
                      <a:lnTo>
                        <a:pt x="912" y="3"/>
                      </a:lnTo>
                      <a:lnTo>
                        <a:pt x="9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3" name="Freeform 40">
                  <a:extLst>
                    <a:ext uri="{FF2B5EF4-FFF2-40B4-BE49-F238E27FC236}">
                      <a16:creationId xmlns="" xmlns:a16="http://schemas.microsoft.com/office/drawing/2014/main" id="{6D268EB8-43C1-A0A8-3941-B1F0BC93CB86}"/>
                    </a:ext>
                  </a:extLst>
                </p:cNvPr>
                <p:cNvSpPr>
                  <a:spLocks/>
                </p:cNvSpPr>
                <p:nvPr/>
              </p:nvSpPr>
              <p:spPr bwMode="auto">
                <a:xfrm>
                  <a:off x="8548688" y="1760538"/>
                  <a:ext cx="28575" cy="69850"/>
                </a:xfrm>
                <a:custGeom>
                  <a:avLst/>
                  <a:gdLst>
                    <a:gd name="T0" fmla="*/ 62 w 125"/>
                    <a:gd name="T1" fmla="*/ 0 h 310"/>
                    <a:gd name="T2" fmla="*/ 62 w 125"/>
                    <a:gd name="T3" fmla="*/ 0 h 310"/>
                    <a:gd name="T4" fmla="*/ 79 w 125"/>
                    <a:gd name="T5" fmla="*/ 2 h 310"/>
                    <a:gd name="T6" fmla="*/ 94 w 125"/>
                    <a:gd name="T7" fmla="*/ 8 h 310"/>
                    <a:gd name="T8" fmla="*/ 107 w 125"/>
                    <a:gd name="T9" fmla="*/ 18 h 310"/>
                    <a:gd name="T10" fmla="*/ 117 w 125"/>
                    <a:gd name="T11" fmla="*/ 30 h 310"/>
                    <a:gd name="T12" fmla="*/ 123 w 125"/>
                    <a:gd name="T13" fmla="*/ 45 h 310"/>
                    <a:gd name="T14" fmla="*/ 125 w 125"/>
                    <a:gd name="T15" fmla="*/ 62 h 310"/>
                    <a:gd name="T16" fmla="*/ 125 w 125"/>
                    <a:gd name="T17" fmla="*/ 248 h 310"/>
                    <a:gd name="T18" fmla="*/ 123 w 125"/>
                    <a:gd name="T19" fmla="*/ 265 h 310"/>
                    <a:gd name="T20" fmla="*/ 117 w 125"/>
                    <a:gd name="T21" fmla="*/ 280 h 310"/>
                    <a:gd name="T22" fmla="*/ 107 w 125"/>
                    <a:gd name="T23" fmla="*/ 293 h 310"/>
                    <a:gd name="T24" fmla="*/ 94 w 125"/>
                    <a:gd name="T25" fmla="*/ 302 h 310"/>
                    <a:gd name="T26" fmla="*/ 79 w 125"/>
                    <a:gd name="T27" fmla="*/ 308 h 310"/>
                    <a:gd name="T28" fmla="*/ 62 w 125"/>
                    <a:gd name="T29" fmla="*/ 310 h 310"/>
                    <a:gd name="T30" fmla="*/ 46 w 125"/>
                    <a:gd name="T31" fmla="*/ 308 h 310"/>
                    <a:gd name="T32" fmla="*/ 31 w 125"/>
                    <a:gd name="T33" fmla="*/ 302 h 310"/>
                    <a:gd name="T34" fmla="*/ 18 w 125"/>
                    <a:gd name="T35" fmla="*/ 293 h 310"/>
                    <a:gd name="T36" fmla="*/ 8 w 125"/>
                    <a:gd name="T37" fmla="*/ 280 h 310"/>
                    <a:gd name="T38" fmla="*/ 2 w 125"/>
                    <a:gd name="T39" fmla="*/ 265 h 310"/>
                    <a:gd name="T40" fmla="*/ 0 w 125"/>
                    <a:gd name="T41" fmla="*/ 248 h 310"/>
                    <a:gd name="T42" fmla="*/ 0 w 125"/>
                    <a:gd name="T43" fmla="*/ 62 h 310"/>
                    <a:gd name="T44" fmla="*/ 2 w 125"/>
                    <a:gd name="T45" fmla="*/ 45 h 310"/>
                    <a:gd name="T46" fmla="*/ 8 w 125"/>
                    <a:gd name="T47" fmla="*/ 30 h 310"/>
                    <a:gd name="T48" fmla="*/ 18 w 125"/>
                    <a:gd name="T49" fmla="*/ 18 h 310"/>
                    <a:gd name="T50" fmla="*/ 31 w 125"/>
                    <a:gd name="T51" fmla="*/ 8 h 310"/>
                    <a:gd name="T52" fmla="*/ 46 w 125"/>
                    <a:gd name="T53" fmla="*/ 2 h 310"/>
                    <a:gd name="T54" fmla="*/ 62 w 125"/>
                    <a:gd name="T55"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310">
                      <a:moveTo>
                        <a:pt x="62" y="0"/>
                      </a:moveTo>
                      <a:lnTo>
                        <a:pt x="62" y="0"/>
                      </a:lnTo>
                      <a:lnTo>
                        <a:pt x="79" y="2"/>
                      </a:lnTo>
                      <a:lnTo>
                        <a:pt x="94" y="8"/>
                      </a:lnTo>
                      <a:lnTo>
                        <a:pt x="107" y="18"/>
                      </a:lnTo>
                      <a:lnTo>
                        <a:pt x="117" y="30"/>
                      </a:lnTo>
                      <a:lnTo>
                        <a:pt x="123" y="45"/>
                      </a:lnTo>
                      <a:lnTo>
                        <a:pt x="125" y="62"/>
                      </a:lnTo>
                      <a:lnTo>
                        <a:pt x="125" y="248"/>
                      </a:lnTo>
                      <a:lnTo>
                        <a:pt x="123" y="265"/>
                      </a:lnTo>
                      <a:lnTo>
                        <a:pt x="117" y="280"/>
                      </a:lnTo>
                      <a:lnTo>
                        <a:pt x="107" y="293"/>
                      </a:lnTo>
                      <a:lnTo>
                        <a:pt x="94" y="302"/>
                      </a:lnTo>
                      <a:lnTo>
                        <a:pt x="79" y="308"/>
                      </a:lnTo>
                      <a:lnTo>
                        <a:pt x="62" y="310"/>
                      </a:lnTo>
                      <a:lnTo>
                        <a:pt x="46" y="308"/>
                      </a:lnTo>
                      <a:lnTo>
                        <a:pt x="31" y="302"/>
                      </a:lnTo>
                      <a:lnTo>
                        <a:pt x="18" y="293"/>
                      </a:lnTo>
                      <a:lnTo>
                        <a:pt x="8" y="280"/>
                      </a:lnTo>
                      <a:lnTo>
                        <a:pt x="2" y="265"/>
                      </a:lnTo>
                      <a:lnTo>
                        <a:pt x="0" y="248"/>
                      </a:lnTo>
                      <a:lnTo>
                        <a:pt x="0" y="62"/>
                      </a:lnTo>
                      <a:lnTo>
                        <a:pt x="2" y="45"/>
                      </a:lnTo>
                      <a:lnTo>
                        <a:pt x="8" y="30"/>
                      </a:lnTo>
                      <a:lnTo>
                        <a:pt x="18" y="18"/>
                      </a:lnTo>
                      <a:lnTo>
                        <a:pt x="31" y="8"/>
                      </a:lnTo>
                      <a:lnTo>
                        <a:pt x="46" y="2"/>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4" name="Freeform 41">
                  <a:extLst>
                    <a:ext uri="{FF2B5EF4-FFF2-40B4-BE49-F238E27FC236}">
                      <a16:creationId xmlns="" xmlns:a16="http://schemas.microsoft.com/office/drawing/2014/main" id="{F01A39C8-F451-A45A-D804-4DFA9AB76714}"/>
                    </a:ext>
                  </a:extLst>
                </p:cNvPr>
                <p:cNvSpPr>
                  <a:spLocks/>
                </p:cNvSpPr>
                <p:nvPr/>
              </p:nvSpPr>
              <p:spPr bwMode="auto">
                <a:xfrm>
                  <a:off x="8388351" y="1803400"/>
                  <a:ext cx="49213" cy="65088"/>
                </a:xfrm>
                <a:custGeom>
                  <a:avLst/>
                  <a:gdLst>
                    <a:gd name="T0" fmla="*/ 62 w 219"/>
                    <a:gd name="T1" fmla="*/ 0 h 287"/>
                    <a:gd name="T2" fmla="*/ 79 w 219"/>
                    <a:gd name="T3" fmla="*/ 2 h 287"/>
                    <a:gd name="T4" fmla="*/ 93 w 219"/>
                    <a:gd name="T5" fmla="*/ 8 h 287"/>
                    <a:gd name="T6" fmla="*/ 107 w 219"/>
                    <a:gd name="T7" fmla="*/ 18 h 287"/>
                    <a:gd name="T8" fmla="*/ 117 w 219"/>
                    <a:gd name="T9" fmla="*/ 32 h 287"/>
                    <a:gd name="T10" fmla="*/ 211 w 219"/>
                    <a:gd name="T11" fmla="*/ 193 h 287"/>
                    <a:gd name="T12" fmla="*/ 217 w 219"/>
                    <a:gd name="T13" fmla="*/ 209 h 287"/>
                    <a:gd name="T14" fmla="*/ 219 w 219"/>
                    <a:gd name="T15" fmla="*/ 225 h 287"/>
                    <a:gd name="T16" fmla="*/ 217 w 219"/>
                    <a:gd name="T17" fmla="*/ 240 h 287"/>
                    <a:gd name="T18" fmla="*/ 211 w 219"/>
                    <a:gd name="T19" fmla="*/ 256 h 287"/>
                    <a:gd name="T20" fmla="*/ 202 w 219"/>
                    <a:gd name="T21" fmla="*/ 269 h 287"/>
                    <a:gd name="T22" fmla="*/ 189 w 219"/>
                    <a:gd name="T23" fmla="*/ 279 h 287"/>
                    <a:gd name="T24" fmla="*/ 173 w 219"/>
                    <a:gd name="T25" fmla="*/ 285 h 287"/>
                    <a:gd name="T26" fmla="*/ 157 w 219"/>
                    <a:gd name="T27" fmla="*/ 287 h 287"/>
                    <a:gd name="T28" fmla="*/ 140 w 219"/>
                    <a:gd name="T29" fmla="*/ 285 h 287"/>
                    <a:gd name="T30" fmla="*/ 126 w 219"/>
                    <a:gd name="T31" fmla="*/ 279 h 287"/>
                    <a:gd name="T32" fmla="*/ 113 w 219"/>
                    <a:gd name="T33" fmla="*/ 269 h 287"/>
                    <a:gd name="T34" fmla="*/ 102 w 219"/>
                    <a:gd name="T35" fmla="*/ 256 h 287"/>
                    <a:gd name="T36" fmla="*/ 8 w 219"/>
                    <a:gd name="T37" fmla="*/ 94 h 287"/>
                    <a:gd name="T38" fmla="*/ 2 w 219"/>
                    <a:gd name="T39" fmla="*/ 78 h 287"/>
                    <a:gd name="T40" fmla="*/ 0 w 219"/>
                    <a:gd name="T41" fmla="*/ 62 h 287"/>
                    <a:gd name="T42" fmla="*/ 2 w 219"/>
                    <a:gd name="T43" fmla="*/ 47 h 287"/>
                    <a:gd name="T44" fmla="*/ 8 w 219"/>
                    <a:gd name="T45" fmla="*/ 32 h 287"/>
                    <a:gd name="T46" fmla="*/ 18 w 219"/>
                    <a:gd name="T47" fmla="*/ 19 h 287"/>
                    <a:gd name="T48" fmla="*/ 31 w 219"/>
                    <a:gd name="T49" fmla="*/ 9 h 287"/>
                    <a:gd name="T50" fmla="*/ 47 w 219"/>
                    <a:gd name="T51" fmla="*/ 2 h 287"/>
                    <a:gd name="T52" fmla="*/ 62 w 219"/>
                    <a:gd name="T5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9" h="287">
                      <a:moveTo>
                        <a:pt x="62" y="0"/>
                      </a:moveTo>
                      <a:lnTo>
                        <a:pt x="79" y="2"/>
                      </a:lnTo>
                      <a:lnTo>
                        <a:pt x="93" y="8"/>
                      </a:lnTo>
                      <a:lnTo>
                        <a:pt x="107" y="18"/>
                      </a:lnTo>
                      <a:lnTo>
                        <a:pt x="117" y="32"/>
                      </a:lnTo>
                      <a:lnTo>
                        <a:pt x="211" y="193"/>
                      </a:lnTo>
                      <a:lnTo>
                        <a:pt x="217" y="209"/>
                      </a:lnTo>
                      <a:lnTo>
                        <a:pt x="219" y="225"/>
                      </a:lnTo>
                      <a:lnTo>
                        <a:pt x="217" y="240"/>
                      </a:lnTo>
                      <a:lnTo>
                        <a:pt x="211" y="256"/>
                      </a:lnTo>
                      <a:lnTo>
                        <a:pt x="202" y="269"/>
                      </a:lnTo>
                      <a:lnTo>
                        <a:pt x="189" y="279"/>
                      </a:lnTo>
                      <a:lnTo>
                        <a:pt x="173" y="285"/>
                      </a:lnTo>
                      <a:lnTo>
                        <a:pt x="157" y="287"/>
                      </a:lnTo>
                      <a:lnTo>
                        <a:pt x="140" y="285"/>
                      </a:lnTo>
                      <a:lnTo>
                        <a:pt x="126" y="279"/>
                      </a:lnTo>
                      <a:lnTo>
                        <a:pt x="113" y="269"/>
                      </a:lnTo>
                      <a:lnTo>
                        <a:pt x="102" y="256"/>
                      </a:lnTo>
                      <a:lnTo>
                        <a:pt x="8" y="94"/>
                      </a:lnTo>
                      <a:lnTo>
                        <a:pt x="2" y="78"/>
                      </a:lnTo>
                      <a:lnTo>
                        <a:pt x="0" y="62"/>
                      </a:lnTo>
                      <a:lnTo>
                        <a:pt x="2" y="47"/>
                      </a:lnTo>
                      <a:lnTo>
                        <a:pt x="8" y="32"/>
                      </a:lnTo>
                      <a:lnTo>
                        <a:pt x="18" y="19"/>
                      </a:lnTo>
                      <a:lnTo>
                        <a:pt x="31" y="9"/>
                      </a:lnTo>
                      <a:lnTo>
                        <a:pt x="47" y="2"/>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5" name="Freeform 42">
                  <a:extLst>
                    <a:ext uri="{FF2B5EF4-FFF2-40B4-BE49-F238E27FC236}">
                      <a16:creationId xmlns="" xmlns:a16="http://schemas.microsoft.com/office/drawing/2014/main" id="{18DF2522-18AC-644B-04ED-FF07207BC1BC}"/>
                    </a:ext>
                  </a:extLst>
                </p:cNvPr>
                <p:cNvSpPr>
                  <a:spLocks/>
                </p:cNvSpPr>
                <p:nvPr/>
              </p:nvSpPr>
              <p:spPr bwMode="auto">
                <a:xfrm>
                  <a:off x="8270876" y="1919288"/>
                  <a:ext cx="65088" cy="49213"/>
                </a:xfrm>
                <a:custGeom>
                  <a:avLst/>
                  <a:gdLst>
                    <a:gd name="T0" fmla="*/ 62 w 288"/>
                    <a:gd name="T1" fmla="*/ 0 h 218"/>
                    <a:gd name="T2" fmla="*/ 78 w 288"/>
                    <a:gd name="T3" fmla="*/ 2 h 218"/>
                    <a:gd name="T4" fmla="*/ 94 w 288"/>
                    <a:gd name="T5" fmla="*/ 8 h 218"/>
                    <a:gd name="T6" fmla="*/ 257 w 288"/>
                    <a:gd name="T7" fmla="*/ 101 h 218"/>
                    <a:gd name="T8" fmla="*/ 271 w 288"/>
                    <a:gd name="T9" fmla="*/ 112 h 218"/>
                    <a:gd name="T10" fmla="*/ 280 w 288"/>
                    <a:gd name="T11" fmla="*/ 124 h 218"/>
                    <a:gd name="T12" fmla="*/ 286 w 288"/>
                    <a:gd name="T13" fmla="*/ 140 h 218"/>
                    <a:gd name="T14" fmla="*/ 288 w 288"/>
                    <a:gd name="T15" fmla="*/ 155 h 218"/>
                    <a:gd name="T16" fmla="*/ 286 w 288"/>
                    <a:gd name="T17" fmla="*/ 171 h 218"/>
                    <a:gd name="T18" fmla="*/ 280 w 288"/>
                    <a:gd name="T19" fmla="*/ 186 h 218"/>
                    <a:gd name="T20" fmla="*/ 270 w 288"/>
                    <a:gd name="T21" fmla="*/ 200 h 218"/>
                    <a:gd name="T22" fmla="*/ 256 w 288"/>
                    <a:gd name="T23" fmla="*/ 210 h 218"/>
                    <a:gd name="T24" fmla="*/ 241 w 288"/>
                    <a:gd name="T25" fmla="*/ 216 h 218"/>
                    <a:gd name="T26" fmla="*/ 226 w 288"/>
                    <a:gd name="T27" fmla="*/ 218 h 218"/>
                    <a:gd name="T28" fmla="*/ 209 w 288"/>
                    <a:gd name="T29" fmla="*/ 216 h 218"/>
                    <a:gd name="T30" fmla="*/ 194 w 288"/>
                    <a:gd name="T31" fmla="*/ 209 h 218"/>
                    <a:gd name="T32" fmla="*/ 31 w 288"/>
                    <a:gd name="T33" fmla="*/ 116 h 218"/>
                    <a:gd name="T34" fmla="*/ 17 w 288"/>
                    <a:gd name="T35" fmla="*/ 106 h 218"/>
                    <a:gd name="T36" fmla="*/ 8 w 288"/>
                    <a:gd name="T37" fmla="*/ 93 h 218"/>
                    <a:gd name="T38" fmla="*/ 2 w 288"/>
                    <a:gd name="T39" fmla="*/ 79 h 218"/>
                    <a:gd name="T40" fmla="*/ 0 w 288"/>
                    <a:gd name="T41" fmla="*/ 62 h 218"/>
                    <a:gd name="T42" fmla="*/ 2 w 288"/>
                    <a:gd name="T43" fmla="*/ 46 h 218"/>
                    <a:gd name="T44" fmla="*/ 8 w 288"/>
                    <a:gd name="T45" fmla="*/ 31 h 218"/>
                    <a:gd name="T46" fmla="*/ 18 w 288"/>
                    <a:gd name="T47" fmla="*/ 17 h 218"/>
                    <a:gd name="T48" fmla="*/ 32 w 288"/>
                    <a:gd name="T49" fmla="*/ 8 h 218"/>
                    <a:gd name="T50" fmla="*/ 46 w 288"/>
                    <a:gd name="T51" fmla="*/ 2 h 218"/>
                    <a:gd name="T52" fmla="*/ 62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62" y="0"/>
                      </a:moveTo>
                      <a:lnTo>
                        <a:pt x="78" y="2"/>
                      </a:lnTo>
                      <a:lnTo>
                        <a:pt x="94" y="8"/>
                      </a:lnTo>
                      <a:lnTo>
                        <a:pt x="257" y="101"/>
                      </a:lnTo>
                      <a:lnTo>
                        <a:pt x="271" y="112"/>
                      </a:lnTo>
                      <a:lnTo>
                        <a:pt x="280" y="124"/>
                      </a:lnTo>
                      <a:lnTo>
                        <a:pt x="286" y="140"/>
                      </a:lnTo>
                      <a:lnTo>
                        <a:pt x="288" y="155"/>
                      </a:lnTo>
                      <a:lnTo>
                        <a:pt x="286" y="171"/>
                      </a:lnTo>
                      <a:lnTo>
                        <a:pt x="280" y="186"/>
                      </a:lnTo>
                      <a:lnTo>
                        <a:pt x="270" y="200"/>
                      </a:lnTo>
                      <a:lnTo>
                        <a:pt x="256" y="210"/>
                      </a:lnTo>
                      <a:lnTo>
                        <a:pt x="241" y="216"/>
                      </a:lnTo>
                      <a:lnTo>
                        <a:pt x="226" y="218"/>
                      </a:lnTo>
                      <a:lnTo>
                        <a:pt x="209" y="216"/>
                      </a:lnTo>
                      <a:lnTo>
                        <a:pt x="194" y="209"/>
                      </a:lnTo>
                      <a:lnTo>
                        <a:pt x="31" y="116"/>
                      </a:lnTo>
                      <a:lnTo>
                        <a:pt x="17" y="106"/>
                      </a:lnTo>
                      <a:lnTo>
                        <a:pt x="8" y="93"/>
                      </a:lnTo>
                      <a:lnTo>
                        <a:pt x="2" y="79"/>
                      </a:lnTo>
                      <a:lnTo>
                        <a:pt x="0" y="62"/>
                      </a:lnTo>
                      <a:lnTo>
                        <a:pt x="2" y="46"/>
                      </a:lnTo>
                      <a:lnTo>
                        <a:pt x="8" y="31"/>
                      </a:lnTo>
                      <a:lnTo>
                        <a:pt x="18" y="17"/>
                      </a:lnTo>
                      <a:lnTo>
                        <a:pt x="32" y="8"/>
                      </a:lnTo>
                      <a:lnTo>
                        <a:pt x="46" y="2"/>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6" name="Freeform 43">
                  <a:extLst>
                    <a:ext uri="{FF2B5EF4-FFF2-40B4-BE49-F238E27FC236}">
                      <a16:creationId xmlns="" xmlns:a16="http://schemas.microsoft.com/office/drawing/2014/main" id="{00320DBA-D3C5-15A8-A000-A1BD594E6013}"/>
                    </a:ext>
                  </a:extLst>
                </p:cNvPr>
                <p:cNvSpPr>
                  <a:spLocks/>
                </p:cNvSpPr>
                <p:nvPr/>
              </p:nvSpPr>
              <p:spPr bwMode="auto">
                <a:xfrm>
                  <a:off x="8228013" y="2078038"/>
                  <a:ext cx="71438" cy="28575"/>
                </a:xfrm>
                <a:custGeom>
                  <a:avLst/>
                  <a:gdLst>
                    <a:gd name="T0" fmla="*/ 63 w 314"/>
                    <a:gd name="T1" fmla="*/ 0 h 125"/>
                    <a:gd name="T2" fmla="*/ 251 w 314"/>
                    <a:gd name="T3" fmla="*/ 0 h 125"/>
                    <a:gd name="T4" fmla="*/ 268 w 314"/>
                    <a:gd name="T5" fmla="*/ 3 h 125"/>
                    <a:gd name="T6" fmla="*/ 283 w 314"/>
                    <a:gd name="T7" fmla="*/ 9 h 125"/>
                    <a:gd name="T8" fmla="*/ 295 w 314"/>
                    <a:gd name="T9" fmla="*/ 18 h 125"/>
                    <a:gd name="T10" fmla="*/ 306 w 314"/>
                    <a:gd name="T11" fmla="*/ 31 h 125"/>
                    <a:gd name="T12" fmla="*/ 312 w 314"/>
                    <a:gd name="T13" fmla="*/ 45 h 125"/>
                    <a:gd name="T14" fmla="*/ 314 w 314"/>
                    <a:gd name="T15" fmla="*/ 63 h 125"/>
                    <a:gd name="T16" fmla="*/ 312 w 314"/>
                    <a:gd name="T17" fmla="*/ 79 h 125"/>
                    <a:gd name="T18" fmla="*/ 306 w 314"/>
                    <a:gd name="T19" fmla="*/ 93 h 125"/>
                    <a:gd name="T20" fmla="*/ 295 w 314"/>
                    <a:gd name="T21" fmla="*/ 107 h 125"/>
                    <a:gd name="T22" fmla="*/ 283 w 314"/>
                    <a:gd name="T23" fmla="*/ 116 h 125"/>
                    <a:gd name="T24" fmla="*/ 268 w 314"/>
                    <a:gd name="T25" fmla="*/ 123 h 125"/>
                    <a:gd name="T26" fmla="*/ 251 w 314"/>
                    <a:gd name="T27" fmla="*/ 125 h 125"/>
                    <a:gd name="T28" fmla="*/ 63 w 314"/>
                    <a:gd name="T29" fmla="*/ 125 h 125"/>
                    <a:gd name="T30" fmla="*/ 46 w 314"/>
                    <a:gd name="T31" fmla="*/ 123 h 125"/>
                    <a:gd name="T32" fmla="*/ 32 w 314"/>
                    <a:gd name="T33" fmla="*/ 116 h 125"/>
                    <a:gd name="T34" fmla="*/ 18 w 314"/>
                    <a:gd name="T35" fmla="*/ 107 h 125"/>
                    <a:gd name="T36" fmla="*/ 9 w 314"/>
                    <a:gd name="T37" fmla="*/ 93 h 125"/>
                    <a:gd name="T38" fmla="*/ 2 w 314"/>
                    <a:gd name="T39" fmla="*/ 79 h 125"/>
                    <a:gd name="T40" fmla="*/ 0 w 314"/>
                    <a:gd name="T41" fmla="*/ 63 h 125"/>
                    <a:gd name="T42" fmla="*/ 2 w 314"/>
                    <a:gd name="T43" fmla="*/ 45 h 125"/>
                    <a:gd name="T44" fmla="*/ 9 w 314"/>
                    <a:gd name="T45" fmla="*/ 31 h 125"/>
                    <a:gd name="T46" fmla="*/ 18 w 314"/>
                    <a:gd name="T47" fmla="*/ 18 h 125"/>
                    <a:gd name="T48" fmla="*/ 32 w 314"/>
                    <a:gd name="T49" fmla="*/ 9 h 125"/>
                    <a:gd name="T50" fmla="*/ 46 w 314"/>
                    <a:gd name="T51" fmla="*/ 3 h 125"/>
                    <a:gd name="T52" fmla="*/ 63 w 314"/>
                    <a:gd name="T5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4" h="125">
                      <a:moveTo>
                        <a:pt x="63" y="0"/>
                      </a:moveTo>
                      <a:lnTo>
                        <a:pt x="251" y="0"/>
                      </a:lnTo>
                      <a:lnTo>
                        <a:pt x="268" y="3"/>
                      </a:lnTo>
                      <a:lnTo>
                        <a:pt x="283" y="9"/>
                      </a:lnTo>
                      <a:lnTo>
                        <a:pt x="295" y="18"/>
                      </a:lnTo>
                      <a:lnTo>
                        <a:pt x="306" y="31"/>
                      </a:lnTo>
                      <a:lnTo>
                        <a:pt x="312" y="45"/>
                      </a:lnTo>
                      <a:lnTo>
                        <a:pt x="314" y="63"/>
                      </a:lnTo>
                      <a:lnTo>
                        <a:pt x="312" y="79"/>
                      </a:lnTo>
                      <a:lnTo>
                        <a:pt x="306" y="93"/>
                      </a:lnTo>
                      <a:lnTo>
                        <a:pt x="295" y="107"/>
                      </a:lnTo>
                      <a:lnTo>
                        <a:pt x="283" y="116"/>
                      </a:lnTo>
                      <a:lnTo>
                        <a:pt x="268" y="123"/>
                      </a:lnTo>
                      <a:lnTo>
                        <a:pt x="251" y="125"/>
                      </a:lnTo>
                      <a:lnTo>
                        <a:pt x="63" y="125"/>
                      </a:lnTo>
                      <a:lnTo>
                        <a:pt x="46" y="123"/>
                      </a:lnTo>
                      <a:lnTo>
                        <a:pt x="32" y="116"/>
                      </a:lnTo>
                      <a:lnTo>
                        <a:pt x="18" y="107"/>
                      </a:lnTo>
                      <a:lnTo>
                        <a:pt x="9" y="93"/>
                      </a:lnTo>
                      <a:lnTo>
                        <a:pt x="2" y="79"/>
                      </a:lnTo>
                      <a:lnTo>
                        <a:pt x="0" y="63"/>
                      </a:lnTo>
                      <a:lnTo>
                        <a:pt x="2" y="45"/>
                      </a:lnTo>
                      <a:lnTo>
                        <a:pt x="9" y="31"/>
                      </a:lnTo>
                      <a:lnTo>
                        <a:pt x="18" y="18"/>
                      </a:lnTo>
                      <a:lnTo>
                        <a:pt x="32" y="9"/>
                      </a:lnTo>
                      <a:lnTo>
                        <a:pt x="46" y="3"/>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7" name="Freeform 44">
                  <a:extLst>
                    <a:ext uri="{FF2B5EF4-FFF2-40B4-BE49-F238E27FC236}">
                      <a16:creationId xmlns="" xmlns:a16="http://schemas.microsoft.com/office/drawing/2014/main" id="{05E95F02-E671-D26B-AAB5-6AB0E853172A}"/>
                    </a:ext>
                  </a:extLst>
                </p:cNvPr>
                <p:cNvSpPr>
                  <a:spLocks/>
                </p:cNvSpPr>
                <p:nvPr/>
              </p:nvSpPr>
              <p:spPr bwMode="auto">
                <a:xfrm>
                  <a:off x="8270876" y="2216150"/>
                  <a:ext cx="65088" cy="49213"/>
                </a:xfrm>
                <a:custGeom>
                  <a:avLst/>
                  <a:gdLst>
                    <a:gd name="T0" fmla="*/ 226 w 288"/>
                    <a:gd name="T1" fmla="*/ 0 h 218"/>
                    <a:gd name="T2" fmla="*/ 242 w 288"/>
                    <a:gd name="T3" fmla="*/ 3 h 218"/>
                    <a:gd name="T4" fmla="*/ 256 w 288"/>
                    <a:gd name="T5" fmla="*/ 8 h 218"/>
                    <a:gd name="T6" fmla="*/ 270 w 288"/>
                    <a:gd name="T7" fmla="*/ 18 h 218"/>
                    <a:gd name="T8" fmla="*/ 280 w 288"/>
                    <a:gd name="T9" fmla="*/ 31 h 218"/>
                    <a:gd name="T10" fmla="*/ 286 w 288"/>
                    <a:gd name="T11" fmla="*/ 46 h 218"/>
                    <a:gd name="T12" fmla="*/ 288 w 288"/>
                    <a:gd name="T13" fmla="*/ 63 h 218"/>
                    <a:gd name="T14" fmla="*/ 286 w 288"/>
                    <a:gd name="T15" fmla="*/ 78 h 218"/>
                    <a:gd name="T16" fmla="*/ 280 w 288"/>
                    <a:gd name="T17" fmla="*/ 93 h 218"/>
                    <a:gd name="T18" fmla="*/ 270 w 288"/>
                    <a:gd name="T19" fmla="*/ 106 h 218"/>
                    <a:gd name="T20" fmla="*/ 257 w 288"/>
                    <a:gd name="T21" fmla="*/ 117 h 218"/>
                    <a:gd name="T22" fmla="*/ 94 w 288"/>
                    <a:gd name="T23" fmla="*/ 209 h 218"/>
                    <a:gd name="T24" fmla="*/ 79 w 288"/>
                    <a:gd name="T25" fmla="*/ 215 h 218"/>
                    <a:gd name="T26" fmla="*/ 62 w 288"/>
                    <a:gd name="T27" fmla="*/ 218 h 218"/>
                    <a:gd name="T28" fmla="*/ 46 w 288"/>
                    <a:gd name="T29" fmla="*/ 215 h 218"/>
                    <a:gd name="T30" fmla="*/ 32 w 288"/>
                    <a:gd name="T31" fmla="*/ 210 h 218"/>
                    <a:gd name="T32" fmla="*/ 18 w 288"/>
                    <a:gd name="T33" fmla="*/ 200 h 218"/>
                    <a:gd name="T34" fmla="*/ 8 w 288"/>
                    <a:gd name="T35" fmla="*/ 187 h 218"/>
                    <a:gd name="T36" fmla="*/ 2 w 288"/>
                    <a:gd name="T37" fmla="*/ 172 h 218"/>
                    <a:gd name="T38" fmla="*/ 0 w 288"/>
                    <a:gd name="T39" fmla="*/ 155 h 218"/>
                    <a:gd name="T40" fmla="*/ 2 w 288"/>
                    <a:gd name="T41" fmla="*/ 140 h 218"/>
                    <a:gd name="T42" fmla="*/ 8 w 288"/>
                    <a:gd name="T43" fmla="*/ 125 h 218"/>
                    <a:gd name="T44" fmla="*/ 17 w 288"/>
                    <a:gd name="T45" fmla="*/ 113 h 218"/>
                    <a:gd name="T46" fmla="*/ 31 w 288"/>
                    <a:gd name="T47" fmla="*/ 102 h 218"/>
                    <a:gd name="T48" fmla="*/ 194 w 288"/>
                    <a:gd name="T49" fmla="*/ 9 h 218"/>
                    <a:gd name="T50" fmla="*/ 210 w 288"/>
                    <a:gd name="T51" fmla="*/ 2 h 218"/>
                    <a:gd name="T52" fmla="*/ 226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226" y="0"/>
                      </a:moveTo>
                      <a:lnTo>
                        <a:pt x="242" y="3"/>
                      </a:lnTo>
                      <a:lnTo>
                        <a:pt x="256" y="8"/>
                      </a:lnTo>
                      <a:lnTo>
                        <a:pt x="270" y="18"/>
                      </a:lnTo>
                      <a:lnTo>
                        <a:pt x="280" y="31"/>
                      </a:lnTo>
                      <a:lnTo>
                        <a:pt x="286" y="46"/>
                      </a:lnTo>
                      <a:lnTo>
                        <a:pt x="288" y="63"/>
                      </a:lnTo>
                      <a:lnTo>
                        <a:pt x="286" y="78"/>
                      </a:lnTo>
                      <a:lnTo>
                        <a:pt x="280" y="93"/>
                      </a:lnTo>
                      <a:lnTo>
                        <a:pt x="270" y="106"/>
                      </a:lnTo>
                      <a:lnTo>
                        <a:pt x="257" y="117"/>
                      </a:lnTo>
                      <a:lnTo>
                        <a:pt x="94" y="209"/>
                      </a:lnTo>
                      <a:lnTo>
                        <a:pt x="79" y="215"/>
                      </a:lnTo>
                      <a:lnTo>
                        <a:pt x="62" y="218"/>
                      </a:lnTo>
                      <a:lnTo>
                        <a:pt x="46" y="215"/>
                      </a:lnTo>
                      <a:lnTo>
                        <a:pt x="32" y="210"/>
                      </a:lnTo>
                      <a:lnTo>
                        <a:pt x="18" y="200"/>
                      </a:lnTo>
                      <a:lnTo>
                        <a:pt x="8" y="187"/>
                      </a:lnTo>
                      <a:lnTo>
                        <a:pt x="2" y="172"/>
                      </a:lnTo>
                      <a:lnTo>
                        <a:pt x="0" y="155"/>
                      </a:lnTo>
                      <a:lnTo>
                        <a:pt x="2" y="140"/>
                      </a:lnTo>
                      <a:lnTo>
                        <a:pt x="8" y="125"/>
                      </a:lnTo>
                      <a:lnTo>
                        <a:pt x="17" y="113"/>
                      </a:lnTo>
                      <a:lnTo>
                        <a:pt x="31" y="102"/>
                      </a:lnTo>
                      <a:lnTo>
                        <a:pt x="194" y="9"/>
                      </a:lnTo>
                      <a:lnTo>
                        <a:pt x="210" y="2"/>
                      </a:lnTo>
                      <a:lnTo>
                        <a:pt x="2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8" name="Freeform 45">
                  <a:extLst>
                    <a:ext uri="{FF2B5EF4-FFF2-40B4-BE49-F238E27FC236}">
                      <a16:creationId xmlns="" xmlns:a16="http://schemas.microsoft.com/office/drawing/2014/main" id="{D87CD85F-7455-E8FD-E4FC-0C62A79A2426}"/>
                    </a:ext>
                  </a:extLst>
                </p:cNvPr>
                <p:cNvSpPr>
                  <a:spLocks/>
                </p:cNvSpPr>
                <p:nvPr/>
              </p:nvSpPr>
              <p:spPr bwMode="auto">
                <a:xfrm>
                  <a:off x="8788401" y="2216150"/>
                  <a:ext cx="66675" cy="49213"/>
                </a:xfrm>
                <a:custGeom>
                  <a:avLst/>
                  <a:gdLst>
                    <a:gd name="T0" fmla="*/ 62 w 288"/>
                    <a:gd name="T1" fmla="*/ 0 h 218"/>
                    <a:gd name="T2" fmla="*/ 79 w 288"/>
                    <a:gd name="T3" fmla="*/ 2 h 218"/>
                    <a:gd name="T4" fmla="*/ 94 w 288"/>
                    <a:gd name="T5" fmla="*/ 9 h 218"/>
                    <a:gd name="T6" fmla="*/ 257 w 288"/>
                    <a:gd name="T7" fmla="*/ 102 h 218"/>
                    <a:gd name="T8" fmla="*/ 271 w 288"/>
                    <a:gd name="T9" fmla="*/ 113 h 218"/>
                    <a:gd name="T10" fmla="*/ 280 w 288"/>
                    <a:gd name="T11" fmla="*/ 125 h 218"/>
                    <a:gd name="T12" fmla="*/ 286 w 288"/>
                    <a:gd name="T13" fmla="*/ 140 h 218"/>
                    <a:gd name="T14" fmla="*/ 288 w 288"/>
                    <a:gd name="T15" fmla="*/ 155 h 218"/>
                    <a:gd name="T16" fmla="*/ 286 w 288"/>
                    <a:gd name="T17" fmla="*/ 172 h 218"/>
                    <a:gd name="T18" fmla="*/ 280 w 288"/>
                    <a:gd name="T19" fmla="*/ 187 h 218"/>
                    <a:gd name="T20" fmla="*/ 270 w 288"/>
                    <a:gd name="T21" fmla="*/ 200 h 218"/>
                    <a:gd name="T22" fmla="*/ 256 w 288"/>
                    <a:gd name="T23" fmla="*/ 210 h 218"/>
                    <a:gd name="T24" fmla="*/ 242 w 288"/>
                    <a:gd name="T25" fmla="*/ 215 h 218"/>
                    <a:gd name="T26" fmla="*/ 225 w 288"/>
                    <a:gd name="T27" fmla="*/ 218 h 218"/>
                    <a:gd name="T28" fmla="*/ 209 w 288"/>
                    <a:gd name="T29" fmla="*/ 215 h 218"/>
                    <a:gd name="T30" fmla="*/ 194 w 288"/>
                    <a:gd name="T31" fmla="*/ 209 h 218"/>
                    <a:gd name="T32" fmla="*/ 30 w 288"/>
                    <a:gd name="T33" fmla="*/ 117 h 218"/>
                    <a:gd name="T34" fmla="*/ 18 w 288"/>
                    <a:gd name="T35" fmla="*/ 106 h 218"/>
                    <a:gd name="T36" fmla="*/ 8 w 288"/>
                    <a:gd name="T37" fmla="*/ 93 h 218"/>
                    <a:gd name="T38" fmla="*/ 2 w 288"/>
                    <a:gd name="T39" fmla="*/ 78 h 218"/>
                    <a:gd name="T40" fmla="*/ 0 w 288"/>
                    <a:gd name="T41" fmla="*/ 63 h 218"/>
                    <a:gd name="T42" fmla="*/ 2 w 288"/>
                    <a:gd name="T43" fmla="*/ 46 h 218"/>
                    <a:gd name="T44" fmla="*/ 8 w 288"/>
                    <a:gd name="T45" fmla="*/ 31 h 218"/>
                    <a:gd name="T46" fmla="*/ 18 w 288"/>
                    <a:gd name="T47" fmla="*/ 18 h 218"/>
                    <a:gd name="T48" fmla="*/ 32 w 288"/>
                    <a:gd name="T49" fmla="*/ 8 h 218"/>
                    <a:gd name="T50" fmla="*/ 46 w 288"/>
                    <a:gd name="T51" fmla="*/ 3 h 218"/>
                    <a:gd name="T52" fmla="*/ 62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62" y="0"/>
                      </a:moveTo>
                      <a:lnTo>
                        <a:pt x="79" y="2"/>
                      </a:lnTo>
                      <a:lnTo>
                        <a:pt x="94" y="9"/>
                      </a:lnTo>
                      <a:lnTo>
                        <a:pt x="257" y="102"/>
                      </a:lnTo>
                      <a:lnTo>
                        <a:pt x="271" y="113"/>
                      </a:lnTo>
                      <a:lnTo>
                        <a:pt x="280" y="125"/>
                      </a:lnTo>
                      <a:lnTo>
                        <a:pt x="286" y="140"/>
                      </a:lnTo>
                      <a:lnTo>
                        <a:pt x="288" y="155"/>
                      </a:lnTo>
                      <a:lnTo>
                        <a:pt x="286" y="172"/>
                      </a:lnTo>
                      <a:lnTo>
                        <a:pt x="280" y="187"/>
                      </a:lnTo>
                      <a:lnTo>
                        <a:pt x="270" y="200"/>
                      </a:lnTo>
                      <a:lnTo>
                        <a:pt x="256" y="210"/>
                      </a:lnTo>
                      <a:lnTo>
                        <a:pt x="242" y="215"/>
                      </a:lnTo>
                      <a:lnTo>
                        <a:pt x="225" y="218"/>
                      </a:lnTo>
                      <a:lnTo>
                        <a:pt x="209" y="215"/>
                      </a:lnTo>
                      <a:lnTo>
                        <a:pt x="194" y="209"/>
                      </a:lnTo>
                      <a:lnTo>
                        <a:pt x="30" y="117"/>
                      </a:lnTo>
                      <a:lnTo>
                        <a:pt x="18" y="106"/>
                      </a:lnTo>
                      <a:lnTo>
                        <a:pt x="8" y="93"/>
                      </a:lnTo>
                      <a:lnTo>
                        <a:pt x="2" y="78"/>
                      </a:lnTo>
                      <a:lnTo>
                        <a:pt x="0" y="63"/>
                      </a:lnTo>
                      <a:lnTo>
                        <a:pt x="2" y="46"/>
                      </a:lnTo>
                      <a:lnTo>
                        <a:pt x="8" y="31"/>
                      </a:lnTo>
                      <a:lnTo>
                        <a:pt x="18" y="18"/>
                      </a:lnTo>
                      <a:lnTo>
                        <a:pt x="32" y="8"/>
                      </a:lnTo>
                      <a:lnTo>
                        <a:pt x="46" y="3"/>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9" name="Freeform 46">
                  <a:extLst>
                    <a:ext uri="{FF2B5EF4-FFF2-40B4-BE49-F238E27FC236}">
                      <a16:creationId xmlns="" xmlns:a16="http://schemas.microsoft.com/office/drawing/2014/main" id="{27750015-3DEC-431F-5B00-E02EFA792021}"/>
                    </a:ext>
                  </a:extLst>
                </p:cNvPr>
                <p:cNvSpPr>
                  <a:spLocks/>
                </p:cNvSpPr>
                <p:nvPr/>
              </p:nvSpPr>
              <p:spPr bwMode="auto">
                <a:xfrm>
                  <a:off x="8826501" y="2078038"/>
                  <a:ext cx="71438" cy="28575"/>
                </a:xfrm>
                <a:custGeom>
                  <a:avLst/>
                  <a:gdLst>
                    <a:gd name="T0" fmla="*/ 62 w 314"/>
                    <a:gd name="T1" fmla="*/ 0 h 125"/>
                    <a:gd name="T2" fmla="*/ 251 w 314"/>
                    <a:gd name="T3" fmla="*/ 0 h 125"/>
                    <a:gd name="T4" fmla="*/ 268 w 314"/>
                    <a:gd name="T5" fmla="*/ 3 h 125"/>
                    <a:gd name="T6" fmla="*/ 283 w 314"/>
                    <a:gd name="T7" fmla="*/ 9 h 125"/>
                    <a:gd name="T8" fmla="*/ 295 w 314"/>
                    <a:gd name="T9" fmla="*/ 18 h 125"/>
                    <a:gd name="T10" fmla="*/ 305 w 314"/>
                    <a:gd name="T11" fmla="*/ 31 h 125"/>
                    <a:gd name="T12" fmla="*/ 312 w 314"/>
                    <a:gd name="T13" fmla="*/ 45 h 125"/>
                    <a:gd name="T14" fmla="*/ 314 w 314"/>
                    <a:gd name="T15" fmla="*/ 63 h 125"/>
                    <a:gd name="T16" fmla="*/ 312 w 314"/>
                    <a:gd name="T17" fmla="*/ 79 h 125"/>
                    <a:gd name="T18" fmla="*/ 305 w 314"/>
                    <a:gd name="T19" fmla="*/ 93 h 125"/>
                    <a:gd name="T20" fmla="*/ 295 w 314"/>
                    <a:gd name="T21" fmla="*/ 107 h 125"/>
                    <a:gd name="T22" fmla="*/ 283 w 314"/>
                    <a:gd name="T23" fmla="*/ 116 h 125"/>
                    <a:gd name="T24" fmla="*/ 268 w 314"/>
                    <a:gd name="T25" fmla="*/ 123 h 125"/>
                    <a:gd name="T26" fmla="*/ 251 w 314"/>
                    <a:gd name="T27" fmla="*/ 125 h 125"/>
                    <a:gd name="T28" fmla="*/ 62 w 314"/>
                    <a:gd name="T29" fmla="*/ 125 h 125"/>
                    <a:gd name="T30" fmla="*/ 46 w 314"/>
                    <a:gd name="T31" fmla="*/ 123 h 125"/>
                    <a:gd name="T32" fmla="*/ 31 w 314"/>
                    <a:gd name="T33" fmla="*/ 116 h 125"/>
                    <a:gd name="T34" fmla="*/ 18 w 314"/>
                    <a:gd name="T35" fmla="*/ 107 h 125"/>
                    <a:gd name="T36" fmla="*/ 8 w 314"/>
                    <a:gd name="T37" fmla="*/ 93 h 125"/>
                    <a:gd name="T38" fmla="*/ 2 w 314"/>
                    <a:gd name="T39" fmla="*/ 79 h 125"/>
                    <a:gd name="T40" fmla="*/ 0 w 314"/>
                    <a:gd name="T41" fmla="*/ 63 h 125"/>
                    <a:gd name="T42" fmla="*/ 2 w 314"/>
                    <a:gd name="T43" fmla="*/ 45 h 125"/>
                    <a:gd name="T44" fmla="*/ 8 w 314"/>
                    <a:gd name="T45" fmla="*/ 31 h 125"/>
                    <a:gd name="T46" fmla="*/ 18 w 314"/>
                    <a:gd name="T47" fmla="*/ 18 h 125"/>
                    <a:gd name="T48" fmla="*/ 31 w 314"/>
                    <a:gd name="T49" fmla="*/ 9 h 125"/>
                    <a:gd name="T50" fmla="*/ 46 w 314"/>
                    <a:gd name="T51" fmla="*/ 3 h 125"/>
                    <a:gd name="T52" fmla="*/ 62 w 314"/>
                    <a:gd name="T5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4" h="125">
                      <a:moveTo>
                        <a:pt x="62" y="0"/>
                      </a:moveTo>
                      <a:lnTo>
                        <a:pt x="251" y="0"/>
                      </a:lnTo>
                      <a:lnTo>
                        <a:pt x="268" y="3"/>
                      </a:lnTo>
                      <a:lnTo>
                        <a:pt x="283" y="9"/>
                      </a:lnTo>
                      <a:lnTo>
                        <a:pt x="295" y="18"/>
                      </a:lnTo>
                      <a:lnTo>
                        <a:pt x="305" y="31"/>
                      </a:lnTo>
                      <a:lnTo>
                        <a:pt x="312" y="45"/>
                      </a:lnTo>
                      <a:lnTo>
                        <a:pt x="314" y="63"/>
                      </a:lnTo>
                      <a:lnTo>
                        <a:pt x="312" y="79"/>
                      </a:lnTo>
                      <a:lnTo>
                        <a:pt x="305" y="93"/>
                      </a:lnTo>
                      <a:lnTo>
                        <a:pt x="295" y="107"/>
                      </a:lnTo>
                      <a:lnTo>
                        <a:pt x="283" y="116"/>
                      </a:lnTo>
                      <a:lnTo>
                        <a:pt x="268" y="123"/>
                      </a:lnTo>
                      <a:lnTo>
                        <a:pt x="251" y="125"/>
                      </a:lnTo>
                      <a:lnTo>
                        <a:pt x="62" y="125"/>
                      </a:lnTo>
                      <a:lnTo>
                        <a:pt x="46" y="123"/>
                      </a:lnTo>
                      <a:lnTo>
                        <a:pt x="31" y="116"/>
                      </a:lnTo>
                      <a:lnTo>
                        <a:pt x="18" y="107"/>
                      </a:lnTo>
                      <a:lnTo>
                        <a:pt x="8" y="93"/>
                      </a:lnTo>
                      <a:lnTo>
                        <a:pt x="2" y="79"/>
                      </a:lnTo>
                      <a:lnTo>
                        <a:pt x="0" y="63"/>
                      </a:lnTo>
                      <a:lnTo>
                        <a:pt x="2" y="45"/>
                      </a:lnTo>
                      <a:lnTo>
                        <a:pt x="8" y="31"/>
                      </a:lnTo>
                      <a:lnTo>
                        <a:pt x="18" y="18"/>
                      </a:lnTo>
                      <a:lnTo>
                        <a:pt x="31" y="9"/>
                      </a:lnTo>
                      <a:lnTo>
                        <a:pt x="46" y="3"/>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0" name="Freeform 47">
                  <a:extLst>
                    <a:ext uri="{FF2B5EF4-FFF2-40B4-BE49-F238E27FC236}">
                      <a16:creationId xmlns="" xmlns:a16="http://schemas.microsoft.com/office/drawing/2014/main" id="{EA3950FB-5F56-BFF4-16AF-378F87DE6ED1}"/>
                    </a:ext>
                  </a:extLst>
                </p:cNvPr>
                <p:cNvSpPr>
                  <a:spLocks/>
                </p:cNvSpPr>
                <p:nvPr/>
              </p:nvSpPr>
              <p:spPr bwMode="auto">
                <a:xfrm>
                  <a:off x="8788401" y="1919288"/>
                  <a:ext cx="66675" cy="49213"/>
                </a:xfrm>
                <a:custGeom>
                  <a:avLst/>
                  <a:gdLst>
                    <a:gd name="T0" fmla="*/ 225 w 288"/>
                    <a:gd name="T1" fmla="*/ 0 h 218"/>
                    <a:gd name="T2" fmla="*/ 242 w 288"/>
                    <a:gd name="T3" fmla="*/ 2 h 218"/>
                    <a:gd name="T4" fmla="*/ 256 w 288"/>
                    <a:gd name="T5" fmla="*/ 8 h 218"/>
                    <a:gd name="T6" fmla="*/ 270 w 288"/>
                    <a:gd name="T7" fmla="*/ 17 h 218"/>
                    <a:gd name="T8" fmla="*/ 280 w 288"/>
                    <a:gd name="T9" fmla="*/ 31 h 218"/>
                    <a:gd name="T10" fmla="*/ 286 w 288"/>
                    <a:gd name="T11" fmla="*/ 46 h 218"/>
                    <a:gd name="T12" fmla="*/ 288 w 288"/>
                    <a:gd name="T13" fmla="*/ 62 h 218"/>
                    <a:gd name="T14" fmla="*/ 286 w 288"/>
                    <a:gd name="T15" fmla="*/ 79 h 218"/>
                    <a:gd name="T16" fmla="*/ 280 w 288"/>
                    <a:gd name="T17" fmla="*/ 93 h 218"/>
                    <a:gd name="T18" fmla="*/ 271 w 288"/>
                    <a:gd name="T19" fmla="*/ 106 h 218"/>
                    <a:gd name="T20" fmla="*/ 257 w 288"/>
                    <a:gd name="T21" fmla="*/ 116 h 218"/>
                    <a:gd name="T22" fmla="*/ 94 w 288"/>
                    <a:gd name="T23" fmla="*/ 209 h 218"/>
                    <a:gd name="T24" fmla="*/ 79 w 288"/>
                    <a:gd name="T25" fmla="*/ 216 h 218"/>
                    <a:gd name="T26" fmla="*/ 62 w 288"/>
                    <a:gd name="T27" fmla="*/ 218 h 218"/>
                    <a:gd name="T28" fmla="*/ 47 w 288"/>
                    <a:gd name="T29" fmla="*/ 216 h 218"/>
                    <a:gd name="T30" fmla="*/ 32 w 288"/>
                    <a:gd name="T31" fmla="*/ 210 h 218"/>
                    <a:gd name="T32" fmla="*/ 18 w 288"/>
                    <a:gd name="T33" fmla="*/ 200 h 218"/>
                    <a:gd name="T34" fmla="*/ 8 w 288"/>
                    <a:gd name="T35" fmla="*/ 186 h 218"/>
                    <a:gd name="T36" fmla="*/ 2 w 288"/>
                    <a:gd name="T37" fmla="*/ 171 h 218"/>
                    <a:gd name="T38" fmla="*/ 0 w 288"/>
                    <a:gd name="T39" fmla="*/ 155 h 218"/>
                    <a:gd name="T40" fmla="*/ 2 w 288"/>
                    <a:gd name="T41" fmla="*/ 140 h 218"/>
                    <a:gd name="T42" fmla="*/ 8 w 288"/>
                    <a:gd name="T43" fmla="*/ 124 h 218"/>
                    <a:gd name="T44" fmla="*/ 18 w 288"/>
                    <a:gd name="T45" fmla="*/ 112 h 218"/>
                    <a:gd name="T46" fmla="*/ 30 w 288"/>
                    <a:gd name="T47" fmla="*/ 101 h 218"/>
                    <a:gd name="T48" fmla="*/ 194 w 288"/>
                    <a:gd name="T49" fmla="*/ 8 h 218"/>
                    <a:gd name="T50" fmla="*/ 210 w 288"/>
                    <a:gd name="T51" fmla="*/ 2 h 218"/>
                    <a:gd name="T52" fmla="*/ 225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225" y="0"/>
                      </a:moveTo>
                      <a:lnTo>
                        <a:pt x="242" y="2"/>
                      </a:lnTo>
                      <a:lnTo>
                        <a:pt x="256" y="8"/>
                      </a:lnTo>
                      <a:lnTo>
                        <a:pt x="270" y="17"/>
                      </a:lnTo>
                      <a:lnTo>
                        <a:pt x="280" y="31"/>
                      </a:lnTo>
                      <a:lnTo>
                        <a:pt x="286" y="46"/>
                      </a:lnTo>
                      <a:lnTo>
                        <a:pt x="288" y="62"/>
                      </a:lnTo>
                      <a:lnTo>
                        <a:pt x="286" y="79"/>
                      </a:lnTo>
                      <a:lnTo>
                        <a:pt x="280" y="93"/>
                      </a:lnTo>
                      <a:lnTo>
                        <a:pt x="271" y="106"/>
                      </a:lnTo>
                      <a:lnTo>
                        <a:pt x="257" y="116"/>
                      </a:lnTo>
                      <a:lnTo>
                        <a:pt x="94" y="209"/>
                      </a:lnTo>
                      <a:lnTo>
                        <a:pt x="79" y="216"/>
                      </a:lnTo>
                      <a:lnTo>
                        <a:pt x="62" y="218"/>
                      </a:lnTo>
                      <a:lnTo>
                        <a:pt x="47" y="216"/>
                      </a:lnTo>
                      <a:lnTo>
                        <a:pt x="32" y="210"/>
                      </a:lnTo>
                      <a:lnTo>
                        <a:pt x="18" y="200"/>
                      </a:lnTo>
                      <a:lnTo>
                        <a:pt x="8" y="186"/>
                      </a:lnTo>
                      <a:lnTo>
                        <a:pt x="2" y="171"/>
                      </a:lnTo>
                      <a:lnTo>
                        <a:pt x="0" y="155"/>
                      </a:lnTo>
                      <a:lnTo>
                        <a:pt x="2" y="140"/>
                      </a:lnTo>
                      <a:lnTo>
                        <a:pt x="8" y="124"/>
                      </a:lnTo>
                      <a:lnTo>
                        <a:pt x="18" y="112"/>
                      </a:lnTo>
                      <a:lnTo>
                        <a:pt x="30" y="101"/>
                      </a:lnTo>
                      <a:lnTo>
                        <a:pt x="194" y="8"/>
                      </a:lnTo>
                      <a:lnTo>
                        <a:pt x="210" y="2"/>
                      </a:lnTo>
                      <a:lnTo>
                        <a:pt x="2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1" name="Freeform 48">
                  <a:extLst>
                    <a:ext uri="{FF2B5EF4-FFF2-40B4-BE49-F238E27FC236}">
                      <a16:creationId xmlns="" xmlns:a16="http://schemas.microsoft.com/office/drawing/2014/main" id="{BB267A00-638D-6D90-12C5-F85B0DA6C7C3}"/>
                    </a:ext>
                  </a:extLst>
                </p:cNvPr>
                <p:cNvSpPr>
                  <a:spLocks/>
                </p:cNvSpPr>
                <p:nvPr/>
              </p:nvSpPr>
              <p:spPr bwMode="auto">
                <a:xfrm>
                  <a:off x="8686801" y="1803400"/>
                  <a:ext cx="50800" cy="65088"/>
                </a:xfrm>
                <a:custGeom>
                  <a:avLst/>
                  <a:gdLst>
                    <a:gd name="T0" fmla="*/ 156 w 220"/>
                    <a:gd name="T1" fmla="*/ 0 h 286"/>
                    <a:gd name="T2" fmla="*/ 173 w 220"/>
                    <a:gd name="T3" fmla="*/ 2 h 286"/>
                    <a:gd name="T4" fmla="*/ 188 w 220"/>
                    <a:gd name="T5" fmla="*/ 9 h 286"/>
                    <a:gd name="T6" fmla="*/ 201 w 220"/>
                    <a:gd name="T7" fmla="*/ 19 h 286"/>
                    <a:gd name="T8" fmla="*/ 212 w 220"/>
                    <a:gd name="T9" fmla="*/ 32 h 286"/>
                    <a:gd name="T10" fmla="*/ 218 w 220"/>
                    <a:gd name="T11" fmla="*/ 47 h 286"/>
                    <a:gd name="T12" fmla="*/ 220 w 220"/>
                    <a:gd name="T13" fmla="*/ 62 h 286"/>
                    <a:gd name="T14" fmla="*/ 218 w 220"/>
                    <a:gd name="T15" fmla="*/ 78 h 286"/>
                    <a:gd name="T16" fmla="*/ 212 w 220"/>
                    <a:gd name="T17" fmla="*/ 94 h 286"/>
                    <a:gd name="T18" fmla="*/ 117 w 220"/>
                    <a:gd name="T19" fmla="*/ 256 h 286"/>
                    <a:gd name="T20" fmla="*/ 107 w 220"/>
                    <a:gd name="T21" fmla="*/ 269 h 286"/>
                    <a:gd name="T22" fmla="*/ 94 w 220"/>
                    <a:gd name="T23" fmla="*/ 279 h 286"/>
                    <a:gd name="T24" fmla="*/ 79 w 220"/>
                    <a:gd name="T25" fmla="*/ 284 h 286"/>
                    <a:gd name="T26" fmla="*/ 63 w 220"/>
                    <a:gd name="T27" fmla="*/ 286 h 286"/>
                    <a:gd name="T28" fmla="*/ 48 w 220"/>
                    <a:gd name="T29" fmla="*/ 284 h 286"/>
                    <a:gd name="T30" fmla="*/ 32 w 220"/>
                    <a:gd name="T31" fmla="*/ 278 h 286"/>
                    <a:gd name="T32" fmla="*/ 18 w 220"/>
                    <a:gd name="T33" fmla="*/ 268 h 286"/>
                    <a:gd name="T34" fmla="*/ 9 w 220"/>
                    <a:gd name="T35" fmla="*/ 256 h 286"/>
                    <a:gd name="T36" fmla="*/ 2 w 220"/>
                    <a:gd name="T37" fmla="*/ 240 h 286"/>
                    <a:gd name="T38" fmla="*/ 0 w 220"/>
                    <a:gd name="T39" fmla="*/ 225 h 286"/>
                    <a:gd name="T40" fmla="*/ 2 w 220"/>
                    <a:gd name="T41" fmla="*/ 209 h 286"/>
                    <a:gd name="T42" fmla="*/ 9 w 220"/>
                    <a:gd name="T43" fmla="*/ 193 h 286"/>
                    <a:gd name="T44" fmla="*/ 103 w 220"/>
                    <a:gd name="T45" fmla="*/ 32 h 286"/>
                    <a:gd name="T46" fmla="*/ 113 w 220"/>
                    <a:gd name="T47" fmla="*/ 18 h 286"/>
                    <a:gd name="T48" fmla="*/ 127 w 220"/>
                    <a:gd name="T49" fmla="*/ 8 h 286"/>
                    <a:gd name="T50" fmla="*/ 141 w 220"/>
                    <a:gd name="T51" fmla="*/ 2 h 286"/>
                    <a:gd name="T52" fmla="*/ 156 w 220"/>
                    <a:gd name="T53"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0" h="286">
                      <a:moveTo>
                        <a:pt x="156" y="0"/>
                      </a:moveTo>
                      <a:lnTo>
                        <a:pt x="173" y="2"/>
                      </a:lnTo>
                      <a:lnTo>
                        <a:pt x="188" y="9"/>
                      </a:lnTo>
                      <a:lnTo>
                        <a:pt x="201" y="19"/>
                      </a:lnTo>
                      <a:lnTo>
                        <a:pt x="212" y="32"/>
                      </a:lnTo>
                      <a:lnTo>
                        <a:pt x="218" y="47"/>
                      </a:lnTo>
                      <a:lnTo>
                        <a:pt x="220" y="62"/>
                      </a:lnTo>
                      <a:lnTo>
                        <a:pt x="218" y="78"/>
                      </a:lnTo>
                      <a:lnTo>
                        <a:pt x="212" y="94"/>
                      </a:lnTo>
                      <a:lnTo>
                        <a:pt x="117" y="256"/>
                      </a:lnTo>
                      <a:lnTo>
                        <a:pt x="107" y="269"/>
                      </a:lnTo>
                      <a:lnTo>
                        <a:pt x="94" y="279"/>
                      </a:lnTo>
                      <a:lnTo>
                        <a:pt x="79" y="284"/>
                      </a:lnTo>
                      <a:lnTo>
                        <a:pt x="63" y="286"/>
                      </a:lnTo>
                      <a:lnTo>
                        <a:pt x="48" y="284"/>
                      </a:lnTo>
                      <a:lnTo>
                        <a:pt x="32" y="278"/>
                      </a:lnTo>
                      <a:lnTo>
                        <a:pt x="18" y="268"/>
                      </a:lnTo>
                      <a:lnTo>
                        <a:pt x="9" y="256"/>
                      </a:lnTo>
                      <a:lnTo>
                        <a:pt x="2" y="240"/>
                      </a:lnTo>
                      <a:lnTo>
                        <a:pt x="0" y="225"/>
                      </a:lnTo>
                      <a:lnTo>
                        <a:pt x="2" y="209"/>
                      </a:lnTo>
                      <a:lnTo>
                        <a:pt x="9" y="193"/>
                      </a:lnTo>
                      <a:lnTo>
                        <a:pt x="103" y="32"/>
                      </a:lnTo>
                      <a:lnTo>
                        <a:pt x="113" y="18"/>
                      </a:lnTo>
                      <a:lnTo>
                        <a:pt x="127" y="8"/>
                      </a:lnTo>
                      <a:lnTo>
                        <a:pt x="141" y="2"/>
                      </a:lnTo>
                      <a:lnTo>
                        <a:pt x="1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2" name="Freeform 49">
                  <a:extLst>
                    <a:ext uri="{FF2B5EF4-FFF2-40B4-BE49-F238E27FC236}">
                      <a16:creationId xmlns="" xmlns:a16="http://schemas.microsoft.com/office/drawing/2014/main" id="{65E29543-2257-849D-8611-204597D1A947}"/>
                    </a:ext>
                  </a:extLst>
                </p:cNvPr>
                <p:cNvSpPr>
                  <a:spLocks/>
                </p:cNvSpPr>
                <p:nvPr/>
              </p:nvSpPr>
              <p:spPr bwMode="auto">
                <a:xfrm>
                  <a:off x="8528051" y="1973263"/>
                  <a:ext cx="68263" cy="220663"/>
                </a:xfrm>
                <a:custGeom>
                  <a:avLst/>
                  <a:gdLst>
                    <a:gd name="T0" fmla="*/ 150 w 301"/>
                    <a:gd name="T1" fmla="*/ 0 h 971"/>
                    <a:gd name="T2" fmla="*/ 181 w 301"/>
                    <a:gd name="T3" fmla="*/ 2 h 971"/>
                    <a:gd name="T4" fmla="*/ 208 w 301"/>
                    <a:gd name="T5" fmla="*/ 8 h 971"/>
                    <a:gd name="T6" fmla="*/ 232 w 301"/>
                    <a:gd name="T7" fmla="*/ 17 h 971"/>
                    <a:gd name="T8" fmla="*/ 253 w 301"/>
                    <a:gd name="T9" fmla="*/ 30 h 971"/>
                    <a:gd name="T10" fmla="*/ 270 w 301"/>
                    <a:gd name="T11" fmla="*/ 46 h 971"/>
                    <a:gd name="T12" fmla="*/ 284 w 301"/>
                    <a:gd name="T13" fmla="*/ 66 h 971"/>
                    <a:gd name="T14" fmla="*/ 294 w 301"/>
                    <a:gd name="T15" fmla="*/ 89 h 971"/>
                    <a:gd name="T16" fmla="*/ 299 w 301"/>
                    <a:gd name="T17" fmla="*/ 116 h 971"/>
                    <a:gd name="T18" fmla="*/ 301 w 301"/>
                    <a:gd name="T19" fmla="*/ 147 h 971"/>
                    <a:gd name="T20" fmla="*/ 301 w 301"/>
                    <a:gd name="T21" fmla="*/ 367 h 971"/>
                    <a:gd name="T22" fmla="*/ 300 w 301"/>
                    <a:gd name="T23" fmla="*/ 396 h 971"/>
                    <a:gd name="T24" fmla="*/ 297 w 301"/>
                    <a:gd name="T25" fmla="*/ 426 h 971"/>
                    <a:gd name="T26" fmla="*/ 294 w 301"/>
                    <a:gd name="T27" fmla="*/ 457 h 971"/>
                    <a:gd name="T28" fmla="*/ 235 w 301"/>
                    <a:gd name="T29" fmla="*/ 900 h 971"/>
                    <a:gd name="T30" fmla="*/ 230 w 301"/>
                    <a:gd name="T31" fmla="*/ 922 h 971"/>
                    <a:gd name="T32" fmla="*/ 223 w 301"/>
                    <a:gd name="T33" fmla="*/ 939 h 971"/>
                    <a:gd name="T34" fmla="*/ 214 w 301"/>
                    <a:gd name="T35" fmla="*/ 951 h 971"/>
                    <a:gd name="T36" fmla="*/ 202 w 301"/>
                    <a:gd name="T37" fmla="*/ 961 h 971"/>
                    <a:gd name="T38" fmla="*/ 187 w 301"/>
                    <a:gd name="T39" fmla="*/ 967 h 971"/>
                    <a:gd name="T40" fmla="*/ 170 w 301"/>
                    <a:gd name="T41" fmla="*/ 970 h 971"/>
                    <a:gd name="T42" fmla="*/ 150 w 301"/>
                    <a:gd name="T43" fmla="*/ 971 h 971"/>
                    <a:gd name="T44" fmla="*/ 131 w 301"/>
                    <a:gd name="T45" fmla="*/ 970 h 971"/>
                    <a:gd name="T46" fmla="*/ 113 w 301"/>
                    <a:gd name="T47" fmla="*/ 967 h 971"/>
                    <a:gd name="T48" fmla="*/ 99 w 301"/>
                    <a:gd name="T49" fmla="*/ 961 h 971"/>
                    <a:gd name="T50" fmla="*/ 87 w 301"/>
                    <a:gd name="T51" fmla="*/ 951 h 971"/>
                    <a:gd name="T52" fmla="*/ 78 w 301"/>
                    <a:gd name="T53" fmla="*/ 939 h 971"/>
                    <a:gd name="T54" fmla="*/ 70 w 301"/>
                    <a:gd name="T55" fmla="*/ 922 h 971"/>
                    <a:gd name="T56" fmla="*/ 66 w 301"/>
                    <a:gd name="T57" fmla="*/ 900 h 971"/>
                    <a:gd name="T58" fmla="*/ 7 w 301"/>
                    <a:gd name="T59" fmla="*/ 457 h 971"/>
                    <a:gd name="T60" fmla="*/ 4 w 301"/>
                    <a:gd name="T61" fmla="*/ 426 h 971"/>
                    <a:gd name="T62" fmla="*/ 1 w 301"/>
                    <a:gd name="T63" fmla="*/ 396 h 971"/>
                    <a:gd name="T64" fmla="*/ 0 w 301"/>
                    <a:gd name="T65" fmla="*/ 367 h 971"/>
                    <a:gd name="T66" fmla="*/ 0 w 301"/>
                    <a:gd name="T67" fmla="*/ 147 h 971"/>
                    <a:gd name="T68" fmla="*/ 2 w 301"/>
                    <a:gd name="T69" fmla="*/ 116 h 971"/>
                    <a:gd name="T70" fmla="*/ 7 w 301"/>
                    <a:gd name="T71" fmla="*/ 89 h 971"/>
                    <a:gd name="T72" fmla="*/ 17 w 301"/>
                    <a:gd name="T73" fmla="*/ 66 h 971"/>
                    <a:gd name="T74" fmla="*/ 30 w 301"/>
                    <a:gd name="T75" fmla="*/ 46 h 971"/>
                    <a:gd name="T76" fmla="*/ 48 w 301"/>
                    <a:gd name="T77" fmla="*/ 30 h 971"/>
                    <a:gd name="T78" fmla="*/ 68 w 301"/>
                    <a:gd name="T79" fmla="*/ 17 h 971"/>
                    <a:gd name="T80" fmla="*/ 93 w 301"/>
                    <a:gd name="T81" fmla="*/ 8 h 971"/>
                    <a:gd name="T82" fmla="*/ 120 w 301"/>
                    <a:gd name="T83" fmla="*/ 2 h 971"/>
                    <a:gd name="T84" fmla="*/ 150 w 301"/>
                    <a:gd name="T85" fmla="*/ 0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971">
                      <a:moveTo>
                        <a:pt x="150" y="0"/>
                      </a:moveTo>
                      <a:lnTo>
                        <a:pt x="181" y="2"/>
                      </a:lnTo>
                      <a:lnTo>
                        <a:pt x="208" y="8"/>
                      </a:lnTo>
                      <a:lnTo>
                        <a:pt x="232" y="17"/>
                      </a:lnTo>
                      <a:lnTo>
                        <a:pt x="253" y="30"/>
                      </a:lnTo>
                      <a:lnTo>
                        <a:pt x="270" y="46"/>
                      </a:lnTo>
                      <a:lnTo>
                        <a:pt x="284" y="66"/>
                      </a:lnTo>
                      <a:lnTo>
                        <a:pt x="294" y="89"/>
                      </a:lnTo>
                      <a:lnTo>
                        <a:pt x="299" y="116"/>
                      </a:lnTo>
                      <a:lnTo>
                        <a:pt x="301" y="147"/>
                      </a:lnTo>
                      <a:lnTo>
                        <a:pt x="301" y="367"/>
                      </a:lnTo>
                      <a:lnTo>
                        <a:pt x="300" y="396"/>
                      </a:lnTo>
                      <a:lnTo>
                        <a:pt x="297" y="426"/>
                      </a:lnTo>
                      <a:lnTo>
                        <a:pt x="294" y="457"/>
                      </a:lnTo>
                      <a:lnTo>
                        <a:pt x="235" y="900"/>
                      </a:lnTo>
                      <a:lnTo>
                        <a:pt x="230" y="922"/>
                      </a:lnTo>
                      <a:lnTo>
                        <a:pt x="223" y="939"/>
                      </a:lnTo>
                      <a:lnTo>
                        <a:pt x="214" y="951"/>
                      </a:lnTo>
                      <a:lnTo>
                        <a:pt x="202" y="961"/>
                      </a:lnTo>
                      <a:lnTo>
                        <a:pt x="187" y="967"/>
                      </a:lnTo>
                      <a:lnTo>
                        <a:pt x="170" y="970"/>
                      </a:lnTo>
                      <a:lnTo>
                        <a:pt x="150" y="971"/>
                      </a:lnTo>
                      <a:lnTo>
                        <a:pt x="131" y="970"/>
                      </a:lnTo>
                      <a:lnTo>
                        <a:pt x="113" y="967"/>
                      </a:lnTo>
                      <a:lnTo>
                        <a:pt x="99" y="961"/>
                      </a:lnTo>
                      <a:lnTo>
                        <a:pt x="87" y="951"/>
                      </a:lnTo>
                      <a:lnTo>
                        <a:pt x="78" y="939"/>
                      </a:lnTo>
                      <a:lnTo>
                        <a:pt x="70" y="922"/>
                      </a:lnTo>
                      <a:lnTo>
                        <a:pt x="66" y="900"/>
                      </a:lnTo>
                      <a:lnTo>
                        <a:pt x="7" y="457"/>
                      </a:lnTo>
                      <a:lnTo>
                        <a:pt x="4" y="426"/>
                      </a:lnTo>
                      <a:lnTo>
                        <a:pt x="1" y="396"/>
                      </a:lnTo>
                      <a:lnTo>
                        <a:pt x="0" y="367"/>
                      </a:lnTo>
                      <a:lnTo>
                        <a:pt x="0" y="147"/>
                      </a:lnTo>
                      <a:lnTo>
                        <a:pt x="2" y="116"/>
                      </a:lnTo>
                      <a:lnTo>
                        <a:pt x="7" y="89"/>
                      </a:lnTo>
                      <a:lnTo>
                        <a:pt x="17" y="66"/>
                      </a:lnTo>
                      <a:lnTo>
                        <a:pt x="30" y="46"/>
                      </a:lnTo>
                      <a:lnTo>
                        <a:pt x="48" y="30"/>
                      </a:lnTo>
                      <a:lnTo>
                        <a:pt x="68" y="17"/>
                      </a:lnTo>
                      <a:lnTo>
                        <a:pt x="93" y="8"/>
                      </a:lnTo>
                      <a:lnTo>
                        <a:pt x="120" y="2"/>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3" name="Freeform 50">
                  <a:extLst>
                    <a:ext uri="{FF2B5EF4-FFF2-40B4-BE49-F238E27FC236}">
                      <a16:creationId xmlns="" xmlns:a16="http://schemas.microsoft.com/office/drawing/2014/main" id="{3F838785-49E9-9A27-E76D-C5A8635C2E41}"/>
                    </a:ext>
                  </a:extLst>
                </p:cNvPr>
                <p:cNvSpPr>
                  <a:spLocks/>
                </p:cNvSpPr>
                <p:nvPr/>
              </p:nvSpPr>
              <p:spPr bwMode="auto">
                <a:xfrm>
                  <a:off x="8526463" y="2222500"/>
                  <a:ext cx="71438" cy="69850"/>
                </a:xfrm>
                <a:custGeom>
                  <a:avLst/>
                  <a:gdLst>
                    <a:gd name="T0" fmla="*/ 157 w 314"/>
                    <a:gd name="T1" fmla="*/ 0 h 312"/>
                    <a:gd name="T2" fmla="*/ 189 w 314"/>
                    <a:gd name="T3" fmla="*/ 4 h 312"/>
                    <a:gd name="T4" fmla="*/ 218 w 314"/>
                    <a:gd name="T5" fmla="*/ 13 h 312"/>
                    <a:gd name="T6" fmla="*/ 245 w 314"/>
                    <a:gd name="T7" fmla="*/ 27 h 312"/>
                    <a:gd name="T8" fmla="*/ 268 w 314"/>
                    <a:gd name="T9" fmla="*/ 46 h 312"/>
                    <a:gd name="T10" fmla="*/ 288 w 314"/>
                    <a:gd name="T11" fmla="*/ 69 h 312"/>
                    <a:gd name="T12" fmla="*/ 302 w 314"/>
                    <a:gd name="T13" fmla="*/ 96 h 312"/>
                    <a:gd name="T14" fmla="*/ 311 w 314"/>
                    <a:gd name="T15" fmla="*/ 125 h 312"/>
                    <a:gd name="T16" fmla="*/ 314 w 314"/>
                    <a:gd name="T17" fmla="*/ 156 h 312"/>
                    <a:gd name="T18" fmla="*/ 311 w 314"/>
                    <a:gd name="T19" fmla="*/ 187 h 312"/>
                    <a:gd name="T20" fmla="*/ 302 w 314"/>
                    <a:gd name="T21" fmla="*/ 217 h 312"/>
                    <a:gd name="T22" fmla="*/ 288 w 314"/>
                    <a:gd name="T23" fmla="*/ 243 h 312"/>
                    <a:gd name="T24" fmla="*/ 268 w 314"/>
                    <a:gd name="T25" fmla="*/ 266 h 312"/>
                    <a:gd name="T26" fmla="*/ 245 w 314"/>
                    <a:gd name="T27" fmla="*/ 285 h 312"/>
                    <a:gd name="T28" fmla="*/ 218 w 314"/>
                    <a:gd name="T29" fmla="*/ 299 h 312"/>
                    <a:gd name="T30" fmla="*/ 189 w 314"/>
                    <a:gd name="T31" fmla="*/ 308 h 312"/>
                    <a:gd name="T32" fmla="*/ 157 w 314"/>
                    <a:gd name="T33" fmla="*/ 312 h 312"/>
                    <a:gd name="T34" fmla="*/ 126 w 314"/>
                    <a:gd name="T35" fmla="*/ 308 h 312"/>
                    <a:gd name="T36" fmla="*/ 97 w 314"/>
                    <a:gd name="T37" fmla="*/ 299 h 312"/>
                    <a:gd name="T38" fmla="*/ 70 w 314"/>
                    <a:gd name="T39" fmla="*/ 285 h 312"/>
                    <a:gd name="T40" fmla="*/ 47 w 314"/>
                    <a:gd name="T41" fmla="*/ 266 h 312"/>
                    <a:gd name="T42" fmla="*/ 27 w 314"/>
                    <a:gd name="T43" fmla="*/ 243 h 312"/>
                    <a:gd name="T44" fmla="*/ 13 w 314"/>
                    <a:gd name="T45" fmla="*/ 217 h 312"/>
                    <a:gd name="T46" fmla="*/ 3 w 314"/>
                    <a:gd name="T47" fmla="*/ 187 h 312"/>
                    <a:gd name="T48" fmla="*/ 0 w 314"/>
                    <a:gd name="T49" fmla="*/ 156 h 312"/>
                    <a:gd name="T50" fmla="*/ 3 w 314"/>
                    <a:gd name="T51" fmla="*/ 125 h 312"/>
                    <a:gd name="T52" fmla="*/ 13 w 314"/>
                    <a:gd name="T53" fmla="*/ 96 h 312"/>
                    <a:gd name="T54" fmla="*/ 27 w 314"/>
                    <a:gd name="T55" fmla="*/ 69 h 312"/>
                    <a:gd name="T56" fmla="*/ 47 w 314"/>
                    <a:gd name="T57" fmla="*/ 46 h 312"/>
                    <a:gd name="T58" fmla="*/ 70 w 314"/>
                    <a:gd name="T59" fmla="*/ 27 h 312"/>
                    <a:gd name="T60" fmla="*/ 97 w 314"/>
                    <a:gd name="T61" fmla="*/ 13 h 312"/>
                    <a:gd name="T62" fmla="*/ 126 w 314"/>
                    <a:gd name="T63" fmla="*/ 4 h 312"/>
                    <a:gd name="T64" fmla="*/ 157 w 314"/>
                    <a:gd name="T65"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4" h="312">
                      <a:moveTo>
                        <a:pt x="157" y="0"/>
                      </a:moveTo>
                      <a:lnTo>
                        <a:pt x="189" y="4"/>
                      </a:lnTo>
                      <a:lnTo>
                        <a:pt x="218" y="13"/>
                      </a:lnTo>
                      <a:lnTo>
                        <a:pt x="245" y="27"/>
                      </a:lnTo>
                      <a:lnTo>
                        <a:pt x="268" y="46"/>
                      </a:lnTo>
                      <a:lnTo>
                        <a:pt x="288" y="69"/>
                      </a:lnTo>
                      <a:lnTo>
                        <a:pt x="302" y="96"/>
                      </a:lnTo>
                      <a:lnTo>
                        <a:pt x="311" y="125"/>
                      </a:lnTo>
                      <a:lnTo>
                        <a:pt x="314" y="156"/>
                      </a:lnTo>
                      <a:lnTo>
                        <a:pt x="311" y="187"/>
                      </a:lnTo>
                      <a:lnTo>
                        <a:pt x="302" y="217"/>
                      </a:lnTo>
                      <a:lnTo>
                        <a:pt x="288" y="243"/>
                      </a:lnTo>
                      <a:lnTo>
                        <a:pt x="268" y="266"/>
                      </a:lnTo>
                      <a:lnTo>
                        <a:pt x="245" y="285"/>
                      </a:lnTo>
                      <a:lnTo>
                        <a:pt x="218" y="299"/>
                      </a:lnTo>
                      <a:lnTo>
                        <a:pt x="189" y="308"/>
                      </a:lnTo>
                      <a:lnTo>
                        <a:pt x="157" y="312"/>
                      </a:lnTo>
                      <a:lnTo>
                        <a:pt x="126" y="308"/>
                      </a:lnTo>
                      <a:lnTo>
                        <a:pt x="97" y="299"/>
                      </a:lnTo>
                      <a:lnTo>
                        <a:pt x="70" y="285"/>
                      </a:lnTo>
                      <a:lnTo>
                        <a:pt x="47" y="266"/>
                      </a:lnTo>
                      <a:lnTo>
                        <a:pt x="27" y="243"/>
                      </a:lnTo>
                      <a:lnTo>
                        <a:pt x="13" y="217"/>
                      </a:lnTo>
                      <a:lnTo>
                        <a:pt x="3" y="187"/>
                      </a:lnTo>
                      <a:lnTo>
                        <a:pt x="0" y="156"/>
                      </a:lnTo>
                      <a:lnTo>
                        <a:pt x="3" y="125"/>
                      </a:lnTo>
                      <a:lnTo>
                        <a:pt x="13" y="96"/>
                      </a:lnTo>
                      <a:lnTo>
                        <a:pt x="27" y="69"/>
                      </a:lnTo>
                      <a:lnTo>
                        <a:pt x="47" y="46"/>
                      </a:lnTo>
                      <a:lnTo>
                        <a:pt x="70" y="27"/>
                      </a:lnTo>
                      <a:lnTo>
                        <a:pt x="97" y="13"/>
                      </a:lnTo>
                      <a:lnTo>
                        <a:pt x="126" y="4"/>
                      </a:lnTo>
                      <a:lnTo>
                        <a:pt x="1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78" name="Group 77">
                <a:extLst>
                  <a:ext uri="{FF2B5EF4-FFF2-40B4-BE49-F238E27FC236}">
                    <a16:creationId xmlns="" xmlns:a16="http://schemas.microsoft.com/office/drawing/2014/main" id="{23B2310B-49B0-6796-56CA-EC678779F697}"/>
                  </a:ext>
                </a:extLst>
              </p:cNvPr>
              <p:cNvGrpSpPr/>
              <p:nvPr/>
            </p:nvGrpSpPr>
            <p:grpSpPr>
              <a:xfrm>
                <a:off x="9236225" y="2785058"/>
                <a:ext cx="489820" cy="486921"/>
                <a:chOff x="8304213" y="3406775"/>
                <a:chExt cx="536575" cy="533400"/>
              </a:xfrm>
              <a:solidFill>
                <a:sysClr val="window" lastClr="FFFFFF"/>
              </a:solidFill>
            </p:grpSpPr>
            <p:sp>
              <p:nvSpPr>
                <p:cNvPr id="86" name="Freeform 55">
                  <a:extLst>
                    <a:ext uri="{FF2B5EF4-FFF2-40B4-BE49-F238E27FC236}">
                      <a16:creationId xmlns="" xmlns:a16="http://schemas.microsoft.com/office/drawing/2014/main" id="{25E8301E-387A-8746-A85D-761D0AE097BA}"/>
                    </a:ext>
                  </a:extLst>
                </p:cNvPr>
                <p:cNvSpPr>
                  <a:spLocks/>
                </p:cNvSpPr>
                <p:nvPr/>
              </p:nvSpPr>
              <p:spPr bwMode="auto">
                <a:xfrm>
                  <a:off x="8396288" y="3500438"/>
                  <a:ext cx="231775" cy="49213"/>
                </a:xfrm>
                <a:custGeom>
                  <a:avLst/>
                  <a:gdLst>
                    <a:gd name="T0" fmla="*/ 153 w 1460"/>
                    <a:gd name="T1" fmla="*/ 0 h 306"/>
                    <a:gd name="T2" fmla="*/ 1307 w 1460"/>
                    <a:gd name="T3" fmla="*/ 0 h 306"/>
                    <a:gd name="T4" fmla="*/ 1338 w 1460"/>
                    <a:gd name="T5" fmla="*/ 3 h 306"/>
                    <a:gd name="T6" fmla="*/ 1366 w 1460"/>
                    <a:gd name="T7" fmla="*/ 12 h 306"/>
                    <a:gd name="T8" fmla="*/ 1393 w 1460"/>
                    <a:gd name="T9" fmla="*/ 26 h 306"/>
                    <a:gd name="T10" fmla="*/ 1415 w 1460"/>
                    <a:gd name="T11" fmla="*/ 45 h 306"/>
                    <a:gd name="T12" fmla="*/ 1435 w 1460"/>
                    <a:gd name="T13" fmla="*/ 67 h 306"/>
                    <a:gd name="T14" fmla="*/ 1448 w 1460"/>
                    <a:gd name="T15" fmla="*/ 94 h 306"/>
                    <a:gd name="T16" fmla="*/ 1457 w 1460"/>
                    <a:gd name="T17" fmla="*/ 122 h 306"/>
                    <a:gd name="T18" fmla="*/ 1460 w 1460"/>
                    <a:gd name="T19" fmla="*/ 153 h 306"/>
                    <a:gd name="T20" fmla="*/ 1457 w 1460"/>
                    <a:gd name="T21" fmla="*/ 184 h 306"/>
                    <a:gd name="T22" fmla="*/ 1448 w 1460"/>
                    <a:gd name="T23" fmla="*/ 212 h 306"/>
                    <a:gd name="T24" fmla="*/ 1435 w 1460"/>
                    <a:gd name="T25" fmla="*/ 239 h 306"/>
                    <a:gd name="T26" fmla="*/ 1415 w 1460"/>
                    <a:gd name="T27" fmla="*/ 261 h 306"/>
                    <a:gd name="T28" fmla="*/ 1393 w 1460"/>
                    <a:gd name="T29" fmla="*/ 280 h 306"/>
                    <a:gd name="T30" fmla="*/ 1366 w 1460"/>
                    <a:gd name="T31" fmla="*/ 294 h 306"/>
                    <a:gd name="T32" fmla="*/ 1338 w 1460"/>
                    <a:gd name="T33" fmla="*/ 303 h 306"/>
                    <a:gd name="T34" fmla="*/ 1307 w 1460"/>
                    <a:gd name="T35" fmla="*/ 306 h 306"/>
                    <a:gd name="T36" fmla="*/ 153 w 1460"/>
                    <a:gd name="T37" fmla="*/ 306 h 306"/>
                    <a:gd name="T38" fmla="*/ 122 w 1460"/>
                    <a:gd name="T39" fmla="*/ 303 h 306"/>
                    <a:gd name="T40" fmla="*/ 93 w 1460"/>
                    <a:gd name="T41" fmla="*/ 294 h 306"/>
                    <a:gd name="T42" fmla="*/ 67 w 1460"/>
                    <a:gd name="T43" fmla="*/ 280 h 306"/>
                    <a:gd name="T44" fmla="*/ 44 w 1460"/>
                    <a:gd name="T45" fmla="*/ 261 h 306"/>
                    <a:gd name="T46" fmla="*/ 25 w 1460"/>
                    <a:gd name="T47" fmla="*/ 239 h 306"/>
                    <a:gd name="T48" fmla="*/ 11 w 1460"/>
                    <a:gd name="T49" fmla="*/ 212 h 306"/>
                    <a:gd name="T50" fmla="*/ 3 w 1460"/>
                    <a:gd name="T51" fmla="*/ 184 h 306"/>
                    <a:gd name="T52" fmla="*/ 0 w 1460"/>
                    <a:gd name="T53" fmla="*/ 153 h 306"/>
                    <a:gd name="T54" fmla="*/ 3 w 1460"/>
                    <a:gd name="T55" fmla="*/ 122 h 306"/>
                    <a:gd name="T56" fmla="*/ 11 w 1460"/>
                    <a:gd name="T57" fmla="*/ 94 h 306"/>
                    <a:gd name="T58" fmla="*/ 25 w 1460"/>
                    <a:gd name="T59" fmla="*/ 67 h 306"/>
                    <a:gd name="T60" fmla="*/ 44 w 1460"/>
                    <a:gd name="T61" fmla="*/ 45 h 306"/>
                    <a:gd name="T62" fmla="*/ 67 w 1460"/>
                    <a:gd name="T63" fmla="*/ 26 h 306"/>
                    <a:gd name="T64" fmla="*/ 93 w 1460"/>
                    <a:gd name="T65" fmla="*/ 12 h 306"/>
                    <a:gd name="T66" fmla="*/ 122 w 1460"/>
                    <a:gd name="T67" fmla="*/ 3 h 306"/>
                    <a:gd name="T68" fmla="*/ 153 w 1460"/>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0" h="306">
                      <a:moveTo>
                        <a:pt x="153" y="0"/>
                      </a:moveTo>
                      <a:lnTo>
                        <a:pt x="1307" y="0"/>
                      </a:lnTo>
                      <a:lnTo>
                        <a:pt x="1338" y="3"/>
                      </a:lnTo>
                      <a:lnTo>
                        <a:pt x="1366" y="12"/>
                      </a:lnTo>
                      <a:lnTo>
                        <a:pt x="1393" y="26"/>
                      </a:lnTo>
                      <a:lnTo>
                        <a:pt x="1415" y="45"/>
                      </a:lnTo>
                      <a:lnTo>
                        <a:pt x="1435" y="67"/>
                      </a:lnTo>
                      <a:lnTo>
                        <a:pt x="1448" y="94"/>
                      </a:lnTo>
                      <a:lnTo>
                        <a:pt x="1457" y="122"/>
                      </a:lnTo>
                      <a:lnTo>
                        <a:pt x="1460" y="153"/>
                      </a:lnTo>
                      <a:lnTo>
                        <a:pt x="1457" y="184"/>
                      </a:lnTo>
                      <a:lnTo>
                        <a:pt x="1448" y="212"/>
                      </a:lnTo>
                      <a:lnTo>
                        <a:pt x="1435" y="239"/>
                      </a:lnTo>
                      <a:lnTo>
                        <a:pt x="1415" y="261"/>
                      </a:lnTo>
                      <a:lnTo>
                        <a:pt x="1393" y="280"/>
                      </a:lnTo>
                      <a:lnTo>
                        <a:pt x="1366" y="294"/>
                      </a:lnTo>
                      <a:lnTo>
                        <a:pt x="1338" y="303"/>
                      </a:lnTo>
                      <a:lnTo>
                        <a:pt x="1307" y="306"/>
                      </a:lnTo>
                      <a:lnTo>
                        <a:pt x="153" y="306"/>
                      </a:lnTo>
                      <a:lnTo>
                        <a:pt x="122" y="303"/>
                      </a:lnTo>
                      <a:lnTo>
                        <a:pt x="93" y="294"/>
                      </a:lnTo>
                      <a:lnTo>
                        <a:pt x="67" y="280"/>
                      </a:lnTo>
                      <a:lnTo>
                        <a:pt x="44" y="261"/>
                      </a:lnTo>
                      <a:lnTo>
                        <a:pt x="25" y="239"/>
                      </a:lnTo>
                      <a:lnTo>
                        <a:pt x="11" y="212"/>
                      </a:lnTo>
                      <a:lnTo>
                        <a:pt x="3" y="184"/>
                      </a:lnTo>
                      <a:lnTo>
                        <a:pt x="0" y="153"/>
                      </a:lnTo>
                      <a:lnTo>
                        <a:pt x="3" y="122"/>
                      </a:lnTo>
                      <a:lnTo>
                        <a:pt x="11" y="94"/>
                      </a:lnTo>
                      <a:lnTo>
                        <a:pt x="25" y="67"/>
                      </a:lnTo>
                      <a:lnTo>
                        <a:pt x="44" y="45"/>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7" name="Freeform 56">
                  <a:extLst>
                    <a:ext uri="{FF2B5EF4-FFF2-40B4-BE49-F238E27FC236}">
                      <a16:creationId xmlns="" xmlns:a16="http://schemas.microsoft.com/office/drawing/2014/main" id="{FBB71D4F-37DA-98F7-7FFF-3CFA10F0C10D}"/>
                    </a:ext>
                  </a:extLst>
                </p:cNvPr>
                <p:cNvSpPr>
                  <a:spLocks/>
                </p:cNvSpPr>
                <p:nvPr/>
              </p:nvSpPr>
              <p:spPr bwMode="auto">
                <a:xfrm>
                  <a:off x="8396288" y="3592513"/>
                  <a:ext cx="231775" cy="47625"/>
                </a:xfrm>
                <a:custGeom>
                  <a:avLst/>
                  <a:gdLst>
                    <a:gd name="T0" fmla="*/ 153 w 1460"/>
                    <a:gd name="T1" fmla="*/ 0 h 306"/>
                    <a:gd name="T2" fmla="*/ 1307 w 1460"/>
                    <a:gd name="T3" fmla="*/ 0 h 306"/>
                    <a:gd name="T4" fmla="*/ 1338 w 1460"/>
                    <a:gd name="T5" fmla="*/ 3 h 306"/>
                    <a:gd name="T6" fmla="*/ 1366 w 1460"/>
                    <a:gd name="T7" fmla="*/ 12 h 306"/>
                    <a:gd name="T8" fmla="*/ 1393 w 1460"/>
                    <a:gd name="T9" fmla="*/ 26 h 306"/>
                    <a:gd name="T10" fmla="*/ 1415 w 1460"/>
                    <a:gd name="T11" fmla="*/ 45 h 306"/>
                    <a:gd name="T12" fmla="*/ 1435 w 1460"/>
                    <a:gd name="T13" fmla="*/ 67 h 306"/>
                    <a:gd name="T14" fmla="*/ 1448 w 1460"/>
                    <a:gd name="T15" fmla="*/ 94 h 306"/>
                    <a:gd name="T16" fmla="*/ 1457 w 1460"/>
                    <a:gd name="T17" fmla="*/ 122 h 306"/>
                    <a:gd name="T18" fmla="*/ 1460 w 1460"/>
                    <a:gd name="T19" fmla="*/ 153 h 306"/>
                    <a:gd name="T20" fmla="*/ 1457 w 1460"/>
                    <a:gd name="T21" fmla="*/ 184 h 306"/>
                    <a:gd name="T22" fmla="*/ 1448 w 1460"/>
                    <a:gd name="T23" fmla="*/ 213 h 306"/>
                    <a:gd name="T24" fmla="*/ 1435 w 1460"/>
                    <a:gd name="T25" fmla="*/ 239 h 306"/>
                    <a:gd name="T26" fmla="*/ 1415 w 1460"/>
                    <a:gd name="T27" fmla="*/ 262 h 306"/>
                    <a:gd name="T28" fmla="*/ 1393 w 1460"/>
                    <a:gd name="T29" fmla="*/ 280 h 306"/>
                    <a:gd name="T30" fmla="*/ 1366 w 1460"/>
                    <a:gd name="T31" fmla="*/ 295 h 306"/>
                    <a:gd name="T32" fmla="*/ 1338 w 1460"/>
                    <a:gd name="T33" fmla="*/ 303 h 306"/>
                    <a:gd name="T34" fmla="*/ 1307 w 1460"/>
                    <a:gd name="T35" fmla="*/ 306 h 306"/>
                    <a:gd name="T36" fmla="*/ 153 w 1460"/>
                    <a:gd name="T37" fmla="*/ 306 h 306"/>
                    <a:gd name="T38" fmla="*/ 122 w 1460"/>
                    <a:gd name="T39" fmla="*/ 303 h 306"/>
                    <a:gd name="T40" fmla="*/ 93 w 1460"/>
                    <a:gd name="T41" fmla="*/ 295 h 306"/>
                    <a:gd name="T42" fmla="*/ 67 w 1460"/>
                    <a:gd name="T43" fmla="*/ 280 h 306"/>
                    <a:gd name="T44" fmla="*/ 44 w 1460"/>
                    <a:gd name="T45" fmla="*/ 262 h 306"/>
                    <a:gd name="T46" fmla="*/ 25 w 1460"/>
                    <a:gd name="T47" fmla="*/ 239 h 306"/>
                    <a:gd name="T48" fmla="*/ 11 w 1460"/>
                    <a:gd name="T49" fmla="*/ 213 h 306"/>
                    <a:gd name="T50" fmla="*/ 3 w 1460"/>
                    <a:gd name="T51" fmla="*/ 184 h 306"/>
                    <a:gd name="T52" fmla="*/ 0 w 1460"/>
                    <a:gd name="T53" fmla="*/ 153 h 306"/>
                    <a:gd name="T54" fmla="*/ 3 w 1460"/>
                    <a:gd name="T55" fmla="*/ 122 h 306"/>
                    <a:gd name="T56" fmla="*/ 11 w 1460"/>
                    <a:gd name="T57" fmla="*/ 94 h 306"/>
                    <a:gd name="T58" fmla="*/ 25 w 1460"/>
                    <a:gd name="T59" fmla="*/ 67 h 306"/>
                    <a:gd name="T60" fmla="*/ 44 w 1460"/>
                    <a:gd name="T61" fmla="*/ 45 h 306"/>
                    <a:gd name="T62" fmla="*/ 67 w 1460"/>
                    <a:gd name="T63" fmla="*/ 26 h 306"/>
                    <a:gd name="T64" fmla="*/ 93 w 1460"/>
                    <a:gd name="T65" fmla="*/ 12 h 306"/>
                    <a:gd name="T66" fmla="*/ 122 w 1460"/>
                    <a:gd name="T67" fmla="*/ 3 h 306"/>
                    <a:gd name="T68" fmla="*/ 153 w 1460"/>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0" h="306">
                      <a:moveTo>
                        <a:pt x="153" y="0"/>
                      </a:moveTo>
                      <a:lnTo>
                        <a:pt x="1307" y="0"/>
                      </a:lnTo>
                      <a:lnTo>
                        <a:pt x="1338" y="3"/>
                      </a:lnTo>
                      <a:lnTo>
                        <a:pt x="1366" y="12"/>
                      </a:lnTo>
                      <a:lnTo>
                        <a:pt x="1393" y="26"/>
                      </a:lnTo>
                      <a:lnTo>
                        <a:pt x="1415" y="45"/>
                      </a:lnTo>
                      <a:lnTo>
                        <a:pt x="1435" y="67"/>
                      </a:lnTo>
                      <a:lnTo>
                        <a:pt x="1448" y="94"/>
                      </a:lnTo>
                      <a:lnTo>
                        <a:pt x="1457" y="122"/>
                      </a:lnTo>
                      <a:lnTo>
                        <a:pt x="1460" y="153"/>
                      </a:lnTo>
                      <a:lnTo>
                        <a:pt x="1457" y="184"/>
                      </a:lnTo>
                      <a:lnTo>
                        <a:pt x="1448" y="213"/>
                      </a:lnTo>
                      <a:lnTo>
                        <a:pt x="1435" y="239"/>
                      </a:lnTo>
                      <a:lnTo>
                        <a:pt x="1415" y="262"/>
                      </a:lnTo>
                      <a:lnTo>
                        <a:pt x="1393" y="280"/>
                      </a:lnTo>
                      <a:lnTo>
                        <a:pt x="1366" y="295"/>
                      </a:lnTo>
                      <a:lnTo>
                        <a:pt x="1338" y="303"/>
                      </a:lnTo>
                      <a:lnTo>
                        <a:pt x="1307" y="306"/>
                      </a:lnTo>
                      <a:lnTo>
                        <a:pt x="153" y="306"/>
                      </a:lnTo>
                      <a:lnTo>
                        <a:pt x="122" y="303"/>
                      </a:lnTo>
                      <a:lnTo>
                        <a:pt x="93" y="295"/>
                      </a:lnTo>
                      <a:lnTo>
                        <a:pt x="67" y="280"/>
                      </a:lnTo>
                      <a:lnTo>
                        <a:pt x="44" y="262"/>
                      </a:lnTo>
                      <a:lnTo>
                        <a:pt x="25" y="239"/>
                      </a:lnTo>
                      <a:lnTo>
                        <a:pt x="11" y="213"/>
                      </a:lnTo>
                      <a:lnTo>
                        <a:pt x="3" y="184"/>
                      </a:lnTo>
                      <a:lnTo>
                        <a:pt x="0" y="153"/>
                      </a:lnTo>
                      <a:lnTo>
                        <a:pt x="3" y="122"/>
                      </a:lnTo>
                      <a:lnTo>
                        <a:pt x="11" y="94"/>
                      </a:lnTo>
                      <a:lnTo>
                        <a:pt x="25" y="67"/>
                      </a:lnTo>
                      <a:lnTo>
                        <a:pt x="44" y="45"/>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8" name="Freeform 57">
                  <a:extLst>
                    <a:ext uri="{FF2B5EF4-FFF2-40B4-BE49-F238E27FC236}">
                      <a16:creationId xmlns="" xmlns:a16="http://schemas.microsoft.com/office/drawing/2014/main" id="{8EBADE60-A067-733B-3C04-A70918EA4F3B}"/>
                    </a:ext>
                  </a:extLst>
                </p:cNvPr>
                <p:cNvSpPr>
                  <a:spLocks/>
                </p:cNvSpPr>
                <p:nvPr/>
              </p:nvSpPr>
              <p:spPr bwMode="auto">
                <a:xfrm>
                  <a:off x="8396288" y="3683000"/>
                  <a:ext cx="139700" cy="49213"/>
                </a:xfrm>
                <a:custGeom>
                  <a:avLst/>
                  <a:gdLst>
                    <a:gd name="T0" fmla="*/ 153 w 884"/>
                    <a:gd name="T1" fmla="*/ 0 h 306"/>
                    <a:gd name="T2" fmla="*/ 730 w 884"/>
                    <a:gd name="T3" fmla="*/ 0 h 306"/>
                    <a:gd name="T4" fmla="*/ 761 w 884"/>
                    <a:gd name="T5" fmla="*/ 3 h 306"/>
                    <a:gd name="T6" fmla="*/ 790 w 884"/>
                    <a:gd name="T7" fmla="*/ 12 h 306"/>
                    <a:gd name="T8" fmla="*/ 817 w 884"/>
                    <a:gd name="T9" fmla="*/ 26 h 306"/>
                    <a:gd name="T10" fmla="*/ 839 w 884"/>
                    <a:gd name="T11" fmla="*/ 44 h 306"/>
                    <a:gd name="T12" fmla="*/ 858 w 884"/>
                    <a:gd name="T13" fmla="*/ 68 h 306"/>
                    <a:gd name="T14" fmla="*/ 872 w 884"/>
                    <a:gd name="T15" fmla="*/ 93 h 306"/>
                    <a:gd name="T16" fmla="*/ 880 w 884"/>
                    <a:gd name="T17" fmla="*/ 122 h 306"/>
                    <a:gd name="T18" fmla="*/ 884 w 884"/>
                    <a:gd name="T19" fmla="*/ 153 h 306"/>
                    <a:gd name="T20" fmla="*/ 880 w 884"/>
                    <a:gd name="T21" fmla="*/ 184 h 306"/>
                    <a:gd name="T22" fmla="*/ 872 w 884"/>
                    <a:gd name="T23" fmla="*/ 213 h 306"/>
                    <a:gd name="T24" fmla="*/ 858 w 884"/>
                    <a:gd name="T25" fmla="*/ 238 h 306"/>
                    <a:gd name="T26" fmla="*/ 839 w 884"/>
                    <a:gd name="T27" fmla="*/ 261 h 306"/>
                    <a:gd name="T28" fmla="*/ 817 w 884"/>
                    <a:gd name="T29" fmla="*/ 279 h 306"/>
                    <a:gd name="T30" fmla="*/ 790 w 884"/>
                    <a:gd name="T31" fmla="*/ 294 h 306"/>
                    <a:gd name="T32" fmla="*/ 761 w 884"/>
                    <a:gd name="T33" fmla="*/ 302 h 306"/>
                    <a:gd name="T34" fmla="*/ 730 w 884"/>
                    <a:gd name="T35" fmla="*/ 306 h 306"/>
                    <a:gd name="T36" fmla="*/ 153 w 884"/>
                    <a:gd name="T37" fmla="*/ 306 h 306"/>
                    <a:gd name="T38" fmla="*/ 122 w 884"/>
                    <a:gd name="T39" fmla="*/ 302 h 306"/>
                    <a:gd name="T40" fmla="*/ 93 w 884"/>
                    <a:gd name="T41" fmla="*/ 294 h 306"/>
                    <a:gd name="T42" fmla="*/ 67 w 884"/>
                    <a:gd name="T43" fmla="*/ 279 h 306"/>
                    <a:gd name="T44" fmla="*/ 44 w 884"/>
                    <a:gd name="T45" fmla="*/ 261 h 306"/>
                    <a:gd name="T46" fmla="*/ 25 w 884"/>
                    <a:gd name="T47" fmla="*/ 238 h 306"/>
                    <a:gd name="T48" fmla="*/ 11 w 884"/>
                    <a:gd name="T49" fmla="*/ 213 h 306"/>
                    <a:gd name="T50" fmla="*/ 3 w 884"/>
                    <a:gd name="T51" fmla="*/ 184 h 306"/>
                    <a:gd name="T52" fmla="*/ 0 w 884"/>
                    <a:gd name="T53" fmla="*/ 153 h 306"/>
                    <a:gd name="T54" fmla="*/ 3 w 884"/>
                    <a:gd name="T55" fmla="*/ 122 h 306"/>
                    <a:gd name="T56" fmla="*/ 11 w 884"/>
                    <a:gd name="T57" fmla="*/ 93 h 306"/>
                    <a:gd name="T58" fmla="*/ 25 w 884"/>
                    <a:gd name="T59" fmla="*/ 68 h 306"/>
                    <a:gd name="T60" fmla="*/ 44 w 884"/>
                    <a:gd name="T61" fmla="*/ 44 h 306"/>
                    <a:gd name="T62" fmla="*/ 67 w 884"/>
                    <a:gd name="T63" fmla="*/ 26 h 306"/>
                    <a:gd name="T64" fmla="*/ 93 w 884"/>
                    <a:gd name="T65" fmla="*/ 12 h 306"/>
                    <a:gd name="T66" fmla="*/ 122 w 884"/>
                    <a:gd name="T67" fmla="*/ 3 h 306"/>
                    <a:gd name="T68" fmla="*/ 153 w 884"/>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4" h="306">
                      <a:moveTo>
                        <a:pt x="153" y="0"/>
                      </a:moveTo>
                      <a:lnTo>
                        <a:pt x="730" y="0"/>
                      </a:lnTo>
                      <a:lnTo>
                        <a:pt x="761" y="3"/>
                      </a:lnTo>
                      <a:lnTo>
                        <a:pt x="790" y="12"/>
                      </a:lnTo>
                      <a:lnTo>
                        <a:pt x="817" y="26"/>
                      </a:lnTo>
                      <a:lnTo>
                        <a:pt x="839" y="44"/>
                      </a:lnTo>
                      <a:lnTo>
                        <a:pt x="858" y="68"/>
                      </a:lnTo>
                      <a:lnTo>
                        <a:pt x="872" y="93"/>
                      </a:lnTo>
                      <a:lnTo>
                        <a:pt x="880" y="122"/>
                      </a:lnTo>
                      <a:lnTo>
                        <a:pt x="884" y="153"/>
                      </a:lnTo>
                      <a:lnTo>
                        <a:pt x="880" y="184"/>
                      </a:lnTo>
                      <a:lnTo>
                        <a:pt x="872" y="213"/>
                      </a:lnTo>
                      <a:lnTo>
                        <a:pt x="858" y="238"/>
                      </a:lnTo>
                      <a:lnTo>
                        <a:pt x="839" y="261"/>
                      </a:lnTo>
                      <a:lnTo>
                        <a:pt x="817" y="279"/>
                      </a:lnTo>
                      <a:lnTo>
                        <a:pt x="790" y="294"/>
                      </a:lnTo>
                      <a:lnTo>
                        <a:pt x="761" y="302"/>
                      </a:lnTo>
                      <a:lnTo>
                        <a:pt x="730" y="306"/>
                      </a:lnTo>
                      <a:lnTo>
                        <a:pt x="153" y="306"/>
                      </a:lnTo>
                      <a:lnTo>
                        <a:pt x="122" y="302"/>
                      </a:lnTo>
                      <a:lnTo>
                        <a:pt x="93" y="294"/>
                      </a:lnTo>
                      <a:lnTo>
                        <a:pt x="67" y="279"/>
                      </a:lnTo>
                      <a:lnTo>
                        <a:pt x="44" y="261"/>
                      </a:lnTo>
                      <a:lnTo>
                        <a:pt x="25" y="238"/>
                      </a:lnTo>
                      <a:lnTo>
                        <a:pt x="11" y="213"/>
                      </a:lnTo>
                      <a:lnTo>
                        <a:pt x="3" y="184"/>
                      </a:lnTo>
                      <a:lnTo>
                        <a:pt x="0" y="153"/>
                      </a:lnTo>
                      <a:lnTo>
                        <a:pt x="3" y="122"/>
                      </a:lnTo>
                      <a:lnTo>
                        <a:pt x="11" y="93"/>
                      </a:lnTo>
                      <a:lnTo>
                        <a:pt x="25" y="68"/>
                      </a:lnTo>
                      <a:lnTo>
                        <a:pt x="44" y="44"/>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9" name="Freeform 58">
                  <a:extLst>
                    <a:ext uri="{FF2B5EF4-FFF2-40B4-BE49-F238E27FC236}">
                      <a16:creationId xmlns="" xmlns:a16="http://schemas.microsoft.com/office/drawing/2014/main" id="{8CC684B8-1F02-1F28-7825-82E71336EFC0}"/>
                    </a:ext>
                  </a:extLst>
                </p:cNvPr>
                <p:cNvSpPr>
                  <a:spLocks/>
                </p:cNvSpPr>
                <p:nvPr/>
              </p:nvSpPr>
              <p:spPr bwMode="auto">
                <a:xfrm>
                  <a:off x="8304213" y="3406775"/>
                  <a:ext cx="414338" cy="533400"/>
                </a:xfrm>
                <a:custGeom>
                  <a:avLst/>
                  <a:gdLst>
                    <a:gd name="T0" fmla="*/ 154 w 2616"/>
                    <a:gd name="T1" fmla="*/ 0 h 3365"/>
                    <a:gd name="T2" fmla="*/ 2461 w 2616"/>
                    <a:gd name="T3" fmla="*/ 0 h 3365"/>
                    <a:gd name="T4" fmla="*/ 2492 w 2616"/>
                    <a:gd name="T5" fmla="*/ 3 h 3365"/>
                    <a:gd name="T6" fmla="*/ 2521 w 2616"/>
                    <a:gd name="T7" fmla="*/ 12 h 3365"/>
                    <a:gd name="T8" fmla="*/ 2548 w 2616"/>
                    <a:gd name="T9" fmla="*/ 26 h 3365"/>
                    <a:gd name="T10" fmla="*/ 2570 w 2616"/>
                    <a:gd name="T11" fmla="*/ 44 h 3365"/>
                    <a:gd name="T12" fmla="*/ 2589 w 2616"/>
                    <a:gd name="T13" fmla="*/ 68 h 3365"/>
                    <a:gd name="T14" fmla="*/ 2603 w 2616"/>
                    <a:gd name="T15" fmla="*/ 93 h 3365"/>
                    <a:gd name="T16" fmla="*/ 2613 w 2616"/>
                    <a:gd name="T17" fmla="*/ 122 h 3365"/>
                    <a:gd name="T18" fmla="*/ 2616 w 2616"/>
                    <a:gd name="T19" fmla="*/ 152 h 3365"/>
                    <a:gd name="T20" fmla="*/ 2616 w 2616"/>
                    <a:gd name="T21" fmla="*/ 380 h 3365"/>
                    <a:gd name="T22" fmla="*/ 2308 w 2616"/>
                    <a:gd name="T23" fmla="*/ 911 h 3365"/>
                    <a:gd name="T24" fmla="*/ 2308 w 2616"/>
                    <a:gd name="T25" fmla="*/ 306 h 3365"/>
                    <a:gd name="T26" fmla="*/ 308 w 2616"/>
                    <a:gd name="T27" fmla="*/ 306 h 3365"/>
                    <a:gd name="T28" fmla="*/ 308 w 2616"/>
                    <a:gd name="T29" fmla="*/ 3058 h 3365"/>
                    <a:gd name="T30" fmla="*/ 2308 w 2616"/>
                    <a:gd name="T31" fmla="*/ 3058 h 3365"/>
                    <a:gd name="T32" fmla="*/ 2308 w 2616"/>
                    <a:gd name="T33" fmla="*/ 2678 h 3365"/>
                    <a:gd name="T34" fmla="*/ 2469 w 2616"/>
                    <a:gd name="T35" fmla="*/ 2572 h 3365"/>
                    <a:gd name="T36" fmla="*/ 2498 w 2616"/>
                    <a:gd name="T37" fmla="*/ 2550 h 3365"/>
                    <a:gd name="T38" fmla="*/ 2522 w 2616"/>
                    <a:gd name="T39" fmla="*/ 2524 h 3365"/>
                    <a:gd name="T40" fmla="*/ 2542 w 2616"/>
                    <a:gd name="T41" fmla="*/ 2495 h 3365"/>
                    <a:gd name="T42" fmla="*/ 2616 w 2616"/>
                    <a:gd name="T43" fmla="*/ 2369 h 3365"/>
                    <a:gd name="T44" fmla="*/ 2616 w 2616"/>
                    <a:gd name="T45" fmla="*/ 3212 h 3365"/>
                    <a:gd name="T46" fmla="*/ 2613 w 2616"/>
                    <a:gd name="T47" fmla="*/ 3242 h 3365"/>
                    <a:gd name="T48" fmla="*/ 2603 w 2616"/>
                    <a:gd name="T49" fmla="*/ 3271 h 3365"/>
                    <a:gd name="T50" fmla="*/ 2589 w 2616"/>
                    <a:gd name="T51" fmla="*/ 3297 h 3365"/>
                    <a:gd name="T52" fmla="*/ 2570 w 2616"/>
                    <a:gd name="T53" fmla="*/ 3320 h 3365"/>
                    <a:gd name="T54" fmla="*/ 2548 w 2616"/>
                    <a:gd name="T55" fmla="*/ 3339 h 3365"/>
                    <a:gd name="T56" fmla="*/ 2521 w 2616"/>
                    <a:gd name="T57" fmla="*/ 3352 h 3365"/>
                    <a:gd name="T58" fmla="*/ 2492 w 2616"/>
                    <a:gd name="T59" fmla="*/ 3362 h 3365"/>
                    <a:gd name="T60" fmla="*/ 2461 w 2616"/>
                    <a:gd name="T61" fmla="*/ 3365 h 3365"/>
                    <a:gd name="T62" fmla="*/ 154 w 2616"/>
                    <a:gd name="T63" fmla="*/ 3365 h 3365"/>
                    <a:gd name="T64" fmla="*/ 123 w 2616"/>
                    <a:gd name="T65" fmla="*/ 3362 h 3365"/>
                    <a:gd name="T66" fmla="*/ 95 w 2616"/>
                    <a:gd name="T67" fmla="*/ 3352 h 3365"/>
                    <a:gd name="T68" fmla="*/ 68 w 2616"/>
                    <a:gd name="T69" fmla="*/ 3339 h 3365"/>
                    <a:gd name="T70" fmla="*/ 46 w 2616"/>
                    <a:gd name="T71" fmla="*/ 3320 h 3365"/>
                    <a:gd name="T72" fmla="*/ 27 w 2616"/>
                    <a:gd name="T73" fmla="*/ 3297 h 3365"/>
                    <a:gd name="T74" fmla="*/ 13 w 2616"/>
                    <a:gd name="T75" fmla="*/ 3271 h 3365"/>
                    <a:gd name="T76" fmla="*/ 3 w 2616"/>
                    <a:gd name="T77" fmla="*/ 3242 h 3365"/>
                    <a:gd name="T78" fmla="*/ 0 w 2616"/>
                    <a:gd name="T79" fmla="*/ 3212 h 3365"/>
                    <a:gd name="T80" fmla="*/ 0 w 2616"/>
                    <a:gd name="T81" fmla="*/ 152 h 3365"/>
                    <a:gd name="T82" fmla="*/ 3 w 2616"/>
                    <a:gd name="T83" fmla="*/ 122 h 3365"/>
                    <a:gd name="T84" fmla="*/ 13 w 2616"/>
                    <a:gd name="T85" fmla="*/ 93 h 3365"/>
                    <a:gd name="T86" fmla="*/ 27 w 2616"/>
                    <a:gd name="T87" fmla="*/ 68 h 3365"/>
                    <a:gd name="T88" fmla="*/ 46 w 2616"/>
                    <a:gd name="T89" fmla="*/ 44 h 3365"/>
                    <a:gd name="T90" fmla="*/ 68 w 2616"/>
                    <a:gd name="T91" fmla="*/ 26 h 3365"/>
                    <a:gd name="T92" fmla="*/ 95 w 2616"/>
                    <a:gd name="T93" fmla="*/ 12 h 3365"/>
                    <a:gd name="T94" fmla="*/ 123 w 2616"/>
                    <a:gd name="T95" fmla="*/ 3 h 3365"/>
                    <a:gd name="T96" fmla="*/ 154 w 2616"/>
                    <a:gd name="T97" fmla="*/ 0 h 3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6" h="3365">
                      <a:moveTo>
                        <a:pt x="154" y="0"/>
                      </a:moveTo>
                      <a:lnTo>
                        <a:pt x="2461" y="0"/>
                      </a:lnTo>
                      <a:lnTo>
                        <a:pt x="2492" y="3"/>
                      </a:lnTo>
                      <a:lnTo>
                        <a:pt x="2521" y="12"/>
                      </a:lnTo>
                      <a:lnTo>
                        <a:pt x="2548" y="26"/>
                      </a:lnTo>
                      <a:lnTo>
                        <a:pt x="2570" y="44"/>
                      </a:lnTo>
                      <a:lnTo>
                        <a:pt x="2589" y="68"/>
                      </a:lnTo>
                      <a:lnTo>
                        <a:pt x="2603" y="93"/>
                      </a:lnTo>
                      <a:lnTo>
                        <a:pt x="2613" y="122"/>
                      </a:lnTo>
                      <a:lnTo>
                        <a:pt x="2616" y="152"/>
                      </a:lnTo>
                      <a:lnTo>
                        <a:pt x="2616" y="380"/>
                      </a:lnTo>
                      <a:lnTo>
                        <a:pt x="2308" y="911"/>
                      </a:lnTo>
                      <a:lnTo>
                        <a:pt x="2308" y="306"/>
                      </a:lnTo>
                      <a:lnTo>
                        <a:pt x="308" y="306"/>
                      </a:lnTo>
                      <a:lnTo>
                        <a:pt x="308" y="3058"/>
                      </a:lnTo>
                      <a:lnTo>
                        <a:pt x="2308" y="3058"/>
                      </a:lnTo>
                      <a:lnTo>
                        <a:pt x="2308" y="2678"/>
                      </a:lnTo>
                      <a:lnTo>
                        <a:pt x="2469" y="2572"/>
                      </a:lnTo>
                      <a:lnTo>
                        <a:pt x="2498" y="2550"/>
                      </a:lnTo>
                      <a:lnTo>
                        <a:pt x="2522" y="2524"/>
                      </a:lnTo>
                      <a:lnTo>
                        <a:pt x="2542" y="2495"/>
                      </a:lnTo>
                      <a:lnTo>
                        <a:pt x="2616" y="2369"/>
                      </a:lnTo>
                      <a:lnTo>
                        <a:pt x="2616" y="3212"/>
                      </a:lnTo>
                      <a:lnTo>
                        <a:pt x="2613" y="3242"/>
                      </a:lnTo>
                      <a:lnTo>
                        <a:pt x="2603" y="3271"/>
                      </a:lnTo>
                      <a:lnTo>
                        <a:pt x="2589" y="3297"/>
                      </a:lnTo>
                      <a:lnTo>
                        <a:pt x="2570" y="3320"/>
                      </a:lnTo>
                      <a:lnTo>
                        <a:pt x="2548" y="3339"/>
                      </a:lnTo>
                      <a:lnTo>
                        <a:pt x="2521" y="3352"/>
                      </a:lnTo>
                      <a:lnTo>
                        <a:pt x="2492" y="3362"/>
                      </a:lnTo>
                      <a:lnTo>
                        <a:pt x="2461" y="3365"/>
                      </a:lnTo>
                      <a:lnTo>
                        <a:pt x="154" y="3365"/>
                      </a:lnTo>
                      <a:lnTo>
                        <a:pt x="123" y="3362"/>
                      </a:lnTo>
                      <a:lnTo>
                        <a:pt x="95" y="3352"/>
                      </a:lnTo>
                      <a:lnTo>
                        <a:pt x="68" y="3339"/>
                      </a:lnTo>
                      <a:lnTo>
                        <a:pt x="46" y="3320"/>
                      </a:lnTo>
                      <a:lnTo>
                        <a:pt x="27" y="3297"/>
                      </a:lnTo>
                      <a:lnTo>
                        <a:pt x="13" y="3271"/>
                      </a:lnTo>
                      <a:lnTo>
                        <a:pt x="3" y="3242"/>
                      </a:lnTo>
                      <a:lnTo>
                        <a:pt x="0" y="3212"/>
                      </a:lnTo>
                      <a:lnTo>
                        <a:pt x="0" y="152"/>
                      </a:lnTo>
                      <a:lnTo>
                        <a:pt x="3" y="122"/>
                      </a:lnTo>
                      <a:lnTo>
                        <a:pt x="13" y="93"/>
                      </a:lnTo>
                      <a:lnTo>
                        <a:pt x="27" y="68"/>
                      </a:lnTo>
                      <a:lnTo>
                        <a:pt x="46" y="44"/>
                      </a:lnTo>
                      <a:lnTo>
                        <a:pt x="68" y="26"/>
                      </a:lnTo>
                      <a:lnTo>
                        <a:pt x="95" y="12"/>
                      </a:lnTo>
                      <a:lnTo>
                        <a:pt x="123" y="3"/>
                      </a:lnTo>
                      <a:lnTo>
                        <a:pt x="1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0" name="Freeform 59">
                  <a:extLst>
                    <a:ext uri="{FF2B5EF4-FFF2-40B4-BE49-F238E27FC236}">
                      <a16:creationId xmlns="" xmlns:a16="http://schemas.microsoft.com/office/drawing/2014/main" id="{A7512DEA-0D98-F0E0-DAB6-395F6F5625D1}"/>
                    </a:ext>
                  </a:extLst>
                </p:cNvPr>
                <p:cNvSpPr>
                  <a:spLocks noEditPoints="1"/>
                </p:cNvSpPr>
                <p:nvPr/>
              </p:nvSpPr>
              <p:spPr bwMode="auto">
                <a:xfrm>
                  <a:off x="8583613" y="3465513"/>
                  <a:ext cx="257175" cy="382588"/>
                </a:xfrm>
                <a:custGeom>
                  <a:avLst/>
                  <a:gdLst>
                    <a:gd name="T0" fmla="*/ 133 w 1617"/>
                    <a:gd name="T1" fmla="*/ 2031 h 2411"/>
                    <a:gd name="T2" fmla="*/ 226 w 1617"/>
                    <a:gd name="T3" fmla="*/ 2075 h 2411"/>
                    <a:gd name="T4" fmla="*/ 312 w 1617"/>
                    <a:gd name="T5" fmla="*/ 2134 h 2411"/>
                    <a:gd name="T6" fmla="*/ 445 w 1617"/>
                    <a:gd name="T7" fmla="*/ 2014 h 2411"/>
                    <a:gd name="T8" fmla="*/ 395 w 1617"/>
                    <a:gd name="T9" fmla="*/ 1968 h 2411"/>
                    <a:gd name="T10" fmla="*/ 319 w 1617"/>
                    <a:gd name="T11" fmla="*/ 1916 h 2411"/>
                    <a:gd name="T12" fmla="*/ 249 w 1617"/>
                    <a:gd name="T13" fmla="*/ 1881 h 2411"/>
                    <a:gd name="T14" fmla="*/ 190 w 1617"/>
                    <a:gd name="T15" fmla="*/ 1861 h 2411"/>
                    <a:gd name="T16" fmla="*/ 143 w 1617"/>
                    <a:gd name="T17" fmla="*/ 1851 h 2411"/>
                    <a:gd name="T18" fmla="*/ 1136 w 1617"/>
                    <a:gd name="T19" fmla="*/ 0 h 2411"/>
                    <a:gd name="T20" fmla="*/ 1192 w 1617"/>
                    <a:gd name="T21" fmla="*/ 8 h 2411"/>
                    <a:gd name="T22" fmla="*/ 1260 w 1617"/>
                    <a:gd name="T23" fmla="*/ 26 h 2411"/>
                    <a:gd name="T24" fmla="*/ 1340 w 1617"/>
                    <a:gd name="T25" fmla="*/ 59 h 2411"/>
                    <a:gd name="T26" fmla="*/ 1429 w 1617"/>
                    <a:gd name="T27" fmla="*/ 110 h 2411"/>
                    <a:gd name="T28" fmla="*/ 1502 w 1617"/>
                    <a:gd name="T29" fmla="*/ 166 h 2411"/>
                    <a:gd name="T30" fmla="*/ 1553 w 1617"/>
                    <a:gd name="T31" fmla="*/ 219 h 2411"/>
                    <a:gd name="T32" fmla="*/ 1586 w 1617"/>
                    <a:gd name="T33" fmla="*/ 266 h 2411"/>
                    <a:gd name="T34" fmla="*/ 1605 w 1617"/>
                    <a:gd name="T35" fmla="*/ 303 h 2411"/>
                    <a:gd name="T36" fmla="*/ 1613 w 1617"/>
                    <a:gd name="T37" fmla="*/ 326 h 2411"/>
                    <a:gd name="T38" fmla="*/ 1617 w 1617"/>
                    <a:gd name="T39" fmla="*/ 351 h 2411"/>
                    <a:gd name="T40" fmla="*/ 1606 w 1617"/>
                    <a:gd name="T41" fmla="*/ 386 h 2411"/>
                    <a:gd name="T42" fmla="*/ 635 w 1617"/>
                    <a:gd name="T43" fmla="*/ 2056 h 2411"/>
                    <a:gd name="T44" fmla="*/ 118 w 1617"/>
                    <a:gd name="T45" fmla="*/ 2398 h 2411"/>
                    <a:gd name="T46" fmla="*/ 78 w 1617"/>
                    <a:gd name="T47" fmla="*/ 2411 h 2411"/>
                    <a:gd name="T48" fmla="*/ 37 w 1617"/>
                    <a:gd name="T49" fmla="*/ 2400 h 2411"/>
                    <a:gd name="T50" fmla="*/ 12 w 1617"/>
                    <a:gd name="T51" fmla="*/ 2378 h 2411"/>
                    <a:gd name="T52" fmla="*/ 0 w 1617"/>
                    <a:gd name="T53" fmla="*/ 2346 h 2411"/>
                    <a:gd name="T54" fmla="*/ 35 w 1617"/>
                    <a:gd name="T55" fmla="*/ 1732 h 2411"/>
                    <a:gd name="T56" fmla="*/ 45 w 1617"/>
                    <a:gd name="T57" fmla="*/ 1699 h 2411"/>
                    <a:gd name="T58" fmla="*/ 1018 w 1617"/>
                    <a:gd name="T59" fmla="*/ 28 h 2411"/>
                    <a:gd name="T60" fmla="*/ 1051 w 1617"/>
                    <a:gd name="T61" fmla="*/ 8 h 2411"/>
                    <a:gd name="T62" fmla="*/ 1064 w 1617"/>
                    <a:gd name="T63" fmla="*/ 5 h 2411"/>
                    <a:gd name="T64" fmla="*/ 1093 w 1617"/>
                    <a:gd name="T65" fmla="*/ 0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7" h="2411">
                      <a:moveTo>
                        <a:pt x="143" y="1851"/>
                      </a:moveTo>
                      <a:lnTo>
                        <a:pt x="133" y="2031"/>
                      </a:lnTo>
                      <a:lnTo>
                        <a:pt x="179" y="2051"/>
                      </a:lnTo>
                      <a:lnTo>
                        <a:pt x="226" y="2075"/>
                      </a:lnTo>
                      <a:lnTo>
                        <a:pt x="271" y="2103"/>
                      </a:lnTo>
                      <a:lnTo>
                        <a:pt x="312" y="2134"/>
                      </a:lnTo>
                      <a:lnTo>
                        <a:pt x="462" y="2034"/>
                      </a:lnTo>
                      <a:lnTo>
                        <a:pt x="445" y="2014"/>
                      </a:lnTo>
                      <a:lnTo>
                        <a:pt x="423" y="1992"/>
                      </a:lnTo>
                      <a:lnTo>
                        <a:pt x="395" y="1968"/>
                      </a:lnTo>
                      <a:lnTo>
                        <a:pt x="360" y="1942"/>
                      </a:lnTo>
                      <a:lnTo>
                        <a:pt x="319" y="1916"/>
                      </a:lnTo>
                      <a:lnTo>
                        <a:pt x="283" y="1897"/>
                      </a:lnTo>
                      <a:lnTo>
                        <a:pt x="249" y="1881"/>
                      </a:lnTo>
                      <a:lnTo>
                        <a:pt x="218" y="1869"/>
                      </a:lnTo>
                      <a:lnTo>
                        <a:pt x="190" y="1861"/>
                      </a:lnTo>
                      <a:lnTo>
                        <a:pt x="166" y="1855"/>
                      </a:lnTo>
                      <a:lnTo>
                        <a:pt x="143" y="1851"/>
                      </a:lnTo>
                      <a:close/>
                      <a:moveTo>
                        <a:pt x="1112" y="0"/>
                      </a:moveTo>
                      <a:lnTo>
                        <a:pt x="1136" y="0"/>
                      </a:lnTo>
                      <a:lnTo>
                        <a:pt x="1162" y="3"/>
                      </a:lnTo>
                      <a:lnTo>
                        <a:pt x="1192" y="8"/>
                      </a:lnTo>
                      <a:lnTo>
                        <a:pt x="1224" y="15"/>
                      </a:lnTo>
                      <a:lnTo>
                        <a:pt x="1260" y="26"/>
                      </a:lnTo>
                      <a:lnTo>
                        <a:pt x="1299" y="41"/>
                      </a:lnTo>
                      <a:lnTo>
                        <a:pt x="1340" y="59"/>
                      </a:lnTo>
                      <a:lnTo>
                        <a:pt x="1384" y="83"/>
                      </a:lnTo>
                      <a:lnTo>
                        <a:pt x="1429" y="110"/>
                      </a:lnTo>
                      <a:lnTo>
                        <a:pt x="1469" y="139"/>
                      </a:lnTo>
                      <a:lnTo>
                        <a:pt x="1502" y="166"/>
                      </a:lnTo>
                      <a:lnTo>
                        <a:pt x="1529" y="194"/>
                      </a:lnTo>
                      <a:lnTo>
                        <a:pt x="1553" y="219"/>
                      </a:lnTo>
                      <a:lnTo>
                        <a:pt x="1571" y="244"/>
                      </a:lnTo>
                      <a:lnTo>
                        <a:pt x="1586" y="266"/>
                      </a:lnTo>
                      <a:lnTo>
                        <a:pt x="1596" y="286"/>
                      </a:lnTo>
                      <a:lnTo>
                        <a:pt x="1605" y="303"/>
                      </a:lnTo>
                      <a:lnTo>
                        <a:pt x="1610" y="317"/>
                      </a:lnTo>
                      <a:lnTo>
                        <a:pt x="1613" y="326"/>
                      </a:lnTo>
                      <a:lnTo>
                        <a:pt x="1614" y="331"/>
                      </a:lnTo>
                      <a:lnTo>
                        <a:pt x="1617" y="351"/>
                      </a:lnTo>
                      <a:lnTo>
                        <a:pt x="1613" y="370"/>
                      </a:lnTo>
                      <a:lnTo>
                        <a:pt x="1606" y="386"/>
                      </a:lnTo>
                      <a:lnTo>
                        <a:pt x="644" y="2043"/>
                      </a:lnTo>
                      <a:lnTo>
                        <a:pt x="635" y="2056"/>
                      </a:lnTo>
                      <a:lnTo>
                        <a:pt x="621" y="2068"/>
                      </a:lnTo>
                      <a:lnTo>
                        <a:pt x="118" y="2398"/>
                      </a:lnTo>
                      <a:lnTo>
                        <a:pt x="99" y="2407"/>
                      </a:lnTo>
                      <a:lnTo>
                        <a:pt x="78" y="2411"/>
                      </a:lnTo>
                      <a:lnTo>
                        <a:pt x="57" y="2409"/>
                      </a:lnTo>
                      <a:lnTo>
                        <a:pt x="37" y="2400"/>
                      </a:lnTo>
                      <a:lnTo>
                        <a:pt x="23" y="2391"/>
                      </a:lnTo>
                      <a:lnTo>
                        <a:pt x="12" y="2378"/>
                      </a:lnTo>
                      <a:lnTo>
                        <a:pt x="5" y="2363"/>
                      </a:lnTo>
                      <a:lnTo>
                        <a:pt x="0" y="2346"/>
                      </a:lnTo>
                      <a:lnTo>
                        <a:pt x="0" y="2329"/>
                      </a:lnTo>
                      <a:lnTo>
                        <a:pt x="35" y="1732"/>
                      </a:lnTo>
                      <a:lnTo>
                        <a:pt x="38" y="1715"/>
                      </a:lnTo>
                      <a:lnTo>
                        <a:pt x="45" y="1699"/>
                      </a:lnTo>
                      <a:lnTo>
                        <a:pt x="1007" y="43"/>
                      </a:lnTo>
                      <a:lnTo>
                        <a:pt x="1018" y="28"/>
                      </a:lnTo>
                      <a:lnTo>
                        <a:pt x="1033" y="16"/>
                      </a:lnTo>
                      <a:lnTo>
                        <a:pt x="1051" y="8"/>
                      </a:lnTo>
                      <a:lnTo>
                        <a:pt x="1055" y="7"/>
                      </a:lnTo>
                      <a:lnTo>
                        <a:pt x="1064" y="5"/>
                      </a:lnTo>
                      <a:lnTo>
                        <a:pt x="1077" y="3"/>
                      </a:lnTo>
                      <a:lnTo>
                        <a:pt x="1093" y="0"/>
                      </a:lnTo>
                      <a:lnTo>
                        <a:pt x="1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1" name="Freeform 60">
                  <a:extLst>
                    <a:ext uri="{FF2B5EF4-FFF2-40B4-BE49-F238E27FC236}">
                      <a16:creationId xmlns="" xmlns:a16="http://schemas.microsoft.com/office/drawing/2014/main" id="{7687A871-3106-1839-8FF8-AFA06E294437}"/>
                    </a:ext>
                  </a:extLst>
                </p:cNvPr>
                <p:cNvSpPr>
                  <a:spLocks/>
                </p:cNvSpPr>
                <p:nvPr/>
              </p:nvSpPr>
              <p:spPr bwMode="auto">
                <a:xfrm>
                  <a:off x="8382001" y="3771900"/>
                  <a:ext cx="185738" cy="96838"/>
                </a:xfrm>
                <a:custGeom>
                  <a:avLst/>
                  <a:gdLst>
                    <a:gd name="T0" fmla="*/ 566 w 1175"/>
                    <a:gd name="T1" fmla="*/ 5 h 601"/>
                    <a:gd name="T2" fmla="*/ 593 w 1175"/>
                    <a:gd name="T3" fmla="*/ 28 h 601"/>
                    <a:gd name="T4" fmla="*/ 601 w 1175"/>
                    <a:gd name="T5" fmla="*/ 113 h 601"/>
                    <a:gd name="T6" fmla="*/ 569 w 1175"/>
                    <a:gd name="T7" fmla="*/ 203 h 601"/>
                    <a:gd name="T8" fmla="*/ 579 w 1175"/>
                    <a:gd name="T9" fmla="*/ 246 h 601"/>
                    <a:gd name="T10" fmla="*/ 597 w 1175"/>
                    <a:gd name="T11" fmla="*/ 275 h 601"/>
                    <a:gd name="T12" fmla="*/ 648 w 1175"/>
                    <a:gd name="T13" fmla="*/ 283 h 601"/>
                    <a:gd name="T14" fmla="*/ 693 w 1175"/>
                    <a:gd name="T15" fmla="*/ 329 h 601"/>
                    <a:gd name="T16" fmla="*/ 705 w 1175"/>
                    <a:gd name="T17" fmla="*/ 363 h 601"/>
                    <a:gd name="T18" fmla="*/ 861 w 1175"/>
                    <a:gd name="T19" fmla="*/ 357 h 601"/>
                    <a:gd name="T20" fmla="*/ 1013 w 1175"/>
                    <a:gd name="T21" fmla="*/ 372 h 601"/>
                    <a:gd name="T22" fmla="*/ 1136 w 1175"/>
                    <a:gd name="T23" fmla="*/ 379 h 601"/>
                    <a:gd name="T24" fmla="*/ 1168 w 1175"/>
                    <a:gd name="T25" fmla="*/ 407 h 601"/>
                    <a:gd name="T26" fmla="*/ 1174 w 1175"/>
                    <a:gd name="T27" fmla="*/ 448 h 601"/>
                    <a:gd name="T28" fmla="*/ 1150 w 1175"/>
                    <a:gd name="T29" fmla="*/ 483 h 601"/>
                    <a:gd name="T30" fmla="*/ 1084 w 1175"/>
                    <a:gd name="T31" fmla="*/ 490 h 601"/>
                    <a:gd name="T32" fmla="*/ 973 w 1175"/>
                    <a:gd name="T33" fmla="*/ 474 h 601"/>
                    <a:gd name="T34" fmla="*/ 858 w 1175"/>
                    <a:gd name="T35" fmla="*/ 460 h 601"/>
                    <a:gd name="T36" fmla="*/ 750 w 1175"/>
                    <a:gd name="T37" fmla="*/ 469 h 601"/>
                    <a:gd name="T38" fmla="*/ 691 w 1175"/>
                    <a:gd name="T39" fmla="*/ 495 h 601"/>
                    <a:gd name="T40" fmla="*/ 647 w 1175"/>
                    <a:gd name="T41" fmla="*/ 500 h 601"/>
                    <a:gd name="T42" fmla="*/ 613 w 1175"/>
                    <a:gd name="T43" fmla="*/ 485 h 601"/>
                    <a:gd name="T44" fmla="*/ 586 w 1175"/>
                    <a:gd name="T45" fmla="*/ 462 h 601"/>
                    <a:gd name="T46" fmla="*/ 581 w 1175"/>
                    <a:gd name="T47" fmla="*/ 414 h 601"/>
                    <a:gd name="T48" fmla="*/ 546 w 1175"/>
                    <a:gd name="T49" fmla="*/ 465 h 601"/>
                    <a:gd name="T50" fmla="*/ 503 w 1175"/>
                    <a:gd name="T51" fmla="*/ 479 h 601"/>
                    <a:gd name="T52" fmla="*/ 463 w 1175"/>
                    <a:gd name="T53" fmla="*/ 464 h 601"/>
                    <a:gd name="T54" fmla="*/ 447 w 1175"/>
                    <a:gd name="T55" fmla="*/ 426 h 601"/>
                    <a:gd name="T56" fmla="*/ 458 w 1175"/>
                    <a:gd name="T57" fmla="*/ 396 h 601"/>
                    <a:gd name="T58" fmla="*/ 466 w 1175"/>
                    <a:gd name="T59" fmla="*/ 375 h 601"/>
                    <a:gd name="T60" fmla="*/ 429 w 1175"/>
                    <a:gd name="T61" fmla="*/ 411 h 601"/>
                    <a:gd name="T62" fmla="*/ 385 w 1175"/>
                    <a:gd name="T63" fmla="*/ 435 h 601"/>
                    <a:gd name="T64" fmla="*/ 341 w 1175"/>
                    <a:gd name="T65" fmla="*/ 424 h 601"/>
                    <a:gd name="T66" fmla="*/ 319 w 1175"/>
                    <a:gd name="T67" fmla="*/ 386 h 601"/>
                    <a:gd name="T68" fmla="*/ 371 w 1175"/>
                    <a:gd name="T69" fmla="*/ 293 h 601"/>
                    <a:gd name="T70" fmla="*/ 257 w 1175"/>
                    <a:gd name="T71" fmla="*/ 399 h 601"/>
                    <a:gd name="T72" fmla="*/ 98 w 1175"/>
                    <a:gd name="T73" fmla="*/ 591 h 601"/>
                    <a:gd name="T74" fmla="*/ 50 w 1175"/>
                    <a:gd name="T75" fmla="*/ 600 h 601"/>
                    <a:gd name="T76" fmla="*/ 10 w 1175"/>
                    <a:gd name="T77" fmla="*/ 578 h 601"/>
                    <a:gd name="T78" fmla="*/ 2 w 1175"/>
                    <a:gd name="T79" fmla="*/ 536 h 601"/>
                    <a:gd name="T80" fmla="*/ 141 w 1175"/>
                    <a:gd name="T81" fmla="*/ 357 h 601"/>
                    <a:gd name="T82" fmla="*/ 350 w 1175"/>
                    <a:gd name="T83" fmla="*/ 125 h 601"/>
                    <a:gd name="T84" fmla="*/ 406 w 1175"/>
                    <a:gd name="T85" fmla="*/ 72 h 601"/>
                    <a:gd name="T86" fmla="*/ 471 w 1175"/>
                    <a:gd name="T87" fmla="*/ 21 h 601"/>
                    <a:gd name="T88" fmla="*/ 543 w 1175"/>
                    <a:gd name="T89"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5" h="601">
                      <a:moveTo>
                        <a:pt x="543" y="0"/>
                      </a:moveTo>
                      <a:lnTo>
                        <a:pt x="555" y="2"/>
                      </a:lnTo>
                      <a:lnTo>
                        <a:pt x="566" y="5"/>
                      </a:lnTo>
                      <a:lnTo>
                        <a:pt x="577" y="10"/>
                      </a:lnTo>
                      <a:lnTo>
                        <a:pt x="586" y="19"/>
                      </a:lnTo>
                      <a:lnTo>
                        <a:pt x="593" y="28"/>
                      </a:lnTo>
                      <a:lnTo>
                        <a:pt x="601" y="55"/>
                      </a:lnTo>
                      <a:lnTo>
                        <a:pt x="603" y="83"/>
                      </a:lnTo>
                      <a:lnTo>
                        <a:pt x="601" y="113"/>
                      </a:lnTo>
                      <a:lnTo>
                        <a:pt x="594" y="142"/>
                      </a:lnTo>
                      <a:lnTo>
                        <a:pt x="583" y="173"/>
                      </a:lnTo>
                      <a:lnTo>
                        <a:pt x="569" y="203"/>
                      </a:lnTo>
                      <a:lnTo>
                        <a:pt x="552" y="233"/>
                      </a:lnTo>
                      <a:lnTo>
                        <a:pt x="566" y="239"/>
                      </a:lnTo>
                      <a:lnTo>
                        <a:pt x="579" y="246"/>
                      </a:lnTo>
                      <a:lnTo>
                        <a:pt x="589" y="259"/>
                      </a:lnTo>
                      <a:lnTo>
                        <a:pt x="593" y="267"/>
                      </a:lnTo>
                      <a:lnTo>
                        <a:pt x="597" y="275"/>
                      </a:lnTo>
                      <a:lnTo>
                        <a:pt x="614" y="274"/>
                      </a:lnTo>
                      <a:lnTo>
                        <a:pt x="631" y="277"/>
                      </a:lnTo>
                      <a:lnTo>
                        <a:pt x="648" y="283"/>
                      </a:lnTo>
                      <a:lnTo>
                        <a:pt x="664" y="294"/>
                      </a:lnTo>
                      <a:lnTo>
                        <a:pt x="679" y="308"/>
                      </a:lnTo>
                      <a:lnTo>
                        <a:pt x="693" y="329"/>
                      </a:lnTo>
                      <a:lnTo>
                        <a:pt x="700" y="343"/>
                      </a:lnTo>
                      <a:lnTo>
                        <a:pt x="703" y="355"/>
                      </a:lnTo>
                      <a:lnTo>
                        <a:pt x="705" y="363"/>
                      </a:lnTo>
                      <a:lnTo>
                        <a:pt x="759" y="357"/>
                      </a:lnTo>
                      <a:lnTo>
                        <a:pt x="811" y="356"/>
                      </a:lnTo>
                      <a:lnTo>
                        <a:pt x="861" y="357"/>
                      </a:lnTo>
                      <a:lnTo>
                        <a:pt x="912" y="361"/>
                      </a:lnTo>
                      <a:lnTo>
                        <a:pt x="962" y="367"/>
                      </a:lnTo>
                      <a:lnTo>
                        <a:pt x="1013" y="372"/>
                      </a:lnTo>
                      <a:lnTo>
                        <a:pt x="1065" y="375"/>
                      </a:lnTo>
                      <a:lnTo>
                        <a:pt x="1119" y="377"/>
                      </a:lnTo>
                      <a:lnTo>
                        <a:pt x="1136" y="379"/>
                      </a:lnTo>
                      <a:lnTo>
                        <a:pt x="1150" y="386"/>
                      </a:lnTo>
                      <a:lnTo>
                        <a:pt x="1161" y="395"/>
                      </a:lnTo>
                      <a:lnTo>
                        <a:pt x="1168" y="407"/>
                      </a:lnTo>
                      <a:lnTo>
                        <a:pt x="1174" y="420"/>
                      </a:lnTo>
                      <a:lnTo>
                        <a:pt x="1175" y="434"/>
                      </a:lnTo>
                      <a:lnTo>
                        <a:pt x="1174" y="448"/>
                      </a:lnTo>
                      <a:lnTo>
                        <a:pt x="1168" y="462"/>
                      </a:lnTo>
                      <a:lnTo>
                        <a:pt x="1161" y="473"/>
                      </a:lnTo>
                      <a:lnTo>
                        <a:pt x="1150" y="483"/>
                      </a:lnTo>
                      <a:lnTo>
                        <a:pt x="1136" y="489"/>
                      </a:lnTo>
                      <a:lnTo>
                        <a:pt x="1119" y="491"/>
                      </a:lnTo>
                      <a:lnTo>
                        <a:pt x="1084" y="490"/>
                      </a:lnTo>
                      <a:lnTo>
                        <a:pt x="1048" y="486"/>
                      </a:lnTo>
                      <a:lnTo>
                        <a:pt x="1010" y="481"/>
                      </a:lnTo>
                      <a:lnTo>
                        <a:pt x="973" y="474"/>
                      </a:lnTo>
                      <a:lnTo>
                        <a:pt x="934" y="468"/>
                      </a:lnTo>
                      <a:lnTo>
                        <a:pt x="896" y="463"/>
                      </a:lnTo>
                      <a:lnTo>
                        <a:pt x="858" y="460"/>
                      </a:lnTo>
                      <a:lnTo>
                        <a:pt x="820" y="459"/>
                      </a:lnTo>
                      <a:lnTo>
                        <a:pt x="784" y="462"/>
                      </a:lnTo>
                      <a:lnTo>
                        <a:pt x="750" y="469"/>
                      </a:lnTo>
                      <a:lnTo>
                        <a:pt x="717" y="482"/>
                      </a:lnTo>
                      <a:lnTo>
                        <a:pt x="705" y="488"/>
                      </a:lnTo>
                      <a:lnTo>
                        <a:pt x="691" y="495"/>
                      </a:lnTo>
                      <a:lnTo>
                        <a:pt x="676" y="500"/>
                      </a:lnTo>
                      <a:lnTo>
                        <a:pt x="662" y="502"/>
                      </a:lnTo>
                      <a:lnTo>
                        <a:pt x="647" y="500"/>
                      </a:lnTo>
                      <a:lnTo>
                        <a:pt x="636" y="496"/>
                      </a:lnTo>
                      <a:lnTo>
                        <a:pt x="625" y="490"/>
                      </a:lnTo>
                      <a:lnTo>
                        <a:pt x="613" y="485"/>
                      </a:lnTo>
                      <a:lnTo>
                        <a:pt x="602" y="479"/>
                      </a:lnTo>
                      <a:lnTo>
                        <a:pt x="594" y="471"/>
                      </a:lnTo>
                      <a:lnTo>
                        <a:pt x="586" y="462"/>
                      </a:lnTo>
                      <a:lnTo>
                        <a:pt x="582" y="449"/>
                      </a:lnTo>
                      <a:lnTo>
                        <a:pt x="581" y="430"/>
                      </a:lnTo>
                      <a:lnTo>
                        <a:pt x="581" y="414"/>
                      </a:lnTo>
                      <a:lnTo>
                        <a:pt x="569" y="434"/>
                      </a:lnTo>
                      <a:lnTo>
                        <a:pt x="557" y="453"/>
                      </a:lnTo>
                      <a:lnTo>
                        <a:pt x="546" y="465"/>
                      </a:lnTo>
                      <a:lnTo>
                        <a:pt x="533" y="473"/>
                      </a:lnTo>
                      <a:lnTo>
                        <a:pt x="518" y="478"/>
                      </a:lnTo>
                      <a:lnTo>
                        <a:pt x="503" y="479"/>
                      </a:lnTo>
                      <a:lnTo>
                        <a:pt x="489" y="477"/>
                      </a:lnTo>
                      <a:lnTo>
                        <a:pt x="475" y="471"/>
                      </a:lnTo>
                      <a:lnTo>
                        <a:pt x="463" y="464"/>
                      </a:lnTo>
                      <a:lnTo>
                        <a:pt x="453" y="453"/>
                      </a:lnTo>
                      <a:lnTo>
                        <a:pt x="448" y="441"/>
                      </a:lnTo>
                      <a:lnTo>
                        <a:pt x="447" y="426"/>
                      </a:lnTo>
                      <a:lnTo>
                        <a:pt x="451" y="409"/>
                      </a:lnTo>
                      <a:lnTo>
                        <a:pt x="455" y="403"/>
                      </a:lnTo>
                      <a:lnTo>
                        <a:pt x="458" y="396"/>
                      </a:lnTo>
                      <a:lnTo>
                        <a:pt x="458" y="396"/>
                      </a:lnTo>
                      <a:lnTo>
                        <a:pt x="457" y="396"/>
                      </a:lnTo>
                      <a:lnTo>
                        <a:pt x="466" y="375"/>
                      </a:lnTo>
                      <a:lnTo>
                        <a:pt x="452" y="385"/>
                      </a:lnTo>
                      <a:lnTo>
                        <a:pt x="440" y="396"/>
                      </a:lnTo>
                      <a:lnTo>
                        <a:pt x="429" y="411"/>
                      </a:lnTo>
                      <a:lnTo>
                        <a:pt x="416" y="424"/>
                      </a:lnTo>
                      <a:lnTo>
                        <a:pt x="401" y="432"/>
                      </a:lnTo>
                      <a:lnTo>
                        <a:pt x="385" y="435"/>
                      </a:lnTo>
                      <a:lnTo>
                        <a:pt x="369" y="435"/>
                      </a:lnTo>
                      <a:lnTo>
                        <a:pt x="355" y="431"/>
                      </a:lnTo>
                      <a:lnTo>
                        <a:pt x="341" y="424"/>
                      </a:lnTo>
                      <a:lnTo>
                        <a:pt x="330" y="413"/>
                      </a:lnTo>
                      <a:lnTo>
                        <a:pt x="323" y="400"/>
                      </a:lnTo>
                      <a:lnTo>
                        <a:pt x="319" y="386"/>
                      </a:lnTo>
                      <a:lnTo>
                        <a:pt x="322" y="370"/>
                      </a:lnTo>
                      <a:lnTo>
                        <a:pt x="329" y="353"/>
                      </a:lnTo>
                      <a:lnTo>
                        <a:pt x="371" y="293"/>
                      </a:lnTo>
                      <a:lnTo>
                        <a:pt x="411" y="230"/>
                      </a:lnTo>
                      <a:lnTo>
                        <a:pt x="332" y="314"/>
                      </a:lnTo>
                      <a:lnTo>
                        <a:pt x="257" y="399"/>
                      </a:lnTo>
                      <a:lnTo>
                        <a:pt x="182" y="488"/>
                      </a:lnTo>
                      <a:lnTo>
                        <a:pt x="111" y="578"/>
                      </a:lnTo>
                      <a:lnTo>
                        <a:pt x="98" y="591"/>
                      </a:lnTo>
                      <a:lnTo>
                        <a:pt x="82" y="598"/>
                      </a:lnTo>
                      <a:lnTo>
                        <a:pt x="66" y="601"/>
                      </a:lnTo>
                      <a:lnTo>
                        <a:pt x="50" y="600"/>
                      </a:lnTo>
                      <a:lnTo>
                        <a:pt x="34" y="596"/>
                      </a:lnTo>
                      <a:lnTo>
                        <a:pt x="22" y="589"/>
                      </a:lnTo>
                      <a:lnTo>
                        <a:pt x="10" y="578"/>
                      </a:lnTo>
                      <a:lnTo>
                        <a:pt x="2" y="565"/>
                      </a:lnTo>
                      <a:lnTo>
                        <a:pt x="0" y="551"/>
                      </a:lnTo>
                      <a:lnTo>
                        <a:pt x="2" y="536"/>
                      </a:lnTo>
                      <a:lnTo>
                        <a:pt x="12" y="520"/>
                      </a:lnTo>
                      <a:lnTo>
                        <a:pt x="76" y="439"/>
                      </a:lnTo>
                      <a:lnTo>
                        <a:pt x="141" y="357"/>
                      </a:lnTo>
                      <a:lnTo>
                        <a:pt x="208" y="278"/>
                      </a:lnTo>
                      <a:lnTo>
                        <a:pt x="278" y="200"/>
                      </a:lnTo>
                      <a:lnTo>
                        <a:pt x="350" y="125"/>
                      </a:lnTo>
                      <a:lnTo>
                        <a:pt x="367" y="109"/>
                      </a:lnTo>
                      <a:lnTo>
                        <a:pt x="386" y="91"/>
                      </a:lnTo>
                      <a:lnTo>
                        <a:pt x="406" y="72"/>
                      </a:lnTo>
                      <a:lnTo>
                        <a:pt x="426" y="53"/>
                      </a:lnTo>
                      <a:lnTo>
                        <a:pt x="447" y="36"/>
                      </a:lnTo>
                      <a:lnTo>
                        <a:pt x="471" y="21"/>
                      </a:lnTo>
                      <a:lnTo>
                        <a:pt x="494" y="9"/>
                      </a:lnTo>
                      <a:lnTo>
                        <a:pt x="518" y="2"/>
                      </a:lnTo>
                      <a:lnTo>
                        <a:pt x="5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79" name="Group 78">
                <a:extLst>
                  <a:ext uri="{FF2B5EF4-FFF2-40B4-BE49-F238E27FC236}">
                    <a16:creationId xmlns="" xmlns:a16="http://schemas.microsoft.com/office/drawing/2014/main" id="{7185B837-66F6-380B-8560-B63C0A7AF77D}"/>
                  </a:ext>
                </a:extLst>
              </p:cNvPr>
              <p:cNvGrpSpPr/>
              <p:nvPr/>
            </p:nvGrpSpPr>
            <p:grpSpPr>
              <a:xfrm>
                <a:off x="7211446" y="2847371"/>
                <a:ext cx="565176" cy="541990"/>
                <a:chOff x="2319338" y="2860676"/>
                <a:chExt cx="619125" cy="593725"/>
              </a:xfrm>
              <a:solidFill>
                <a:sysClr val="window" lastClr="FFFFFF"/>
              </a:solidFill>
            </p:grpSpPr>
            <p:sp>
              <p:nvSpPr>
                <p:cNvPr id="80" name="Freeform 73">
                  <a:extLst>
                    <a:ext uri="{FF2B5EF4-FFF2-40B4-BE49-F238E27FC236}">
                      <a16:creationId xmlns="" xmlns:a16="http://schemas.microsoft.com/office/drawing/2014/main" id="{5D64B430-B6DE-A31E-54B0-952FF373B2AA}"/>
                    </a:ext>
                  </a:extLst>
                </p:cNvPr>
                <p:cNvSpPr>
                  <a:spLocks/>
                </p:cNvSpPr>
                <p:nvPr/>
              </p:nvSpPr>
              <p:spPr bwMode="auto">
                <a:xfrm>
                  <a:off x="2408238" y="2940051"/>
                  <a:ext cx="142875" cy="138113"/>
                </a:xfrm>
                <a:custGeom>
                  <a:avLst/>
                  <a:gdLst>
                    <a:gd name="T0" fmla="*/ 317 w 807"/>
                    <a:gd name="T1" fmla="*/ 0 h 785"/>
                    <a:gd name="T2" fmla="*/ 360 w 807"/>
                    <a:gd name="T3" fmla="*/ 3 h 785"/>
                    <a:gd name="T4" fmla="*/ 401 w 807"/>
                    <a:gd name="T5" fmla="*/ 12 h 785"/>
                    <a:gd name="T6" fmla="*/ 440 w 807"/>
                    <a:gd name="T7" fmla="*/ 25 h 785"/>
                    <a:gd name="T8" fmla="*/ 476 w 807"/>
                    <a:gd name="T9" fmla="*/ 43 h 785"/>
                    <a:gd name="T10" fmla="*/ 510 w 807"/>
                    <a:gd name="T11" fmla="*/ 65 h 785"/>
                    <a:gd name="T12" fmla="*/ 541 w 807"/>
                    <a:gd name="T13" fmla="*/ 92 h 785"/>
                    <a:gd name="T14" fmla="*/ 567 w 807"/>
                    <a:gd name="T15" fmla="*/ 123 h 785"/>
                    <a:gd name="T16" fmla="*/ 590 w 807"/>
                    <a:gd name="T17" fmla="*/ 157 h 785"/>
                    <a:gd name="T18" fmla="*/ 608 w 807"/>
                    <a:gd name="T19" fmla="*/ 193 h 785"/>
                    <a:gd name="T20" fmla="*/ 622 w 807"/>
                    <a:gd name="T21" fmla="*/ 232 h 785"/>
                    <a:gd name="T22" fmla="*/ 631 w 807"/>
                    <a:gd name="T23" fmla="*/ 274 h 785"/>
                    <a:gd name="T24" fmla="*/ 633 w 807"/>
                    <a:gd name="T25" fmla="*/ 317 h 785"/>
                    <a:gd name="T26" fmla="*/ 631 w 807"/>
                    <a:gd name="T27" fmla="*/ 358 h 785"/>
                    <a:gd name="T28" fmla="*/ 622 w 807"/>
                    <a:gd name="T29" fmla="*/ 396 h 785"/>
                    <a:gd name="T30" fmla="*/ 609 w 807"/>
                    <a:gd name="T31" fmla="*/ 433 h 785"/>
                    <a:gd name="T32" fmla="*/ 593 w 807"/>
                    <a:gd name="T33" fmla="*/ 468 h 785"/>
                    <a:gd name="T34" fmla="*/ 807 w 807"/>
                    <a:gd name="T35" fmla="*/ 670 h 785"/>
                    <a:gd name="T36" fmla="*/ 767 w 807"/>
                    <a:gd name="T37" fmla="*/ 706 h 785"/>
                    <a:gd name="T38" fmla="*/ 731 w 807"/>
                    <a:gd name="T39" fmla="*/ 744 h 785"/>
                    <a:gd name="T40" fmla="*/ 697 w 807"/>
                    <a:gd name="T41" fmla="*/ 785 h 785"/>
                    <a:gd name="T42" fmla="*/ 484 w 807"/>
                    <a:gd name="T43" fmla="*/ 584 h 785"/>
                    <a:gd name="T44" fmla="*/ 446 w 807"/>
                    <a:gd name="T45" fmla="*/ 605 h 785"/>
                    <a:gd name="T46" fmla="*/ 405 w 807"/>
                    <a:gd name="T47" fmla="*/ 620 h 785"/>
                    <a:gd name="T48" fmla="*/ 362 w 807"/>
                    <a:gd name="T49" fmla="*/ 630 h 785"/>
                    <a:gd name="T50" fmla="*/ 317 w 807"/>
                    <a:gd name="T51" fmla="*/ 633 h 785"/>
                    <a:gd name="T52" fmla="*/ 274 w 807"/>
                    <a:gd name="T53" fmla="*/ 631 h 785"/>
                    <a:gd name="T54" fmla="*/ 232 w 807"/>
                    <a:gd name="T55" fmla="*/ 622 h 785"/>
                    <a:gd name="T56" fmla="*/ 193 w 807"/>
                    <a:gd name="T57" fmla="*/ 608 h 785"/>
                    <a:gd name="T58" fmla="*/ 157 w 807"/>
                    <a:gd name="T59" fmla="*/ 590 h 785"/>
                    <a:gd name="T60" fmla="*/ 123 w 807"/>
                    <a:gd name="T61" fmla="*/ 567 h 785"/>
                    <a:gd name="T62" fmla="*/ 92 w 807"/>
                    <a:gd name="T63" fmla="*/ 540 h 785"/>
                    <a:gd name="T64" fmla="*/ 66 w 807"/>
                    <a:gd name="T65" fmla="*/ 510 h 785"/>
                    <a:gd name="T66" fmla="*/ 43 w 807"/>
                    <a:gd name="T67" fmla="*/ 476 h 785"/>
                    <a:gd name="T68" fmla="*/ 25 w 807"/>
                    <a:gd name="T69" fmla="*/ 439 h 785"/>
                    <a:gd name="T70" fmla="*/ 11 w 807"/>
                    <a:gd name="T71" fmla="*/ 401 h 785"/>
                    <a:gd name="T72" fmla="*/ 3 w 807"/>
                    <a:gd name="T73" fmla="*/ 360 h 785"/>
                    <a:gd name="T74" fmla="*/ 0 w 807"/>
                    <a:gd name="T75" fmla="*/ 317 h 785"/>
                    <a:gd name="T76" fmla="*/ 3 w 807"/>
                    <a:gd name="T77" fmla="*/ 274 h 785"/>
                    <a:gd name="T78" fmla="*/ 11 w 807"/>
                    <a:gd name="T79" fmla="*/ 232 h 785"/>
                    <a:gd name="T80" fmla="*/ 25 w 807"/>
                    <a:gd name="T81" fmla="*/ 193 h 785"/>
                    <a:gd name="T82" fmla="*/ 43 w 807"/>
                    <a:gd name="T83" fmla="*/ 157 h 785"/>
                    <a:gd name="T84" fmla="*/ 66 w 807"/>
                    <a:gd name="T85" fmla="*/ 123 h 785"/>
                    <a:gd name="T86" fmla="*/ 92 w 807"/>
                    <a:gd name="T87" fmla="*/ 92 h 785"/>
                    <a:gd name="T88" fmla="*/ 123 w 807"/>
                    <a:gd name="T89" fmla="*/ 65 h 785"/>
                    <a:gd name="T90" fmla="*/ 157 w 807"/>
                    <a:gd name="T91" fmla="*/ 43 h 785"/>
                    <a:gd name="T92" fmla="*/ 193 w 807"/>
                    <a:gd name="T93" fmla="*/ 25 h 785"/>
                    <a:gd name="T94" fmla="*/ 232 w 807"/>
                    <a:gd name="T95" fmla="*/ 12 h 785"/>
                    <a:gd name="T96" fmla="*/ 274 w 807"/>
                    <a:gd name="T97" fmla="*/ 3 h 785"/>
                    <a:gd name="T98" fmla="*/ 317 w 807"/>
                    <a:gd name="T9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07" h="785">
                      <a:moveTo>
                        <a:pt x="317" y="0"/>
                      </a:moveTo>
                      <a:lnTo>
                        <a:pt x="360" y="3"/>
                      </a:lnTo>
                      <a:lnTo>
                        <a:pt x="401" y="12"/>
                      </a:lnTo>
                      <a:lnTo>
                        <a:pt x="440" y="25"/>
                      </a:lnTo>
                      <a:lnTo>
                        <a:pt x="476" y="43"/>
                      </a:lnTo>
                      <a:lnTo>
                        <a:pt x="510" y="65"/>
                      </a:lnTo>
                      <a:lnTo>
                        <a:pt x="541" y="92"/>
                      </a:lnTo>
                      <a:lnTo>
                        <a:pt x="567" y="123"/>
                      </a:lnTo>
                      <a:lnTo>
                        <a:pt x="590" y="157"/>
                      </a:lnTo>
                      <a:lnTo>
                        <a:pt x="608" y="193"/>
                      </a:lnTo>
                      <a:lnTo>
                        <a:pt x="622" y="232"/>
                      </a:lnTo>
                      <a:lnTo>
                        <a:pt x="631" y="274"/>
                      </a:lnTo>
                      <a:lnTo>
                        <a:pt x="633" y="317"/>
                      </a:lnTo>
                      <a:lnTo>
                        <a:pt x="631" y="358"/>
                      </a:lnTo>
                      <a:lnTo>
                        <a:pt x="622" y="396"/>
                      </a:lnTo>
                      <a:lnTo>
                        <a:pt x="609" y="433"/>
                      </a:lnTo>
                      <a:lnTo>
                        <a:pt x="593" y="468"/>
                      </a:lnTo>
                      <a:lnTo>
                        <a:pt x="807" y="670"/>
                      </a:lnTo>
                      <a:lnTo>
                        <a:pt x="767" y="706"/>
                      </a:lnTo>
                      <a:lnTo>
                        <a:pt x="731" y="744"/>
                      </a:lnTo>
                      <a:lnTo>
                        <a:pt x="697" y="785"/>
                      </a:lnTo>
                      <a:lnTo>
                        <a:pt x="484" y="584"/>
                      </a:lnTo>
                      <a:lnTo>
                        <a:pt x="446" y="605"/>
                      </a:lnTo>
                      <a:lnTo>
                        <a:pt x="405" y="620"/>
                      </a:lnTo>
                      <a:lnTo>
                        <a:pt x="362" y="630"/>
                      </a:lnTo>
                      <a:lnTo>
                        <a:pt x="317" y="633"/>
                      </a:lnTo>
                      <a:lnTo>
                        <a:pt x="274" y="631"/>
                      </a:lnTo>
                      <a:lnTo>
                        <a:pt x="232" y="622"/>
                      </a:lnTo>
                      <a:lnTo>
                        <a:pt x="193" y="608"/>
                      </a:lnTo>
                      <a:lnTo>
                        <a:pt x="157" y="590"/>
                      </a:lnTo>
                      <a:lnTo>
                        <a:pt x="123" y="567"/>
                      </a:lnTo>
                      <a:lnTo>
                        <a:pt x="92" y="540"/>
                      </a:lnTo>
                      <a:lnTo>
                        <a:pt x="66" y="510"/>
                      </a:lnTo>
                      <a:lnTo>
                        <a:pt x="43" y="476"/>
                      </a:lnTo>
                      <a:lnTo>
                        <a:pt x="25" y="439"/>
                      </a:lnTo>
                      <a:lnTo>
                        <a:pt x="11" y="401"/>
                      </a:lnTo>
                      <a:lnTo>
                        <a:pt x="3" y="360"/>
                      </a:lnTo>
                      <a:lnTo>
                        <a:pt x="0" y="317"/>
                      </a:lnTo>
                      <a:lnTo>
                        <a:pt x="3" y="274"/>
                      </a:lnTo>
                      <a:lnTo>
                        <a:pt x="11" y="232"/>
                      </a:lnTo>
                      <a:lnTo>
                        <a:pt x="25" y="193"/>
                      </a:lnTo>
                      <a:lnTo>
                        <a:pt x="43" y="157"/>
                      </a:lnTo>
                      <a:lnTo>
                        <a:pt x="66" y="123"/>
                      </a:lnTo>
                      <a:lnTo>
                        <a:pt x="92" y="92"/>
                      </a:lnTo>
                      <a:lnTo>
                        <a:pt x="123" y="65"/>
                      </a:lnTo>
                      <a:lnTo>
                        <a:pt x="157" y="43"/>
                      </a:lnTo>
                      <a:lnTo>
                        <a:pt x="193" y="25"/>
                      </a:lnTo>
                      <a:lnTo>
                        <a:pt x="232" y="12"/>
                      </a:lnTo>
                      <a:lnTo>
                        <a:pt x="274" y="3"/>
                      </a:lnTo>
                      <a:lnTo>
                        <a:pt x="3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1" name="Freeform 74">
                  <a:extLst>
                    <a:ext uri="{FF2B5EF4-FFF2-40B4-BE49-F238E27FC236}">
                      <a16:creationId xmlns="" xmlns:a16="http://schemas.microsoft.com/office/drawing/2014/main" id="{4759C7B4-B878-4E7C-FE05-D1CA2462EF92}"/>
                    </a:ext>
                  </a:extLst>
                </p:cNvPr>
                <p:cNvSpPr>
                  <a:spLocks/>
                </p:cNvSpPr>
                <p:nvPr/>
              </p:nvSpPr>
              <p:spPr bwMode="auto">
                <a:xfrm>
                  <a:off x="2686051" y="2860676"/>
                  <a:ext cx="144463" cy="193675"/>
                </a:xfrm>
                <a:custGeom>
                  <a:avLst/>
                  <a:gdLst>
                    <a:gd name="T0" fmla="*/ 508 w 825"/>
                    <a:gd name="T1" fmla="*/ 0 h 1098"/>
                    <a:gd name="T2" fmla="*/ 508 w 825"/>
                    <a:gd name="T3" fmla="*/ 0 h 1098"/>
                    <a:gd name="T4" fmla="*/ 551 w 825"/>
                    <a:gd name="T5" fmla="*/ 4 h 1098"/>
                    <a:gd name="T6" fmla="*/ 592 w 825"/>
                    <a:gd name="T7" fmla="*/ 12 h 1098"/>
                    <a:gd name="T8" fmla="*/ 632 w 825"/>
                    <a:gd name="T9" fmla="*/ 26 h 1098"/>
                    <a:gd name="T10" fmla="*/ 668 w 825"/>
                    <a:gd name="T11" fmla="*/ 44 h 1098"/>
                    <a:gd name="T12" fmla="*/ 702 w 825"/>
                    <a:gd name="T13" fmla="*/ 67 h 1098"/>
                    <a:gd name="T14" fmla="*/ 732 w 825"/>
                    <a:gd name="T15" fmla="*/ 94 h 1098"/>
                    <a:gd name="T16" fmla="*/ 759 w 825"/>
                    <a:gd name="T17" fmla="*/ 124 h 1098"/>
                    <a:gd name="T18" fmla="*/ 781 w 825"/>
                    <a:gd name="T19" fmla="*/ 157 h 1098"/>
                    <a:gd name="T20" fmla="*/ 800 w 825"/>
                    <a:gd name="T21" fmla="*/ 194 h 1098"/>
                    <a:gd name="T22" fmla="*/ 814 w 825"/>
                    <a:gd name="T23" fmla="*/ 234 h 1098"/>
                    <a:gd name="T24" fmla="*/ 822 w 825"/>
                    <a:gd name="T25" fmla="*/ 274 h 1098"/>
                    <a:gd name="T26" fmla="*/ 825 w 825"/>
                    <a:gd name="T27" fmla="*/ 317 h 1098"/>
                    <a:gd name="T28" fmla="*/ 822 w 825"/>
                    <a:gd name="T29" fmla="*/ 360 h 1098"/>
                    <a:gd name="T30" fmla="*/ 814 w 825"/>
                    <a:gd name="T31" fmla="*/ 401 h 1098"/>
                    <a:gd name="T32" fmla="*/ 800 w 825"/>
                    <a:gd name="T33" fmla="*/ 441 h 1098"/>
                    <a:gd name="T34" fmla="*/ 781 w 825"/>
                    <a:gd name="T35" fmla="*/ 478 h 1098"/>
                    <a:gd name="T36" fmla="*/ 759 w 825"/>
                    <a:gd name="T37" fmla="*/ 511 h 1098"/>
                    <a:gd name="T38" fmla="*/ 732 w 825"/>
                    <a:gd name="T39" fmla="*/ 541 h 1098"/>
                    <a:gd name="T40" fmla="*/ 702 w 825"/>
                    <a:gd name="T41" fmla="*/ 568 h 1098"/>
                    <a:gd name="T42" fmla="*/ 668 w 825"/>
                    <a:gd name="T43" fmla="*/ 590 h 1098"/>
                    <a:gd name="T44" fmla="*/ 632 w 825"/>
                    <a:gd name="T45" fmla="*/ 609 h 1098"/>
                    <a:gd name="T46" fmla="*/ 592 w 825"/>
                    <a:gd name="T47" fmla="*/ 623 h 1098"/>
                    <a:gd name="T48" fmla="*/ 551 w 825"/>
                    <a:gd name="T49" fmla="*/ 631 h 1098"/>
                    <a:gd name="T50" fmla="*/ 508 w 825"/>
                    <a:gd name="T51" fmla="*/ 634 h 1098"/>
                    <a:gd name="T52" fmla="*/ 478 w 825"/>
                    <a:gd name="T53" fmla="*/ 632 h 1098"/>
                    <a:gd name="T54" fmla="*/ 449 w 825"/>
                    <a:gd name="T55" fmla="*/ 627 h 1098"/>
                    <a:gd name="T56" fmla="*/ 420 w 825"/>
                    <a:gd name="T57" fmla="*/ 620 h 1098"/>
                    <a:gd name="T58" fmla="*/ 138 w 825"/>
                    <a:gd name="T59" fmla="*/ 1098 h 1098"/>
                    <a:gd name="T60" fmla="*/ 94 w 825"/>
                    <a:gd name="T61" fmla="*/ 1066 h 1098"/>
                    <a:gd name="T62" fmla="*/ 48 w 825"/>
                    <a:gd name="T63" fmla="*/ 1040 h 1098"/>
                    <a:gd name="T64" fmla="*/ 0 w 825"/>
                    <a:gd name="T65" fmla="*/ 1016 h 1098"/>
                    <a:gd name="T66" fmla="*/ 283 w 825"/>
                    <a:gd name="T67" fmla="*/ 540 h 1098"/>
                    <a:gd name="T68" fmla="*/ 257 w 825"/>
                    <a:gd name="T69" fmla="*/ 510 h 1098"/>
                    <a:gd name="T70" fmla="*/ 234 w 825"/>
                    <a:gd name="T71" fmla="*/ 476 h 1098"/>
                    <a:gd name="T72" fmla="*/ 216 w 825"/>
                    <a:gd name="T73" fmla="*/ 440 h 1098"/>
                    <a:gd name="T74" fmla="*/ 203 w 825"/>
                    <a:gd name="T75" fmla="*/ 401 h 1098"/>
                    <a:gd name="T76" fmla="*/ 195 w 825"/>
                    <a:gd name="T77" fmla="*/ 360 h 1098"/>
                    <a:gd name="T78" fmla="*/ 191 w 825"/>
                    <a:gd name="T79" fmla="*/ 317 h 1098"/>
                    <a:gd name="T80" fmla="*/ 195 w 825"/>
                    <a:gd name="T81" fmla="*/ 274 h 1098"/>
                    <a:gd name="T82" fmla="*/ 203 w 825"/>
                    <a:gd name="T83" fmla="*/ 233 h 1098"/>
                    <a:gd name="T84" fmla="*/ 216 w 825"/>
                    <a:gd name="T85" fmla="*/ 194 h 1098"/>
                    <a:gd name="T86" fmla="*/ 234 w 825"/>
                    <a:gd name="T87" fmla="*/ 157 h 1098"/>
                    <a:gd name="T88" fmla="*/ 258 w 825"/>
                    <a:gd name="T89" fmla="*/ 124 h 1098"/>
                    <a:gd name="T90" fmla="*/ 284 w 825"/>
                    <a:gd name="T91" fmla="*/ 94 h 1098"/>
                    <a:gd name="T92" fmla="*/ 315 w 825"/>
                    <a:gd name="T93" fmla="*/ 67 h 1098"/>
                    <a:gd name="T94" fmla="*/ 348 w 825"/>
                    <a:gd name="T95" fmla="*/ 44 h 1098"/>
                    <a:gd name="T96" fmla="*/ 385 w 825"/>
                    <a:gd name="T97" fmla="*/ 26 h 1098"/>
                    <a:gd name="T98" fmla="*/ 423 w 825"/>
                    <a:gd name="T99" fmla="*/ 12 h 1098"/>
                    <a:gd name="T100" fmla="*/ 465 w 825"/>
                    <a:gd name="T101" fmla="*/ 4 h 1098"/>
                    <a:gd name="T102" fmla="*/ 508 w 825"/>
                    <a:gd name="T103" fmla="*/ 0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5" h="1098">
                      <a:moveTo>
                        <a:pt x="508" y="0"/>
                      </a:moveTo>
                      <a:lnTo>
                        <a:pt x="508" y="0"/>
                      </a:lnTo>
                      <a:lnTo>
                        <a:pt x="551" y="4"/>
                      </a:lnTo>
                      <a:lnTo>
                        <a:pt x="592" y="12"/>
                      </a:lnTo>
                      <a:lnTo>
                        <a:pt x="632" y="26"/>
                      </a:lnTo>
                      <a:lnTo>
                        <a:pt x="668" y="44"/>
                      </a:lnTo>
                      <a:lnTo>
                        <a:pt x="702" y="67"/>
                      </a:lnTo>
                      <a:lnTo>
                        <a:pt x="732" y="94"/>
                      </a:lnTo>
                      <a:lnTo>
                        <a:pt x="759" y="124"/>
                      </a:lnTo>
                      <a:lnTo>
                        <a:pt x="781" y="157"/>
                      </a:lnTo>
                      <a:lnTo>
                        <a:pt x="800" y="194"/>
                      </a:lnTo>
                      <a:lnTo>
                        <a:pt x="814" y="234"/>
                      </a:lnTo>
                      <a:lnTo>
                        <a:pt x="822" y="274"/>
                      </a:lnTo>
                      <a:lnTo>
                        <a:pt x="825" y="317"/>
                      </a:lnTo>
                      <a:lnTo>
                        <a:pt x="822" y="360"/>
                      </a:lnTo>
                      <a:lnTo>
                        <a:pt x="814" y="401"/>
                      </a:lnTo>
                      <a:lnTo>
                        <a:pt x="800" y="441"/>
                      </a:lnTo>
                      <a:lnTo>
                        <a:pt x="781" y="478"/>
                      </a:lnTo>
                      <a:lnTo>
                        <a:pt x="759" y="511"/>
                      </a:lnTo>
                      <a:lnTo>
                        <a:pt x="732" y="541"/>
                      </a:lnTo>
                      <a:lnTo>
                        <a:pt x="702" y="568"/>
                      </a:lnTo>
                      <a:lnTo>
                        <a:pt x="668" y="590"/>
                      </a:lnTo>
                      <a:lnTo>
                        <a:pt x="632" y="609"/>
                      </a:lnTo>
                      <a:lnTo>
                        <a:pt x="592" y="623"/>
                      </a:lnTo>
                      <a:lnTo>
                        <a:pt x="551" y="631"/>
                      </a:lnTo>
                      <a:lnTo>
                        <a:pt x="508" y="634"/>
                      </a:lnTo>
                      <a:lnTo>
                        <a:pt x="478" y="632"/>
                      </a:lnTo>
                      <a:lnTo>
                        <a:pt x="449" y="627"/>
                      </a:lnTo>
                      <a:lnTo>
                        <a:pt x="420" y="620"/>
                      </a:lnTo>
                      <a:lnTo>
                        <a:pt x="138" y="1098"/>
                      </a:lnTo>
                      <a:lnTo>
                        <a:pt x="94" y="1066"/>
                      </a:lnTo>
                      <a:lnTo>
                        <a:pt x="48" y="1040"/>
                      </a:lnTo>
                      <a:lnTo>
                        <a:pt x="0" y="1016"/>
                      </a:lnTo>
                      <a:lnTo>
                        <a:pt x="283" y="540"/>
                      </a:lnTo>
                      <a:lnTo>
                        <a:pt x="257" y="510"/>
                      </a:lnTo>
                      <a:lnTo>
                        <a:pt x="234" y="476"/>
                      </a:lnTo>
                      <a:lnTo>
                        <a:pt x="216" y="440"/>
                      </a:lnTo>
                      <a:lnTo>
                        <a:pt x="203" y="401"/>
                      </a:lnTo>
                      <a:lnTo>
                        <a:pt x="195" y="360"/>
                      </a:lnTo>
                      <a:lnTo>
                        <a:pt x="191" y="317"/>
                      </a:lnTo>
                      <a:lnTo>
                        <a:pt x="195" y="274"/>
                      </a:lnTo>
                      <a:lnTo>
                        <a:pt x="203" y="233"/>
                      </a:lnTo>
                      <a:lnTo>
                        <a:pt x="216" y="194"/>
                      </a:lnTo>
                      <a:lnTo>
                        <a:pt x="234" y="157"/>
                      </a:lnTo>
                      <a:lnTo>
                        <a:pt x="258" y="124"/>
                      </a:lnTo>
                      <a:lnTo>
                        <a:pt x="284" y="94"/>
                      </a:lnTo>
                      <a:lnTo>
                        <a:pt x="315" y="67"/>
                      </a:lnTo>
                      <a:lnTo>
                        <a:pt x="348" y="44"/>
                      </a:lnTo>
                      <a:lnTo>
                        <a:pt x="385" y="26"/>
                      </a:lnTo>
                      <a:lnTo>
                        <a:pt x="423" y="12"/>
                      </a:lnTo>
                      <a:lnTo>
                        <a:pt x="465" y="4"/>
                      </a:lnTo>
                      <a:lnTo>
                        <a:pt x="5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2" name="Freeform 75">
                  <a:extLst>
                    <a:ext uri="{FF2B5EF4-FFF2-40B4-BE49-F238E27FC236}">
                      <a16:creationId xmlns="" xmlns:a16="http://schemas.microsoft.com/office/drawing/2014/main" id="{844EC7AB-18A2-5473-75B3-93AF3F315EC7}"/>
                    </a:ext>
                  </a:extLst>
                </p:cNvPr>
                <p:cNvSpPr>
                  <a:spLocks/>
                </p:cNvSpPr>
                <p:nvPr/>
              </p:nvSpPr>
              <p:spPr bwMode="auto">
                <a:xfrm>
                  <a:off x="2757488" y="3124201"/>
                  <a:ext cx="180975" cy="111125"/>
                </a:xfrm>
                <a:custGeom>
                  <a:avLst/>
                  <a:gdLst>
                    <a:gd name="T0" fmla="*/ 706 w 1022"/>
                    <a:gd name="T1" fmla="*/ 0 h 633"/>
                    <a:gd name="T2" fmla="*/ 749 w 1022"/>
                    <a:gd name="T3" fmla="*/ 2 h 633"/>
                    <a:gd name="T4" fmla="*/ 790 w 1022"/>
                    <a:gd name="T5" fmla="*/ 11 h 633"/>
                    <a:gd name="T6" fmla="*/ 829 w 1022"/>
                    <a:gd name="T7" fmla="*/ 25 h 633"/>
                    <a:gd name="T8" fmla="*/ 866 w 1022"/>
                    <a:gd name="T9" fmla="*/ 43 h 633"/>
                    <a:gd name="T10" fmla="*/ 900 w 1022"/>
                    <a:gd name="T11" fmla="*/ 66 h 633"/>
                    <a:gd name="T12" fmla="*/ 930 w 1022"/>
                    <a:gd name="T13" fmla="*/ 93 h 633"/>
                    <a:gd name="T14" fmla="*/ 957 w 1022"/>
                    <a:gd name="T15" fmla="*/ 123 h 633"/>
                    <a:gd name="T16" fmla="*/ 979 w 1022"/>
                    <a:gd name="T17" fmla="*/ 157 h 633"/>
                    <a:gd name="T18" fmla="*/ 998 w 1022"/>
                    <a:gd name="T19" fmla="*/ 194 h 633"/>
                    <a:gd name="T20" fmla="*/ 1012 w 1022"/>
                    <a:gd name="T21" fmla="*/ 232 h 633"/>
                    <a:gd name="T22" fmla="*/ 1020 w 1022"/>
                    <a:gd name="T23" fmla="*/ 273 h 633"/>
                    <a:gd name="T24" fmla="*/ 1022 w 1022"/>
                    <a:gd name="T25" fmla="*/ 316 h 633"/>
                    <a:gd name="T26" fmla="*/ 1020 w 1022"/>
                    <a:gd name="T27" fmla="*/ 359 h 633"/>
                    <a:gd name="T28" fmla="*/ 1012 w 1022"/>
                    <a:gd name="T29" fmla="*/ 401 h 633"/>
                    <a:gd name="T30" fmla="*/ 998 w 1022"/>
                    <a:gd name="T31" fmla="*/ 440 h 633"/>
                    <a:gd name="T32" fmla="*/ 979 w 1022"/>
                    <a:gd name="T33" fmla="*/ 476 h 633"/>
                    <a:gd name="T34" fmla="*/ 957 w 1022"/>
                    <a:gd name="T35" fmla="*/ 510 h 633"/>
                    <a:gd name="T36" fmla="*/ 930 w 1022"/>
                    <a:gd name="T37" fmla="*/ 541 h 633"/>
                    <a:gd name="T38" fmla="*/ 900 w 1022"/>
                    <a:gd name="T39" fmla="*/ 567 h 633"/>
                    <a:gd name="T40" fmla="*/ 866 w 1022"/>
                    <a:gd name="T41" fmla="*/ 590 h 633"/>
                    <a:gd name="T42" fmla="*/ 829 w 1022"/>
                    <a:gd name="T43" fmla="*/ 608 h 633"/>
                    <a:gd name="T44" fmla="*/ 790 w 1022"/>
                    <a:gd name="T45" fmla="*/ 621 h 633"/>
                    <a:gd name="T46" fmla="*/ 749 w 1022"/>
                    <a:gd name="T47" fmla="*/ 630 h 633"/>
                    <a:gd name="T48" fmla="*/ 706 w 1022"/>
                    <a:gd name="T49" fmla="*/ 633 h 633"/>
                    <a:gd name="T50" fmla="*/ 663 w 1022"/>
                    <a:gd name="T51" fmla="*/ 630 h 633"/>
                    <a:gd name="T52" fmla="*/ 624 w 1022"/>
                    <a:gd name="T53" fmla="*/ 622 h 633"/>
                    <a:gd name="T54" fmla="*/ 585 w 1022"/>
                    <a:gd name="T55" fmla="*/ 608 h 633"/>
                    <a:gd name="T56" fmla="*/ 549 w 1022"/>
                    <a:gd name="T57" fmla="*/ 591 h 633"/>
                    <a:gd name="T58" fmla="*/ 515 w 1022"/>
                    <a:gd name="T59" fmla="*/ 569 h 633"/>
                    <a:gd name="T60" fmla="*/ 485 w 1022"/>
                    <a:gd name="T61" fmla="*/ 543 h 633"/>
                    <a:gd name="T62" fmla="*/ 459 w 1022"/>
                    <a:gd name="T63" fmla="*/ 513 h 633"/>
                    <a:gd name="T64" fmla="*/ 436 w 1022"/>
                    <a:gd name="T65" fmla="*/ 480 h 633"/>
                    <a:gd name="T66" fmla="*/ 417 w 1022"/>
                    <a:gd name="T67" fmla="*/ 444 h 633"/>
                    <a:gd name="T68" fmla="*/ 403 w 1022"/>
                    <a:gd name="T69" fmla="*/ 406 h 633"/>
                    <a:gd name="T70" fmla="*/ 395 w 1022"/>
                    <a:gd name="T71" fmla="*/ 366 h 633"/>
                    <a:gd name="T72" fmla="*/ 0 w 1022"/>
                    <a:gd name="T73" fmla="*/ 327 h 633"/>
                    <a:gd name="T74" fmla="*/ 9 w 1022"/>
                    <a:gd name="T75" fmla="*/ 279 h 633"/>
                    <a:gd name="T76" fmla="*/ 14 w 1022"/>
                    <a:gd name="T77" fmla="*/ 228 h 633"/>
                    <a:gd name="T78" fmla="*/ 17 w 1022"/>
                    <a:gd name="T79" fmla="*/ 177 h 633"/>
                    <a:gd name="T80" fmla="*/ 16 w 1022"/>
                    <a:gd name="T81" fmla="*/ 168 h 633"/>
                    <a:gd name="T82" fmla="*/ 410 w 1022"/>
                    <a:gd name="T83" fmla="*/ 208 h 633"/>
                    <a:gd name="T84" fmla="*/ 427 w 1022"/>
                    <a:gd name="T85" fmla="*/ 168 h 633"/>
                    <a:gd name="T86" fmla="*/ 450 w 1022"/>
                    <a:gd name="T87" fmla="*/ 132 h 633"/>
                    <a:gd name="T88" fmla="*/ 477 w 1022"/>
                    <a:gd name="T89" fmla="*/ 100 h 633"/>
                    <a:gd name="T90" fmla="*/ 508 w 1022"/>
                    <a:gd name="T91" fmla="*/ 71 h 633"/>
                    <a:gd name="T92" fmla="*/ 541 w 1022"/>
                    <a:gd name="T93" fmla="*/ 46 h 633"/>
                    <a:gd name="T94" fmla="*/ 579 w 1022"/>
                    <a:gd name="T95" fmla="*/ 27 h 633"/>
                    <a:gd name="T96" fmla="*/ 619 w 1022"/>
                    <a:gd name="T97" fmla="*/ 12 h 633"/>
                    <a:gd name="T98" fmla="*/ 661 w 1022"/>
                    <a:gd name="T99" fmla="*/ 4 h 633"/>
                    <a:gd name="T100" fmla="*/ 706 w 1022"/>
                    <a:gd name="T101"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22" h="633">
                      <a:moveTo>
                        <a:pt x="706" y="0"/>
                      </a:moveTo>
                      <a:lnTo>
                        <a:pt x="749" y="2"/>
                      </a:lnTo>
                      <a:lnTo>
                        <a:pt x="790" y="11"/>
                      </a:lnTo>
                      <a:lnTo>
                        <a:pt x="829" y="25"/>
                      </a:lnTo>
                      <a:lnTo>
                        <a:pt x="866" y="43"/>
                      </a:lnTo>
                      <a:lnTo>
                        <a:pt x="900" y="66"/>
                      </a:lnTo>
                      <a:lnTo>
                        <a:pt x="930" y="93"/>
                      </a:lnTo>
                      <a:lnTo>
                        <a:pt x="957" y="123"/>
                      </a:lnTo>
                      <a:lnTo>
                        <a:pt x="979" y="157"/>
                      </a:lnTo>
                      <a:lnTo>
                        <a:pt x="998" y="194"/>
                      </a:lnTo>
                      <a:lnTo>
                        <a:pt x="1012" y="232"/>
                      </a:lnTo>
                      <a:lnTo>
                        <a:pt x="1020" y="273"/>
                      </a:lnTo>
                      <a:lnTo>
                        <a:pt x="1022" y="316"/>
                      </a:lnTo>
                      <a:lnTo>
                        <a:pt x="1020" y="359"/>
                      </a:lnTo>
                      <a:lnTo>
                        <a:pt x="1012" y="401"/>
                      </a:lnTo>
                      <a:lnTo>
                        <a:pt x="998" y="440"/>
                      </a:lnTo>
                      <a:lnTo>
                        <a:pt x="979" y="476"/>
                      </a:lnTo>
                      <a:lnTo>
                        <a:pt x="957" y="510"/>
                      </a:lnTo>
                      <a:lnTo>
                        <a:pt x="930" y="541"/>
                      </a:lnTo>
                      <a:lnTo>
                        <a:pt x="900" y="567"/>
                      </a:lnTo>
                      <a:lnTo>
                        <a:pt x="866" y="590"/>
                      </a:lnTo>
                      <a:lnTo>
                        <a:pt x="829" y="608"/>
                      </a:lnTo>
                      <a:lnTo>
                        <a:pt x="790" y="621"/>
                      </a:lnTo>
                      <a:lnTo>
                        <a:pt x="749" y="630"/>
                      </a:lnTo>
                      <a:lnTo>
                        <a:pt x="706" y="633"/>
                      </a:lnTo>
                      <a:lnTo>
                        <a:pt x="663" y="630"/>
                      </a:lnTo>
                      <a:lnTo>
                        <a:pt x="624" y="622"/>
                      </a:lnTo>
                      <a:lnTo>
                        <a:pt x="585" y="608"/>
                      </a:lnTo>
                      <a:lnTo>
                        <a:pt x="549" y="591"/>
                      </a:lnTo>
                      <a:lnTo>
                        <a:pt x="515" y="569"/>
                      </a:lnTo>
                      <a:lnTo>
                        <a:pt x="485" y="543"/>
                      </a:lnTo>
                      <a:lnTo>
                        <a:pt x="459" y="513"/>
                      </a:lnTo>
                      <a:lnTo>
                        <a:pt x="436" y="480"/>
                      </a:lnTo>
                      <a:lnTo>
                        <a:pt x="417" y="444"/>
                      </a:lnTo>
                      <a:lnTo>
                        <a:pt x="403" y="406"/>
                      </a:lnTo>
                      <a:lnTo>
                        <a:pt x="395" y="366"/>
                      </a:lnTo>
                      <a:lnTo>
                        <a:pt x="0" y="327"/>
                      </a:lnTo>
                      <a:lnTo>
                        <a:pt x="9" y="279"/>
                      </a:lnTo>
                      <a:lnTo>
                        <a:pt x="14" y="228"/>
                      </a:lnTo>
                      <a:lnTo>
                        <a:pt x="17" y="177"/>
                      </a:lnTo>
                      <a:lnTo>
                        <a:pt x="16" y="168"/>
                      </a:lnTo>
                      <a:lnTo>
                        <a:pt x="410" y="208"/>
                      </a:lnTo>
                      <a:lnTo>
                        <a:pt x="427" y="168"/>
                      </a:lnTo>
                      <a:lnTo>
                        <a:pt x="450" y="132"/>
                      </a:lnTo>
                      <a:lnTo>
                        <a:pt x="477" y="100"/>
                      </a:lnTo>
                      <a:lnTo>
                        <a:pt x="508" y="71"/>
                      </a:lnTo>
                      <a:lnTo>
                        <a:pt x="541" y="46"/>
                      </a:lnTo>
                      <a:lnTo>
                        <a:pt x="579" y="27"/>
                      </a:lnTo>
                      <a:lnTo>
                        <a:pt x="619" y="12"/>
                      </a:lnTo>
                      <a:lnTo>
                        <a:pt x="661" y="4"/>
                      </a:lnTo>
                      <a:lnTo>
                        <a:pt x="7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3" name="Freeform 76">
                  <a:extLst>
                    <a:ext uri="{FF2B5EF4-FFF2-40B4-BE49-F238E27FC236}">
                      <a16:creationId xmlns="" xmlns:a16="http://schemas.microsoft.com/office/drawing/2014/main" id="{A4301283-4E2D-963F-557E-1D89C9FF9D5B}"/>
                    </a:ext>
                  </a:extLst>
                </p:cNvPr>
                <p:cNvSpPr>
                  <a:spLocks/>
                </p:cNvSpPr>
                <p:nvPr/>
              </p:nvSpPr>
              <p:spPr bwMode="auto">
                <a:xfrm>
                  <a:off x="2633663" y="3276601"/>
                  <a:ext cx="111125" cy="177800"/>
                </a:xfrm>
                <a:custGeom>
                  <a:avLst/>
                  <a:gdLst>
                    <a:gd name="T0" fmla="*/ 239 w 634"/>
                    <a:gd name="T1" fmla="*/ 0 h 1016"/>
                    <a:gd name="T2" fmla="*/ 327 w 634"/>
                    <a:gd name="T3" fmla="*/ 385 h 1016"/>
                    <a:gd name="T4" fmla="*/ 372 w 634"/>
                    <a:gd name="T5" fmla="*/ 389 h 1016"/>
                    <a:gd name="T6" fmla="*/ 416 w 634"/>
                    <a:gd name="T7" fmla="*/ 400 h 1016"/>
                    <a:gd name="T8" fmla="*/ 457 w 634"/>
                    <a:gd name="T9" fmla="*/ 417 h 1016"/>
                    <a:gd name="T10" fmla="*/ 495 w 634"/>
                    <a:gd name="T11" fmla="*/ 438 h 1016"/>
                    <a:gd name="T12" fmla="*/ 529 w 634"/>
                    <a:gd name="T13" fmla="*/ 465 h 1016"/>
                    <a:gd name="T14" fmla="*/ 559 w 634"/>
                    <a:gd name="T15" fmla="*/ 496 h 1016"/>
                    <a:gd name="T16" fmla="*/ 585 w 634"/>
                    <a:gd name="T17" fmla="*/ 531 h 1016"/>
                    <a:gd name="T18" fmla="*/ 605 w 634"/>
                    <a:gd name="T19" fmla="*/ 569 h 1016"/>
                    <a:gd name="T20" fmla="*/ 621 w 634"/>
                    <a:gd name="T21" fmla="*/ 610 h 1016"/>
                    <a:gd name="T22" fmla="*/ 631 w 634"/>
                    <a:gd name="T23" fmla="*/ 654 h 1016"/>
                    <a:gd name="T24" fmla="*/ 634 w 634"/>
                    <a:gd name="T25" fmla="*/ 701 h 1016"/>
                    <a:gd name="T26" fmla="*/ 631 w 634"/>
                    <a:gd name="T27" fmla="*/ 744 h 1016"/>
                    <a:gd name="T28" fmla="*/ 623 w 634"/>
                    <a:gd name="T29" fmla="*/ 784 h 1016"/>
                    <a:gd name="T30" fmla="*/ 610 w 634"/>
                    <a:gd name="T31" fmla="*/ 823 h 1016"/>
                    <a:gd name="T32" fmla="*/ 590 w 634"/>
                    <a:gd name="T33" fmla="*/ 860 h 1016"/>
                    <a:gd name="T34" fmla="*/ 568 w 634"/>
                    <a:gd name="T35" fmla="*/ 894 h 1016"/>
                    <a:gd name="T36" fmla="*/ 541 w 634"/>
                    <a:gd name="T37" fmla="*/ 924 h 1016"/>
                    <a:gd name="T38" fmla="*/ 511 w 634"/>
                    <a:gd name="T39" fmla="*/ 951 h 1016"/>
                    <a:gd name="T40" fmla="*/ 477 w 634"/>
                    <a:gd name="T41" fmla="*/ 973 h 1016"/>
                    <a:gd name="T42" fmla="*/ 441 w 634"/>
                    <a:gd name="T43" fmla="*/ 992 h 1016"/>
                    <a:gd name="T44" fmla="*/ 401 w 634"/>
                    <a:gd name="T45" fmla="*/ 1006 h 1016"/>
                    <a:gd name="T46" fmla="*/ 360 w 634"/>
                    <a:gd name="T47" fmla="*/ 1014 h 1016"/>
                    <a:gd name="T48" fmla="*/ 317 w 634"/>
                    <a:gd name="T49" fmla="*/ 1016 h 1016"/>
                    <a:gd name="T50" fmla="*/ 274 w 634"/>
                    <a:gd name="T51" fmla="*/ 1014 h 1016"/>
                    <a:gd name="T52" fmla="*/ 234 w 634"/>
                    <a:gd name="T53" fmla="*/ 1006 h 1016"/>
                    <a:gd name="T54" fmla="*/ 194 w 634"/>
                    <a:gd name="T55" fmla="*/ 992 h 1016"/>
                    <a:gd name="T56" fmla="*/ 157 w 634"/>
                    <a:gd name="T57" fmla="*/ 973 h 1016"/>
                    <a:gd name="T58" fmla="*/ 124 w 634"/>
                    <a:gd name="T59" fmla="*/ 951 h 1016"/>
                    <a:gd name="T60" fmla="*/ 94 w 634"/>
                    <a:gd name="T61" fmla="*/ 924 h 1016"/>
                    <a:gd name="T62" fmla="*/ 67 w 634"/>
                    <a:gd name="T63" fmla="*/ 894 h 1016"/>
                    <a:gd name="T64" fmla="*/ 44 w 634"/>
                    <a:gd name="T65" fmla="*/ 860 h 1016"/>
                    <a:gd name="T66" fmla="*/ 26 w 634"/>
                    <a:gd name="T67" fmla="*/ 823 h 1016"/>
                    <a:gd name="T68" fmla="*/ 12 w 634"/>
                    <a:gd name="T69" fmla="*/ 784 h 1016"/>
                    <a:gd name="T70" fmla="*/ 4 w 634"/>
                    <a:gd name="T71" fmla="*/ 744 h 1016"/>
                    <a:gd name="T72" fmla="*/ 0 w 634"/>
                    <a:gd name="T73" fmla="*/ 701 h 1016"/>
                    <a:gd name="T74" fmla="*/ 4 w 634"/>
                    <a:gd name="T75" fmla="*/ 655 h 1016"/>
                    <a:gd name="T76" fmla="*/ 13 w 634"/>
                    <a:gd name="T77" fmla="*/ 612 h 1016"/>
                    <a:gd name="T78" fmla="*/ 28 w 634"/>
                    <a:gd name="T79" fmla="*/ 573 h 1016"/>
                    <a:gd name="T80" fmla="*/ 49 w 634"/>
                    <a:gd name="T81" fmla="*/ 535 h 1016"/>
                    <a:gd name="T82" fmla="*/ 73 w 634"/>
                    <a:gd name="T83" fmla="*/ 501 h 1016"/>
                    <a:gd name="T84" fmla="*/ 102 w 634"/>
                    <a:gd name="T85" fmla="*/ 469 h 1016"/>
                    <a:gd name="T86" fmla="*/ 136 w 634"/>
                    <a:gd name="T87" fmla="*/ 443 h 1016"/>
                    <a:gd name="T88" fmla="*/ 172 w 634"/>
                    <a:gd name="T89" fmla="*/ 421 h 1016"/>
                    <a:gd name="T90" fmla="*/ 83 w 634"/>
                    <a:gd name="T91" fmla="*/ 35 h 1016"/>
                    <a:gd name="T92" fmla="*/ 137 w 634"/>
                    <a:gd name="T93" fmla="*/ 27 h 1016"/>
                    <a:gd name="T94" fmla="*/ 188 w 634"/>
                    <a:gd name="T95" fmla="*/ 15 h 1016"/>
                    <a:gd name="T96" fmla="*/ 239 w 634"/>
                    <a:gd name="T97"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4" h="1016">
                      <a:moveTo>
                        <a:pt x="239" y="0"/>
                      </a:moveTo>
                      <a:lnTo>
                        <a:pt x="327" y="385"/>
                      </a:lnTo>
                      <a:lnTo>
                        <a:pt x="372" y="389"/>
                      </a:lnTo>
                      <a:lnTo>
                        <a:pt x="416" y="400"/>
                      </a:lnTo>
                      <a:lnTo>
                        <a:pt x="457" y="417"/>
                      </a:lnTo>
                      <a:lnTo>
                        <a:pt x="495" y="438"/>
                      </a:lnTo>
                      <a:lnTo>
                        <a:pt x="529" y="465"/>
                      </a:lnTo>
                      <a:lnTo>
                        <a:pt x="559" y="496"/>
                      </a:lnTo>
                      <a:lnTo>
                        <a:pt x="585" y="531"/>
                      </a:lnTo>
                      <a:lnTo>
                        <a:pt x="605" y="569"/>
                      </a:lnTo>
                      <a:lnTo>
                        <a:pt x="621" y="610"/>
                      </a:lnTo>
                      <a:lnTo>
                        <a:pt x="631" y="654"/>
                      </a:lnTo>
                      <a:lnTo>
                        <a:pt x="634" y="701"/>
                      </a:lnTo>
                      <a:lnTo>
                        <a:pt x="631" y="744"/>
                      </a:lnTo>
                      <a:lnTo>
                        <a:pt x="623" y="784"/>
                      </a:lnTo>
                      <a:lnTo>
                        <a:pt x="610" y="823"/>
                      </a:lnTo>
                      <a:lnTo>
                        <a:pt x="590" y="860"/>
                      </a:lnTo>
                      <a:lnTo>
                        <a:pt x="568" y="894"/>
                      </a:lnTo>
                      <a:lnTo>
                        <a:pt x="541" y="924"/>
                      </a:lnTo>
                      <a:lnTo>
                        <a:pt x="511" y="951"/>
                      </a:lnTo>
                      <a:lnTo>
                        <a:pt x="477" y="973"/>
                      </a:lnTo>
                      <a:lnTo>
                        <a:pt x="441" y="992"/>
                      </a:lnTo>
                      <a:lnTo>
                        <a:pt x="401" y="1006"/>
                      </a:lnTo>
                      <a:lnTo>
                        <a:pt x="360" y="1014"/>
                      </a:lnTo>
                      <a:lnTo>
                        <a:pt x="317" y="1016"/>
                      </a:lnTo>
                      <a:lnTo>
                        <a:pt x="274" y="1014"/>
                      </a:lnTo>
                      <a:lnTo>
                        <a:pt x="234" y="1006"/>
                      </a:lnTo>
                      <a:lnTo>
                        <a:pt x="194" y="992"/>
                      </a:lnTo>
                      <a:lnTo>
                        <a:pt x="157" y="973"/>
                      </a:lnTo>
                      <a:lnTo>
                        <a:pt x="124" y="951"/>
                      </a:lnTo>
                      <a:lnTo>
                        <a:pt x="94" y="924"/>
                      </a:lnTo>
                      <a:lnTo>
                        <a:pt x="67" y="894"/>
                      </a:lnTo>
                      <a:lnTo>
                        <a:pt x="44" y="860"/>
                      </a:lnTo>
                      <a:lnTo>
                        <a:pt x="26" y="823"/>
                      </a:lnTo>
                      <a:lnTo>
                        <a:pt x="12" y="784"/>
                      </a:lnTo>
                      <a:lnTo>
                        <a:pt x="4" y="744"/>
                      </a:lnTo>
                      <a:lnTo>
                        <a:pt x="0" y="701"/>
                      </a:lnTo>
                      <a:lnTo>
                        <a:pt x="4" y="655"/>
                      </a:lnTo>
                      <a:lnTo>
                        <a:pt x="13" y="612"/>
                      </a:lnTo>
                      <a:lnTo>
                        <a:pt x="28" y="573"/>
                      </a:lnTo>
                      <a:lnTo>
                        <a:pt x="49" y="535"/>
                      </a:lnTo>
                      <a:lnTo>
                        <a:pt x="73" y="501"/>
                      </a:lnTo>
                      <a:lnTo>
                        <a:pt x="102" y="469"/>
                      </a:lnTo>
                      <a:lnTo>
                        <a:pt x="136" y="443"/>
                      </a:lnTo>
                      <a:lnTo>
                        <a:pt x="172" y="421"/>
                      </a:lnTo>
                      <a:lnTo>
                        <a:pt x="83" y="35"/>
                      </a:lnTo>
                      <a:lnTo>
                        <a:pt x="137" y="27"/>
                      </a:lnTo>
                      <a:lnTo>
                        <a:pt x="188" y="15"/>
                      </a:lnTo>
                      <a:lnTo>
                        <a:pt x="2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4" name="Freeform 77">
                  <a:extLst>
                    <a:ext uri="{FF2B5EF4-FFF2-40B4-BE49-F238E27FC236}">
                      <a16:creationId xmlns="" xmlns:a16="http://schemas.microsoft.com/office/drawing/2014/main" id="{C27D5EF4-4134-BDB0-FAEE-47B61248B5B7}"/>
                    </a:ext>
                  </a:extLst>
                </p:cNvPr>
                <p:cNvSpPr>
                  <a:spLocks/>
                </p:cNvSpPr>
                <p:nvPr/>
              </p:nvSpPr>
              <p:spPr bwMode="auto">
                <a:xfrm>
                  <a:off x="2319338" y="3182938"/>
                  <a:ext cx="198438" cy="114300"/>
                </a:xfrm>
                <a:custGeom>
                  <a:avLst/>
                  <a:gdLst>
                    <a:gd name="T0" fmla="*/ 1071 w 1123"/>
                    <a:gd name="T1" fmla="*/ 0 h 653"/>
                    <a:gd name="T2" fmla="*/ 1085 w 1123"/>
                    <a:gd name="T3" fmla="*/ 52 h 653"/>
                    <a:gd name="T4" fmla="*/ 1102 w 1123"/>
                    <a:gd name="T5" fmla="*/ 102 h 653"/>
                    <a:gd name="T6" fmla="*/ 1123 w 1123"/>
                    <a:gd name="T7" fmla="*/ 151 h 653"/>
                    <a:gd name="T8" fmla="*/ 631 w 1123"/>
                    <a:gd name="T9" fmla="*/ 316 h 653"/>
                    <a:gd name="T10" fmla="*/ 632 w 1123"/>
                    <a:gd name="T11" fmla="*/ 326 h 653"/>
                    <a:gd name="T12" fmla="*/ 633 w 1123"/>
                    <a:gd name="T13" fmla="*/ 337 h 653"/>
                    <a:gd name="T14" fmla="*/ 631 w 1123"/>
                    <a:gd name="T15" fmla="*/ 379 h 653"/>
                    <a:gd name="T16" fmla="*/ 622 w 1123"/>
                    <a:gd name="T17" fmla="*/ 421 h 653"/>
                    <a:gd name="T18" fmla="*/ 608 w 1123"/>
                    <a:gd name="T19" fmla="*/ 460 h 653"/>
                    <a:gd name="T20" fmla="*/ 590 w 1123"/>
                    <a:gd name="T21" fmla="*/ 497 h 653"/>
                    <a:gd name="T22" fmla="*/ 567 w 1123"/>
                    <a:gd name="T23" fmla="*/ 530 h 653"/>
                    <a:gd name="T24" fmla="*/ 540 w 1123"/>
                    <a:gd name="T25" fmla="*/ 561 h 653"/>
                    <a:gd name="T26" fmla="*/ 510 w 1123"/>
                    <a:gd name="T27" fmla="*/ 588 h 653"/>
                    <a:gd name="T28" fmla="*/ 476 w 1123"/>
                    <a:gd name="T29" fmla="*/ 611 h 653"/>
                    <a:gd name="T30" fmla="*/ 439 w 1123"/>
                    <a:gd name="T31" fmla="*/ 629 h 653"/>
                    <a:gd name="T32" fmla="*/ 401 w 1123"/>
                    <a:gd name="T33" fmla="*/ 643 h 653"/>
                    <a:gd name="T34" fmla="*/ 359 w 1123"/>
                    <a:gd name="T35" fmla="*/ 650 h 653"/>
                    <a:gd name="T36" fmla="*/ 316 w 1123"/>
                    <a:gd name="T37" fmla="*/ 653 h 653"/>
                    <a:gd name="T38" fmla="*/ 273 w 1123"/>
                    <a:gd name="T39" fmla="*/ 650 h 653"/>
                    <a:gd name="T40" fmla="*/ 232 w 1123"/>
                    <a:gd name="T41" fmla="*/ 643 h 653"/>
                    <a:gd name="T42" fmla="*/ 193 w 1123"/>
                    <a:gd name="T43" fmla="*/ 629 h 653"/>
                    <a:gd name="T44" fmla="*/ 157 w 1123"/>
                    <a:gd name="T45" fmla="*/ 611 h 653"/>
                    <a:gd name="T46" fmla="*/ 122 w 1123"/>
                    <a:gd name="T47" fmla="*/ 588 h 653"/>
                    <a:gd name="T48" fmla="*/ 92 w 1123"/>
                    <a:gd name="T49" fmla="*/ 561 h 653"/>
                    <a:gd name="T50" fmla="*/ 66 w 1123"/>
                    <a:gd name="T51" fmla="*/ 530 h 653"/>
                    <a:gd name="T52" fmla="*/ 43 w 1123"/>
                    <a:gd name="T53" fmla="*/ 497 h 653"/>
                    <a:gd name="T54" fmla="*/ 25 w 1123"/>
                    <a:gd name="T55" fmla="*/ 460 h 653"/>
                    <a:gd name="T56" fmla="*/ 12 w 1123"/>
                    <a:gd name="T57" fmla="*/ 421 h 653"/>
                    <a:gd name="T58" fmla="*/ 3 w 1123"/>
                    <a:gd name="T59" fmla="*/ 379 h 653"/>
                    <a:gd name="T60" fmla="*/ 0 w 1123"/>
                    <a:gd name="T61" fmla="*/ 337 h 653"/>
                    <a:gd name="T62" fmla="*/ 3 w 1123"/>
                    <a:gd name="T63" fmla="*/ 294 h 653"/>
                    <a:gd name="T64" fmla="*/ 12 w 1123"/>
                    <a:gd name="T65" fmla="*/ 253 h 653"/>
                    <a:gd name="T66" fmla="*/ 25 w 1123"/>
                    <a:gd name="T67" fmla="*/ 214 h 653"/>
                    <a:gd name="T68" fmla="*/ 43 w 1123"/>
                    <a:gd name="T69" fmla="*/ 177 h 653"/>
                    <a:gd name="T70" fmla="*/ 66 w 1123"/>
                    <a:gd name="T71" fmla="*/ 143 h 653"/>
                    <a:gd name="T72" fmla="*/ 92 w 1123"/>
                    <a:gd name="T73" fmla="*/ 113 h 653"/>
                    <a:gd name="T74" fmla="*/ 122 w 1123"/>
                    <a:gd name="T75" fmla="*/ 86 h 653"/>
                    <a:gd name="T76" fmla="*/ 157 w 1123"/>
                    <a:gd name="T77" fmla="*/ 64 h 653"/>
                    <a:gd name="T78" fmla="*/ 193 w 1123"/>
                    <a:gd name="T79" fmla="*/ 45 h 653"/>
                    <a:gd name="T80" fmla="*/ 232 w 1123"/>
                    <a:gd name="T81" fmla="*/ 31 h 653"/>
                    <a:gd name="T82" fmla="*/ 273 w 1123"/>
                    <a:gd name="T83" fmla="*/ 24 h 653"/>
                    <a:gd name="T84" fmla="*/ 316 w 1123"/>
                    <a:gd name="T85" fmla="*/ 21 h 653"/>
                    <a:gd name="T86" fmla="*/ 358 w 1123"/>
                    <a:gd name="T87" fmla="*/ 23 h 653"/>
                    <a:gd name="T88" fmla="*/ 397 w 1123"/>
                    <a:gd name="T89" fmla="*/ 31 h 653"/>
                    <a:gd name="T90" fmla="*/ 434 w 1123"/>
                    <a:gd name="T91" fmla="*/ 43 h 653"/>
                    <a:gd name="T92" fmla="*/ 470 w 1123"/>
                    <a:gd name="T93" fmla="*/ 60 h 653"/>
                    <a:gd name="T94" fmla="*/ 502 w 1123"/>
                    <a:gd name="T95" fmla="*/ 81 h 653"/>
                    <a:gd name="T96" fmla="*/ 532 w 1123"/>
                    <a:gd name="T97" fmla="*/ 105 h 653"/>
                    <a:gd name="T98" fmla="*/ 559 w 1123"/>
                    <a:gd name="T99" fmla="*/ 133 h 653"/>
                    <a:gd name="T100" fmla="*/ 581 w 1123"/>
                    <a:gd name="T101" fmla="*/ 165 h 653"/>
                    <a:gd name="T102" fmla="*/ 1071 w 1123"/>
                    <a:gd name="T103" fmla="*/ 0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3" h="653">
                      <a:moveTo>
                        <a:pt x="1071" y="0"/>
                      </a:moveTo>
                      <a:lnTo>
                        <a:pt x="1085" y="52"/>
                      </a:lnTo>
                      <a:lnTo>
                        <a:pt x="1102" y="102"/>
                      </a:lnTo>
                      <a:lnTo>
                        <a:pt x="1123" y="151"/>
                      </a:lnTo>
                      <a:lnTo>
                        <a:pt x="631" y="316"/>
                      </a:lnTo>
                      <a:lnTo>
                        <a:pt x="632" y="326"/>
                      </a:lnTo>
                      <a:lnTo>
                        <a:pt x="633" y="337"/>
                      </a:lnTo>
                      <a:lnTo>
                        <a:pt x="631" y="379"/>
                      </a:lnTo>
                      <a:lnTo>
                        <a:pt x="622" y="421"/>
                      </a:lnTo>
                      <a:lnTo>
                        <a:pt x="608" y="460"/>
                      </a:lnTo>
                      <a:lnTo>
                        <a:pt x="590" y="497"/>
                      </a:lnTo>
                      <a:lnTo>
                        <a:pt x="567" y="530"/>
                      </a:lnTo>
                      <a:lnTo>
                        <a:pt x="540" y="561"/>
                      </a:lnTo>
                      <a:lnTo>
                        <a:pt x="510" y="588"/>
                      </a:lnTo>
                      <a:lnTo>
                        <a:pt x="476" y="611"/>
                      </a:lnTo>
                      <a:lnTo>
                        <a:pt x="439" y="629"/>
                      </a:lnTo>
                      <a:lnTo>
                        <a:pt x="401" y="643"/>
                      </a:lnTo>
                      <a:lnTo>
                        <a:pt x="359" y="650"/>
                      </a:lnTo>
                      <a:lnTo>
                        <a:pt x="316" y="653"/>
                      </a:lnTo>
                      <a:lnTo>
                        <a:pt x="273" y="650"/>
                      </a:lnTo>
                      <a:lnTo>
                        <a:pt x="232" y="643"/>
                      </a:lnTo>
                      <a:lnTo>
                        <a:pt x="193" y="629"/>
                      </a:lnTo>
                      <a:lnTo>
                        <a:pt x="157" y="611"/>
                      </a:lnTo>
                      <a:lnTo>
                        <a:pt x="122" y="588"/>
                      </a:lnTo>
                      <a:lnTo>
                        <a:pt x="92" y="561"/>
                      </a:lnTo>
                      <a:lnTo>
                        <a:pt x="66" y="530"/>
                      </a:lnTo>
                      <a:lnTo>
                        <a:pt x="43" y="497"/>
                      </a:lnTo>
                      <a:lnTo>
                        <a:pt x="25" y="460"/>
                      </a:lnTo>
                      <a:lnTo>
                        <a:pt x="12" y="421"/>
                      </a:lnTo>
                      <a:lnTo>
                        <a:pt x="3" y="379"/>
                      </a:lnTo>
                      <a:lnTo>
                        <a:pt x="0" y="337"/>
                      </a:lnTo>
                      <a:lnTo>
                        <a:pt x="3" y="294"/>
                      </a:lnTo>
                      <a:lnTo>
                        <a:pt x="12" y="253"/>
                      </a:lnTo>
                      <a:lnTo>
                        <a:pt x="25" y="214"/>
                      </a:lnTo>
                      <a:lnTo>
                        <a:pt x="43" y="177"/>
                      </a:lnTo>
                      <a:lnTo>
                        <a:pt x="66" y="143"/>
                      </a:lnTo>
                      <a:lnTo>
                        <a:pt x="92" y="113"/>
                      </a:lnTo>
                      <a:lnTo>
                        <a:pt x="122" y="86"/>
                      </a:lnTo>
                      <a:lnTo>
                        <a:pt x="157" y="64"/>
                      </a:lnTo>
                      <a:lnTo>
                        <a:pt x="193" y="45"/>
                      </a:lnTo>
                      <a:lnTo>
                        <a:pt x="232" y="31"/>
                      </a:lnTo>
                      <a:lnTo>
                        <a:pt x="273" y="24"/>
                      </a:lnTo>
                      <a:lnTo>
                        <a:pt x="316" y="21"/>
                      </a:lnTo>
                      <a:lnTo>
                        <a:pt x="358" y="23"/>
                      </a:lnTo>
                      <a:lnTo>
                        <a:pt x="397" y="31"/>
                      </a:lnTo>
                      <a:lnTo>
                        <a:pt x="434" y="43"/>
                      </a:lnTo>
                      <a:lnTo>
                        <a:pt x="470" y="60"/>
                      </a:lnTo>
                      <a:lnTo>
                        <a:pt x="502" y="81"/>
                      </a:lnTo>
                      <a:lnTo>
                        <a:pt x="532" y="105"/>
                      </a:lnTo>
                      <a:lnTo>
                        <a:pt x="559" y="133"/>
                      </a:lnTo>
                      <a:lnTo>
                        <a:pt x="581" y="165"/>
                      </a:lnTo>
                      <a:lnTo>
                        <a:pt x="10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5" name="Freeform 78">
                  <a:extLst>
                    <a:ext uri="{FF2B5EF4-FFF2-40B4-BE49-F238E27FC236}">
                      <a16:creationId xmlns="" xmlns:a16="http://schemas.microsoft.com/office/drawing/2014/main" id="{528693C7-7FE2-1A6B-E913-DDCC23720738}"/>
                    </a:ext>
                  </a:extLst>
                </p:cNvPr>
                <p:cNvSpPr>
                  <a:spLocks/>
                </p:cNvSpPr>
                <p:nvPr/>
              </p:nvSpPr>
              <p:spPr bwMode="auto">
                <a:xfrm>
                  <a:off x="2536826" y="3059113"/>
                  <a:ext cx="192088" cy="192088"/>
                </a:xfrm>
                <a:custGeom>
                  <a:avLst/>
                  <a:gdLst>
                    <a:gd name="T0" fmla="*/ 542 w 1086"/>
                    <a:gd name="T1" fmla="*/ 0 h 1086"/>
                    <a:gd name="T2" fmla="*/ 601 w 1086"/>
                    <a:gd name="T3" fmla="*/ 3 h 1086"/>
                    <a:gd name="T4" fmla="*/ 659 w 1086"/>
                    <a:gd name="T5" fmla="*/ 13 h 1086"/>
                    <a:gd name="T6" fmla="*/ 714 w 1086"/>
                    <a:gd name="T7" fmla="*/ 28 h 1086"/>
                    <a:gd name="T8" fmla="*/ 767 w 1086"/>
                    <a:gd name="T9" fmla="*/ 48 h 1086"/>
                    <a:gd name="T10" fmla="*/ 816 w 1086"/>
                    <a:gd name="T11" fmla="*/ 74 h 1086"/>
                    <a:gd name="T12" fmla="*/ 864 w 1086"/>
                    <a:gd name="T13" fmla="*/ 105 h 1086"/>
                    <a:gd name="T14" fmla="*/ 907 w 1086"/>
                    <a:gd name="T15" fmla="*/ 141 h 1086"/>
                    <a:gd name="T16" fmla="*/ 945 w 1086"/>
                    <a:gd name="T17" fmla="*/ 179 h 1086"/>
                    <a:gd name="T18" fmla="*/ 981 w 1086"/>
                    <a:gd name="T19" fmla="*/ 222 h 1086"/>
                    <a:gd name="T20" fmla="*/ 1012 w 1086"/>
                    <a:gd name="T21" fmla="*/ 270 h 1086"/>
                    <a:gd name="T22" fmla="*/ 1038 w 1086"/>
                    <a:gd name="T23" fmla="*/ 319 h 1086"/>
                    <a:gd name="T24" fmla="*/ 1058 w 1086"/>
                    <a:gd name="T25" fmla="*/ 372 h 1086"/>
                    <a:gd name="T26" fmla="*/ 1073 w 1086"/>
                    <a:gd name="T27" fmla="*/ 426 h 1086"/>
                    <a:gd name="T28" fmla="*/ 1083 w 1086"/>
                    <a:gd name="T29" fmla="*/ 483 h 1086"/>
                    <a:gd name="T30" fmla="*/ 1086 w 1086"/>
                    <a:gd name="T31" fmla="*/ 543 h 1086"/>
                    <a:gd name="T32" fmla="*/ 1083 w 1086"/>
                    <a:gd name="T33" fmla="*/ 602 h 1086"/>
                    <a:gd name="T34" fmla="*/ 1073 w 1086"/>
                    <a:gd name="T35" fmla="*/ 660 h 1086"/>
                    <a:gd name="T36" fmla="*/ 1058 w 1086"/>
                    <a:gd name="T37" fmla="*/ 714 h 1086"/>
                    <a:gd name="T38" fmla="*/ 1038 w 1086"/>
                    <a:gd name="T39" fmla="*/ 767 h 1086"/>
                    <a:gd name="T40" fmla="*/ 1012 w 1086"/>
                    <a:gd name="T41" fmla="*/ 817 h 1086"/>
                    <a:gd name="T42" fmla="*/ 981 w 1086"/>
                    <a:gd name="T43" fmla="*/ 864 h 1086"/>
                    <a:gd name="T44" fmla="*/ 945 w 1086"/>
                    <a:gd name="T45" fmla="*/ 907 h 1086"/>
                    <a:gd name="T46" fmla="*/ 907 w 1086"/>
                    <a:gd name="T47" fmla="*/ 947 h 1086"/>
                    <a:gd name="T48" fmla="*/ 864 w 1086"/>
                    <a:gd name="T49" fmla="*/ 981 h 1086"/>
                    <a:gd name="T50" fmla="*/ 816 w 1086"/>
                    <a:gd name="T51" fmla="*/ 1012 h 1086"/>
                    <a:gd name="T52" fmla="*/ 767 w 1086"/>
                    <a:gd name="T53" fmla="*/ 1038 h 1086"/>
                    <a:gd name="T54" fmla="*/ 714 w 1086"/>
                    <a:gd name="T55" fmla="*/ 1058 h 1086"/>
                    <a:gd name="T56" fmla="*/ 659 w 1086"/>
                    <a:gd name="T57" fmla="*/ 1073 h 1086"/>
                    <a:gd name="T58" fmla="*/ 601 w 1086"/>
                    <a:gd name="T59" fmla="*/ 1083 h 1086"/>
                    <a:gd name="T60" fmla="*/ 542 w 1086"/>
                    <a:gd name="T61" fmla="*/ 1086 h 1086"/>
                    <a:gd name="T62" fmla="*/ 483 w 1086"/>
                    <a:gd name="T63" fmla="*/ 1083 h 1086"/>
                    <a:gd name="T64" fmla="*/ 426 w 1086"/>
                    <a:gd name="T65" fmla="*/ 1073 h 1086"/>
                    <a:gd name="T66" fmla="*/ 372 w 1086"/>
                    <a:gd name="T67" fmla="*/ 1058 h 1086"/>
                    <a:gd name="T68" fmla="*/ 319 w 1086"/>
                    <a:gd name="T69" fmla="*/ 1038 h 1086"/>
                    <a:gd name="T70" fmla="*/ 269 w 1086"/>
                    <a:gd name="T71" fmla="*/ 1012 h 1086"/>
                    <a:gd name="T72" fmla="*/ 222 w 1086"/>
                    <a:gd name="T73" fmla="*/ 981 h 1086"/>
                    <a:gd name="T74" fmla="*/ 179 w 1086"/>
                    <a:gd name="T75" fmla="*/ 947 h 1086"/>
                    <a:gd name="T76" fmla="*/ 139 w 1086"/>
                    <a:gd name="T77" fmla="*/ 907 h 1086"/>
                    <a:gd name="T78" fmla="*/ 105 w 1086"/>
                    <a:gd name="T79" fmla="*/ 864 h 1086"/>
                    <a:gd name="T80" fmla="*/ 74 w 1086"/>
                    <a:gd name="T81" fmla="*/ 817 h 1086"/>
                    <a:gd name="T82" fmla="*/ 48 w 1086"/>
                    <a:gd name="T83" fmla="*/ 767 h 1086"/>
                    <a:gd name="T84" fmla="*/ 28 w 1086"/>
                    <a:gd name="T85" fmla="*/ 714 h 1086"/>
                    <a:gd name="T86" fmla="*/ 13 w 1086"/>
                    <a:gd name="T87" fmla="*/ 660 h 1086"/>
                    <a:gd name="T88" fmla="*/ 3 w 1086"/>
                    <a:gd name="T89" fmla="*/ 602 h 1086"/>
                    <a:gd name="T90" fmla="*/ 0 w 1086"/>
                    <a:gd name="T91" fmla="*/ 543 h 1086"/>
                    <a:gd name="T92" fmla="*/ 3 w 1086"/>
                    <a:gd name="T93" fmla="*/ 483 h 1086"/>
                    <a:gd name="T94" fmla="*/ 13 w 1086"/>
                    <a:gd name="T95" fmla="*/ 426 h 1086"/>
                    <a:gd name="T96" fmla="*/ 28 w 1086"/>
                    <a:gd name="T97" fmla="*/ 372 h 1086"/>
                    <a:gd name="T98" fmla="*/ 48 w 1086"/>
                    <a:gd name="T99" fmla="*/ 319 h 1086"/>
                    <a:gd name="T100" fmla="*/ 74 w 1086"/>
                    <a:gd name="T101" fmla="*/ 270 h 1086"/>
                    <a:gd name="T102" fmla="*/ 105 w 1086"/>
                    <a:gd name="T103" fmla="*/ 222 h 1086"/>
                    <a:gd name="T104" fmla="*/ 139 w 1086"/>
                    <a:gd name="T105" fmla="*/ 179 h 1086"/>
                    <a:gd name="T106" fmla="*/ 179 w 1086"/>
                    <a:gd name="T107" fmla="*/ 141 h 1086"/>
                    <a:gd name="T108" fmla="*/ 222 w 1086"/>
                    <a:gd name="T109" fmla="*/ 105 h 1086"/>
                    <a:gd name="T110" fmla="*/ 269 w 1086"/>
                    <a:gd name="T111" fmla="*/ 74 h 1086"/>
                    <a:gd name="T112" fmla="*/ 319 w 1086"/>
                    <a:gd name="T113" fmla="*/ 48 h 1086"/>
                    <a:gd name="T114" fmla="*/ 372 w 1086"/>
                    <a:gd name="T115" fmla="*/ 28 h 1086"/>
                    <a:gd name="T116" fmla="*/ 426 w 1086"/>
                    <a:gd name="T117" fmla="*/ 13 h 1086"/>
                    <a:gd name="T118" fmla="*/ 483 w 1086"/>
                    <a:gd name="T119" fmla="*/ 3 h 1086"/>
                    <a:gd name="T120" fmla="*/ 542 w 1086"/>
                    <a:gd name="T121" fmla="*/ 0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6" h="1086">
                      <a:moveTo>
                        <a:pt x="542" y="0"/>
                      </a:moveTo>
                      <a:lnTo>
                        <a:pt x="601" y="3"/>
                      </a:lnTo>
                      <a:lnTo>
                        <a:pt x="659" y="13"/>
                      </a:lnTo>
                      <a:lnTo>
                        <a:pt x="714" y="28"/>
                      </a:lnTo>
                      <a:lnTo>
                        <a:pt x="767" y="48"/>
                      </a:lnTo>
                      <a:lnTo>
                        <a:pt x="816" y="74"/>
                      </a:lnTo>
                      <a:lnTo>
                        <a:pt x="864" y="105"/>
                      </a:lnTo>
                      <a:lnTo>
                        <a:pt x="907" y="141"/>
                      </a:lnTo>
                      <a:lnTo>
                        <a:pt x="945" y="179"/>
                      </a:lnTo>
                      <a:lnTo>
                        <a:pt x="981" y="222"/>
                      </a:lnTo>
                      <a:lnTo>
                        <a:pt x="1012" y="270"/>
                      </a:lnTo>
                      <a:lnTo>
                        <a:pt x="1038" y="319"/>
                      </a:lnTo>
                      <a:lnTo>
                        <a:pt x="1058" y="372"/>
                      </a:lnTo>
                      <a:lnTo>
                        <a:pt x="1073" y="426"/>
                      </a:lnTo>
                      <a:lnTo>
                        <a:pt x="1083" y="483"/>
                      </a:lnTo>
                      <a:lnTo>
                        <a:pt x="1086" y="543"/>
                      </a:lnTo>
                      <a:lnTo>
                        <a:pt x="1083" y="602"/>
                      </a:lnTo>
                      <a:lnTo>
                        <a:pt x="1073" y="660"/>
                      </a:lnTo>
                      <a:lnTo>
                        <a:pt x="1058" y="714"/>
                      </a:lnTo>
                      <a:lnTo>
                        <a:pt x="1038" y="767"/>
                      </a:lnTo>
                      <a:lnTo>
                        <a:pt x="1012" y="817"/>
                      </a:lnTo>
                      <a:lnTo>
                        <a:pt x="981" y="864"/>
                      </a:lnTo>
                      <a:lnTo>
                        <a:pt x="945" y="907"/>
                      </a:lnTo>
                      <a:lnTo>
                        <a:pt x="907" y="947"/>
                      </a:lnTo>
                      <a:lnTo>
                        <a:pt x="864" y="981"/>
                      </a:lnTo>
                      <a:lnTo>
                        <a:pt x="816" y="1012"/>
                      </a:lnTo>
                      <a:lnTo>
                        <a:pt x="767" y="1038"/>
                      </a:lnTo>
                      <a:lnTo>
                        <a:pt x="714" y="1058"/>
                      </a:lnTo>
                      <a:lnTo>
                        <a:pt x="659" y="1073"/>
                      </a:lnTo>
                      <a:lnTo>
                        <a:pt x="601" y="1083"/>
                      </a:lnTo>
                      <a:lnTo>
                        <a:pt x="542" y="1086"/>
                      </a:lnTo>
                      <a:lnTo>
                        <a:pt x="483" y="1083"/>
                      </a:lnTo>
                      <a:lnTo>
                        <a:pt x="426" y="1073"/>
                      </a:lnTo>
                      <a:lnTo>
                        <a:pt x="372" y="1058"/>
                      </a:lnTo>
                      <a:lnTo>
                        <a:pt x="319" y="1038"/>
                      </a:lnTo>
                      <a:lnTo>
                        <a:pt x="269" y="1012"/>
                      </a:lnTo>
                      <a:lnTo>
                        <a:pt x="222" y="981"/>
                      </a:lnTo>
                      <a:lnTo>
                        <a:pt x="179" y="947"/>
                      </a:lnTo>
                      <a:lnTo>
                        <a:pt x="139" y="907"/>
                      </a:lnTo>
                      <a:lnTo>
                        <a:pt x="105" y="864"/>
                      </a:lnTo>
                      <a:lnTo>
                        <a:pt x="74" y="817"/>
                      </a:lnTo>
                      <a:lnTo>
                        <a:pt x="48" y="767"/>
                      </a:lnTo>
                      <a:lnTo>
                        <a:pt x="28" y="714"/>
                      </a:lnTo>
                      <a:lnTo>
                        <a:pt x="13" y="660"/>
                      </a:lnTo>
                      <a:lnTo>
                        <a:pt x="3" y="602"/>
                      </a:lnTo>
                      <a:lnTo>
                        <a:pt x="0" y="543"/>
                      </a:lnTo>
                      <a:lnTo>
                        <a:pt x="3" y="483"/>
                      </a:lnTo>
                      <a:lnTo>
                        <a:pt x="13" y="426"/>
                      </a:lnTo>
                      <a:lnTo>
                        <a:pt x="28" y="372"/>
                      </a:lnTo>
                      <a:lnTo>
                        <a:pt x="48" y="319"/>
                      </a:lnTo>
                      <a:lnTo>
                        <a:pt x="74" y="270"/>
                      </a:lnTo>
                      <a:lnTo>
                        <a:pt x="105" y="222"/>
                      </a:lnTo>
                      <a:lnTo>
                        <a:pt x="139" y="179"/>
                      </a:lnTo>
                      <a:lnTo>
                        <a:pt x="179" y="141"/>
                      </a:lnTo>
                      <a:lnTo>
                        <a:pt x="222" y="105"/>
                      </a:lnTo>
                      <a:lnTo>
                        <a:pt x="269" y="74"/>
                      </a:lnTo>
                      <a:lnTo>
                        <a:pt x="319" y="48"/>
                      </a:lnTo>
                      <a:lnTo>
                        <a:pt x="372" y="28"/>
                      </a:lnTo>
                      <a:lnTo>
                        <a:pt x="426" y="13"/>
                      </a:lnTo>
                      <a:lnTo>
                        <a:pt x="483" y="3"/>
                      </a:lnTo>
                      <a:lnTo>
                        <a:pt x="5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grpSp>
    </p:spTree>
    <p:extLst>
      <p:ext uri="{BB962C8B-B14F-4D97-AF65-F5344CB8AC3E}">
        <p14:creationId xmlns:p14="http://schemas.microsoft.com/office/powerpoint/2010/main" val="3411020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5400797-1246-8544-7CCB-F7B31341CA28}"/>
            </a:ext>
          </a:extLst>
        </p:cNvPr>
        <p:cNvGrpSpPr/>
        <p:nvPr/>
      </p:nvGrpSpPr>
      <p:grpSpPr>
        <a:xfrm>
          <a:off x="0" y="0"/>
          <a:ext cx="0" cy="0"/>
          <a:chOff x="0" y="0"/>
          <a:chExt cx="0" cy="0"/>
        </a:xfrm>
      </p:grpSpPr>
      <p:graphicFrame>
        <p:nvGraphicFramePr>
          <p:cNvPr id="10" name="Table 9">
            <a:extLst>
              <a:ext uri="{FF2B5EF4-FFF2-40B4-BE49-F238E27FC236}">
                <a16:creationId xmlns="" xmlns:a16="http://schemas.microsoft.com/office/drawing/2014/main" id="{C0C10A2F-D1D1-33BC-80A2-EE9A1601AE0F}"/>
              </a:ext>
            </a:extLst>
          </p:cNvPr>
          <p:cNvGraphicFramePr>
            <a:graphicFrameLocks noGrp="1"/>
          </p:cNvGraphicFramePr>
          <p:nvPr>
            <p:extLst>
              <p:ext uri="{D42A27DB-BD31-4B8C-83A1-F6EECF244321}">
                <p14:modId xmlns:p14="http://schemas.microsoft.com/office/powerpoint/2010/main" val="2109993952"/>
              </p:ext>
            </p:extLst>
          </p:nvPr>
        </p:nvGraphicFramePr>
        <p:xfrm>
          <a:off x="344209" y="304378"/>
          <a:ext cx="10958235" cy="944880"/>
        </p:xfrm>
        <a:graphic>
          <a:graphicData uri="http://schemas.openxmlformats.org/drawingml/2006/table">
            <a:tbl>
              <a:tblPr firstRow="1" bandRow="1">
                <a:tableStyleId>{93296810-A885-4BE3-A3E7-6D5BEEA58F35}</a:tableStyleId>
              </a:tblPr>
              <a:tblGrid>
                <a:gridCol w="10958235">
                  <a:extLst>
                    <a:ext uri="{9D8B030D-6E8A-4147-A177-3AD203B41FA5}">
                      <a16:colId xmlns="" xmlns:a16="http://schemas.microsoft.com/office/drawing/2014/main" val="3832995452"/>
                    </a:ext>
                  </a:extLst>
                </a:gridCol>
              </a:tblGrid>
              <a:tr h="541538">
                <a:tc>
                  <a:txBody>
                    <a:bodyPr/>
                    <a:lstStyle/>
                    <a:p>
                      <a:pPr algn="ctr"/>
                      <a:r>
                        <a:rPr lang="ru-RU" sz="2800" dirty="0">
                          <a:solidFill>
                            <a:srgbClr val="009900"/>
                          </a:solidFill>
                        </a:rPr>
                        <a:t>Сесија 2</a:t>
                      </a:r>
                    </a:p>
                    <a:p>
                      <a:pPr algn="ctr"/>
                      <a:r>
                        <a:rPr lang="ru-RU" sz="2800" dirty="0">
                          <a:solidFill>
                            <a:srgbClr val="009900"/>
                          </a:solidFill>
                        </a:rPr>
                        <a:t>Дизајн и развој обуке</a:t>
                      </a: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sp>
        <p:nvSpPr>
          <p:cNvPr id="3" name="TextBox 2">
            <a:extLst>
              <a:ext uri="{FF2B5EF4-FFF2-40B4-BE49-F238E27FC236}">
                <a16:creationId xmlns="" xmlns:a16="http://schemas.microsoft.com/office/drawing/2014/main" id="{52FD3797-D239-3718-D4EB-04F513976088}"/>
              </a:ext>
            </a:extLst>
          </p:cNvPr>
          <p:cNvSpPr txBox="1"/>
          <p:nvPr/>
        </p:nvSpPr>
        <p:spPr>
          <a:xfrm>
            <a:off x="714704" y="3294994"/>
            <a:ext cx="11140966" cy="523220"/>
          </a:xfrm>
          <a:prstGeom prst="rect">
            <a:avLst/>
          </a:prstGeom>
          <a:noFill/>
        </p:spPr>
        <p:txBody>
          <a:bodyPr wrap="square">
            <a:spAutoFit/>
          </a:bodyPr>
          <a:lstStyle/>
          <a:p>
            <a:pPr algn="ctr"/>
            <a:r>
              <a:rPr lang="ru-RU" sz="2800" b="1" dirty="0">
                <a:solidFill>
                  <a:srgbClr val="009900"/>
                </a:solidFill>
              </a:rPr>
              <a:t>Модуларни програм обуке за озелењавања пословања </a:t>
            </a:r>
          </a:p>
        </p:txBody>
      </p:sp>
    </p:spTree>
    <p:extLst>
      <p:ext uri="{BB962C8B-B14F-4D97-AF65-F5344CB8AC3E}">
        <p14:creationId xmlns:p14="http://schemas.microsoft.com/office/powerpoint/2010/main" val="41056810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F1DB8B2F-64C8-719C-D380-ECD9FDDA95ED}"/>
              </a:ext>
            </a:extLst>
          </p:cNvPr>
          <p:cNvGraphicFramePr>
            <a:graphicFrameLocks noGrp="1"/>
          </p:cNvGraphicFramePr>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 xmlns:a16="http://schemas.microsoft.com/office/drawing/2014/main" val="3832995452"/>
                    </a:ext>
                  </a:extLst>
                </a:gridCol>
              </a:tblGrid>
              <a:tr h="370840">
                <a:tc>
                  <a:txBody>
                    <a:bodyPr/>
                    <a:lstStyle/>
                    <a:p>
                      <a:pPr algn="ctr"/>
                      <a:r>
                        <a:rPr lang="sr-Cyrl-RS" sz="2000" b="1" noProof="0" dirty="0">
                          <a:solidFill>
                            <a:srgbClr val="00B050"/>
                          </a:solidFill>
                        </a:rPr>
                        <a:t>Структура и садржаја обука за МСП-а</a:t>
                      </a: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sp>
        <p:nvSpPr>
          <p:cNvPr id="5" name="TextBox 4">
            <a:extLst>
              <a:ext uri="{FF2B5EF4-FFF2-40B4-BE49-F238E27FC236}">
                <a16:creationId xmlns="" xmlns:a16="http://schemas.microsoft.com/office/drawing/2014/main" id="{AEA8299F-FF4E-6DB3-2950-33D34C00B591}"/>
              </a:ext>
            </a:extLst>
          </p:cNvPr>
          <p:cNvSpPr txBox="1"/>
          <p:nvPr/>
        </p:nvSpPr>
        <p:spPr>
          <a:xfrm>
            <a:off x="283894" y="1059925"/>
            <a:ext cx="6096000" cy="4708981"/>
          </a:xfrm>
          <a:prstGeom prst="rect">
            <a:avLst/>
          </a:prstGeom>
          <a:noFill/>
        </p:spPr>
        <p:txBody>
          <a:bodyPr wrap="square">
            <a:spAutoFit/>
          </a:bodyPr>
          <a:lstStyle/>
          <a:p>
            <a:pPr marL="285750" indent="-285750" algn="just">
              <a:buFont typeface="Arial" panose="020B0604020202020204" pitchFamily="34" charset="0"/>
              <a:buChar char="•"/>
            </a:pPr>
            <a:r>
              <a:rPr lang="ru-RU" sz="2000" b="1" dirty="0"/>
              <a:t>Модуларни тип обуке</a:t>
            </a:r>
            <a:r>
              <a:rPr lang="ru-RU" sz="2000" dirty="0"/>
              <a:t>: 1) Рециклажа и смањење отпада; 2) Очување енергије и воде; 3) Спречавање загађења;4) Зелена дистрибуција (паковање и одрживи транспорт) и 5) Зелене набавке и зелени финансијски инструменти.</a:t>
            </a:r>
          </a:p>
          <a:p>
            <a:pPr marL="285750" indent="-285750" algn="just">
              <a:buFont typeface="Arial" panose="020B0604020202020204" pitchFamily="34" charset="0"/>
              <a:buChar char="•"/>
            </a:pPr>
            <a:endParaRPr lang="ru-RU" sz="2000" dirty="0"/>
          </a:p>
          <a:p>
            <a:pPr marL="285750" indent="-285750" algn="just">
              <a:buFont typeface="Arial" panose="020B0604020202020204" pitchFamily="34" charset="0"/>
              <a:buChar char="•"/>
            </a:pPr>
            <a:r>
              <a:rPr lang="ru-RU" sz="2000" b="1" dirty="0"/>
              <a:t>Циљ обуке</a:t>
            </a:r>
            <a:r>
              <a:rPr lang="ru-RU" sz="2000" dirty="0"/>
              <a:t>: стицање практичних знања и вештина за озелењавање пословања микро, малих и средњих предузећа као и предузетничких и занатских радњи. </a:t>
            </a:r>
          </a:p>
          <a:p>
            <a:pPr marL="285750" indent="-285750" algn="just">
              <a:buFont typeface="Arial" panose="020B0604020202020204" pitchFamily="34" charset="0"/>
              <a:buChar char="•"/>
            </a:pPr>
            <a:endParaRPr lang="ru-RU" sz="2000" dirty="0"/>
          </a:p>
          <a:p>
            <a:pPr marL="285750" indent="-285750" algn="just">
              <a:buFont typeface="Arial" panose="020B0604020202020204" pitchFamily="34" charset="0"/>
              <a:buChar char="•"/>
            </a:pPr>
            <a:r>
              <a:rPr lang="ru-RU" sz="2000" b="1" dirty="0"/>
              <a:t>Број полазника по обуци 10 представника МСП-а </a:t>
            </a:r>
          </a:p>
          <a:p>
            <a:pPr marL="285750" indent="-285750" algn="just">
              <a:buFont typeface="Arial" panose="020B0604020202020204" pitchFamily="34" charset="0"/>
              <a:buChar char="•"/>
            </a:pPr>
            <a:endParaRPr lang="ru-RU" sz="2000" dirty="0"/>
          </a:p>
          <a:p>
            <a:pPr marL="285750" indent="-285750" algn="just">
              <a:buFont typeface="Arial" panose="020B0604020202020204" pitchFamily="34" charset="0"/>
              <a:buChar char="•"/>
            </a:pPr>
            <a:r>
              <a:rPr lang="ru-RU" sz="2000" b="1" dirty="0"/>
              <a:t>Трајање обуке 3 дана.</a:t>
            </a:r>
          </a:p>
          <a:p>
            <a:pPr marL="285750" indent="-285750" algn="just">
              <a:buFont typeface="Arial" panose="020B0604020202020204" pitchFamily="34" charset="0"/>
              <a:buChar char="•"/>
            </a:pPr>
            <a:endParaRPr lang="ru-RU" sz="2000" b="1" dirty="0"/>
          </a:p>
        </p:txBody>
      </p:sp>
      <p:grpSp>
        <p:nvGrpSpPr>
          <p:cNvPr id="80" name="Group 79">
            <a:extLst>
              <a:ext uri="{FF2B5EF4-FFF2-40B4-BE49-F238E27FC236}">
                <a16:creationId xmlns="" xmlns:a16="http://schemas.microsoft.com/office/drawing/2014/main" id="{8EDAD6A6-09D1-7E9A-82E7-38E5F6865D4A}"/>
              </a:ext>
            </a:extLst>
          </p:cNvPr>
          <p:cNvGrpSpPr/>
          <p:nvPr/>
        </p:nvGrpSpPr>
        <p:grpSpPr>
          <a:xfrm>
            <a:off x="3968609" y="2729811"/>
            <a:ext cx="7950122" cy="3516977"/>
            <a:chOff x="653336" y="1532383"/>
            <a:chExt cx="7950122" cy="3516977"/>
          </a:xfrm>
        </p:grpSpPr>
        <p:sp>
          <p:nvSpPr>
            <p:cNvPr id="47" name="Rectangle 2">
              <a:extLst>
                <a:ext uri="{FF2B5EF4-FFF2-40B4-BE49-F238E27FC236}">
                  <a16:creationId xmlns="" xmlns:a16="http://schemas.microsoft.com/office/drawing/2014/main" id="{00E20D70-A4A7-EC3F-0787-753EB8D8AE0E}"/>
                </a:ext>
              </a:extLst>
            </p:cNvPr>
            <p:cNvSpPr/>
            <p:nvPr/>
          </p:nvSpPr>
          <p:spPr>
            <a:xfrm>
              <a:off x="653338" y="4419657"/>
              <a:ext cx="1924956" cy="609541"/>
            </a:xfrm>
            <a:custGeom>
              <a:avLst/>
              <a:gdLst>
                <a:gd name="connsiteX0" fmla="*/ 0 w 996497"/>
                <a:gd name="connsiteY0" fmla="*/ 0 h 627830"/>
                <a:gd name="connsiteX1" fmla="*/ 996497 w 996497"/>
                <a:gd name="connsiteY1" fmla="*/ 0 h 627830"/>
                <a:gd name="connsiteX2" fmla="*/ 996497 w 996497"/>
                <a:gd name="connsiteY2" fmla="*/ 627830 h 627830"/>
                <a:gd name="connsiteX3" fmla="*/ 0 w 996497"/>
                <a:gd name="connsiteY3" fmla="*/ 627830 h 627830"/>
                <a:gd name="connsiteX4" fmla="*/ 0 w 996497"/>
                <a:gd name="connsiteY4" fmla="*/ 0 h 627830"/>
                <a:gd name="connsiteX0" fmla="*/ 658368 w 1654865"/>
                <a:gd name="connsiteY0" fmla="*/ 0 h 627830"/>
                <a:gd name="connsiteX1" fmla="*/ 1654865 w 1654865"/>
                <a:gd name="connsiteY1" fmla="*/ 0 h 627830"/>
                <a:gd name="connsiteX2" fmla="*/ 1654865 w 1654865"/>
                <a:gd name="connsiteY2" fmla="*/ 627830 h 627830"/>
                <a:gd name="connsiteX3" fmla="*/ 0 w 1654865"/>
                <a:gd name="connsiteY3" fmla="*/ 609542 h 627830"/>
                <a:gd name="connsiteX4" fmla="*/ 658368 w 1654865"/>
                <a:gd name="connsiteY4" fmla="*/ 0 h 627830"/>
                <a:gd name="connsiteX0" fmla="*/ 658368 w 1691441"/>
                <a:gd name="connsiteY0" fmla="*/ 0 h 613199"/>
                <a:gd name="connsiteX1" fmla="*/ 1654865 w 1691441"/>
                <a:gd name="connsiteY1" fmla="*/ 0 h 613199"/>
                <a:gd name="connsiteX2" fmla="*/ 1691441 w 1691441"/>
                <a:gd name="connsiteY2" fmla="*/ 613199 h 613199"/>
                <a:gd name="connsiteX3" fmla="*/ 0 w 1691441"/>
                <a:gd name="connsiteY3" fmla="*/ 609542 h 613199"/>
                <a:gd name="connsiteX4" fmla="*/ 658368 w 1691441"/>
                <a:gd name="connsiteY4" fmla="*/ 0 h 613199"/>
                <a:gd name="connsiteX0" fmla="*/ 658368 w 1695098"/>
                <a:gd name="connsiteY0" fmla="*/ 0 h 609542"/>
                <a:gd name="connsiteX1" fmla="*/ 1654865 w 1695098"/>
                <a:gd name="connsiteY1" fmla="*/ 0 h 609542"/>
                <a:gd name="connsiteX2" fmla="*/ 1695098 w 1695098"/>
                <a:gd name="connsiteY2" fmla="*/ 605883 h 609542"/>
                <a:gd name="connsiteX3" fmla="*/ 0 w 1695098"/>
                <a:gd name="connsiteY3" fmla="*/ 609542 h 609542"/>
                <a:gd name="connsiteX4" fmla="*/ 658368 w 1695098"/>
                <a:gd name="connsiteY4" fmla="*/ 0 h 609542"/>
                <a:gd name="connsiteX0" fmla="*/ 658368 w 1695098"/>
                <a:gd name="connsiteY0" fmla="*/ 0 h 616855"/>
                <a:gd name="connsiteX1" fmla="*/ 1654865 w 1695098"/>
                <a:gd name="connsiteY1" fmla="*/ 0 h 616855"/>
                <a:gd name="connsiteX2" fmla="*/ 1695098 w 1695098"/>
                <a:gd name="connsiteY2" fmla="*/ 616855 h 616855"/>
                <a:gd name="connsiteX3" fmla="*/ 0 w 1695098"/>
                <a:gd name="connsiteY3" fmla="*/ 609542 h 616855"/>
                <a:gd name="connsiteX4" fmla="*/ 658368 w 1695098"/>
                <a:gd name="connsiteY4" fmla="*/ 0 h 616855"/>
                <a:gd name="connsiteX0" fmla="*/ 658368 w 1695098"/>
                <a:gd name="connsiteY0" fmla="*/ 0 h 609542"/>
                <a:gd name="connsiteX1" fmla="*/ 1654865 w 1695098"/>
                <a:gd name="connsiteY1" fmla="*/ 0 h 609542"/>
                <a:gd name="connsiteX2" fmla="*/ 1695098 w 1695098"/>
                <a:gd name="connsiteY2" fmla="*/ 605883 h 609542"/>
                <a:gd name="connsiteX3" fmla="*/ 0 w 1695098"/>
                <a:gd name="connsiteY3" fmla="*/ 609542 h 609542"/>
                <a:gd name="connsiteX4" fmla="*/ 658368 w 1695098"/>
                <a:gd name="connsiteY4" fmla="*/ 0 h 609542"/>
                <a:gd name="connsiteX0" fmla="*/ 658368 w 1962103"/>
                <a:gd name="connsiteY0" fmla="*/ 0 h 609542"/>
                <a:gd name="connsiteX1" fmla="*/ 1962103 w 1962103"/>
                <a:gd name="connsiteY1" fmla="*/ 0 h 609542"/>
                <a:gd name="connsiteX2" fmla="*/ 1695098 w 1962103"/>
                <a:gd name="connsiteY2" fmla="*/ 605883 h 609542"/>
                <a:gd name="connsiteX3" fmla="*/ 0 w 1962103"/>
                <a:gd name="connsiteY3" fmla="*/ 609542 h 609542"/>
                <a:gd name="connsiteX4" fmla="*/ 658368 w 1962103"/>
                <a:gd name="connsiteY4" fmla="*/ 0 h 609542"/>
                <a:gd name="connsiteX0" fmla="*/ 658368 w 1962103"/>
                <a:gd name="connsiteY0" fmla="*/ 0 h 613198"/>
                <a:gd name="connsiteX1" fmla="*/ 1962103 w 1962103"/>
                <a:gd name="connsiteY1" fmla="*/ 0 h 613198"/>
                <a:gd name="connsiteX2" fmla="*/ 1695098 w 1962103"/>
                <a:gd name="connsiteY2" fmla="*/ 613198 h 613198"/>
                <a:gd name="connsiteX3" fmla="*/ 0 w 1962103"/>
                <a:gd name="connsiteY3" fmla="*/ 609542 h 613198"/>
                <a:gd name="connsiteX4" fmla="*/ 658368 w 1962103"/>
                <a:gd name="connsiteY4" fmla="*/ 0 h 613198"/>
                <a:gd name="connsiteX0" fmla="*/ 658368 w 1962103"/>
                <a:gd name="connsiteY0" fmla="*/ 0 h 609542"/>
                <a:gd name="connsiteX1" fmla="*/ 1962103 w 1962103"/>
                <a:gd name="connsiteY1" fmla="*/ 0 h 609542"/>
                <a:gd name="connsiteX2" fmla="*/ 1698755 w 1962103"/>
                <a:gd name="connsiteY2" fmla="*/ 605883 h 609542"/>
                <a:gd name="connsiteX3" fmla="*/ 0 w 1962103"/>
                <a:gd name="connsiteY3" fmla="*/ 609542 h 609542"/>
                <a:gd name="connsiteX4" fmla="*/ 658368 w 1962103"/>
                <a:gd name="connsiteY4" fmla="*/ 0 h 609542"/>
                <a:gd name="connsiteX0" fmla="*/ 658368 w 1962103"/>
                <a:gd name="connsiteY0" fmla="*/ 0 h 609542"/>
                <a:gd name="connsiteX1" fmla="*/ 1962103 w 1962103"/>
                <a:gd name="connsiteY1" fmla="*/ 0 h 609542"/>
                <a:gd name="connsiteX2" fmla="*/ 1687782 w 1962103"/>
                <a:gd name="connsiteY2" fmla="*/ 609541 h 609542"/>
                <a:gd name="connsiteX3" fmla="*/ 0 w 1962103"/>
                <a:gd name="connsiteY3" fmla="*/ 609542 h 609542"/>
                <a:gd name="connsiteX4" fmla="*/ 658368 w 1962103"/>
                <a:gd name="connsiteY4" fmla="*/ 0 h 609542"/>
                <a:gd name="connsiteX0" fmla="*/ 658368 w 1962103"/>
                <a:gd name="connsiteY0" fmla="*/ 0 h 609542"/>
                <a:gd name="connsiteX1" fmla="*/ 1962103 w 1962103"/>
                <a:gd name="connsiteY1" fmla="*/ 0 h 609542"/>
                <a:gd name="connsiteX2" fmla="*/ 1694926 w 1962103"/>
                <a:gd name="connsiteY2" fmla="*/ 609541 h 609542"/>
                <a:gd name="connsiteX3" fmla="*/ 0 w 1962103"/>
                <a:gd name="connsiteY3" fmla="*/ 609542 h 609542"/>
                <a:gd name="connsiteX4" fmla="*/ 658368 w 1962103"/>
                <a:gd name="connsiteY4" fmla="*/ 0 h 609542"/>
                <a:gd name="connsiteX0" fmla="*/ 658368 w 1966866"/>
                <a:gd name="connsiteY0" fmla="*/ 0 h 609542"/>
                <a:gd name="connsiteX1" fmla="*/ 1966866 w 1966866"/>
                <a:gd name="connsiteY1" fmla="*/ 2381 h 609542"/>
                <a:gd name="connsiteX2" fmla="*/ 1694926 w 1966866"/>
                <a:gd name="connsiteY2" fmla="*/ 609541 h 609542"/>
                <a:gd name="connsiteX3" fmla="*/ 0 w 1966866"/>
                <a:gd name="connsiteY3" fmla="*/ 609542 h 609542"/>
                <a:gd name="connsiteX4" fmla="*/ 658368 w 1966866"/>
                <a:gd name="connsiteY4" fmla="*/ 0 h 609542"/>
                <a:gd name="connsiteX0" fmla="*/ 608838 w 1917336"/>
                <a:gd name="connsiteY0" fmla="*/ 0 h 609541"/>
                <a:gd name="connsiteX1" fmla="*/ 1917336 w 1917336"/>
                <a:gd name="connsiteY1" fmla="*/ 2381 h 609541"/>
                <a:gd name="connsiteX2" fmla="*/ 1645396 w 1917336"/>
                <a:gd name="connsiteY2" fmla="*/ 609541 h 609541"/>
                <a:gd name="connsiteX3" fmla="*/ 0 w 1917336"/>
                <a:gd name="connsiteY3" fmla="*/ 556202 h 609541"/>
                <a:gd name="connsiteX4" fmla="*/ 608838 w 1917336"/>
                <a:gd name="connsiteY4" fmla="*/ 0 h 609541"/>
                <a:gd name="connsiteX0" fmla="*/ 616458 w 1924956"/>
                <a:gd name="connsiteY0" fmla="*/ 0 h 609541"/>
                <a:gd name="connsiteX1" fmla="*/ 1924956 w 1924956"/>
                <a:gd name="connsiteY1" fmla="*/ 2381 h 609541"/>
                <a:gd name="connsiteX2" fmla="*/ 1653016 w 1924956"/>
                <a:gd name="connsiteY2" fmla="*/ 609541 h 609541"/>
                <a:gd name="connsiteX3" fmla="*/ 0 w 1924956"/>
                <a:gd name="connsiteY3" fmla="*/ 560012 h 609541"/>
                <a:gd name="connsiteX4" fmla="*/ 616458 w 1924956"/>
                <a:gd name="connsiteY4" fmla="*/ 0 h 609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956" h="609541">
                  <a:moveTo>
                    <a:pt x="616458" y="0"/>
                  </a:moveTo>
                  <a:lnTo>
                    <a:pt x="1924956" y="2381"/>
                  </a:lnTo>
                  <a:lnTo>
                    <a:pt x="1653016" y="609541"/>
                  </a:lnTo>
                  <a:lnTo>
                    <a:pt x="0" y="560012"/>
                  </a:lnTo>
                  <a:lnTo>
                    <a:pt x="616458" y="0"/>
                  </a:lnTo>
                  <a:close/>
                </a:path>
              </a:pathLst>
            </a:custGeom>
            <a:solidFill>
              <a:srgbClr val="80CB3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48" name="Rectangle 3">
              <a:extLst>
                <a:ext uri="{FF2B5EF4-FFF2-40B4-BE49-F238E27FC236}">
                  <a16:creationId xmlns="" xmlns:a16="http://schemas.microsoft.com/office/drawing/2014/main" id="{4199EA3D-7F4F-37AA-D4AC-44C1EF045321}"/>
                </a:ext>
              </a:extLst>
            </p:cNvPr>
            <p:cNvSpPr/>
            <p:nvPr/>
          </p:nvSpPr>
          <p:spPr>
            <a:xfrm>
              <a:off x="653336" y="4973276"/>
              <a:ext cx="1655229" cy="76084"/>
            </a:xfrm>
            <a:custGeom>
              <a:avLst/>
              <a:gdLst>
                <a:gd name="connsiteX0" fmla="*/ 0 w 1680470"/>
                <a:gd name="connsiteY0" fmla="*/ 0 h 45719"/>
                <a:gd name="connsiteX1" fmla="*/ 1680470 w 1680470"/>
                <a:gd name="connsiteY1" fmla="*/ 0 h 45719"/>
                <a:gd name="connsiteX2" fmla="*/ 1680470 w 1680470"/>
                <a:gd name="connsiteY2" fmla="*/ 45719 h 45719"/>
                <a:gd name="connsiteX3" fmla="*/ 0 w 1680470"/>
                <a:gd name="connsiteY3" fmla="*/ 45719 h 45719"/>
                <a:gd name="connsiteX4" fmla="*/ 0 w 1680470"/>
                <a:gd name="connsiteY4" fmla="*/ 0 h 45719"/>
                <a:gd name="connsiteX0" fmla="*/ 0 w 1680470"/>
                <a:gd name="connsiteY0" fmla="*/ 0 h 71322"/>
                <a:gd name="connsiteX1" fmla="*/ 1680470 w 1680470"/>
                <a:gd name="connsiteY1" fmla="*/ 0 h 71322"/>
                <a:gd name="connsiteX2" fmla="*/ 1680470 w 1680470"/>
                <a:gd name="connsiteY2" fmla="*/ 71322 h 71322"/>
                <a:gd name="connsiteX3" fmla="*/ 0 w 1680470"/>
                <a:gd name="connsiteY3" fmla="*/ 45719 h 71322"/>
                <a:gd name="connsiteX4" fmla="*/ 0 w 1680470"/>
                <a:gd name="connsiteY4" fmla="*/ 0 h 71322"/>
                <a:gd name="connsiteX0" fmla="*/ 0 w 1680470"/>
                <a:gd name="connsiteY0" fmla="*/ 0 h 74980"/>
                <a:gd name="connsiteX1" fmla="*/ 1680470 w 1680470"/>
                <a:gd name="connsiteY1" fmla="*/ 0 h 74980"/>
                <a:gd name="connsiteX2" fmla="*/ 1680470 w 1680470"/>
                <a:gd name="connsiteY2" fmla="*/ 71322 h 74980"/>
                <a:gd name="connsiteX3" fmla="*/ 0 w 1680470"/>
                <a:gd name="connsiteY3" fmla="*/ 74980 h 74980"/>
                <a:gd name="connsiteX4" fmla="*/ 0 w 1680470"/>
                <a:gd name="connsiteY4" fmla="*/ 0 h 74980"/>
                <a:gd name="connsiteX0" fmla="*/ 0 w 1699520"/>
                <a:gd name="connsiteY0" fmla="*/ 0 h 74980"/>
                <a:gd name="connsiteX1" fmla="*/ 1699520 w 1699520"/>
                <a:gd name="connsiteY1" fmla="*/ 0 h 74980"/>
                <a:gd name="connsiteX2" fmla="*/ 1680470 w 1699520"/>
                <a:gd name="connsiteY2" fmla="*/ 71322 h 74980"/>
                <a:gd name="connsiteX3" fmla="*/ 0 w 1699520"/>
                <a:gd name="connsiteY3" fmla="*/ 74980 h 74980"/>
                <a:gd name="connsiteX4" fmla="*/ 0 w 1699520"/>
                <a:gd name="connsiteY4" fmla="*/ 0 h 74980"/>
                <a:gd name="connsiteX0" fmla="*/ 0 w 1699520"/>
                <a:gd name="connsiteY0" fmla="*/ 0 h 74980"/>
                <a:gd name="connsiteX1" fmla="*/ 1699520 w 1699520"/>
                <a:gd name="connsiteY1" fmla="*/ 0 h 74980"/>
                <a:gd name="connsiteX2" fmla="*/ 1699520 w 1699520"/>
                <a:gd name="connsiteY2" fmla="*/ 73703 h 74980"/>
                <a:gd name="connsiteX3" fmla="*/ 0 w 1699520"/>
                <a:gd name="connsiteY3" fmla="*/ 74980 h 74980"/>
                <a:gd name="connsiteX4" fmla="*/ 0 w 1699520"/>
                <a:gd name="connsiteY4" fmla="*/ 0 h 74980"/>
                <a:gd name="connsiteX0" fmla="*/ 0 w 1699520"/>
                <a:gd name="connsiteY0" fmla="*/ 0 h 74980"/>
                <a:gd name="connsiteX1" fmla="*/ 1689995 w 1699520"/>
                <a:gd name="connsiteY1" fmla="*/ 0 h 74980"/>
                <a:gd name="connsiteX2" fmla="*/ 1699520 w 1699520"/>
                <a:gd name="connsiteY2" fmla="*/ 73703 h 74980"/>
                <a:gd name="connsiteX3" fmla="*/ 0 w 1699520"/>
                <a:gd name="connsiteY3" fmla="*/ 74980 h 74980"/>
                <a:gd name="connsiteX4" fmla="*/ 0 w 1699520"/>
                <a:gd name="connsiteY4" fmla="*/ 0 h 74980"/>
                <a:gd name="connsiteX0" fmla="*/ 0 w 1689995"/>
                <a:gd name="connsiteY0" fmla="*/ 0 h 76084"/>
                <a:gd name="connsiteX1" fmla="*/ 1689995 w 1689995"/>
                <a:gd name="connsiteY1" fmla="*/ 0 h 76084"/>
                <a:gd name="connsiteX2" fmla="*/ 1689995 w 1689995"/>
                <a:gd name="connsiteY2" fmla="*/ 76084 h 76084"/>
                <a:gd name="connsiteX3" fmla="*/ 0 w 1689995"/>
                <a:gd name="connsiteY3" fmla="*/ 74980 h 76084"/>
                <a:gd name="connsiteX4" fmla="*/ 0 w 1689995"/>
                <a:gd name="connsiteY4" fmla="*/ 0 h 76084"/>
                <a:gd name="connsiteX0" fmla="*/ 0 w 1697139"/>
                <a:gd name="connsiteY0" fmla="*/ 0 h 76084"/>
                <a:gd name="connsiteX1" fmla="*/ 1697139 w 1697139"/>
                <a:gd name="connsiteY1" fmla="*/ 0 h 76084"/>
                <a:gd name="connsiteX2" fmla="*/ 1689995 w 1697139"/>
                <a:gd name="connsiteY2" fmla="*/ 76084 h 76084"/>
                <a:gd name="connsiteX3" fmla="*/ 0 w 1697139"/>
                <a:gd name="connsiteY3" fmla="*/ 74980 h 76084"/>
                <a:gd name="connsiteX4" fmla="*/ 0 w 1697139"/>
                <a:gd name="connsiteY4" fmla="*/ 0 h 76084"/>
                <a:gd name="connsiteX0" fmla="*/ 45720 w 1697139"/>
                <a:gd name="connsiteY0" fmla="*/ 0 h 76084"/>
                <a:gd name="connsiteX1" fmla="*/ 1697139 w 1697139"/>
                <a:gd name="connsiteY1" fmla="*/ 0 h 76084"/>
                <a:gd name="connsiteX2" fmla="*/ 1689995 w 1697139"/>
                <a:gd name="connsiteY2" fmla="*/ 76084 h 76084"/>
                <a:gd name="connsiteX3" fmla="*/ 0 w 1697139"/>
                <a:gd name="connsiteY3" fmla="*/ 74980 h 76084"/>
                <a:gd name="connsiteX4" fmla="*/ 45720 w 1697139"/>
                <a:gd name="connsiteY4" fmla="*/ 0 h 76084"/>
                <a:gd name="connsiteX0" fmla="*/ 3810 w 1655229"/>
                <a:gd name="connsiteY0" fmla="*/ 0 h 76084"/>
                <a:gd name="connsiteX1" fmla="*/ 1655229 w 1655229"/>
                <a:gd name="connsiteY1" fmla="*/ 0 h 76084"/>
                <a:gd name="connsiteX2" fmla="*/ 1648085 w 1655229"/>
                <a:gd name="connsiteY2" fmla="*/ 76084 h 76084"/>
                <a:gd name="connsiteX3" fmla="*/ 0 w 1655229"/>
                <a:gd name="connsiteY3" fmla="*/ 74980 h 76084"/>
                <a:gd name="connsiteX4" fmla="*/ 3810 w 1655229"/>
                <a:gd name="connsiteY4" fmla="*/ 0 h 76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229" h="76084">
                  <a:moveTo>
                    <a:pt x="3810" y="0"/>
                  </a:moveTo>
                  <a:lnTo>
                    <a:pt x="1655229" y="0"/>
                  </a:lnTo>
                  <a:lnTo>
                    <a:pt x="1648085" y="76084"/>
                  </a:lnTo>
                  <a:lnTo>
                    <a:pt x="0" y="74980"/>
                  </a:lnTo>
                  <a:lnTo>
                    <a:pt x="3810" y="0"/>
                  </a:lnTo>
                  <a:close/>
                </a:path>
              </a:pathLst>
            </a:custGeom>
            <a:solidFill>
              <a:srgbClr val="185E2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49" name="Rectangle 4">
              <a:extLst>
                <a:ext uri="{FF2B5EF4-FFF2-40B4-BE49-F238E27FC236}">
                  <a16:creationId xmlns="" xmlns:a16="http://schemas.microsoft.com/office/drawing/2014/main" id="{57059667-2135-AE1D-2B0F-1B908F158EE4}"/>
                </a:ext>
              </a:extLst>
            </p:cNvPr>
            <p:cNvSpPr/>
            <p:nvPr/>
          </p:nvSpPr>
          <p:spPr>
            <a:xfrm>
              <a:off x="2298451" y="4171796"/>
              <a:ext cx="402431" cy="877563"/>
            </a:xfrm>
            <a:custGeom>
              <a:avLst/>
              <a:gdLst>
                <a:gd name="connsiteX0" fmla="*/ 0 w 342438"/>
                <a:gd name="connsiteY0" fmla="*/ 0 h 872800"/>
                <a:gd name="connsiteX1" fmla="*/ 342438 w 342438"/>
                <a:gd name="connsiteY1" fmla="*/ 0 h 872800"/>
                <a:gd name="connsiteX2" fmla="*/ 342438 w 342438"/>
                <a:gd name="connsiteY2" fmla="*/ 872800 h 872800"/>
                <a:gd name="connsiteX3" fmla="*/ 0 w 342438"/>
                <a:gd name="connsiteY3" fmla="*/ 872800 h 872800"/>
                <a:gd name="connsiteX4" fmla="*/ 0 w 342438"/>
                <a:gd name="connsiteY4" fmla="*/ 0 h 872800"/>
                <a:gd name="connsiteX0" fmla="*/ 28575 w 371013"/>
                <a:gd name="connsiteY0" fmla="*/ 0 h 872800"/>
                <a:gd name="connsiteX1" fmla="*/ 371013 w 371013"/>
                <a:gd name="connsiteY1" fmla="*/ 0 h 872800"/>
                <a:gd name="connsiteX2" fmla="*/ 371013 w 371013"/>
                <a:gd name="connsiteY2" fmla="*/ 872800 h 872800"/>
                <a:gd name="connsiteX3" fmla="*/ 0 w 371013"/>
                <a:gd name="connsiteY3" fmla="*/ 796600 h 872800"/>
                <a:gd name="connsiteX4" fmla="*/ 28575 w 371013"/>
                <a:gd name="connsiteY4" fmla="*/ 0 h 872800"/>
                <a:gd name="connsiteX0" fmla="*/ 33799 w 376237"/>
                <a:gd name="connsiteY0" fmla="*/ 0 h 879944"/>
                <a:gd name="connsiteX1" fmla="*/ 376237 w 376237"/>
                <a:gd name="connsiteY1" fmla="*/ 0 h 879944"/>
                <a:gd name="connsiteX2" fmla="*/ 0 w 376237"/>
                <a:gd name="connsiteY2" fmla="*/ 879944 h 879944"/>
                <a:gd name="connsiteX3" fmla="*/ 5224 w 376237"/>
                <a:gd name="connsiteY3" fmla="*/ 796600 h 879944"/>
                <a:gd name="connsiteX4" fmla="*/ 33799 w 376237"/>
                <a:gd name="connsiteY4" fmla="*/ 0 h 879944"/>
                <a:gd name="connsiteX0" fmla="*/ 33799 w 376237"/>
                <a:gd name="connsiteY0" fmla="*/ 0 h 879944"/>
                <a:gd name="connsiteX1" fmla="*/ 376237 w 376237"/>
                <a:gd name="connsiteY1" fmla="*/ 0 h 879944"/>
                <a:gd name="connsiteX2" fmla="*/ 0 w 376237"/>
                <a:gd name="connsiteY2" fmla="*/ 879944 h 879944"/>
                <a:gd name="connsiteX3" fmla="*/ 461 w 376237"/>
                <a:gd name="connsiteY3" fmla="*/ 796600 h 879944"/>
                <a:gd name="connsiteX4" fmla="*/ 33799 w 376237"/>
                <a:gd name="connsiteY4" fmla="*/ 0 h 879944"/>
                <a:gd name="connsiteX0" fmla="*/ 33799 w 402431"/>
                <a:gd name="connsiteY0" fmla="*/ 0 h 879944"/>
                <a:gd name="connsiteX1" fmla="*/ 402431 w 402431"/>
                <a:gd name="connsiteY1" fmla="*/ 2381 h 879944"/>
                <a:gd name="connsiteX2" fmla="*/ 0 w 402431"/>
                <a:gd name="connsiteY2" fmla="*/ 879944 h 879944"/>
                <a:gd name="connsiteX3" fmla="*/ 461 w 402431"/>
                <a:gd name="connsiteY3" fmla="*/ 796600 h 879944"/>
                <a:gd name="connsiteX4" fmla="*/ 33799 w 402431"/>
                <a:gd name="connsiteY4" fmla="*/ 0 h 879944"/>
                <a:gd name="connsiteX0" fmla="*/ 33799 w 402431"/>
                <a:gd name="connsiteY0" fmla="*/ 0 h 879944"/>
                <a:gd name="connsiteX1" fmla="*/ 402431 w 402431"/>
                <a:gd name="connsiteY1" fmla="*/ 2381 h 879944"/>
                <a:gd name="connsiteX2" fmla="*/ 0 w 402431"/>
                <a:gd name="connsiteY2" fmla="*/ 879944 h 879944"/>
                <a:gd name="connsiteX3" fmla="*/ 461 w 402431"/>
                <a:gd name="connsiteY3" fmla="*/ 796600 h 879944"/>
                <a:gd name="connsiteX4" fmla="*/ 33799 w 402431"/>
                <a:gd name="connsiteY4" fmla="*/ 0 h 879944"/>
                <a:gd name="connsiteX0" fmla="*/ 33799 w 402431"/>
                <a:gd name="connsiteY0" fmla="*/ 0 h 879944"/>
                <a:gd name="connsiteX1" fmla="*/ 402431 w 402431"/>
                <a:gd name="connsiteY1" fmla="*/ 2381 h 879944"/>
                <a:gd name="connsiteX2" fmla="*/ 0 w 402431"/>
                <a:gd name="connsiteY2" fmla="*/ 879944 h 879944"/>
                <a:gd name="connsiteX3" fmla="*/ 461 w 402431"/>
                <a:gd name="connsiteY3" fmla="*/ 796600 h 879944"/>
                <a:gd name="connsiteX4" fmla="*/ 33799 w 402431"/>
                <a:gd name="connsiteY4" fmla="*/ 0 h 879944"/>
                <a:gd name="connsiteX0" fmla="*/ 364793 w 402431"/>
                <a:gd name="connsiteY0" fmla="*/ 0 h 884707"/>
                <a:gd name="connsiteX1" fmla="*/ 402431 w 402431"/>
                <a:gd name="connsiteY1" fmla="*/ 7144 h 884707"/>
                <a:gd name="connsiteX2" fmla="*/ 0 w 402431"/>
                <a:gd name="connsiteY2" fmla="*/ 884707 h 884707"/>
                <a:gd name="connsiteX3" fmla="*/ 461 w 402431"/>
                <a:gd name="connsiteY3" fmla="*/ 801363 h 884707"/>
                <a:gd name="connsiteX4" fmla="*/ 364793 w 402431"/>
                <a:gd name="connsiteY4" fmla="*/ 0 h 884707"/>
                <a:gd name="connsiteX0" fmla="*/ 364793 w 402431"/>
                <a:gd name="connsiteY0" fmla="*/ 0 h 877563"/>
                <a:gd name="connsiteX1" fmla="*/ 402431 w 402431"/>
                <a:gd name="connsiteY1" fmla="*/ 7144 h 877563"/>
                <a:gd name="connsiteX2" fmla="*/ 0 w 402431"/>
                <a:gd name="connsiteY2" fmla="*/ 877563 h 877563"/>
                <a:gd name="connsiteX3" fmla="*/ 461 w 402431"/>
                <a:gd name="connsiteY3" fmla="*/ 801363 h 877563"/>
                <a:gd name="connsiteX4" fmla="*/ 364793 w 402431"/>
                <a:gd name="connsiteY4" fmla="*/ 0 h 877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431" h="877563">
                  <a:moveTo>
                    <a:pt x="364793" y="0"/>
                  </a:moveTo>
                  <a:lnTo>
                    <a:pt x="402431" y="7144"/>
                  </a:lnTo>
                  <a:cubicBezTo>
                    <a:pt x="399256" y="6771"/>
                    <a:pt x="5556" y="873173"/>
                    <a:pt x="0" y="877563"/>
                  </a:cubicBezTo>
                  <a:cubicBezTo>
                    <a:pt x="154" y="849782"/>
                    <a:pt x="307" y="829144"/>
                    <a:pt x="461" y="801363"/>
                  </a:cubicBezTo>
                  <a:lnTo>
                    <a:pt x="364793" y="0"/>
                  </a:lnTo>
                  <a:close/>
                </a:path>
              </a:pathLst>
            </a:custGeom>
            <a:solidFill>
              <a:srgbClr val="185E2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50" name="Rectangle 3">
              <a:extLst>
                <a:ext uri="{FF2B5EF4-FFF2-40B4-BE49-F238E27FC236}">
                  <a16:creationId xmlns="" xmlns:a16="http://schemas.microsoft.com/office/drawing/2014/main" id="{CF12ED1D-3336-961D-1012-2BF870C81AAC}"/>
                </a:ext>
              </a:extLst>
            </p:cNvPr>
            <p:cNvSpPr/>
            <p:nvPr/>
          </p:nvSpPr>
          <p:spPr>
            <a:xfrm>
              <a:off x="2663825" y="4172965"/>
              <a:ext cx="1697139" cy="78465"/>
            </a:xfrm>
            <a:custGeom>
              <a:avLst/>
              <a:gdLst>
                <a:gd name="connsiteX0" fmla="*/ 0 w 1680470"/>
                <a:gd name="connsiteY0" fmla="*/ 0 h 45719"/>
                <a:gd name="connsiteX1" fmla="*/ 1680470 w 1680470"/>
                <a:gd name="connsiteY1" fmla="*/ 0 h 45719"/>
                <a:gd name="connsiteX2" fmla="*/ 1680470 w 1680470"/>
                <a:gd name="connsiteY2" fmla="*/ 45719 h 45719"/>
                <a:gd name="connsiteX3" fmla="*/ 0 w 1680470"/>
                <a:gd name="connsiteY3" fmla="*/ 45719 h 45719"/>
                <a:gd name="connsiteX4" fmla="*/ 0 w 1680470"/>
                <a:gd name="connsiteY4" fmla="*/ 0 h 45719"/>
                <a:gd name="connsiteX0" fmla="*/ 0 w 1680470"/>
                <a:gd name="connsiteY0" fmla="*/ 0 h 71322"/>
                <a:gd name="connsiteX1" fmla="*/ 1680470 w 1680470"/>
                <a:gd name="connsiteY1" fmla="*/ 0 h 71322"/>
                <a:gd name="connsiteX2" fmla="*/ 1680470 w 1680470"/>
                <a:gd name="connsiteY2" fmla="*/ 71322 h 71322"/>
                <a:gd name="connsiteX3" fmla="*/ 0 w 1680470"/>
                <a:gd name="connsiteY3" fmla="*/ 45719 h 71322"/>
                <a:gd name="connsiteX4" fmla="*/ 0 w 1680470"/>
                <a:gd name="connsiteY4" fmla="*/ 0 h 71322"/>
                <a:gd name="connsiteX0" fmla="*/ 0 w 1680470"/>
                <a:gd name="connsiteY0" fmla="*/ 0 h 74980"/>
                <a:gd name="connsiteX1" fmla="*/ 1680470 w 1680470"/>
                <a:gd name="connsiteY1" fmla="*/ 0 h 74980"/>
                <a:gd name="connsiteX2" fmla="*/ 1680470 w 1680470"/>
                <a:gd name="connsiteY2" fmla="*/ 71322 h 74980"/>
                <a:gd name="connsiteX3" fmla="*/ 0 w 1680470"/>
                <a:gd name="connsiteY3" fmla="*/ 74980 h 74980"/>
                <a:gd name="connsiteX4" fmla="*/ 0 w 1680470"/>
                <a:gd name="connsiteY4" fmla="*/ 0 h 74980"/>
                <a:gd name="connsiteX0" fmla="*/ 0 w 1699520"/>
                <a:gd name="connsiteY0" fmla="*/ 0 h 74980"/>
                <a:gd name="connsiteX1" fmla="*/ 1699520 w 1699520"/>
                <a:gd name="connsiteY1" fmla="*/ 0 h 74980"/>
                <a:gd name="connsiteX2" fmla="*/ 1680470 w 1699520"/>
                <a:gd name="connsiteY2" fmla="*/ 71322 h 74980"/>
                <a:gd name="connsiteX3" fmla="*/ 0 w 1699520"/>
                <a:gd name="connsiteY3" fmla="*/ 74980 h 74980"/>
                <a:gd name="connsiteX4" fmla="*/ 0 w 1699520"/>
                <a:gd name="connsiteY4" fmla="*/ 0 h 74980"/>
                <a:gd name="connsiteX0" fmla="*/ 0 w 1699520"/>
                <a:gd name="connsiteY0" fmla="*/ 0 h 74980"/>
                <a:gd name="connsiteX1" fmla="*/ 1699520 w 1699520"/>
                <a:gd name="connsiteY1" fmla="*/ 0 h 74980"/>
                <a:gd name="connsiteX2" fmla="*/ 1699520 w 1699520"/>
                <a:gd name="connsiteY2" fmla="*/ 73703 h 74980"/>
                <a:gd name="connsiteX3" fmla="*/ 0 w 1699520"/>
                <a:gd name="connsiteY3" fmla="*/ 74980 h 74980"/>
                <a:gd name="connsiteX4" fmla="*/ 0 w 1699520"/>
                <a:gd name="connsiteY4" fmla="*/ 0 h 74980"/>
                <a:gd name="connsiteX0" fmla="*/ 0 w 1699520"/>
                <a:gd name="connsiteY0" fmla="*/ 0 h 74980"/>
                <a:gd name="connsiteX1" fmla="*/ 1689995 w 1699520"/>
                <a:gd name="connsiteY1" fmla="*/ 0 h 74980"/>
                <a:gd name="connsiteX2" fmla="*/ 1699520 w 1699520"/>
                <a:gd name="connsiteY2" fmla="*/ 73703 h 74980"/>
                <a:gd name="connsiteX3" fmla="*/ 0 w 1699520"/>
                <a:gd name="connsiteY3" fmla="*/ 74980 h 74980"/>
                <a:gd name="connsiteX4" fmla="*/ 0 w 1699520"/>
                <a:gd name="connsiteY4" fmla="*/ 0 h 74980"/>
                <a:gd name="connsiteX0" fmla="*/ 0 w 1689995"/>
                <a:gd name="connsiteY0" fmla="*/ 0 h 76084"/>
                <a:gd name="connsiteX1" fmla="*/ 1689995 w 1689995"/>
                <a:gd name="connsiteY1" fmla="*/ 0 h 76084"/>
                <a:gd name="connsiteX2" fmla="*/ 1689995 w 1689995"/>
                <a:gd name="connsiteY2" fmla="*/ 76084 h 76084"/>
                <a:gd name="connsiteX3" fmla="*/ 0 w 1689995"/>
                <a:gd name="connsiteY3" fmla="*/ 74980 h 76084"/>
                <a:gd name="connsiteX4" fmla="*/ 0 w 1689995"/>
                <a:gd name="connsiteY4" fmla="*/ 0 h 76084"/>
                <a:gd name="connsiteX0" fmla="*/ 0 w 1697139"/>
                <a:gd name="connsiteY0" fmla="*/ 0 h 76084"/>
                <a:gd name="connsiteX1" fmla="*/ 1697139 w 1697139"/>
                <a:gd name="connsiteY1" fmla="*/ 0 h 76084"/>
                <a:gd name="connsiteX2" fmla="*/ 1689995 w 1697139"/>
                <a:gd name="connsiteY2" fmla="*/ 76084 h 76084"/>
                <a:gd name="connsiteX3" fmla="*/ 0 w 1697139"/>
                <a:gd name="connsiteY3" fmla="*/ 74980 h 76084"/>
                <a:gd name="connsiteX4" fmla="*/ 0 w 1697139"/>
                <a:gd name="connsiteY4" fmla="*/ 0 h 76084"/>
                <a:gd name="connsiteX0" fmla="*/ 0 w 1697139"/>
                <a:gd name="connsiteY0" fmla="*/ 0 h 78465"/>
                <a:gd name="connsiteX1" fmla="*/ 1697139 w 1697139"/>
                <a:gd name="connsiteY1" fmla="*/ 0 h 78465"/>
                <a:gd name="connsiteX2" fmla="*/ 1697138 w 1697139"/>
                <a:gd name="connsiteY2" fmla="*/ 78465 h 78465"/>
                <a:gd name="connsiteX3" fmla="*/ 0 w 1697139"/>
                <a:gd name="connsiteY3" fmla="*/ 74980 h 78465"/>
                <a:gd name="connsiteX4" fmla="*/ 0 w 1697139"/>
                <a:gd name="connsiteY4" fmla="*/ 0 h 78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7139" h="78465">
                  <a:moveTo>
                    <a:pt x="0" y="0"/>
                  </a:moveTo>
                  <a:lnTo>
                    <a:pt x="1697139" y="0"/>
                  </a:lnTo>
                  <a:cubicBezTo>
                    <a:pt x="1697139" y="26155"/>
                    <a:pt x="1697138" y="52310"/>
                    <a:pt x="1697138" y="78465"/>
                  </a:cubicBezTo>
                  <a:lnTo>
                    <a:pt x="0" y="74980"/>
                  </a:lnTo>
                  <a:lnTo>
                    <a:pt x="0" y="0"/>
                  </a:lnTo>
                  <a:close/>
                </a:path>
              </a:pathLst>
            </a:custGeom>
            <a:solidFill>
              <a:srgbClr val="185E2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51" name="Rectangle 2">
              <a:extLst>
                <a:ext uri="{FF2B5EF4-FFF2-40B4-BE49-F238E27FC236}">
                  <a16:creationId xmlns="" xmlns:a16="http://schemas.microsoft.com/office/drawing/2014/main" id="{782ED597-5BD1-3042-EDE7-503C34244E34}"/>
                </a:ext>
              </a:extLst>
            </p:cNvPr>
            <p:cNvSpPr/>
            <p:nvPr/>
          </p:nvSpPr>
          <p:spPr>
            <a:xfrm>
              <a:off x="2662285" y="3697303"/>
              <a:ext cx="1731121" cy="478573"/>
            </a:xfrm>
            <a:custGeom>
              <a:avLst/>
              <a:gdLst>
                <a:gd name="connsiteX0" fmla="*/ 0 w 996497"/>
                <a:gd name="connsiteY0" fmla="*/ 0 h 627830"/>
                <a:gd name="connsiteX1" fmla="*/ 996497 w 996497"/>
                <a:gd name="connsiteY1" fmla="*/ 0 h 627830"/>
                <a:gd name="connsiteX2" fmla="*/ 996497 w 996497"/>
                <a:gd name="connsiteY2" fmla="*/ 627830 h 627830"/>
                <a:gd name="connsiteX3" fmla="*/ 0 w 996497"/>
                <a:gd name="connsiteY3" fmla="*/ 627830 h 627830"/>
                <a:gd name="connsiteX4" fmla="*/ 0 w 996497"/>
                <a:gd name="connsiteY4" fmla="*/ 0 h 627830"/>
                <a:gd name="connsiteX0" fmla="*/ 658368 w 1654865"/>
                <a:gd name="connsiteY0" fmla="*/ 0 h 627830"/>
                <a:gd name="connsiteX1" fmla="*/ 1654865 w 1654865"/>
                <a:gd name="connsiteY1" fmla="*/ 0 h 627830"/>
                <a:gd name="connsiteX2" fmla="*/ 1654865 w 1654865"/>
                <a:gd name="connsiteY2" fmla="*/ 627830 h 627830"/>
                <a:gd name="connsiteX3" fmla="*/ 0 w 1654865"/>
                <a:gd name="connsiteY3" fmla="*/ 609542 h 627830"/>
                <a:gd name="connsiteX4" fmla="*/ 658368 w 1654865"/>
                <a:gd name="connsiteY4" fmla="*/ 0 h 627830"/>
                <a:gd name="connsiteX0" fmla="*/ 658368 w 1691441"/>
                <a:gd name="connsiteY0" fmla="*/ 0 h 613199"/>
                <a:gd name="connsiteX1" fmla="*/ 1654865 w 1691441"/>
                <a:gd name="connsiteY1" fmla="*/ 0 h 613199"/>
                <a:gd name="connsiteX2" fmla="*/ 1691441 w 1691441"/>
                <a:gd name="connsiteY2" fmla="*/ 613199 h 613199"/>
                <a:gd name="connsiteX3" fmla="*/ 0 w 1691441"/>
                <a:gd name="connsiteY3" fmla="*/ 609542 h 613199"/>
                <a:gd name="connsiteX4" fmla="*/ 658368 w 1691441"/>
                <a:gd name="connsiteY4" fmla="*/ 0 h 613199"/>
                <a:gd name="connsiteX0" fmla="*/ 658368 w 1695098"/>
                <a:gd name="connsiteY0" fmla="*/ 0 h 609542"/>
                <a:gd name="connsiteX1" fmla="*/ 1654865 w 1695098"/>
                <a:gd name="connsiteY1" fmla="*/ 0 h 609542"/>
                <a:gd name="connsiteX2" fmla="*/ 1695098 w 1695098"/>
                <a:gd name="connsiteY2" fmla="*/ 605883 h 609542"/>
                <a:gd name="connsiteX3" fmla="*/ 0 w 1695098"/>
                <a:gd name="connsiteY3" fmla="*/ 609542 h 609542"/>
                <a:gd name="connsiteX4" fmla="*/ 658368 w 1695098"/>
                <a:gd name="connsiteY4" fmla="*/ 0 h 609542"/>
                <a:gd name="connsiteX0" fmla="*/ 658368 w 1695098"/>
                <a:gd name="connsiteY0" fmla="*/ 0 h 616855"/>
                <a:gd name="connsiteX1" fmla="*/ 1654865 w 1695098"/>
                <a:gd name="connsiteY1" fmla="*/ 0 h 616855"/>
                <a:gd name="connsiteX2" fmla="*/ 1695098 w 1695098"/>
                <a:gd name="connsiteY2" fmla="*/ 616855 h 616855"/>
                <a:gd name="connsiteX3" fmla="*/ 0 w 1695098"/>
                <a:gd name="connsiteY3" fmla="*/ 609542 h 616855"/>
                <a:gd name="connsiteX4" fmla="*/ 658368 w 1695098"/>
                <a:gd name="connsiteY4" fmla="*/ 0 h 616855"/>
                <a:gd name="connsiteX0" fmla="*/ 658368 w 1695098"/>
                <a:gd name="connsiteY0" fmla="*/ 0 h 609542"/>
                <a:gd name="connsiteX1" fmla="*/ 1654865 w 1695098"/>
                <a:gd name="connsiteY1" fmla="*/ 0 h 609542"/>
                <a:gd name="connsiteX2" fmla="*/ 1695098 w 1695098"/>
                <a:gd name="connsiteY2" fmla="*/ 605883 h 609542"/>
                <a:gd name="connsiteX3" fmla="*/ 0 w 1695098"/>
                <a:gd name="connsiteY3" fmla="*/ 609542 h 609542"/>
                <a:gd name="connsiteX4" fmla="*/ 658368 w 1695098"/>
                <a:gd name="connsiteY4" fmla="*/ 0 h 609542"/>
                <a:gd name="connsiteX0" fmla="*/ 658368 w 1962103"/>
                <a:gd name="connsiteY0" fmla="*/ 0 h 609542"/>
                <a:gd name="connsiteX1" fmla="*/ 1962103 w 1962103"/>
                <a:gd name="connsiteY1" fmla="*/ 0 h 609542"/>
                <a:gd name="connsiteX2" fmla="*/ 1695098 w 1962103"/>
                <a:gd name="connsiteY2" fmla="*/ 605883 h 609542"/>
                <a:gd name="connsiteX3" fmla="*/ 0 w 1962103"/>
                <a:gd name="connsiteY3" fmla="*/ 609542 h 609542"/>
                <a:gd name="connsiteX4" fmla="*/ 658368 w 1962103"/>
                <a:gd name="connsiteY4" fmla="*/ 0 h 609542"/>
                <a:gd name="connsiteX0" fmla="*/ 658368 w 1962103"/>
                <a:gd name="connsiteY0" fmla="*/ 0 h 613198"/>
                <a:gd name="connsiteX1" fmla="*/ 1962103 w 1962103"/>
                <a:gd name="connsiteY1" fmla="*/ 0 h 613198"/>
                <a:gd name="connsiteX2" fmla="*/ 1695098 w 1962103"/>
                <a:gd name="connsiteY2" fmla="*/ 613198 h 613198"/>
                <a:gd name="connsiteX3" fmla="*/ 0 w 1962103"/>
                <a:gd name="connsiteY3" fmla="*/ 609542 h 613198"/>
                <a:gd name="connsiteX4" fmla="*/ 658368 w 1962103"/>
                <a:gd name="connsiteY4" fmla="*/ 0 h 613198"/>
                <a:gd name="connsiteX0" fmla="*/ 658368 w 1962103"/>
                <a:gd name="connsiteY0" fmla="*/ 0 h 609542"/>
                <a:gd name="connsiteX1" fmla="*/ 1962103 w 1962103"/>
                <a:gd name="connsiteY1" fmla="*/ 0 h 609542"/>
                <a:gd name="connsiteX2" fmla="*/ 1698755 w 1962103"/>
                <a:gd name="connsiteY2" fmla="*/ 605883 h 609542"/>
                <a:gd name="connsiteX3" fmla="*/ 0 w 1962103"/>
                <a:gd name="connsiteY3" fmla="*/ 609542 h 609542"/>
                <a:gd name="connsiteX4" fmla="*/ 658368 w 1962103"/>
                <a:gd name="connsiteY4" fmla="*/ 0 h 609542"/>
                <a:gd name="connsiteX0" fmla="*/ 658368 w 1962103"/>
                <a:gd name="connsiteY0" fmla="*/ 0 h 609542"/>
                <a:gd name="connsiteX1" fmla="*/ 1962103 w 1962103"/>
                <a:gd name="connsiteY1" fmla="*/ 0 h 609542"/>
                <a:gd name="connsiteX2" fmla="*/ 1687782 w 1962103"/>
                <a:gd name="connsiteY2" fmla="*/ 609541 h 609542"/>
                <a:gd name="connsiteX3" fmla="*/ 0 w 1962103"/>
                <a:gd name="connsiteY3" fmla="*/ 609542 h 609542"/>
                <a:gd name="connsiteX4" fmla="*/ 658368 w 1962103"/>
                <a:gd name="connsiteY4" fmla="*/ 0 h 609542"/>
                <a:gd name="connsiteX0" fmla="*/ 658368 w 1962103"/>
                <a:gd name="connsiteY0" fmla="*/ 0 h 609542"/>
                <a:gd name="connsiteX1" fmla="*/ 1962103 w 1962103"/>
                <a:gd name="connsiteY1" fmla="*/ 0 h 609542"/>
                <a:gd name="connsiteX2" fmla="*/ 1694926 w 1962103"/>
                <a:gd name="connsiteY2" fmla="*/ 609541 h 609542"/>
                <a:gd name="connsiteX3" fmla="*/ 0 w 1962103"/>
                <a:gd name="connsiteY3" fmla="*/ 609542 h 609542"/>
                <a:gd name="connsiteX4" fmla="*/ 658368 w 1962103"/>
                <a:gd name="connsiteY4" fmla="*/ 0 h 609542"/>
                <a:gd name="connsiteX0" fmla="*/ 658368 w 1966866"/>
                <a:gd name="connsiteY0" fmla="*/ 0 h 609542"/>
                <a:gd name="connsiteX1" fmla="*/ 1966866 w 1966866"/>
                <a:gd name="connsiteY1" fmla="*/ 2381 h 609542"/>
                <a:gd name="connsiteX2" fmla="*/ 1694926 w 1966866"/>
                <a:gd name="connsiteY2" fmla="*/ 609541 h 609542"/>
                <a:gd name="connsiteX3" fmla="*/ 0 w 1966866"/>
                <a:gd name="connsiteY3" fmla="*/ 609542 h 609542"/>
                <a:gd name="connsiteX4" fmla="*/ 658368 w 1966866"/>
                <a:gd name="connsiteY4" fmla="*/ 0 h 609542"/>
                <a:gd name="connsiteX0" fmla="*/ 315468 w 1966866"/>
                <a:gd name="connsiteY0" fmla="*/ 128587 h 607161"/>
                <a:gd name="connsiteX1" fmla="*/ 1966866 w 1966866"/>
                <a:gd name="connsiteY1" fmla="*/ 0 h 607161"/>
                <a:gd name="connsiteX2" fmla="*/ 1694926 w 1966866"/>
                <a:gd name="connsiteY2" fmla="*/ 607160 h 607161"/>
                <a:gd name="connsiteX3" fmla="*/ 0 w 1966866"/>
                <a:gd name="connsiteY3" fmla="*/ 607161 h 607161"/>
                <a:gd name="connsiteX4" fmla="*/ 315468 w 1966866"/>
                <a:gd name="connsiteY4" fmla="*/ 128587 h 607161"/>
                <a:gd name="connsiteX0" fmla="*/ 315468 w 1723978"/>
                <a:gd name="connsiteY0" fmla="*/ 0 h 478574"/>
                <a:gd name="connsiteX1" fmla="*/ 1723978 w 1723978"/>
                <a:gd name="connsiteY1" fmla="*/ 7144 h 478574"/>
                <a:gd name="connsiteX2" fmla="*/ 1694926 w 1723978"/>
                <a:gd name="connsiteY2" fmla="*/ 478573 h 478574"/>
                <a:gd name="connsiteX3" fmla="*/ 0 w 1723978"/>
                <a:gd name="connsiteY3" fmla="*/ 478574 h 478574"/>
                <a:gd name="connsiteX4" fmla="*/ 315468 w 1723978"/>
                <a:gd name="connsiteY4" fmla="*/ 0 h 478574"/>
                <a:gd name="connsiteX0" fmla="*/ 322611 w 1731121"/>
                <a:gd name="connsiteY0" fmla="*/ 0 h 478573"/>
                <a:gd name="connsiteX1" fmla="*/ 1731121 w 1731121"/>
                <a:gd name="connsiteY1" fmla="*/ 7144 h 478573"/>
                <a:gd name="connsiteX2" fmla="*/ 1702069 w 1731121"/>
                <a:gd name="connsiteY2" fmla="*/ 478573 h 478573"/>
                <a:gd name="connsiteX3" fmla="*/ 0 w 1731121"/>
                <a:gd name="connsiteY3" fmla="*/ 476192 h 478573"/>
                <a:gd name="connsiteX4" fmla="*/ 322611 w 1731121"/>
                <a:gd name="connsiteY4" fmla="*/ 0 h 478573"/>
                <a:gd name="connsiteX0" fmla="*/ 322611 w 1738265"/>
                <a:gd name="connsiteY0" fmla="*/ 0 h 478573"/>
                <a:gd name="connsiteX1" fmla="*/ 1738265 w 1738265"/>
                <a:gd name="connsiteY1" fmla="*/ 7144 h 478573"/>
                <a:gd name="connsiteX2" fmla="*/ 1702069 w 1738265"/>
                <a:gd name="connsiteY2" fmla="*/ 478573 h 478573"/>
                <a:gd name="connsiteX3" fmla="*/ 0 w 1738265"/>
                <a:gd name="connsiteY3" fmla="*/ 476192 h 478573"/>
                <a:gd name="connsiteX4" fmla="*/ 322611 w 1738265"/>
                <a:gd name="connsiteY4" fmla="*/ 0 h 478573"/>
                <a:gd name="connsiteX0" fmla="*/ 322611 w 1740646"/>
                <a:gd name="connsiteY0" fmla="*/ 0 h 478573"/>
                <a:gd name="connsiteX1" fmla="*/ 1740646 w 1740646"/>
                <a:gd name="connsiteY1" fmla="*/ 4762 h 478573"/>
                <a:gd name="connsiteX2" fmla="*/ 1702069 w 1740646"/>
                <a:gd name="connsiteY2" fmla="*/ 478573 h 478573"/>
                <a:gd name="connsiteX3" fmla="*/ 0 w 1740646"/>
                <a:gd name="connsiteY3" fmla="*/ 476192 h 478573"/>
                <a:gd name="connsiteX4" fmla="*/ 322611 w 1740646"/>
                <a:gd name="connsiteY4" fmla="*/ 0 h 478573"/>
                <a:gd name="connsiteX0" fmla="*/ 322611 w 1731121"/>
                <a:gd name="connsiteY0" fmla="*/ 0 h 478573"/>
                <a:gd name="connsiteX1" fmla="*/ 1731121 w 1731121"/>
                <a:gd name="connsiteY1" fmla="*/ 7143 h 478573"/>
                <a:gd name="connsiteX2" fmla="*/ 1702069 w 1731121"/>
                <a:gd name="connsiteY2" fmla="*/ 478573 h 478573"/>
                <a:gd name="connsiteX3" fmla="*/ 0 w 1731121"/>
                <a:gd name="connsiteY3" fmla="*/ 476192 h 478573"/>
                <a:gd name="connsiteX4" fmla="*/ 322611 w 1731121"/>
                <a:gd name="connsiteY4" fmla="*/ 0 h 478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1121" h="478573">
                  <a:moveTo>
                    <a:pt x="322611" y="0"/>
                  </a:moveTo>
                  <a:lnTo>
                    <a:pt x="1731121" y="7143"/>
                  </a:lnTo>
                  <a:lnTo>
                    <a:pt x="1702069" y="478573"/>
                  </a:lnTo>
                  <a:lnTo>
                    <a:pt x="0" y="476192"/>
                  </a:lnTo>
                  <a:lnTo>
                    <a:pt x="322611" y="0"/>
                  </a:lnTo>
                  <a:close/>
                </a:path>
              </a:pathLst>
            </a:custGeom>
            <a:solidFill>
              <a:srgbClr val="80CB3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52" name="Rectangle 4">
              <a:extLst>
                <a:ext uri="{FF2B5EF4-FFF2-40B4-BE49-F238E27FC236}">
                  <a16:creationId xmlns="" xmlns:a16="http://schemas.microsoft.com/office/drawing/2014/main" id="{C6BA497A-60BE-D5C6-325D-6BCBA676F96F}"/>
                </a:ext>
              </a:extLst>
            </p:cNvPr>
            <p:cNvSpPr/>
            <p:nvPr/>
          </p:nvSpPr>
          <p:spPr>
            <a:xfrm>
              <a:off x="4355772" y="3381167"/>
              <a:ext cx="440530" cy="875181"/>
            </a:xfrm>
            <a:custGeom>
              <a:avLst/>
              <a:gdLst>
                <a:gd name="connsiteX0" fmla="*/ 0 w 342438"/>
                <a:gd name="connsiteY0" fmla="*/ 0 h 872800"/>
                <a:gd name="connsiteX1" fmla="*/ 342438 w 342438"/>
                <a:gd name="connsiteY1" fmla="*/ 0 h 872800"/>
                <a:gd name="connsiteX2" fmla="*/ 342438 w 342438"/>
                <a:gd name="connsiteY2" fmla="*/ 872800 h 872800"/>
                <a:gd name="connsiteX3" fmla="*/ 0 w 342438"/>
                <a:gd name="connsiteY3" fmla="*/ 872800 h 872800"/>
                <a:gd name="connsiteX4" fmla="*/ 0 w 342438"/>
                <a:gd name="connsiteY4" fmla="*/ 0 h 872800"/>
                <a:gd name="connsiteX0" fmla="*/ 28575 w 371013"/>
                <a:gd name="connsiteY0" fmla="*/ 0 h 872800"/>
                <a:gd name="connsiteX1" fmla="*/ 371013 w 371013"/>
                <a:gd name="connsiteY1" fmla="*/ 0 h 872800"/>
                <a:gd name="connsiteX2" fmla="*/ 371013 w 371013"/>
                <a:gd name="connsiteY2" fmla="*/ 872800 h 872800"/>
                <a:gd name="connsiteX3" fmla="*/ 0 w 371013"/>
                <a:gd name="connsiteY3" fmla="*/ 796600 h 872800"/>
                <a:gd name="connsiteX4" fmla="*/ 28575 w 371013"/>
                <a:gd name="connsiteY4" fmla="*/ 0 h 872800"/>
                <a:gd name="connsiteX0" fmla="*/ 33799 w 376237"/>
                <a:gd name="connsiteY0" fmla="*/ 0 h 879944"/>
                <a:gd name="connsiteX1" fmla="*/ 376237 w 376237"/>
                <a:gd name="connsiteY1" fmla="*/ 0 h 879944"/>
                <a:gd name="connsiteX2" fmla="*/ 0 w 376237"/>
                <a:gd name="connsiteY2" fmla="*/ 879944 h 879944"/>
                <a:gd name="connsiteX3" fmla="*/ 5224 w 376237"/>
                <a:gd name="connsiteY3" fmla="*/ 796600 h 879944"/>
                <a:gd name="connsiteX4" fmla="*/ 33799 w 376237"/>
                <a:gd name="connsiteY4" fmla="*/ 0 h 879944"/>
                <a:gd name="connsiteX0" fmla="*/ 33799 w 376237"/>
                <a:gd name="connsiteY0" fmla="*/ 0 h 879944"/>
                <a:gd name="connsiteX1" fmla="*/ 376237 w 376237"/>
                <a:gd name="connsiteY1" fmla="*/ 0 h 879944"/>
                <a:gd name="connsiteX2" fmla="*/ 0 w 376237"/>
                <a:gd name="connsiteY2" fmla="*/ 879944 h 879944"/>
                <a:gd name="connsiteX3" fmla="*/ 461 w 376237"/>
                <a:gd name="connsiteY3" fmla="*/ 796600 h 879944"/>
                <a:gd name="connsiteX4" fmla="*/ 33799 w 376237"/>
                <a:gd name="connsiteY4" fmla="*/ 0 h 879944"/>
                <a:gd name="connsiteX0" fmla="*/ 33799 w 402431"/>
                <a:gd name="connsiteY0" fmla="*/ 0 h 879944"/>
                <a:gd name="connsiteX1" fmla="*/ 402431 w 402431"/>
                <a:gd name="connsiteY1" fmla="*/ 2381 h 879944"/>
                <a:gd name="connsiteX2" fmla="*/ 0 w 402431"/>
                <a:gd name="connsiteY2" fmla="*/ 879944 h 879944"/>
                <a:gd name="connsiteX3" fmla="*/ 461 w 402431"/>
                <a:gd name="connsiteY3" fmla="*/ 796600 h 879944"/>
                <a:gd name="connsiteX4" fmla="*/ 33799 w 402431"/>
                <a:gd name="connsiteY4" fmla="*/ 0 h 879944"/>
                <a:gd name="connsiteX0" fmla="*/ 33799 w 402431"/>
                <a:gd name="connsiteY0" fmla="*/ 0 h 879944"/>
                <a:gd name="connsiteX1" fmla="*/ 402431 w 402431"/>
                <a:gd name="connsiteY1" fmla="*/ 2381 h 879944"/>
                <a:gd name="connsiteX2" fmla="*/ 0 w 402431"/>
                <a:gd name="connsiteY2" fmla="*/ 879944 h 879944"/>
                <a:gd name="connsiteX3" fmla="*/ 461 w 402431"/>
                <a:gd name="connsiteY3" fmla="*/ 796600 h 879944"/>
                <a:gd name="connsiteX4" fmla="*/ 33799 w 402431"/>
                <a:gd name="connsiteY4" fmla="*/ 0 h 879944"/>
                <a:gd name="connsiteX0" fmla="*/ 33799 w 402431"/>
                <a:gd name="connsiteY0" fmla="*/ 0 h 879944"/>
                <a:gd name="connsiteX1" fmla="*/ 402431 w 402431"/>
                <a:gd name="connsiteY1" fmla="*/ 2381 h 879944"/>
                <a:gd name="connsiteX2" fmla="*/ 0 w 402431"/>
                <a:gd name="connsiteY2" fmla="*/ 879944 h 879944"/>
                <a:gd name="connsiteX3" fmla="*/ 461 w 402431"/>
                <a:gd name="connsiteY3" fmla="*/ 796600 h 879944"/>
                <a:gd name="connsiteX4" fmla="*/ 33799 w 402431"/>
                <a:gd name="connsiteY4" fmla="*/ 0 h 879944"/>
                <a:gd name="connsiteX0" fmla="*/ 364793 w 402431"/>
                <a:gd name="connsiteY0" fmla="*/ 0 h 884707"/>
                <a:gd name="connsiteX1" fmla="*/ 402431 w 402431"/>
                <a:gd name="connsiteY1" fmla="*/ 7144 h 884707"/>
                <a:gd name="connsiteX2" fmla="*/ 0 w 402431"/>
                <a:gd name="connsiteY2" fmla="*/ 884707 h 884707"/>
                <a:gd name="connsiteX3" fmla="*/ 461 w 402431"/>
                <a:gd name="connsiteY3" fmla="*/ 801363 h 884707"/>
                <a:gd name="connsiteX4" fmla="*/ 364793 w 402431"/>
                <a:gd name="connsiteY4" fmla="*/ 0 h 884707"/>
                <a:gd name="connsiteX0" fmla="*/ 364793 w 447675"/>
                <a:gd name="connsiteY0" fmla="*/ 11906 h 896613"/>
                <a:gd name="connsiteX1" fmla="*/ 447675 w 447675"/>
                <a:gd name="connsiteY1" fmla="*/ 0 h 896613"/>
                <a:gd name="connsiteX2" fmla="*/ 0 w 447675"/>
                <a:gd name="connsiteY2" fmla="*/ 896613 h 896613"/>
                <a:gd name="connsiteX3" fmla="*/ 461 w 447675"/>
                <a:gd name="connsiteY3" fmla="*/ 813269 h 896613"/>
                <a:gd name="connsiteX4" fmla="*/ 364793 w 447675"/>
                <a:gd name="connsiteY4" fmla="*/ 11906 h 896613"/>
                <a:gd name="connsiteX0" fmla="*/ 364793 w 438150"/>
                <a:gd name="connsiteY0" fmla="*/ 0 h 884707"/>
                <a:gd name="connsiteX1" fmla="*/ 438150 w 438150"/>
                <a:gd name="connsiteY1" fmla="*/ 42863 h 884707"/>
                <a:gd name="connsiteX2" fmla="*/ 0 w 438150"/>
                <a:gd name="connsiteY2" fmla="*/ 884707 h 884707"/>
                <a:gd name="connsiteX3" fmla="*/ 461 w 438150"/>
                <a:gd name="connsiteY3" fmla="*/ 801363 h 884707"/>
                <a:gd name="connsiteX4" fmla="*/ 364793 w 438150"/>
                <a:gd name="connsiteY4" fmla="*/ 0 h 884707"/>
                <a:gd name="connsiteX0" fmla="*/ 431468 w 438150"/>
                <a:gd name="connsiteY0" fmla="*/ 0 h 903757"/>
                <a:gd name="connsiteX1" fmla="*/ 438150 w 438150"/>
                <a:gd name="connsiteY1" fmla="*/ 61913 h 903757"/>
                <a:gd name="connsiteX2" fmla="*/ 0 w 438150"/>
                <a:gd name="connsiteY2" fmla="*/ 903757 h 903757"/>
                <a:gd name="connsiteX3" fmla="*/ 461 w 438150"/>
                <a:gd name="connsiteY3" fmla="*/ 820413 h 903757"/>
                <a:gd name="connsiteX4" fmla="*/ 431468 w 438150"/>
                <a:gd name="connsiteY4" fmla="*/ 0 h 903757"/>
                <a:gd name="connsiteX0" fmla="*/ 421943 w 438150"/>
                <a:gd name="connsiteY0" fmla="*/ 0 h 898995"/>
                <a:gd name="connsiteX1" fmla="*/ 438150 w 438150"/>
                <a:gd name="connsiteY1" fmla="*/ 57151 h 898995"/>
                <a:gd name="connsiteX2" fmla="*/ 0 w 438150"/>
                <a:gd name="connsiteY2" fmla="*/ 898995 h 898995"/>
                <a:gd name="connsiteX3" fmla="*/ 461 w 438150"/>
                <a:gd name="connsiteY3" fmla="*/ 815651 h 898995"/>
                <a:gd name="connsiteX4" fmla="*/ 421943 w 438150"/>
                <a:gd name="connsiteY4" fmla="*/ 0 h 898995"/>
                <a:gd name="connsiteX0" fmla="*/ 424324 w 440531"/>
                <a:gd name="connsiteY0" fmla="*/ 0 h 877564"/>
                <a:gd name="connsiteX1" fmla="*/ 440531 w 440531"/>
                <a:gd name="connsiteY1" fmla="*/ 57151 h 877564"/>
                <a:gd name="connsiteX2" fmla="*/ 0 w 440531"/>
                <a:gd name="connsiteY2" fmla="*/ 877564 h 877564"/>
                <a:gd name="connsiteX3" fmla="*/ 2842 w 440531"/>
                <a:gd name="connsiteY3" fmla="*/ 815651 h 877564"/>
                <a:gd name="connsiteX4" fmla="*/ 424324 w 440531"/>
                <a:gd name="connsiteY4" fmla="*/ 0 h 877564"/>
                <a:gd name="connsiteX0" fmla="*/ 424324 w 440531"/>
                <a:gd name="connsiteY0" fmla="*/ 0 h 877564"/>
                <a:gd name="connsiteX1" fmla="*/ 440531 w 440531"/>
                <a:gd name="connsiteY1" fmla="*/ 57151 h 877564"/>
                <a:gd name="connsiteX2" fmla="*/ 0 w 440531"/>
                <a:gd name="connsiteY2" fmla="*/ 877564 h 877564"/>
                <a:gd name="connsiteX3" fmla="*/ 2842 w 440531"/>
                <a:gd name="connsiteY3" fmla="*/ 791839 h 877564"/>
                <a:gd name="connsiteX4" fmla="*/ 424324 w 440531"/>
                <a:gd name="connsiteY4" fmla="*/ 0 h 877564"/>
                <a:gd name="connsiteX0" fmla="*/ 424324 w 440531"/>
                <a:gd name="connsiteY0" fmla="*/ 0 h 865658"/>
                <a:gd name="connsiteX1" fmla="*/ 440531 w 440531"/>
                <a:gd name="connsiteY1" fmla="*/ 57151 h 865658"/>
                <a:gd name="connsiteX2" fmla="*/ 0 w 440531"/>
                <a:gd name="connsiteY2" fmla="*/ 865658 h 865658"/>
                <a:gd name="connsiteX3" fmla="*/ 2842 w 440531"/>
                <a:gd name="connsiteY3" fmla="*/ 791839 h 865658"/>
                <a:gd name="connsiteX4" fmla="*/ 424324 w 440531"/>
                <a:gd name="connsiteY4" fmla="*/ 0 h 865658"/>
                <a:gd name="connsiteX0" fmla="*/ 424324 w 440531"/>
                <a:gd name="connsiteY0" fmla="*/ 0 h 872801"/>
                <a:gd name="connsiteX1" fmla="*/ 440531 w 440531"/>
                <a:gd name="connsiteY1" fmla="*/ 57151 h 872801"/>
                <a:gd name="connsiteX2" fmla="*/ 0 w 440531"/>
                <a:gd name="connsiteY2" fmla="*/ 872801 h 872801"/>
                <a:gd name="connsiteX3" fmla="*/ 2842 w 440531"/>
                <a:gd name="connsiteY3" fmla="*/ 791839 h 872801"/>
                <a:gd name="connsiteX4" fmla="*/ 424324 w 440531"/>
                <a:gd name="connsiteY4" fmla="*/ 0 h 872801"/>
                <a:gd name="connsiteX0" fmla="*/ 424324 w 440531"/>
                <a:gd name="connsiteY0" fmla="*/ 0 h 865657"/>
                <a:gd name="connsiteX1" fmla="*/ 440531 w 440531"/>
                <a:gd name="connsiteY1" fmla="*/ 57151 h 865657"/>
                <a:gd name="connsiteX2" fmla="*/ 0 w 440531"/>
                <a:gd name="connsiteY2" fmla="*/ 865657 h 865657"/>
                <a:gd name="connsiteX3" fmla="*/ 2842 w 440531"/>
                <a:gd name="connsiteY3" fmla="*/ 791839 h 865657"/>
                <a:gd name="connsiteX4" fmla="*/ 424324 w 440531"/>
                <a:gd name="connsiteY4" fmla="*/ 0 h 865657"/>
                <a:gd name="connsiteX0" fmla="*/ 424324 w 440531"/>
                <a:gd name="connsiteY0" fmla="*/ 0 h 865657"/>
                <a:gd name="connsiteX1" fmla="*/ 440531 w 440531"/>
                <a:gd name="connsiteY1" fmla="*/ 57151 h 865657"/>
                <a:gd name="connsiteX2" fmla="*/ 0 w 440531"/>
                <a:gd name="connsiteY2" fmla="*/ 865657 h 865657"/>
                <a:gd name="connsiteX3" fmla="*/ 461 w 440531"/>
                <a:gd name="connsiteY3" fmla="*/ 794220 h 865657"/>
                <a:gd name="connsiteX4" fmla="*/ 424324 w 440531"/>
                <a:gd name="connsiteY4" fmla="*/ 0 h 865657"/>
                <a:gd name="connsiteX0" fmla="*/ 424324 w 440531"/>
                <a:gd name="connsiteY0" fmla="*/ 0 h 860894"/>
                <a:gd name="connsiteX1" fmla="*/ 440531 w 440531"/>
                <a:gd name="connsiteY1" fmla="*/ 57151 h 860894"/>
                <a:gd name="connsiteX2" fmla="*/ 0 w 440531"/>
                <a:gd name="connsiteY2" fmla="*/ 860894 h 860894"/>
                <a:gd name="connsiteX3" fmla="*/ 461 w 440531"/>
                <a:gd name="connsiteY3" fmla="*/ 794220 h 860894"/>
                <a:gd name="connsiteX4" fmla="*/ 424324 w 440531"/>
                <a:gd name="connsiteY4" fmla="*/ 0 h 860894"/>
                <a:gd name="connsiteX0" fmla="*/ 424324 w 440531"/>
                <a:gd name="connsiteY0" fmla="*/ 0 h 868038"/>
                <a:gd name="connsiteX1" fmla="*/ 440531 w 440531"/>
                <a:gd name="connsiteY1" fmla="*/ 57151 h 868038"/>
                <a:gd name="connsiteX2" fmla="*/ 0 w 440531"/>
                <a:gd name="connsiteY2" fmla="*/ 868038 h 868038"/>
                <a:gd name="connsiteX3" fmla="*/ 461 w 440531"/>
                <a:gd name="connsiteY3" fmla="*/ 794220 h 868038"/>
                <a:gd name="connsiteX4" fmla="*/ 424324 w 440531"/>
                <a:gd name="connsiteY4" fmla="*/ 0 h 868038"/>
                <a:gd name="connsiteX0" fmla="*/ 424324 w 440531"/>
                <a:gd name="connsiteY0" fmla="*/ 0 h 860894"/>
                <a:gd name="connsiteX1" fmla="*/ 440531 w 440531"/>
                <a:gd name="connsiteY1" fmla="*/ 57151 h 860894"/>
                <a:gd name="connsiteX2" fmla="*/ 0 w 440531"/>
                <a:gd name="connsiteY2" fmla="*/ 860894 h 860894"/>
                <a:gd name="connsiteX3" fmla="*/ 461 w 440531"/>
                <a:gd name="connsiteY3" fmla="*/ 794220 h 860894"/>
                <a:gd name="connsiteX4" fmla="*/ 424324 w 440531"/>
                <a:gd name="connsiteY4" fmla="*/ 0 h 860894"/>
                <a:gd name="connsiteX0" fmla="*/ 424324 w 440531"/>
                <a:gd name="connsiteY0" fmla="*/ 0 h 868038"/>
                <a:gd name="connsiteX1" fmla="*/ 440531 w 440531"/>
                <a:gd name="connsiteY1" fmla="*/ 57151 h 868038"/>
                <a:gd name="connsiteX2" fmla="*/ 0 w 440531"/>
                <a:gd name="connsiteY2" fmla="*/ 868038 h 868038"/>
                <a:gd name="connsiteX3" fmla="*/ 461 w 440531"/>
                <a:gd name="connsiteY3" fmla="*/ 794220 h 868038"/>
                <a:gd name="connsiteX4" fmla="*/ 424324 w 440531"/>
                <a:gd name="connsiteY4" fmla="*/ 0 h 868038"/>
                <a:gd name="connsiteX0" fmla="*/ 424324 w 440531"/>
                <a:gd name="connsiteY0" fmla="*/ 0 h 875181"/>
                <a:gd name="connsiteX1" fmla="*/ 440531 w 440531"/>
                <a:gd name="connsiteY1" fmla="*/ 64294 h 875181"/>
                <a:gd name="connsiteX2" fmla="*/ 0 w 440531"/>
                <a:gd name="connsiteY2" fmla="*/ 875181 h 875181"/>
                <a:gd name="connsiteX3" fmla="*/ 461 w 440531"/>
                <a:gd name="connsiteY3" fmla="*/ 801363 h 875181"/>
                <a:gd name="connsiteX4" fmla="*/ 424324 w 440531"/>
                <a:gd name="connsiteY4" fmla="*/ 0 h 875181"/>
                <a:gd name="connsiteX0" fmla="*/ 424324 w 452437"/>
                <a:gd name="connsiteY0" fmla="*/ 0 h 875181"/>
                <a:gd name="connsiteX1" fmla="*/ 452437 w 452437"/>
                <a:gd name="connsiteY1" fmla="*/ 64294 h 875181"/>
                <a:gd name="connsiteX2" fmla="*/ 0 w 452437"/>
                <a:gd name="connsiteY2" fmla="*/ 875181 h 875181"/>
                <a:gd name="connsiteX3" fmla="*/ 461 w 452437"/>
                <a:gd name="connsiteY3" fmla="*/ 801363 h 875181"/>
                <a:gd name="connsiteX4" fmla="*/ 424324 w 452437"/>
                <a:gd name="connsiteY4" fmla="*/ 0 h 875181"/>
                <a:gd name="connsiteX0" fmla="*/ 424324 w 440530"/>
                <a:gd name="connsiteY0" fmla="*/ 0 h 875181"/>
                <a:gd name="connsiteX1" fmla="*/ 440530 w 440530"/>
                <a:gd name="connsiteY1" fmla="*/ 66675 h 875181"/>
                <a:gd name="connsiteX2" fmla="*/ 0 w 440530"/>
                <a:gd name="connsiteY2" fmla="*/ 875181 h 875181"/>
                <a:gd name="connsiteX3" fmla="*/ 461 w 440530"/>
                <a:gd name="connsiteY3" fmla="*/ 801363 h 875181"/>
                <a:gd name="connsiteX4" fmla="*/ 424324 w 440530"/>
                <a:gd name="connsiteY4" fmla="*/ 0 h 875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30" h="875181">
                  <a:moveTo>
                    <a:pt x="424324" y="0"/>
                  </a:moveTo>
                  <a:lnTo>
                    <a:pt x="440530" y="66675"/>
                  </a:lnTo>
                  <a:cubicBezTo>
                    <a:pt x="437355" y="66302"/>
                    <a:pt x="5556" y="870791"/>
                    <a:pt x="0" y="875181"/>
                  </a:cubicBezTo>
                  <a:cubicBezTo>
                    <a:pt x="154" y="847400"/>
                    <a:pt x="307" y="829144"/>
                    <a:pt x="461" y="801363"/>
                  </a:cubicBezTo>
                  <a:lnTo>
                    <a:pt x="424324" y="0"/>
                  </a:lnTo>
                  <a:close/>
                </a:path>
              </a:pathLst>
            </a:custGeom>
            <a:solidFill>
              <a:srgbClr val="185E2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53" name="Rectangle 3">
              <a:extLst>
                <a:ext uri="{FF2B5EF4-FFF2-40B4-BE49-F238E27FC236}">
                  <a16:creationId xmlns="" xmlns:a16="http://schemas.microsoft.com/office/drawing/2014/main" id="{B3E024CF-23D4-23CC-E16B-2D2D44D5903C}"/>
                </a:ext>
              </a:extLst>
            </p:cNvPr>
            <p:cNvSpPr/>
            <p:nvPr/>
          </p:nvSpPr>
          <p:spPr>
            <a:xfrm>
              <a:off x="4779067" y="3376544"/>
              <a:ext cx="1720952" cy="76084"/>
            </a:xfrm>
            <a:custGeom>
              <a:avLst/>
              <a:gdLst>
                <a:gd name="connsiteX0" fmla="*/ 0 w 1680470"/>
                <a:gd name="connsiteY0" fmla="*/ 0 h 45719"/>
                <a:gd name="connsiteX1" fmla="*/ 1680470 w 1680470"/>
                <a:gd name="connsiteY1" fmla="*/ 0 h 45719"/>
                <a:gd name="connsiteX2" fmla="*/ 1680470 w 1680470"/>
                <a:gd name="connsiteY2" fmla="*/ 45719 h 45719"/>
                <a:gd name="connsiteX3" fmla="*/ 0 w 1680470"/>
                <a:gd name="connsiteY3" fmla="*/ 45719 h 45719"/>
                <a:gd name="connsiteX4" fmla="*/ 0 w 1680470"/>
                <a:gd name="connsiteY4" fmla="*/ 0 h 45719"/>
                <a:gd name="connsiteX0" fmla="*/ 0 w 1680470"/>
                <a:gd name="connsiteY0" fmla="*/ 0 h 71322"/>
                <a:gd name="connsiteX1" fmla="*/ 1680470 w 1680470"/>
                <a:gd name="connsiteY1" fmla="*/ 0 h 71322"/>
                <a:gd name="connsiteX2" fmla="*/ 1680470 w 1680470"/>
                <a:gd name="connsiteY2" fmla="*/ 71322 h 71322"/>
                <a:gd name="connsiteX3" fmla="*/ 0 w 1680470"/>
                <a:gd name="connsiteY3" fmla="*/ 45719 h 71322"/>
                <a:gd name="connsiteX4" fmla="*/ 0 w 1680470"/>
                <a:gd name="connsiteY4" fmla="*/ 0 h 71322"/>
                <a:gd name="connsiteX0" fmla="*/ 0 w 1680470"/>
                <a:gd name="connsiteY0" fmla="*/ 0 h 74980"/>
                <a:gd name="connsiteX1" fmla="*/ 1680470 w 1680470"/>
                <a:gd name="connsiteY1" fmla="*/ 0 h 74980"/>
                <a:gd name="connsiteX2" fmla="*/ 1680470 w 1680470"/>
                <a:gd name="connsiteY2" fmla="*/ 71322 h 74980"/>
                <a:gd name="connsiteX3" fmla="*/ 0 w 1680470"/>
                <a:gd name="connsiteY3" fmla="*/ 74980 h 74980"/>
                <a:gd name="connsiteX4" fmla="*/ 0 w 1680470"/>
                <a:gd name="connsiteY4" fmla="*/ 0 h 74980"/>
                <a:gd name="connsiteX0" fmla="*/ 0 w 1699520"/>
                <a:gd name="connsiteY0" fmla="*/ 0 h 74980"/>
                <a:gd name="connsiteX1" fmla="*/ 1699520 w 1699520"/>
                <a:gd name="connsiteY1" fmla="*/ 0 h 74980"/>
                <a:gd name="connsiteX2" fmla="*/ 1680470 w 1699520"/>
                <a:gd name="connsiteY2" fmla="*/ 71322 h 74980"/>
                <a:gd name="connsiteX3" fmla="*/ 0 w 1699520"/>
                <a:gd name="connsiteY3" fmla="*/ 74980 h 74980"/>
                <a:gd name="connsiteX4" fmla="*/ 0 w 1699520"/>
                <a:gd name="connsiteY4" fmla="*/ 0 h 74980"/>
                <a:gd name="connsiteX0" fmla="*/ 0 w 1699520"/>
                <a:gd name="connsiteY0" fmla="*/ 0 h 74980"/>
                <a:gd name="connsiteX1" fmla="*/ 1699520 w 1699520"/>
                <a:gd name="connsiteY1" fmla="*/ 0 h 74980"/>
                <a:gd name="connsiteX2" fmla="*/ 1699520 w 1699520"/>
                <a:gd name="connsiteY2" fmla="*/ 73703 h 74980"/>
                <a:gd name="connsiteX3" fmla="*/ 0 w 1699520"/>
                <a:gd name="connsiteY3" fmla="*/ 74980 h 74980"/>
                <a:gd name="connsiteX4" fmla="*/ 0 w 1699520"/>
                <a:gd name="connsiteY4" fmla="*/ 0 h 74980"/>
                <a:gd name="connsiteX0" fmla="*/ 0 w 1699520"/>
                <a:gd name="connsiteY0" fmla="*/ 0 h 74980"/>
                <a:gd name="connsiteX1" fmla="*/ 1689995 w 1699520"/>
                <a:gd name="connsiteY1" fmla="*/ 0 h 74980"/>
                <a:gd name="connsiteX2" fmla="*/ 1699520 w 1699520"/>
                <a:gd name="connsiteY2" fmla="*/ 73703 h 74980"/>
                <a:gd name="connsiteX3" fmla="*/ 0 w 1699520"/>
                <a:gd name="connsiteY3" fmla="*/ 74980 h 74980"/>
                <a:gd name="connsiteX4" fmla="*/ 0 w 1699520"/>
                <a:gd name="connsiteY4" fmla="*/ 0 h 74980"/>
                <a:gd name="connsiteX0" fmla="*/ 0 w 1689995"/>
                <a:gd name="connsiteY0" fmla="*/ 0 h 76084"/>
                <a:gd name="connsiteX1" fmla="*/ 1689995 w 1689995"/>
                <a:gd name="connsiteY1" fmla="*/ 0 h 76084"/>
                <a:gd name="connsiteX2" fmla="*/ 1689995 w 1689995"/>
                <a:gd name="connsiteY2" fmla="*/ 76084 h 76084"/>
                <a:gd name="connsiteX3" fmla="*/ 0 w 1689995"/>
                <a:gd name="connsiteY3" fmla="*/ 74980 h 76084"/>
                <a:gd name="connsiteX4" fmla="*/ 0 w 1689995"/>
                <a:gd name="connsiteY4" fmla="*/ 0 h 76084"/>
                <a:gd name="connsiteX0" fmla="*/ 0 w 1697139"/>
                <a:gd name="connsiteY0" fmla="*/ 0 h 76084"/>
                <a:gd name="connsiteX1" fmla="*/ 1697139 w 1697139"/>
                <a:gd name="connsiteY1" fmla="*/ 0 h 76084"/>
                <a:gd name="connsiteX2" fmla="*/ 1689995 w 1697139"/>
                <a:gd name="connsiteY2" fmla="*/ 76084 h 76084"/>
                <a:gd name="connsiteX3" fmla="*/ 0 w 1697139"/>
                <a:gd name="connsiteY3" fmla="*/ 74980 h 76084"/>
                <a:gd name="connsiteX4" fmla="*/ 0 w 1697139"/>
                <a:gd name="connsiteY4" fmla="*/ 0 h 76084"/>
                <a:gd name="connsiteX0" fmla="*/ 0 w 1720952"/>
                <a:gd name="connsiteY0" fmla="*/ 0 h 76084"/>
                <a:gd name="connsiteX1" fmla="*/ 1720952 w 1720952"/>
                <a:gd name="connsiteY1" fmla="*/ 0 h 76084"/>
                <a:gd name="connsiteX2" fmla="*/ 1713808 w 1720952"/>
                <a:gd name="connsiteY2" fmla="*/ 76084 h 76084"/>
                <a:gd name="connsiteX3" fmla="*/ 23813 w 1720952"/>
                <a:gd name="connsiteY3" fmla="*/ 74980 h 76084"/>
                <a:gd name="connsiteX4" fmla="*/ 0 w 1720952"/>
                <a:gd name="connsiteY4" fmla="*/ 0 h 76084"/>
                <a:gd name="connsiteX0" fmla="*/ 0 w 1720952"/>
                <a:gd name="connsiteY0" fmla="*/ 0 h 76084"/>
                <a:gd name="connsiteX1" fmla="*/ 1720952 w 1720952"/>
                <a:gd name="connsiteY1" fmla="*/ 0 h 76084"/>
                <a:gd name="connsiteX2" fmla="*/ 1713808 w 1720952"/>
                <a:gd name="connsiteY2" fmla="*/ 76084 h 76084"/>
                <a:gd name="connsiteX3" fmla="*/ 16669 w 1720952"/>
                <a:gd name="connsiteY3" fmla="*/ 74980 h 76084"/>
                <a:gd name="connsiteX4" fmla="*/ 0 w 1720952"/>
                <a:gd name="connsiteY4" fmla="*/ 0 h 76084"/>
                <a:gd name="connsiteX0" fmla="*/ 0 w 1720952"/>
                <a:gd name="connsiteY0" fmla="*/ 0 h 76084"/>
                <a:gd name="connsiteX1" fmla="*/ 1720952 w 1720952"/>
                <a:gd name="connsiteY1" fmla="*/ 0 h 76084"/>
                <a:gd name="connsiteX2" fmla="*/ 1713808 w 1720952"/>
                <a:gd name="connsiteY2" fmla="*/ 76084 h 76084"/>
                <a:gd name="connsiteX3" fmla="*/ 7144 w 1720952"/>
                <a:gd name="connsiteY3" fmla="*/ 74980 h 76084"/>
                <a:gd name="connsiteX4" fmla="*/ 0 w 1720952"/>
                <a:gd name="connsiteY4" fmla="*/ 0 h 76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52" h="76084">
                  <a:moveTo>
                    <a:pt x="0" y="0"/>
                  </a:moveTo>
                  <a:lnTo>
                    <a:pt x="1720952" y="0"/>
                  </a:lnTo>
                  <a:lnTo>
                    <a:pt x="1713808" y="76084"/>
                  </a:lnTo>
                  <a:lnTo>
                    <a:pt x="7144" y="74980"/>
                  </a:lnTo>
                  <a:lnTo>
                    <a:pt x="0" y="0"/>
                  </a:lnTo>
                  <a:close/>
                </a:path>
              </a:pathLst>
            </a:custGeom>
            <a:solidFill>
              <a:srgbClr val="185E2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54" name="Rectangle 3">
              <a:extLst>
                <a:ext uri="{FF2B5EF4-FFF2-40B4-BE49-F238E27FC236}">
                  <a16:creationId xmlns="" xmlns:a16="http://schemas.microsoft.com/office/drawing/2014/main" id="{87E302E4-0569-853C-16FC-46227B2D4250}"/>
                </a:ext>
              </a:extLst>
            </p:cNvPr>
            <p:cNvSpPr/>
            <p:nvPr/>
          </p:nvSpPr>
          <p:spPr>
            <a:xfrm>
              <a:off x="6906319" y="2581275"/>
              <a:ext cx="1697139" cy="76084"/>
            </a:xfrm>
            <a:custGeom>
              <a:avLst/>
              <a:gdLst>
                <a:gd name="connsiteX0" fmla="*/ 0 w 1680470"/>
                <a:gd name="connsiteY0" fmla="*/ 0 h 45719"/>
                <a:gd name="connsiteX1" fmla="*/ 1680470 w 1680470"/>
                <a:gd name="connsiteY1" fmla="*/ 0 h 45719"/>
                <a:gd name="connsiteX2" fmla="*/ 1680470 w 1680470"/>
                <a:gd name="connsiteY2" fmla="*/ 45719 h 45719"/>
                <a:gd name="connsiteX3" fmla="*/ 0 w 1680470"/>
                <a:gd name="connsiteY3" fmla="*/ 45719 h 45719"/>
                <a:gd name="connsiteX4" fmla="*/ 0 w 1680470"/>
                <a:gd name="connsiteY4" fmla="*/ 0 h 45719"/>
                <a:gd name="connsiteX0" fmla="*/ 0 w 1680470"/>
                <a:gd name="connsiteY0" fmla="*/ 0 h 71322"/>
                <a:gd name="connsiteX1" fmla="*/ 1680470 w 1680470"/>
                <a:gd name="connsiteY1" fmla="*/ 0 h 71322"/>
                <a:gd name="connsiteX2" fmla="*/ 1680470 w 1680470"/>
                <a:gd name="connsiteY2" fmla="*/ 71322 h 71322"/>
                <a:gd name="connsiteX3" fmla="*/ 0 w 1680470"/>
                <a:gd name="connsiteY3" fmla="*/ 45719 h 71322"/>
                <a:gd name="connsiteX4" fmla="*/ 0 w 1680470"/>
                <a:gd name="connsiteY4" fmla="*/ 0 h 71322"/>
                <a:gd name="connsiteX0" fmla="*/ 0 w 1680470"/>
                <a:gd name="connsiteY0" fmla="*/ 0 h 74980"/>
                <a:gd name="connsiteX1" fmla="*/ 1680470 w 1680470"/>
                <a:gd name="connsiteY1" fmla="*/ 0 h 74980"/>
                <a:gd name="connsiteX2" fmla="*/ 1680470 w 1680470"/>
                <a:gd name="connsiteY2" fmla="*/ 71322 h 74980"/>
                <a:gd name="connsiteX3" fmla="*/ 0 w 1680470"/>
                <a:gd name="connsiteY3" fmla="*/ 74980 h 74980"/>
                <a:gd name="connsiteX4" fmla="*/ 0 w 1680470"/>
                <a:gd name="connsiteY4" fmla="*/ 0 h 74980"/>
                <a:gd name="connsiteX0" fmla="*/ 0 w 1699520"/>
                <a:gd name="connsiteY0" fmla="*/ 0 h 74980"/>
                <a:gd name="connsiteX1" fmla="*/ 1699520 w 1699520"/>
                <a:gd name="connsiteY1" fmla="*/ 0 h 74980"/>
                <a:gd name="connsiteX2" fmla="*/ 1680470 w 1699520"/>
                <a:gd name="connsiteY2" fmla="*/ 71322 h 74980"/>
                <a:gd name="connsiteX3" fmla="*/ 0 w 1699520"/>
                <a:gd name="connsiteY3" fmla="*/ 74980 h 74980"/>
                <a:gd name="connsiteX4" fmla="*/ 0 w 1699520"/>
                <a:gd name="connsiteY4" fmla="*/ 0 h 74980"/>
                <a:gd name="connsiteX0" fmla="*/ 0 w 1699520"/>
                <a:gd name="connsiteY0" fmla="*/ 0 h 74980"/>
                <a:gd name="connsiteX1" fmla="*/ 1699520 w 1699520"/>
                <a:gd name="connsiteY1" fmla="*/ 0 h 74980"/>
                <a:gd name="connsiteX2" fmla="*/ 1699520 w 1699520"/>
                <a:gd name="connsiteY2" fmla="*/ 73703 h 74980"/>
                <a:gd name="connsiteX3" fmla="*/ 0 w 1699520"/>
                <a:gd name="connsiteY3" fmla="*/ 74980 h 74980"/>
                <a:gd name="connsiteX4" fmla="*/ 0 w 1699520"/>
                <a:gd name="connsiteY4" fmla="*/ 0 h 74980"/>
                <a:gd name="connsiteX0" fmla="*/ 0 w 1699520"/>
                <a:gd name="connsiteY0" fmla="*/ 0 h 74980"/>
                <a:gd name="connsiteX1" fmla="*/ 1689995 w 1699520"/>
                <a:gd name="connsiteY1" fmla="*/ 0 h 74980"/>
                <a:gd name="connsiteX2" fmla="*/ 1699520 w 1699520"/>
                <a:gd name="connsiteY2" fmla="*/ 73703 h 74980"/>
                <a:gd name="connsiteX3" fmla="*/ 0 w 1699520"/>
                <a:gd name="connsiteY3" fmla="*/ 74980 h 74980"/>
                <a:gd name="connsiteX4" fmla="*/ 0 w 1699520"/>
                <a:gd name="connsiteY4" fmla="*/ 0 h 74980"/>
                <a:gd name="connsiteX0" fmla="*/ 0 w 1689995"/>
                <a:gd name="connsiteY0" fmla="*/ 0 h 76084"/>
                <a:gd name="connsiteX1" fmla="*/ 1689995 w 1689995"/>
                <a:gd name="connsiteY1" fmla="*/ 0 h 76084"/>
                <a:gd name="connsiteX2" fmla="*/ 1689995 w 1689995"/>
                <a:gd name="connsiteY2" fmla="*/ 76084 h 76084"/>
                <a:gd name="connsiteX3" fmla="*/ 0 w 1689995"/>
                <a:gd name="connsiteY3" fmla="*/ 74980 h 76084"/>
                <a:gd name="connsiteX4" fmla="*/ 0 w 1689995"/>
                <a:gd name="connsiteY4" fmla="*/ 0 h 76084"/>
                <a:gd name="connsiteX0" fmla="*/ 0 w 1697139"/>
                <a:gd name="connsiteY0" fmla="*/ 0 h 76084"/>
                <a:gd name="connsiteX1" fmla="*/ 1697139 w 1697139"/>
                <a:gd name="connsiteY1" fmla="*/ 0 h 76084"/>
                <a:gd name="connsiteX2" fmla="*/ 1689995 w 1697139"/>
                <a:gd name="connsiteY2" fmla="*/ 76084 h 76084"/>
                <a:gd name="connsiteX3" fmla="*/ 0 w 1697139"/>
                <a:gd name="connsiteY3" fmla="*/ 74980 h 76084"/>
                <a:gd name="connsiteX4" fmla="*/ 0 w 1697139"/>
                <a:gd name="connsiteY4" fmla="*/ 0 h 76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7139" h="76084">
                  <a:moveTo>
                    <a:pt x="0" y="0"/>
                  </a:moveTo>
                  <a:lnTo>
                    <a:pt x="1697139" y="0"/>
                  </a:lnTo>
                  <a:lnTo>
                    <a:pt x="1689995" y="76084"/>
                  </a:lnTo>
                  <a:lnTo>
                    <a:pt x="0" y="74980"/>
                  </a:lnTo>
                  <a:lnTo>
                    <a:pt x="0" y="0"/>
                  </a:lnTo>
                  <a:close/>
                </a:path>
              </a:pathLst>
            </a:custGeom>
            <a:solidFill>
              <a:srgbClr val="185E2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55" name="Rectangle 4">
              <a:extLst>
                <a:ext uri="{FF2B5EF4-FFF2-40B4-BE49-F238E27FC236}">
                  <a16:creationId xmlns="" xmlns:a16="http://schemas.microsoft.com/office/drawing/2014/main" id="{03BA8805-085A-E7B3-5FB6-FAABB3A107E2}"/>
                </a:ext>
              </a:extLst>
            </p:cNvPr>
            <p:cNvSpPr/>
            <p:nvPr/>
          </p:nvSpPr>
          <p:spPr>
            <a:xfrm>
              <a:off x="6483810" y="2594114"/>
              <a:ext cx="432928" cy="860895"/>
            </a:xfrm>
            <a:custGeom>
              <a:avLst/>
              <a:gdLst>
                <a:gd name="connsiteX0" fmla="*/ 0 w 342438"/>
                <a:gd name="connsiteY0" fmla="*/ 0 h 872800"/>
                <a:gd name="connsiteX1" fmla="*/ 342438 w 342438"/>
                <a:gd name="connsiteY1" fmla="*/ 0 h 872800"/>
                <a:gd name="connsiteX2" fmla="*/ 342438 w 342438"/>
                <a:gd name="connsiteY2" fmla="*/ 872800 h 872800"/>
                <a:gd name="connsiteX3" fmla="*/ 0 w 342438"/>
                <a:gd name="connsiteY3" fmla="*/ 872800 h 872800"/>
                <a:gd name="connsiteX4" fmla="*/ 0 w 342438"/>
                <a:gd name="connsiteY4" fmla="*/ 0 h 872800"/>
                <a:gd name="connsiteX0" fmla="*/ 28575 w 371013"/>
                <a:gd name="connsiteY0" fmla="*/ 0 h 872800"/>
                <a:gd name="connsiteX1" fmla="*/ 371013 w 371013"/>
                <a:gd name="connsiteY1" fmla="*/ 0 h 872800"/>
                <a:gd name="connsiteX2" fmla="*/ 371013 w 371013"/>
                <a:gd name="connsiteY2" fmla="*/ 872800 h 872800"/>
                <a:gd name="connsiteX3" fmla="*/ 0 w 371013"/>
                <a:gd name="connsiteY3" fmla="*/ 796600 h 872800"/>
                <a:gd name="connsiteX4" fmla="*/ 28575 w 371013"/>
                <a:gd name="connsiteY4" fmla="*/ 0 h 872800"/>
                <a:gd name="connsiteX0" fmla="*/ 33799 w 376237"/>
                <a:gd name="connsiteY0" fmla="*/ 0 h 879944"/>
                <a:gd name="connsiteX1" fmla="*/ 376237 w 376237"/>
                <a:gd name="connsiteY1" fmla="*/ 0 h 879944"/>
                <a:gd name="connsiteX2" fmla="*/ 0 w 376237"/>
                <a:gd name="connsiteY2" fmla="*/ 879944 h 879944"/>
                <a:gd name="connsiteX3" fmla="*/ 5224 w 376237"/>
                <a:gd name="connsiteY3" fmla="*/ 796600 h 879944"/>
                <a:gd name="connsiteX4" fmla="*/ 33799 w 376237"/>
                <a:gd name="connsiteY4" fmla="*/ 0 h 879944"/>
                <a:gd name="connsiteX0" fmla="*/ 33799 w 376237"/>
                <a:gd name="connsiteY0" fmla="*/ 0 h 879944"/>
                <a:gd name="connsiteX1" fmla="*/ 376237 w 376237"/>
                <a:gd name="connsiteY1" fmla="*/ 0 h 879944"/>
                <a:gd name="connsiteX2" fmla="*/ 0 w 376237"/>
                <a:gd name="connsiteY2" fmla="*/ 879944 h 879944"/>
                <a:gd name="connsiteX3" fmla="*/ 461 w 376237"/>
                <a:gd name="connsiteY3" fmla="*/ 796600 h 879944"/>
                <a:gd name="connsiteX4" fmla="*/ 33799 w 376237"/>
                <a:gd name="connsiteY4" fmla="*/ 0 h 879944"/>
                <a:gd name="connsiteX0" fmla="*/ 33799 w 402431"/>
                <a:gd name="connsiteY0" fmla="*/ 0 h 879944"/>
                <a:gd name="connsiteX1" fmla="*/ 402431 w 402431"/>
                <a:gd name="connsiteY1" fmla="*/ 2381 h 879944"/>
                <a:gd name="connsiteX2" fmla="*/ 0 w 402431"/>
                <a:gd name="connsiteY2" fmla="*/ 879944 h 879944"/>
                <a:gd name="connsiteX3" fmla="*/ 461 w 402431"/>
                <a:gd name="connsiteY3" fmla="*/ 796600 h 879944"/>
                <a:gd name="connsiteX4" fmla="*/ 33799 w 402431"/>
                <a:gd name="connsiteY4" fmla="*/ 0 h 879944"/>
                <a:gd name="connsiteX0" fmla="*/ 33799 w 402431"/>
                <a:gd name="connsiteY0" fmla="*/ 0 h 879944"/>
                <a:gd name="connsiteX1" fmla="*/ 402431 w 402431"/>
                <a:gd name="connsiteY1" fmla="*/ 2381 h 879944"/>
                <a:gd name="connsiteX2" fmla="*/ 0 w 402431"/>
                <a:gd name="connsiteY2" fmla="*/ 879944 h 879944"/>
                <a:gd name="connsiteX3" fmla="*/ 461 w 402431"/>
                <a:gd name="connsiteY3" fmla="*/ 796600 h 879944"/>
                <a:gd name="connsiteX4" fmla="*/ 33799 w 402431"/>
                <a:gd name="connsiteY4" fmla="*/ 0 h 879944"/>
                <a:gd name="connsiteX0" fmla="*/ 33799 w 402431"/>
                <a:gd name="connsiteY0" fmla="*/ 0 h 879944"/>
                <a:gd name="connsiteX1" fmla="*/ 402431 w 402431"/>
                <a:gd name="connsiteY1" fmla="*/ 2381 h 879944"/>
                <a:gd name="connsiteX2" fmla="*/ 0 w 402431"/>
                <a:gd name="connsiteY2" fmla="*/ 879944 h 879944"/>
                <a:gd name="connsiteX3" fmla="*/ 461 w 402431"/>
                <a:gd name="connsiteY3" fmla="*/ 796600 h 879944"/>
                <a:gd name="connsiteX4" fmla="*/ 33799 w 402431"/>
                <a:gd name="connsiteY4" fmla="*/ 0 h 879944"/>
                <a:gd name="connsiteX0" fmla="*/ 364793 w 402431"/>
                <a:gd name="connsiteY0" fmla="*/ 0 h 884707"/>
                <a:gd name="connsiteX1" fmla="*/ 402431 w 402431"/>
                <a:gd name="connsiteY1" fmla="*/ 7144 h 884707"/>
                <a:gd name="connsiteX2" fmla="*/ 0 w 402431"/>
                <a:gd name="connsiteY2" fmla="*/ 884707 h 884707"/>
                <a:gd name="connsiteX3" fmla="*/ 461 w 402431"/>
                <a:gd name="connsiteY3" fmla="*/ 801363 h 884707"/>
                <a:gd name="connsiteX4" fmla="*/ 364793 w 402431"/>
                <a:gd name="connsiteY4" fmla="*/ 0 h 884707"/>
                <a:gd name="connsiteX0" fmla="*/ 364793 w 402431"/>
                <a:gd name="connsiteY0" fmla="*/ 0 h 884707"/>
                <a:gd name="connsiteX1" fmla="*/ 402431 w 402431"/>
                <a:gd name="connsiteY1" fmla="*/ 92869 h 884707"/>
                <a:gd name="connsiteX2" fmla="*/ 0 w 402431"/>
                <a:gd name="connsiteY2" fmla="*/ 884707 h 884707"/>
                <a:gd name="connsiteX3" fmla="*/ 461 w 402431"/>
                <a:gd name="connsiteY3" fmla="*/ 801363 h 884707"/>
                <a:gd name="connsiteX4" fmla="*/ 364793 w 402431"/>
                <a:gd name="connsiteY4" fmla="*/ 0 h 884707"/>
                <a:gd name="connsiteX0" fmla="*/ 412418 w 412418"/>
                <a:gd name="connsiteY0" fmla="*/ 0 h 865657"/>
                <a:gd name="connsiteX1" fmla="*/ 402431 w 412418"/>
                <a:gd name="connsiteY1" fmla="*/ 73819 h 865657"/>
                <a:gd name="connsiteX2" fmla="*/ 0 w 412418"/>
                <a:gd name="connsiteY2" fmla="*/ 865657 h 865657"/>
                <a:gd name="connsiteX3" fmla="*/ 461 w 412418"/>
                <a:gd name="connsiteY3" fmla="*/ 782313 h 865657"/>
                <a:gd name="connsiteX4" fmla="*/ 412418 w 412418"/>
                <a:gd name="connsiteY4" fmla="*/ 0 h 865657"/>
                <a:gd name="connsiteX0" fmla="*/ 405274 w 405274"/>
                <a:gd name="connsiteY0" fmla="*/ 0 h 863276"/>
                <a:gd name="connsiteX1" fmla="*/ 402431 w 405274"/>
                <a:gd name="connsiteY1" fmla="*/ 71438 h 863276"/>
                <a:gd name="connsiteX2" fmla="*/ 0 w 405274"/>
                <a:gd name="connsiteY2" fmla="*/ 863276 h 863276"/>
                <a:gd name="connsiteX3" fmla="*/ 461 w 405274"/>
                <a:gd name="connsiteY3" fmla="*/ 779932 h 863276"/>
                <a:gd name="connsiteX4" fmla="*/ 405274 w 405274"/>
                <a:gd name="connsiteY4" fmla="*/ 0 h 863276"/>
                <a:gd name="connsiteX0" fmla="*/ 423863 w 423863"/>
                <a:gd name="connsiteY0" fmla="*/ 0 h 863276"/>
                <a:gd name="connsiteX1" fmla="*/ 421020 w 423863"/>
                <a:gd name="connsiteY1" fmla="*/ 71438 h 863276"/>
                <a:gd name="connsiteX2" fmla="*/ 18589 w 423863"/>
                <a:gd name="connsiteY2" fmla="*/ 863276 h 863276"/>
                <a:gd name="connsiteX3" fmla="*/ 0 w 423863"/>
                <a:gd name="connsiteY3" fmla="*/ 779932 h 863276"/>
                <a:gd name="connsiteX4" fmla="*/ 423863 w 423863"/>
                <a:gd name="connsiteY4" fmla="*/ 0 h 863276"/>
                <a:gd name="connsiteX0" fmla="*/ 423870 w 423870"/>
                <a:gd name="connsiteY0" fmla="*/ 0 h 860895"/>
                <a:gd name="connsiteX1" fmla="*/ 421027 w 423870"/>
                <a:gd name="connsiteY1" fmla="*/ 71438 h 860895"/>
                <a:gd name="connsiteX2" fmla="*/ 1927 w 423870"/>
                <a:gd name="connsiteY2" fmla="*/ 860895 h 860895"/>
                <a:gd name="connsiteX3" fmla="*/ 7 w 423870"/>
                <a:gd name="connsiteY3" fmla="*/ 779932 h 860895"/>
                <a:gd name="connsiteX4" fmla="*/ 423870 w 423870"/>
                <a:gd name="connsiteY4" fmla="*/ 0 h 860895"/>
                <a:gd name="connsiteX0" fmla="*/ 423865 w 423865"/>
                <a:gd name="connsiteY0" fmla="*/ 0 h 860895"/>
                <a:gd name="connsiteX1" fmla="*/ 421022 w 423865"/>
                <a:gd name="connsiteY1" fmla="*/ 71438 h 860895"/>
                <a:gd name="connsiteX2" fmla="*/ 9066 w 423865"/>
                <a:gd name="connsiteY2" fmla="*/ 860895 h 860895"/>
                <a:gd name="connsiteX3" fmla="*/ 2 w 423865"/>
                <a:gd name="connsiteY3" fmla="*/ 779932 h 860895"/>
                <a:gd name="connsiteX4" fmla="*/ 423865 w 423865"/>
                <a:gd name="connsiteY4" fmla="*/ 0 h 860895"/>
                <a:gd name="connsiteX0" fmla="*/ 423865 w 423865"/>
                <a:gd name="connsiteY0" fmla="*/ 0 h 860895"/>
                <a:gd name="connsiteX1" fmla="*/ 421022 w 423865"/>
                <a:gd name="connsiteY1" fmla="*/ 71438 h 860895"/>
                <a:gd name="connsiteX2" fmla="*/ 9066 w 423865"/>
                <a:gd name="connsiteY2" fmla="*/ 860895 h 860895"/>
                <a:gd name="connsiteX3" fmla="*/ 2 w 423865"/>
                <a:gd name="connsiteY3" fmla="*/ 787076 h 860895"/>
                <a:gd name="connsiteX4" fmla="*/ 423865 w 423865"/>
                <a:gd name="connsiteY4" fmla="*/ 0 h 860895"/>
                <a:gd name="connsiteX0" fmla="*/ 423865 w 432928"/>
                <a:gd name="connsiteY0" fmla="*/ 0 h 860895"/>
                <a:gd name="connsiteX1" fmla="*/ 432928 w 432928"/>
                <a:gd name="connsiteY1" fmla="*/ 64294 h 860895"/>
                <a:gd name="connsiteX2" fmla="*/ 9066 w 432928"/>
                <a:gd name="connsiteY2" fmla="*/ 860895 h 860895"/>
                <a:gd name="connsiteX3" fmla="*/ 2 w 432928"/>
                <a:gd name="connsiteY3" fmla="*/ 787076 h 860895"/>
                <a:gd name="connsiteX4" fmla="*/ 423865 w 432928"/>
                <a:gd name="connsiteY4" fmla="*/ 0 h 860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928" h="860895">
                  <a:moveTo>
                    <a:pt x="423865" y="0"/>
                  </a:moveTo>
                  <a:lnTo>
                    <a:pt x="432928" y="64294"/>
                  </a:lnTo>
                  <a:cubicBezTo>
                    <a:pt x="429753" y="63921"/>
                    <a:pt x="14622" y="856505"/>
                    <a:pt x="9066" y="860895"/>
                  </a:cubicBezTo>
                  <a:cubicBezTo>
                    <a:pt x="9220" y="833114"/>
                    <a:pt x="-152" y="814857"/>
                    <a:pt x="2" y="787076"/>
                  </a:cubicBezTo>
                  <a:lnTo>
                    <a:pt x="423865" y="0"/>
                  </a:lnTo>
                  <a:close/>
                </a:path>
              </a:pathLst>
            </a:custGeom>
            <a:solidFill>
              <a:srgbClr val="185E2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56" name="Rectangle 2">
              <a:extLst>
                <a:ext uri="{FF2B5EF4-FFF2-40B4-BE49-F238E27FC236}">
                  <a16:creationId xmlns="" xmlns:a16="http://schemas.microsoft.com/office/drawing/2014/main" id="{84AB18CA-32FE-A115-2964-FE56A3283939}"/>
                </a:ext>
              </a:extLst>
            </p:cNvPr>
            <p:cNvSpPr/>
            <p:nvPr/>
          </p:nvSpPr>
          <p:spPr>
            <a:xfrm>
              <a:off x="4750942" y="3030170"/>
              <a:ext cx="1736647" cy="354749"/>
            </a:xfrm>
            <a:custGeom>
              <a:avLst/>
              <a:gdLst>
                <a:gd name="connsiteX0" fmla="*/ 0 w 996497"/>
                <a:gd name="connsiteY0" fmla="*/ 0 h 627830"/>
                <a:gd name="connsiteX1" fmla="*/ 996497 w 996497"/>
                <a:gd name="connsiteY1" fmla="*/ 0 h 627830"/>
                <a:gd name="connsiteX2" fmla="*/ 996497 w 996497"/>
                <a:gd name="connsiteY2" fmla="*/ 627830 h 627830"/>
                <a:gd name="connsiteX3" fmla="*/ 0 w 996497"/>
                <a:gd name="connsiteY3" fmla="*/ 627830 h 627830"/>
                <a:gd name="connsiteX4" fmla="*/ 0 w 996497"/>
                <a:gd name="connsiteY4" fmla="*/ 0 h 627830"/>
                <a:gd name="connsiteX0" fmla="*/ 658368 w 1654865"/>
                <a:gd name="connsiteY0" fmla="*/ 0 h 627830"/>
                <a:gd name="connsiteX1" fmla="*/ 1654865 w 1654865"/>
                <a:gd name="connsiteY1" fmla="*/ 0 h 627830"/>
                <a:gd name="connsiteX2" fmla="*/ 1654865 w 1654865"/>
                <a:gd name="connsiteY2" fmla="*/ 627830 h 627830"/>
                <a:gd name="connsiteX3" fmla="*/ 0 w 1654865"/>
                <a:gd name="connsiteY3" fmla="*/ 609542 h 627830"/>
                <a:gd name="connsiteX4" fmla="*/ 658368 w 1654865"/>
                <a:gd name="connsiteY4" fmla="*/ 0 h 627830"/>
                <a:gd name="connsiteX0" fmla="*/ 658368 w 1691441"/>
                <a:gd name="connsiteY0" fmla="*/ 0 h 613199"/>
                <a:gd name="connsiteX1" fmla="*/ 1654865 w 1691441"/>
                <a:gd name="connsiteY1" fmla="*/ 0 h 613199"/>
                <a:gd name="connsiteX2" fmla="*/ 1691441 w 1691441"/>
                <a:gd name="connsiteY2" fmla="*/ 613199 h 613199"/>
                <a:gd name="connsiteX3" fmla="*/ 0 w 1691441"/>
                <a:gd name="connsiteY3" fmla="*/ 609542 h 613199"/>
                <a:gd name="connsiteX4" fmla="*/ 658368 w 1691441"/>
                <a:gd name="connsiteY4" fmla="*/ 0 h 613199"/>
                <a:gd name="connsiteX0" fmla="*/ 658368 w 1695098"/>
                <a:gd name="connsiteY0" fmla="*/ 0 h 609542"/>
                <a:gd name="connsiteX1" fmla="*/ 1654865 w 1695098"/>
                <a:gd name="connsiteY1" fmla="*/ 0 h 609542"/>
                <a:gd name="connsiteX2" fmla="*/ 1695098 w 1695098"/>
                <a:gd name="connsiteY2" fmla="*/ 605883 h 609542"/>
                <a:gd name="connsiteX3" fmla="*/ 0 w 1695098"/>
                <a:gd name="connsiteY3" fmla="*/ 609542 h 609542"/>
                <a:gd name="connsiteX4" fmla="*/ 658368 w 1695098"/>
                <a:gd name="connsiteY4" fmla="*/ 0 h 609542"/>
                <a:gd name="connsiteX0" fmla="*/ 658368 w 1695098"/>
                <a:gd name="connsiteY0" fmla="*/ 0 h 616855"/>
                <a:gd name="connsiteX1" fmla="*/ 1654865 w 1695098"/>
                <a:gd name="connsiteY1" fmla="*/ 0 h 616855"/>
                <a:gd name="connsiteX2" fmla="*/ 1695098 w 1695098"/>
                <a:gd name="connsiteY2" fmla="*/ 616855 h 616855"/>
                <a:gd name="connsiteX3" fmla="*/ 0 w 1695098"/>
                <a:gd name="connsiteY3" fmla="*/ 609542 h 616855"/>
                <a:gd name="connsiteX4" fmla="*/ 658368 w 1695098"/>
                <a:gd name="connsiteY4" fmla="*/ 0 h 616855"/>
                <a:gd name="connsiteX0" fmla="*/ 658368 w 1695098"/>
                <a:gd name="connsiteY0" fmla="*/ 0 h 609542"/>
                <a:gd name="connsiteX1" fmla="*/ 1654865 w 1695098"/>
                <a:gd name="connsiteY1" fmla="*/ 0 h 609542"/>
                <a:gd name="connsiteX2" fmla="*/ 1695098 w 1695098"/>
                <a:gd name="connsiteY2" fmla="*/ 605883 h 609542"/>
                <a:gd name="connsiteX3" fmla="*/ 0 w 1695098"/>
                <a:gd name="connsiteY3" fmla="*/ 609542 h 609542"/>
                <a:gd name="connsiteX4" fmla="*/ 658368 w 1695098"/>
                <a:gd name="connsiteY4" fmla="*/ 0 h 609542"/>
                <a:gd name="connsiteX0" fmla="*/ 658368 w 1962103"/>
                <a:gd name="connsiteY0" fmla="*/ 0 h 609542"/>
                <a:gd name="connsiteX1" fmla="*/ 1962103 w 1962103"/>
                <a:gd name="connsiteY1" fmla="*/ 0 h 609542"/>
                <a:gd name="connsiteX2" fmla="*/ 1695098 w 1962103"/>
                <a:gd name="connsiteY2" fmla="*/ 605883 h 609542"/>
                <a:gd name="connsiteX3" fmla="*/ 0 w 1962103"/>
                <a:gd name="connsiteY3" fmla="*/ 609542 h 609542"/>
                <a:gd name="connsiteX4" fmla="*/ 658368 w 1962103"/>
                <a:gd name="connsiteY4" fmla="*/ 0 h 609542"/>
                <a:gd name="connsiteX0" fmla="*/ 658368 w 1962103"/>
                <a:gd name="connsiteY0" fmla="*/ 0 h 613198"/>
                <a:gd name="connsiteX1" fmla="*/ 1962103 w 1962103"/>
                <a:gd name="connsiteY1" fmla="*/ 0 h 613198"/>
                <a:gd name="connsiteX2" fmla="*/ 1695098 w 1962103"/>
                <a:gd name="connsiteY2" fmla="*/ 613198 h 613198"/>
                <a:gd name="connsiteX3" fmla="*/ 0 w 1962103"/>
                <a:gd name="connsiteY3" fmla="*/ 609542 h 613198"/>
                <a:gd name="connsiteX4" fmla="*/ 658368 w 1962103"/>
                <a:gd name="connsiteY4" fmla="*/ 0 h 613198"/>
                <a:gd name="connsiteX0" fmla="*/ 658368 w 1962103"/>
                <a:gd name="connsiteY0" fmla="*/ 0 h 609542"/>
                <a:gd name="connsiteX1" fmla="*/ 1962103 w 1962103"/>
                <a:gd name="connsiteY1" fmla="*/ 0 h 609542"/>
                <a:gd name="connsiteX2" fmla="*/ 1698755 w 1962103"/>
                <a:gd name="connsiteY2" fmla="*/ 605883 h 609542"/>
                <a:gd name="connsiteX3" fmla="*/ 0 w 1962103"/>
                <a:gd name="connsiteY3" fmla="*/ 609542 h 609542"/>
                <a:gd name="connsiteX4" fmla="*/ 658368 w 1962103"/>
                <a:gd name="connsiteY4" fmla="*/ 0 h 609542"/>
                <a:gd name="connsiteX0" fmla="*/ 658368 w 1962103"/>
                <a:gd name="connsiteY0" fmla="*/ 0 h 609542"/>
                <a:gd name="connsiteX1" fmla="*/ 1962103 w 1962103"/>
                <a:gd name="connsiteY1" fmla="*/ 0 h 609542"/>
                <a:gd name="connsiteX2" fmla="*/ 1687782 w 1962103"/>
                <a:gd name="connsiteY2" fmla="*/ 609541 h 609542"/>
                <a:gd name="connsiteX3" fmla="*/ 0 w 1962103"/>
                <a:gd name="connsiteY3" fmla="*/ 609542 h 609542"/>
                <a:gd name="connsiteX4" fmla="*/ 658368 w 1962103"/>
                <a:gd name="connsiteY4" fmla="*/ 0 h 609542"/>
                <a:gd name="connsiteX0" fmla="*/ 658368 w 1962103"/>
                <a:gd name="connsiteY0" fmla="*/ 0 h 609542"/>
                <a:gd name="connsiteX1" fmla="*/ 1962103 w 1962103"/>
                <a:gd name="connsiteY1" fmla="*/ 0 h 609542"/>
                <a:gd name="connsiteX2" fmla="*/ 1694926 w 1962103"/>
                <a:gd name="connsiteY2" fmla="*/ 609541 h 609542"/>
                <a:gd name="connsiteX3" fmla="*/ 0 w 1962103"/>
                <a:gd name="connsiteY3" fmla="*/ 609542 h 609542"/>
                <a:gd name="connsiteX4" fmla="*/ 658368 w 1962103"/>
                <a:gd name="connsiteY4" fmla="*/ 0 h 609542"/>
                <a:gd name="connsiteX0" fmla="*/ 658368 w 1966866"/>
                <a:gd name="connsiteY0" fmla="*/ 0 h 609542"/>
                <a:gd name="connsiteX1" fmla="*/ 1966866 w 1966866"/>
                <a:gd name="connsiteY1" fmla="*/ 2381 h 609542"/>
                <a:gd name="connsiteX2" fmla="*/ 1694926 w 1966866"/>
                <a:gd name="connsiteY2" fmla="*/ 609541 h 609542"/>
                <a:gd name="connsiteX3" fmla="*/ 0 w 1966866"/>
                <a:gd name="connsiteY3" fmla="*/ 609542 h 609542"/>
                <a:gd name="connsiteX4" fmla="*/ 658368 w 1966866"/>
                <a:gd name="connsiteY4" fmla="*/ 0 h 609542"/>
                <a:gd name="connsiteX0" fmla="*/ 315468 w 1966866"/>
                <a:gd name="connsiteY0" fmla="*/ 128587 h 607161"/>
                <a:gd name="connsiteX1" fmla="*/ 1966866 w 1966866"/>
                <a:gd name="connsiteY1" fmla="*/ 0 h 607161"/>
                <a:gd name="connsiteX2" fmla="*/ 1694926 w 1966866"/>
                <a:gd name="connsiteY2" fmla="*/ 607160 h 607161"/>
                <a:gd name="connsiteX3" fmla="*/ 0 w 1966866"/>
                <a:gd name="connsiteY3" fmla="*/ 607161 h 607161"/>
                <a:gd name="connsiteX4" fmla="*/ 315468 w 1966866"/>
                <a:gd name="connsiteY4" fmla="*/ 128587 h 607161"/>
                <a:gd name="connsiteX0" fmla="*/ 315468 w 1723978"/>
                <a:gd name="connsiteY0" fmla="*/ 0 h 478574"/>
                <a:gd name="connsiteX1" fmla="*/ 1723978 w 1723978"/>
                <a:gd name="connsiteY1" fmla="*/ 7144 h 478574"/>
                <a:gd name="connsiteX2" fmla="*/ 1694926 w 1723978"/>
                <a:gd name="connsiteY2" fmla="*/ 478573 h 478574"/>
                <a:gd name="connsiteX3" fmla="*/ 0 w 1723978"/>
                <a:gd name="connsiteY3" fmla="*/ 478574 h 478574"/>
                <a:gd name="connsiteX4" fmla="*/ 315468 w 1723978"/>
                <a:gd name="connsiteY4" fmla="*/ 0 h 478574"/>
                <a:gd name="connsiteX0" fmla="*/ 322611 w 1731121"/>
                <a:gd name="connsiteY0" fmla="*/ 0 h 478573"/>
                <a:gd name="connsiteX1" fmla="*/ 1731121 w 1731121"/>
                <a:gd name="connsiteY1" fmla="*/ 7144 h 478573"/>
                <a:gd name="connsiteX2" fmla="*/ 1702069 w 1731121"/>
                <a:gd name="connsiteY2" fmla="*/ 478573 h 478573"/>
                <a:gd name="connsiteX3" fmla="*/ 0 w 1731121"/>
                <a:gd name="connsiteY3" fmla="*/ 476192 h 478573"/>
                <a:gd name="connsiteX4" fmla="*/ 322611 w 1731121"/>
                <a:gd name="connsiteY4" fmla="*/ 0 h 478573"/>
                <a:gd name="connsiteX0" fmla="*/ 322611 w 1738265"/>
                <a:gd name="connsiteY0" fmla="*/ 0 h 478573"/>
                <a:gd name="connsiteX1" fmla="*/ 1738265 w 1738265"/>
                <a:gd name="connsiteY1" fmla="*/ 7144 h 478573"/>
                <a:gd name="connsiteX2" fmla="*/ 1702069 w 1738265"/>
                <a:gd name="connsiteY2" fmla="*/ 478573 h 478573"/>
                <a:gd name="connsiteX3" fmla="*/ 0 w 1738265"/>
                <a:gd name="connsiteY3" fmla="*/ 476192 h 478573"/>
                <a:gd name="connsiteX4" fmla="*/ 322611 w 1738265"/>
                <a:gd name="connsiteY4" fmla="*/ 0 h 478573"/>
                <a:gd name="connsiteX0" fmla="*/ 322611 w 1740646"/>
                <a:gd name="connsiteY0" fmla="*/ 0 h 478573"/>
                <a:gd name="connsiteX1" fmla="*/ 1740646 w 1740646"/>
                <a:gd name="connsiteY1" fmla="*/ 4762 h 478573"/>
                <a:gd name="connsiteX2" fmla="*/ 1702069 w 1740646"/>
                <a:gd name="connsiteY2" fmla="*/ 478573 h 478573"/>
                <a:gd name="connsiteX3" fmla="*/ 0 w 1740646"/>
                <a:gd name="connsiteY3" fmla="*/ 476192 h 478573"/>
                <a:gd name="connsiteX4" fmla="*/ 322611 w 1740646"/>
                <a:gd name="connsiteY4" fmla="*/ 0 h 478573"/>
                <a:gd name="connsiteX0" fmla="*/ 322611 w 1731121"/>
                <a:gd name="connsiteY0" fmla="*/ 0 h 478573"/>
                <a:gd name="connsiteX1" fmla="*/ 1731121 w 1731121"/>
                <a:gd name="connsiteY1" fmla="*/ 7143 h 478573"/>
                <a:gd name="connsiteX2" fmla="*/ 1702069 w 1731121"/>
                <a:gd name="connsiteY2" fmla="*/ 478573 h 478573"/>
                <a:gd name="connsiteX3" fmla="*/ 0 w 1731121"/>
                <a:gd name="connsiteY3" fmla="*/ 476192 h 478573"/>
                <a:gd name="connsiteX4" fmla="*/ 322611 w 1731121"/>
                <a:gd name="connsiteY4" fmla="*/ 0 h 478573"/>
                <a:gd name="connsiteX0" fmla="*/ 136873 w 1545383"/>
                <a:gd name="connsiteY0" fmla="*/ 0 h 478573"/>
                <a:gd name="connsiteX1" fmla="*/ 1545383 w 1545383"/>
                <a:gd name="connsiteY1" fmla="*/ 7143 h 478573"/>
                <a:gd name="connsiteX2" fmla="*/ 1516331 w 1545383"/>
                <a:gd name="connsiteY2" fmla="*/ 478573 h 478573"/>
                <a:gd name="connsiteX3" fmla="*/ 0 w 1545383"/>
                <a:gd name="connsiteY3" fmla="*/ 478573 h 478573"/>
                <a:gd name="connsiteX4" fmla="*/ 136873 w 1545383"/>
                <a:gd name="connsiteY4" fmla="*/ 0 h 478573"/>
                <a:gd name="connsiteX0" fmla="*/ 0 w 1584723"/>
                <a:gd name="connsiteY0" fmla="*/ 116682 h 471430"/>
                <a:gd name="connsiteX1" fmla="*/ 1584723 w 1584723"/>
                <a:gd name="connsiteY1" fmla="*/ 0 h 471430"/>
                <a:gd name="connsiteX2" fmla="*/ 1555671 w 1584723"/>
                <a:gd name="connsiteY2" fmla="*/ 471430 h 471430"/>
                <a:gd name="connsiteX3" fmla="*/ 39340 w 1584723"/>
                <a:gd name="connsiteY3" fmla="*/ 471430 h 471430"/>
                <a:gd name="connsiteX4" fmla="*/ 0 w 1584723"/>
                <a:gd name="connsiteY4" fmla="*/ 116682 h 471430"/>
                <a:gd name="connsiteX0" fmla="*/ 0 w 1584723"/>
                <a:gd name="connsiteY0" fmla="*/ 116682 h 471430"/>
                <a:gd name="connsiteX1" fmla="*/ 1584723 w 1584723"/>
                <a:gd name="connsiteY1" fmla="*/ 0 h 471430"/>
                <a:gd name="connsiteX2" fmla="*/ 1555671 w 1584723"/>
                <a:gd name="connsiteY2" fmla="*/ 471430 h 471430"/>
                <a:gd name="connsiteX3" fmla="*/ 32196 w 1584723"/>
                <a:gd name="connsiteY3" fmla="*/ 469049 h 471430"/>
                <a:gd name="connsiteX4" fmla="*/ 0 w 1584723"/>
                <a:gd name="connsiteY4" fmla="*/ 116682 h 471430"/>
                <a:gd name="connsiteX0" fmla="*/ 0 w 1555671"/>
                <a:gd name="connsiteY0" fmla="*/ 0 h 354748"/>
                <a:gd name="connsiteX1" fmla="*/ 1418036 w 1555671"/>
                <a:gd name="connsiteY1" fmla="*/ 2381 h 354748"/>
                <a:gd name="connsiteX2" fmla="*/ 1555671 w 1555671"/>
                <a:gd name="connsiteY2" fmla="*/ 354748 h 354748"/>
                <a:gd name="connsiteX3" fmla="*/ 32196 w 1555671"/>
                <a:gd name="connsiteY3" fmla="*/ 352367 h 354748"/>
                <a:gd name="connsiteX4" fmla="*/ 0 w 1555671"/>
                <a:gd name="connsiteY4" fmla="*/ 0 h 354748"/>
                <a:gd name="connsiteX0" fmla="*/ 0 w 1734265"/>
                <a:gd name="connsiteY0" fmla="*/ 0 h 357129"/>
                <a:gd name="connsiteX1" fmla="*/ 1418036 w 1734265"/>
                <a:gd name="connsiteY1" fmla="*/ 2381 h 357129"/>
                <a:gd name="connsiteX2" fmla="*/ 1734265 w 1734265"/>
                <a:gd name="connsiteY2" fmla="*/ 357129 h 357129"/>
                <a:gd name="connsiteX3" fmla="*/ 32196 w 1734265"/>
                <a:gd name="connsiteY3" fmla="*/ 352367 h 357129"/>
                <a:gd name="connsiteX4" fmla="*/ 0 w 1734265"/>
                <a:gd name="connsiteY4" fmla="*/ 0 h 357129"/>
                <a:gd name="connsiteX0" fmla="*/ 0 w 1727121"/>
                <a:gd name="connsiteY0" fmla="*/ 0 h 352367"/>
                <a:gd name="connsiteX1" fmla="*/ 1418036 w 1727121"/>
                <a:gd name="connsiteY1" fmla="*/ 2381 h 352367"/>
                <a:gd name="connsiteX2" fmla="*/ 1727121 w 1727121"/>
                <a:gd name="connsiteY2" fmla="*/ 349986 h 352367"/>
                <a:gd name="connsiteX3" fmla="*/ 32196 w 1727121"/>
                <a:gd name="connsiteY3" fmla="*/ 352367 h 352367"/>
                <a:gd name="connsiteX4" fmla="*/ 0 w 1727121"/>
                <a:gd name="connsiteY4" fmla="*/ 0 h 352367"/>
                <a:gd name="connsiteX0" fmla="*/ 0 w 1729503"/>
                <a:gd name="connsiteY0" fmla="*/ 0 h 357130"/>
                <a:gd name="connsiteX1" fmla="*/ 1418036 w 1729503"/>
                <a:gd name="connsiteY1" fmla="*/ 2381 h 357130"/>
                <a:gd name="connsiteX2" fmla="*/ 1729503 w 1729503"/>
                <a:gd name="connsiteY2" fmla="*/ 357130 h 357130"/>
                <a:gd name="connsiteX3" fmla="*/ 32196 w 1729503"/>
                <a:gd name="connsiteY3" fmla="*/ 352367 h 357130"/>
                <a:gd name="connsiteX4" fmla="*/ 0 w 1729503"/>
                <a:gd name="connsiteY4" fmla="*/ 0 h 357130"/>
                <a:gd name="connsiteX0" fmla="*/ 0 w 1736647"/>
                <a:gd name="connsiteY0" fmla="*/ 0 h 352367"/>
                <a:gd name="connsiteX1" fmla="*/ 1418036 w 1736647"/>
                <a:gd name="connsiteY1" fmla="*/ 2381 h 352367"/>
                <a:gd name="connsiteX2" fmla="*/ 1736647 w 1736647"/>
                <a:gd name="connsiteY2" fmla="*/ 349986 h 352367"/>
                <a:gd name="connsiteX3" fmla="*/ 32196 w 1736647"/>
                <a:gd name="connsiteY3" fmla="*/ 352367 h 352367"/>
                <a:gd name="connsiteX4" fmla="*/ 0 w 1736647"/>
                <a:gd name="connsiteY4" fmla="*/ 0 h 352367"/>
                <a:gd name="connsiteX0" fmla="*/ 0 w 1736647"/>
                <a:gd name="connsiteY0" fmla="*/ 2382 h 354749"/>
                <a:gd name="connsiteX1" fmla="*/ 1425180 w 1736647"/>
                <a:gd name="connsiteY1" fmla="*/ 0 h 354749"/>
                <a:gd name="connsiteX2" fmla="*/ 1736647 w 1736647"/>
                <a:gd name="connsiteY2" fmla="*/ 352368 h 354749"/>
                <a:gd name="connsiteX3" fmla="*/ 32196 w 1736647"/>
                <a:gd name="connsiteY3" fmla="*/ 354749 h 354749"/>
                <a:gd name="connsiteX4" fmla="*/ 0 w 1736647"/>
                <a:gd name="connsiteY4" fmla="*/ 2382 h 354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6647" h="354749">
                  <a:moveTo>
                    <a:pt x="0" y="2382"/>
                  </a:moveTo>
                  <a:lnTo>
                    <a:pt x="1425180" y="0"/>
                  </a:lnTo>
                  <a:lnTo>
                    <a:pt x="1736647" y="352368"/>
                  </a:lnTo>
                  <a:lnTo>
                    <a:pt x="32196" y="354749"/>
                  </a:lnTo>
                  <a:lnTo>
                    <a:pt x="0" y="2382"/>
                  </a:lnTo>
                  <a:close/>
                </a:path>
              </a:pathLst>
            </a:custGeom>
            <a:solidFill>
              <a:srgbClr val="80CB3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57" name="Rectangle 2">
              <a:extLst>
                <a:ext uri="{FF2B5EF4-FFF2-40B4-BE49-F238E27FC236}">
                  <a16:creationId xmlns="" xmlns:a16="http://schemas.microsoft.com/office/drawing/2014/main" id="{3D02CB26-B4E5-0388-D970-9EFBDB5CA8E6}"/>
                </a:ext>
              </a:extLst>
            </p:cNvPr>
            <p:cNvSpPr/>
            <p:nvPr/>
          </p:nvSpPr>
          <p:spPr>
            <a:xfrm>
              <a:off x="6516602" y="2369202"/>
              <a:ext cx="2086690" cy="214256"/>
            </a:xfrm>
            <a:custGeom>
              <a:avLst/>
              <a:gdLst>
                <a:gd name="connsiteX0" fmla="*/ 0 w 996497"/>
                <a:gd name="connsiteY0" fmla="*/ 0 h 627830"/>
                <a:gd name="connsiteX1" fmla="*/ 996497 w 996497"/>
                <a:gd name="connsiteY1" fmla="*/ 0 h 627830"/>
                <a:gd name="connsiteX2" fmla="*/ 996497 w 996497"/>
                <a:gd name="connsiteY2" fmla="*/ 627830 h 627830"/>
                <a:gd name="connsiteX3" fmla="*/ 0 w 996497"/>
                <a:gd name="connsiteY3" fmla="*/ 627830 h 627830"/>
                <a:gd name="connsiteX4" fmla="*/ 0 w 996497"/>
                <a:gd name="connsiteY4" fmla="*/ 0 h 627830"/>
                <a:gd name="connsiteX0" fmla="*/ 658368 w 1654865"/>
                <a:gd name="connsiteY0" fmla="*/ 0 h 627830"/>
                <a:gd name="connsiteX1" fmla="*/ 1654865 w 1654865"/>
                <a:gd name="connsiteY1" fmla="*/ 0 h 627830"/>
                <a:gd name="connsiteX2" fmla="*/ 1654865 w 1654865"/>
                <a:gd name="connsiteY2" fmla="*/ 627830 h 627830"/>
                <a:gd name="connsiteX3" fmla="*/ 0 w 1654865"/>
                <a:gd name="connsiteY3" fmla="*/ 609542 h 627830"/>
                <a:gd name="connsiteX4" fmla="*/ 658368 w 1654865"/>
                <a:gd name="connsiteY4" fmla="*/ 0 h 627830"/>
                <a:gd name="connsiteX0" fmla="*/ 658368 w 1691441"/>
                <a:gd name="connsiteY0" fmla="*/ 0 h 613199"/>
                <a:gd name="connsiteX1" fmla="*/ 1654865 w 1691441"/>
                <a:gd name="connsiteY1" fmla="*/ 0 h 613199"/>
                <a:gd name="connsiteX2" fmla="*/ 1691441 w 1691441"/>
                <a:gd name="connsiteY2" fmla="*/ 613199 h 613199"/>
                <a:gd name="connsiteX3" fmla="*/ 0 w 1691441"/>
                <a:gd name="connsiteY3" fmla="*/ 609542 h 613199"/>
                <a:gd name="connsiteX4" fmla="*/ 658368 w 1691441"/>
                <a:gd name="connsiteY4" fmla="*/ 0 h 613199"/>
                <a:gd name="connsiteX0" fmla="*/ 658368 w 1695098"/>
                <a:gd name="connsiteY0" fmla="*/ 0 h 609542"/>
                <a:gd name="connsiteX1" fmla="*/ 1654865 w 1695098"/>
                <a:gd name="connsiteY1" fmla="*/ 0 h 609542"/>
                <a:gd name="connsiteX2" fmla="*/ 1695098 w 1695098"/>
                <a:gd name="connsiteY2" fmla="*/ 605883 h 609542"/>
                <a:gd name="connsiteX3" fmla="*/ 0 w 1695098"/>
                <a:gd name="connsiteY3" fmla="*/ 609542 h 609542"/>
                <a:gd name="connsiteX4" fmla="*/ 658368 w 1695098"/>
                <a:gd name="connsiteY4" fmla="*/ 0 h 609542"/>
                <a:gd name="connsiteX0" fmla="*/ 658368 w 1695098"/>
                <a:gd name="connsiteY0" fmla="*/ 0 h 616855"/>
                <a:gd name="connsiteX1" fmla="*/ 1654865 w 1695098"/>
                <a:gd name="connsiteY1" fmla="*/ 0 h 616855"/>
                <a:gd name="connsiteX2" fmla="*/ 1695098 w 1695098"/>
                <a:gd name="connsiteY2" fmla="*/ 616855 h 616855"/>
                <a:gd name="connsiteX3" fmla="*/ 0 w 1695098"/>
                <a:gd name="connsiteY3" fmla="*/ 609542 h 616855"/>
                <a:gd name="connsiteX4" fmla="*/ 658368 w 1695098"/>
                <a:gd name="connsiteY4" fmla="*/ 0 h 616855"/>
                <a:gd name="connsiteX0" fmla="*/ 658368 w 1695098"/>
                <a:gd name="connsiteY0" fmla="*/ 0 h 609542"/>
                <a:gd name="connsiteX1" fmla="*/ 1654865 w 1695098"/>
                <a:gd name="connsiteY1" fmla="*/ 0 h 609542"/>
                <a:gd name="connsiteX2" fmla="*/ 1695098 w 1695098"/>
                <a:gd name="connsiteY2" fmla="*/ 605883 h 609542"/>
                <a:gd name="connsiteX3" fmla="*/ 0 w 1695098"/>
                <a:gd name="connsiteY3" fmla="*/ 609542 h 609542"/>
                <a:gd name="connsiteX4" fmla="*/ 658368 w 1695098"/>
                <a:gd name="connsiteY4" fmla="*/ 0 h 609542"/>
                <a:gd name="connsiteX0" fmla="*/ 658368 w 1962103"/>
                <a:gd name="connsiteY0" fmla="*/ 0 h 609542"/>
                <a:gd name="connsiteX1" fmla="*/ 1962103 w 1962103"/>
                <a:gd name="connsiteY1" fmla="*/ 0 h 609542"/>
                <a:gd name="connsiteX2" fmla="*/ 1695098 w 1962103"/>
                <a:gd name="connsiteY2" fmla="*/ 605883 h 609542"/>
                <a:gd name="connsiteX3" fmla="*/ 0 w 1962103"/>
                <a:gd name="connsiteY3" fmla="*/ 609542 h 609542"/>
                <a:gd name="connsiteX4" fmla="*/ 658368 w 1962103"/>
                <a:gd name="connsiteY4" fmla="*/ 0 h 609542"/>
                <a:gd name="connsiteX0" fmla="*/ 658368 w 1962103"/>
                <a:gd name="connsiteY0" fmla="*/ 0 h 613198"/>
                <a:gd name="connsiteX1" fmla="*/ 1962103 w 1962103"/>
                <a:gd name="connsiteY1" fmla="*/ 0 h 613198"/>
                <a:gd name="connsiteX2" fmla="*/ 1695098 w 1962103"/>
                <a:gd name="connsiteY2" fmla="*/ 613198 h 613198"/>
                <a:gd name="connsiteX3" fmla="*/ 0 w 1962103"/>
                <a:gd name="connsiteY3" fmla="*/ 609542 h 613198"/>
                <a:gd name="connsiteX4" fmla="*/ 658368 w 1962103"/>
                <a:gd name="connsiteY4" fmla="*/ 0 h 613198"/>
                <a:gd name="connsiteX0" fmla="*/ 658368 w 1962103"/>
                <a:gd name="connsiteY0" fmla="*/ 0 h 609542"/>
                <a:gd name="connsiteX1" fmla="*/ 1962103 w 1962103"/>
                <a:gd name="connsiteY1" fmla="*/ 0 h 609542"/>
                <a:gd name="connsiteX2" fmla="*/ 1698755 w 1962103"/>
                <a:gd name="connsiteY2" fmla="*/ 605883 h 609542"/>
                <a:gd name="connsiteX3" fmla="*/ 0 w 1962103"/>
                <a:gd name="connsiteY3" fmla="*/ 609542 h 609542"/>
                <a:gd name="connsiteX4" fmla="*/ 658368 w 1962103"/>
                <a:gd name="connsiteY4" fmla="*/ 0 h 609542"/>
                <a:gd name="connsiteX0" fmla="*/ 658368 w 1962103"/>
                <a:gd name="connsiteY0" fmla="*/ 0 h 609542"/>
                <a:gd name="connsiteX1" fmla="*/ 1962103 w 1962103"/>
                <a:gd name="connsiteY1" fmla="*/ 0 h 609542"/>
                <a:gd name="connsiteX2" fmla="*/ 1687782 w 1962103"/>
                <a:gd name="connsiteY2" fmla="*/ 609541 h 609542"/>
                <a:gd name="connsiteX3" fmla="*/ 0 w 1962103"/>
                <a:gd name="connsiteY3" fmla="*/ 609542 h 609542"/>
                <a:gd name="connsiteX4" fmla="*/ 658368 w 1962103"/>
                <a:gd name="connsiteY4" fmla="*/ 0 h 609542"/>
                <a:gd name="connsiteX0" fmla="*/ 658368 w 1962103"/>
                <a:gd name="connsiteY0" fmla="*/ 0 h 609542"/>
                <a:gd name="connsiteX1" fmla="*/ 1962103 w 1962103"/>
                <a:gd name="connsiteY1" fmla="*/ 0 h 609542"/>
                <a:gd name="connsiteX2" fmla="*/ 1694926 w 1962103"/>
                <a:gd name="connsiteY2" fmla="*/ 609541 h 609542"/>
                <a:gd name="connsiteX3" fmla="*/ 0 w 1962103"/>
                <a:gd name="connsiteY3" fmla="*/ 609542 h 609542"/>
                <a:gd name="connsiteX4" fmla="*/ 658368 w 1962103"/>
                <a:gd name="connsiteY4" fmla="*/ 0 h 609542"/>
                <a:gd name="connsiteX0" fmla="*/ 658368 w 1966866"/>
                <a:gd name="connsiteY0" fmla="*/ 0 h 609542"/>
                <a:gd name="connsiteX1" fmla="*/ 1966866 w 1966866"/>
                <a:gd name="connsiteY1" fmla="*/ 2381 h 609542"/>
                <a:gd name="connsiteX2" fmla="*/ 1694926 w 1966866"/>
                <a:gd name="connsiteY2" fmla="*/ 609541 h 609542"/>
                <a:gd name="connsiteX3" fmla="*/ 0 w 1966866"/>
                <a:gd name="connsiteY3" fmla="*/ 609542 h 609542"/>
                <a:gd name="connsiteX4" fmla="*/ 658368 w 1966866"/>
                <a:gd name="connsiteY4" fmla="*/ 0 h 609542"/>
                <a:gd name="connsiteX0" fmla="*/ 315468 w 1966866"/>
                <a:gd name="connsiteY0" fmla="*/ 128587 h 607161"/>
                <a:gd name="connsiteX1" fmla="*/ 1966866 w 1966866"/>
                <a:gd name="connsiteY1" fmla="*/ 0 h 607161"/>
                <a:gd name="connsiteX2" fmla="*/ 1694926 w 1966866"/>
                <a:gd name="connsiteY2" fmla="*/ 607160 h 607161"/>
                <a:gd name="connsiteX3" fmla="*/ 0 w 1966866"/>
                <a:gd name="connsiteY3" fmla="*/ 607161 h 607161"/>
                <a:gd name="connsiteX4" fmla="*/ 315468 w 1966866"/>
                <a:gd name="connsiteY4" fmla="*/ 128587 h 607161"/>
                <a:gd name="connsiteX0" fmla="*/ 315468 w 1723978"/>
                <a:gd name="connsiteY0" fmla="*/ 0 h 478574"/>
                <a:gd name="connsiteX1" fmla="*/ 1723978 w 1723978"/>
                <a:gd name="connsiteY1" fmla="*/ 7144 h 478574"/>
                <a:gd name="connsiteX2" fmla="*/ 1694926 w 1723978"/>
                <a:gd name="connsiteY2" fmla="*/ 478573 h 478574"/>
                <a:gd name="connsiteX3" fmla="*/ 0 w 1723978"/>
                <a:gd name="connsiteY3" fmla="*/ 478574 h 478574"/>
                <a:gd name="connsiteX4" fmla="*/ 315468 w 1723978"/>
                <a:gd name="connsiteY4" fmla="*/ 0 h 478574"/>
                <a:gd name="connsiteX0" fmla="*/ 322611 w 1731121"/>
                <a:gd name="connsiteY0" fmla="*/ 0 h 478573"/>
                <a:gd name="connsiteX1" fmla="*/ 1731121 w 1731121"/>
                <a:gd name="connsiteY1" fmla="*/ 7144 h 478573"/>
                <a:gd name="connsiteX2" fmla="*/ 1702069 w 1731121"/>
                <a:gd name="connsiteY2" fmla="*/ 478573 h 478573"/>
                <a:gd name="connsiteX3" fmla="*/ 0 w 1731121"/>
                <a:gd name="connsiteY3" fmla="*/ 476192 h 478573"/>
                <a:gd name="connsiteX4" fmla="*/ 322611 w 1731121"/>
                <a:gd name="connsiteY4" fmla="*/ 0 h 478573"/>
                <a:gd name="connsiteX0" fmla="*/ 322611 w 1738265"/>
                <a:gd name="connsiteY0" fmla="*/ 0 h 478573"/>
                <a:gd name="connsiteX1" fmla="*/ 1738265 w 1738265"/>
                <a:gd name="connsiteY1" fmla="*/ 7144 h 478573"/>
                <a:gd name="connsiteX2" fmla="*/ 1702069 w 1738265"/>
                <a:gd name="connsiteY2" fmla="*/ 478573 h 478573"/>
                <a:gd name="connsiteX3" fmla="*/ 0 w 1738265"/>
                <a:gd name="connsiteY3" fmla="*/ 476192 h 478573"/>
                <a:gd name="connsiteX4" fmla="*/ 322611 w 1738265"/>
                <a:gd name="connsiteY4" fmla="*/ 0 h 478573"/>
                <a:gd name="connsiteX0" fmla="*/ 322611 w 1740646"/>
                <a:gd name="connsiteY0" fmla="*/ 0 h 478573"/>
                <a:gd name="connsiteX1" fmla="*/ 1740646 w 1740646"/>
                <a:gd name="connsiteY1" fmla="*/ 4762 h 478573"/>
                <a:gd name="connsiteX2" fmla="*/ 1702069 w 1740646"/>
                <a:gd name="connsiteY2" fmla="*/ 478573 h 478573"/>
                <a:gd name="connsiteX3" fmla="*/ 0 w 1740646"/>
                <a:gd name="connsiteY3" fmla="*/ 476192 h 478573"/>
                <a:gd name="connsiteX4" fmla="*/ 322611 w 1740646"/>
                <a:gd name="connsiteY4" fmla="*/ 0 h 478573"/>
                <a:gd name="connsiteX0" fmla="*/ 322611 w 1731121"/>
                <a:gd name="connsiteY0" fmla="*/ 0 h 478573"/>
                <a:gd name="connsiteX1" fmla="*/ 1731121 w 1731121"/>
                <a:gd name="connsiteY1" fmla="*/ 7143 h 478573"/>
                <a:gd name="connsiteX2" fmla="*/ 1702069 w 1731121"/>
                <a:gd name="connsiteY2" fmla="*/ 478573 h 478573"/>
                <a:gd name="connsiteX3" fmla="*/ 0 w 1731121"/>
                <a:gd name="connsiteY3" fmla="*/ 476192 h 478573"/>
                <a:gd name="connsiteX4" fmla="*/ 322611 w 1731121"/>
                <a:gd name="connsiteY4" fmla="*/ 0 h 478573"/>
                <a:gd name="connsiteX0" fmla="*/ 0 w 1944292"/>
                <a:gd name="connsiteY0" fmla="*/ 221457 h 471430"/>
                <a:gd name="connsiteX1" fmla="*/ 1944292 w 1944292"/>
                <a:gd name="connsiteY1" fmla="*/ 0 h 471430"/>
                <a:gd name="connsiteX2" fmla="*/ 1915240 w 1944292"/>
                <a:gd name="connsiteY2" fmla="*/ 471430 h 471430"/>
                <a:gd name="connsiteX3" fmla="*/ 213171 w 1944292"/>
                <a:gd name="connsiteY3" fmla="*/ 469049 h 471430"/>
                <a:gd name="connsiteX4" fmla="*/ 0 w 1944292"/>
                <a:gd name="connsiteY4" fmla="*/ 221457 h 471430"/>
                <a:gd name="connsiteX0" fmla="*/ 0 w 1944292"/>
                <a:gd name="connsiteY0" fmla="*/ 221457 h 471430"/>
                <a:gd name="connsiteX1" fmla="*/ 1944292 w 1944292"/>
                <a:gd name="connsiteY1" fmla="*/ 0 h 471430"/>
                <a:gd name="connsiteX2" fmla="*/ 1915240 w 1944292"/>
                <a:gd name="connsiteY2" fmla="*/ 471430 h 471430"/>
                <a:gd name="connsiteX3" fmla="*/ 394146 w 1944292"/>
                <a:gd name="connsiteY3" fmla="*/ 435712 h 471430"/>
                <a:gd name="connsiteX4" fmla="*/ 0 w 1944292"/>
                <a:gd name="connsiteY4" fmla="*/ 221457 h 471430"/>
                <a:gd name="connsiteX0" fmla="*/ 0 w 1915240"/>
                <a:gd name="connsiteY0" fmla="*/ 1 h 249974"/>
                <a:gd name="connsiteX1" fmla="*/ 1427561 w 1915240"/>
                <a:gd name="connsiteY1" fmla="*/ 0 h 249974"/>
                <a:gd name="connsiteX2" fmla="*/ 1915240 w 1915240"/>
                <a:gd name="connsiteY2" fmla="*/ 249974 h 249974"/>
                <a:gd name="connsiteX3" fmla="*/ 394146 w 1915240"/>
                <a:gd name="connsiteY3" fmla="*/ 214256 h 249974"/>
                <a:gd name="connsiteX4" fmla="*/ 0 w 1915240"/>
                <a:gd name="connsiteY4" fmla="*/ 1 h 249974"/>
                <a:gd name="connsiteX0" fmla="*/ 0 w 2108121"/>
                <a:gd name="connsiteY0" fmla="*/ 1 h 216637"/>
                <a:gd name="connsiteX1" fmla="*/ 1427561 w 2108121"/>
                <a:gd name="connsiteY1" fmla="*/ 0 h 216637"/>
                <a:gd name="connsiteX2" fmla="*/ 2108121 w 2108121"/>
                <a:gd name="connsiteY2" fmla="*/ 216637 h 216637"/>
                <a:gd name="connsiteX3" fmla="*/ 394146 w 2108121"/>
                <a:gd name="connsiteY3" fmla="*/ 214256 h 216637"/>
                <a:gd name="connsiteX4" fmla="*/ 0 w 2108121"/>
                <a:gd name="connsiteY4" fmla="*/ 1 h 216637"/>
                <a:gd name="connsiteX0" fmla="*/ 0 w 2096215"/>
                <a:gd name="connsiteY0" fmla="*/ 1 h 216637"/>
                <a:gd name="connsiteX1" fmla="*/ 1427561 w 2096215"/>
                <a:gd name="connsiteY1" fmla="*/ 0 h 216637"/>
                <a:gd name="connsiteX2" fmla="*/ 2096215 w 2096215"/>
                <a:gd name="connsiteY2" fmla="*/ 216637 h 216637"/>
                <a:gd name="connsiteX3" fmla="*/ 394146 w 2096215"/>
                <a:gd name="connsiteY3" fmla="*/ 214256 h 216637"/>
                <a:gd name="connsiteX4" fmla="*/ 0 w 2096215"/>
                <a:gd name="connsiteY4" fmla="*/ 1 h 216637"/>
                <a:gd name="connsiteX0" fmla="*/ 0 w 2086690"/>
                <a:gd name="connsiteY0" fmla="*/ 1 h 214256"/>
                <a:gd name="connsiteX1" fmla="*/ 1427561 w 2086690"/>
                <a:gd name="connsiteY1" fmla="*/ 0 h 214256"/>
                <a:gd name="connsiteX2" fmla="*/ 2086690 w 2086690"/>
                <a:gd name="connsiteY2" fmla="*/ 214256 h 214256"/>
                <a:gd name="connsiteX3" fmla="*/ 394146 w 2086690"/>
                <a:gd name="connsiteY3" fmla="*/ 214256 h 214256"/>
                <a:gd name="connsiteX4" fmla="*/ 0 w 2086690"/>
                <a:gd name="connsiteY4" fmla="*/ 1 h 214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6690" h="214256">
                  <a:moveTo>
                    <a:pt x="0" y="1"/>
                  </a:moveTo>
                  <a:lnTo>
                    <a:pt x="1427561" y="0"/>
                  </a:lnTo>
                  <a:lnTo>
                    <a:pt x="2086690" y="214256"/>
                  </a:lnTo>
                  <a:lnTo>
                    <a:pt x="394146" y="214256"/>
                  </a:lnTo>
                  <a:lnTo>
                    <a:pt x="0" y="1"/>
                  </a:lnTo>
                  <a:close/>
                </a:path>
              </a:pathLst>
            </a:custGeom>
            <a:solidFill>
              <a:srgbClr val="80CB3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58" name="Rectangle 5">
              <a:extLst>
                <a:ext uri="{FF2B5EF4-FFF2-40B4-BE49-F238E27FC236}">
                  <a16:creationId xmlns="" xmlns:a16="http://schemas.microsoft.com/office/drawing/2014/main" id="{8E06294B-6541-F7D3-C821-F8D1F2DF31AA}"/>
                </a:ext>
              </a:extLst>
            </p:cNvPr>
            <p:cNvSpPr/>
            <p:nvPr/>
          </p:nvSpPr>
          <p:spPr>
            <a:xfrm>
              <a:off x="4364942" y="3030777"/>
              <a:ext cx="421481" cy="1136991"/>
            </a:xfrm>
            <a:custGeom>
              <a:avLst/>
              <a:gdLst>
                <a:gd name="connsiteX0" fmla="*/ 0 w 381000"/>
                <a:gd name="connsiteY0" fmla="*/ 0 h 946491"/>
                <a:gd name="connsiteX1" fmla="*/ 381000 w 381000"/>
                <a:gd name="connsiteY1" fmla="*/ 0 h 946491"/>
                <a:gd name="connsiteX2" fmla="*/ 381000 w 381000"/>
                <a:gd name="connsiteY2" fmla="*/ 946491 h 946491"/>
                <a:gd name="connsiteX3" fmla="*/ 0 w 381000"/>
                <a:gd name="connsiteY3" fmla="*/ 946491 h 946491"/>
                <a:gd name="connsiteX4" fmla="*/ 0 w 381000"/>
                <a:gd name="connsiteY4" fmla="*/ 0 h 946491"/>
                <a:gd name="connsiteX0" fmla="*/ 352425 w 381000"/>
                <a:gd name="connsiteY0" fmla="*/ 0 h 1272722"/>
                <a:gd name="connsiteX1" fmla="*/ 381000 w 381000"/>
                <a:gd name="connsiteY1" fmla="*/ 326231 h 1272722"/>
                <a:gd name="connsiteX2" fmla="*/ 381000 w 381000"/>
                <a:gd name="connsiteY2" fmla="*/ 1272722 h 1272722"/>
                <a:gd name="connsiteX3" fmla="*/ 0 w 381000"/>
                <a:gd name="connsiteY3" fmla="*/ 1272722 h 1272722"/>
                <a:gd name="connsiteX4" fmla="*/ 352425 w 381000"/>
                <a:gd name="connsiteY4" fmla="*/ 0 h 1272722"/>
                <a:gd name="connsiteX0" fmla="*/ 350043 w 381000"/>
                <a:gd name="connsiteY0" fmla="*/ 0 h 1282247"/>
                <a:gd name="connsiteX1" fmla="*/ 381000 w 381000"/>
                <a:gd name="connsiteY1" fmla="*/ 335756 h 1282247"/>
                <a:gd name="connsiteX2" fmla="*/ 381000 w 381000"/>
                <a:gd name="connsiteY2" fmla="*/ 1282247 h 1282247"/>
                <a:gd name="connsiteX3" fmla="*/ 0 w 381000"/>
                <a:gd name="connsiteY3" fmla="*/ 1282247 h 1282247"/>
                <a:gd name="connsiteX4" fmla="*/ 350043 w 381000"/>
                <a:gd name="connsiteY4" fmla="*/ 0 h 1282247"/>
                <a:gd name="connsiteX0" fmla="*/ 354806 w 385763"/>
                <a:gd name="connsiteY0" fmla="*/ 0 h 1282247"/>
                <a:gd name="connsiteX1" fmla="*/ 385763 w 385763"/>
                <a:gd name="connsiteY1" fmla="*/ 335756 h 1282247"/>
                <a:gd name="connsiteX2" fmla="*/ 385763 w 385763"/>
                <a:gd name="connsiteY2" fmla="*/ 1282247 h 1282247"/>
                <a:gd name="connsiteX3" fmla="*/ 0 w 385763"/>
                <a:gd name="connsiteY3" fmla="*/ 670266 h 1282247"/>
                <a:gd name="connsiteX4" fmla="*/ 354806 w 385763"/>
                <a:gd name="connsiteY4" fmla="*/ 0 h 1282247"/>
                <a:gd name="connsiteX0" fmla="*/ 383380 w 414337"/>
                <a:gd name="connsiteY0" fmla="*/ 0 h 1129847"/>
                <a:gd name="connsiteX1" fmla="*/ 414337 w 414337"/>
                <a:gd name="connsiteY1" fmla="*/ 335756 h 1129847"/>
                <a:gd name="connsiteX2" fmla="*/ 0 w 414337"/>
                <a:gd name="connsiteY2" fmla="*/ 1129847 h 1129847"/>
                <a:gd name="connsiteX3" fmla="*/ 28574 w 414337"/>
                <a:gd name="connsiteY3" fmla="*/ 670266 h 1129847"/>
                <a:gd name="connsiteX4" fmla="*/ 383380 w 414337"/>
                <a:gd name="connsiteY4" fmla="*/ 0 h 1129847"/>
                <a:gd name="connsiteX0" fmla="*/ 383380 w 414337"/>
                <a:gd name="connsiteY0" fmla="*/ 0 h 1129847"/>
                <a:gd name="connsiteX1" fmla="*/ 414337 w 414337"/>
                <a:gd name="connsiteY1" fmla="*/ 347662 h 1129847"/>
                <a:gd name="connsiteX2" fmla="*/ 0 w 414337"/>
                <a:gd name="connsiteY2" fmla="*/ 1129847 h 1129847"/>
                <a:gd name="connsiteX3" fmla="*/ 28574 w 414337"/>
                <a:gd name="connsiteY3" fmla="*/ 670266 h 1129847"/>
                <a:gd name="connsiteX4" fmla="*/ 383380 w 414337"/>
                <a:gd name="connsiteY4" fmla="*/ 0 h 1129847"/>
                <a:gd name="connsiteX0" fmla="*/ 390523 w 414337"/>
                <a:gd name="connsiteY0" fmla="*/ 0 h 1129847"/>
                <a:gd name="connsiteX1" fmla="*/ 414337 w 414337"/>
                <a:gd name="connsiteY1" fmla="*/ 347662 h 1129847"/>
                <a:gd name="connsiteX2" fmla="*/ 0 w 414337"/>
                <a:gd name="connsiteY2" fmla="*/ 1129847 h 1129847"/>
                <a:gd name="connsiteX3" fmla="*/ 28574 w 414337"/>
                <a:gd name="connsiteY3" fmla="*/ 670266 h 1129847"/>
                <a:gd name="connsiteX4" fmla="*/ 390523 w 414337"/>
                <a:gd name="connsiteY4" fmla="*/ 0 h 1129847"/>
                <a:gd name="connsiteX0" fmla="*/ 390523 w 414337"/>
                <a:gd name="connsiteY0" fmla="*/ 0 h 1136991"/>
                <a:gd name="connsiteX1" fmla="*/ 414337 w 414337"/>
                <a:gd name="connsiteY1" fmla="*/ 354806 h 1136991"/>
                <a:gd name="connsiteX2" fmla="*/ 0 w 414337"/>
                <a:gd name="connsiteY2" fmla="*/ 1136991 h 1136991"/>
                <a:gd name="connsiteX3" fmla="*/ 28574 w 414337"/>
                <a:gd name="connsiteY3" fmla="*/ 677410 h 1136991"/>
                <a:gd name="connsiteX4" fmla="*/ 390523 w 414337"/>
                <a:gd name="connsiteY4" fmla="*/ 0 h 1136991"/>
                <a:gd name="connsiteX0" fmla="*/ 390523 w 421481"/>
                <a:gd name="connsiteY0" fmla="*/ 0 h 1136991"/>
                <a:gd name="connsiteX1" fmla="*/ 421481 w 421481"/>
                <a:gd name="connsiteY1" fmla="*/ 354806 h 1136991"/>
                <a:gd name="connsiteX2" fmla="*/ 0 w 421481"/>
                <a:gd name="connsiteY2" fmla="*/ 1136991 h 1136991"/>
                <a:gd name="connsiteX3" fmla="*/ 28574 w 421481"/>
                <a:gd name="connsiteY3" fmla="*/ 677410 h 1136991"/>
                <a:gd name="connsiteX4" fmla="*/ 390523 w 421481"/>
                <a:gd name="connsiteY4" fmla="*/ 0 h 1136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1" h="1136991">
                  <a:moveTo>
                    <a:pt x="390523" y="0"/>
                  </a:moveTo>
                  <a:lnTo>
                    <a:pt x="421481" y="354806"/>
                  </a:lnTo>
                  <a:lnTo>
                    <a:pt x="0" y="1136991"/>
                  </a:lnTo>
                  <a:lnTo>
                    <a:pt x="28574" y="677410"/>
                  </a:lnTo>
                  <a:lnTo>
                    <a:pt x="390523" y="0"/>
                  </a:lnTo>
                  <a:close/>
                </a:path>
              </a:pathLst>
            </a:custGeom>
            <a:solidFill>
              <a:srgbClr val="80CB35">
                <a:lumMod val="75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59" name="Rectangle 5">
              <a:extLst>
                <a:ext uri="{FF2B5EF4-FFF2-40B4-BE49-F238E27FC236}">
                  <a16:creationId xmlns="" xmlns:a16="http://schemas.microsoft.com/office/drawing/2014/main" id="{305FD9B5-1908-B7DF-3805-7C702EDC5277}"/>
                </a:ext>
              </a:extLst>
            </p:cNvPr>
            <p:cNvSpPr/>
            <p:nvPr/>
          </p:nvSpPr>
          <p:spPr>
            <a:xfrm>
              <a:off x="6166557" y="2368025"/>
              <a:ext cx="754857" cy="1017928"/>
            </a:xfrm>
            <a:custGeom>
              <a:avLst/>
              <a:gdLst>
                <a:gd name="connsiteX0" fmla="*/ 0 w 381000"/>
                <a:gd name="connsiteY0" fmla="*/ 0 h 946491"/>
                <a:gd name="connsiteX1" fmla="*/ 381000 w 381000"/>
                <a:gd name="connsiteY1" fmla="*/ 0 h 946491"/>
                <a:gd name="connsiteX2" fmla="*/ 381000 w 381000"/>
                <a:gd name="connsiteY2" fmla="*/ 946491 h 946491"/>
                <a:gd name="connsiteX3" fmla="*/ 0 w 381000"/>
                <a:gd name="connsiteY3" fmla="*/ 946491 h 946491"/>
                <a:gd name="connsiteX4" fmla="*/ 0 w 381000"/>
                <a:gd name="connsiteY4" fmla="*/ 0 h 946491"/>
                <a:gd name="connsiteX0" fmla="*/ 352425 w 381000"/>
                <a:gd name="connsiteY0" fmla="*/ 0 h 1272722"/>
                <a:gd name="connsiteX1" fmla="*/ 381000 w 381000"/>
                <a:gd name="connsiteY1" fmla="*/ 326231 h 1272722"/>
                <a:gd name="connsiteX2" fmla="*/ 381000 w 381000"/>
                <a:gd name="connsiteY2" fmla="*/ 1272722 h 1272722"/>
                <a:gd name="connsiteX3" fmla="*/ 0 w 381000"/>
                <a:gd name="connsiteY3" fmla="*/ 1272722 h 1272722"/>
                <a:gd name="connsiteX4" fmla="*/ 352425 w 381000"/>
                <a:gd name="connsiteY4" fmla="*/ 0 h 1272722"/>
                <a:gd name="connsiteX0" fmla="*/ 350043 w 381000"/>
                <a:gd name="connsiteY0" fmla="*/ 0 h 1282247"/>
                <a:gd name="connsiteX1" fmla="*/ 381000 w 381000"/>
                <a:gd name="connsiteY1" fmla="*/ 335756 h 1282247"/>
                <a:gd name="connsiteX2" fmla="*/ 381000 w 381000"/>
                <a:gd name="connsiteY2" fmla="*/ 1282247 h 1282247"/>
                <a:gd name="connsiteX3" fmla="*/ 0 w 381000"/>
                <a:gd name="connsiteY3" fmla="*/ 1282247 h 1282247"/>
                <a:gd name="connsiteX4" fmla="*/ 350043 w 381000"/>
                <a:gd name="connsiteY4" fmla="*/ 0 h 1282247"/>
                <a:gd name="connsiteX0" fmla="*/ 354806 w 385763"/>
                <a:gd name="connsiteY0" fmla="*/ 0 h 1282247"/>
                <a:gd name="connsiteX1" fmla="*/ 385763 w 385763"/>
                <a:gd name="connsiteY1" fmla="*/ 335756 h 1282247"/>
                <a:gd name="connsiteX2" fmla="*/ 385763 w 385763"/>
                <a:gd name="connsiteY2" fmla="*/ 1282247 h 1282247"/>
                <a:gd name="connsiteX3" fmla="*/ 0 w 385763"/>
                <a:gd name="connsiteY3" fmla="*/ 670266 h 1282247"/>
                <a:gd name="connsiteX4" fmla="*/ 354806 w 385763"/>
                <a:gd name="connsiteY4" fmla="*/ 0 h 1282247"/>
                <a:gd name="connsiteX0" fmla="*/ 383380 w 414337"/>
                <a:gd name="connsiteY0" fmla="*/ 0 h 1129847"/>
                <a:gd name="connsiteX1" fmla="*/ 414337 w 414337"/>
                <a:gd name="connsiteY1" fmla="*/ 335756 h 1129847"/>
                <a:gd name="connsiteX2" fmla="*/ 0 w 414337"/>
                <a:gd name="connsiteY2" fmla="*/ 1129847 h 1129847"/>
                <a:gd name="connsiteX3" fmla="*/ 28574 w 414337"/>
                <a:gd name="connsiteY3" fmla="*/ 670266 h 1129847"/>
                <a:gd name="connsiteX4" fmla="*/ 383380 w 414337"/>
                <a:gd name="connsiteY4" fmla="*/ 0 h 1129847"/>
                <a:gd name="connsiteX0" fmla="*/ 214312 w 414337"/>
                <a:gd name="connsiteY0" fmla="*/ 0 h 1084603"/>
                <a:gd name="connsiteX1" fmla="*/ 414337 w 414337"/>
                <a:gd name="connsiteY1" fmla="*/ 290512 h 1084603"/>
                <a:gd name="connsiteX2" fmla="*/ 0 w 414337"/>
                <a:gd name="connsiteY2" fmla="*/ 1084603 h 1084603"/>
                <a:gd name="connsiteX3" fmla="*/ 28574 w 414337"/>
                <a:gd name="connsiteY3" fmla="*/ 625022 h 1084603"/>
                <a:gd name="connsiteX4" fmla="*/ 214312 w 414337"/>
                <a:gd name="connsiteY4" fmla="*/ 0 h 1084603"/>
                <a:gd name="connsiteX0" fmla="*/ 214312 w 600074"/>
                <a:gd name="connsiteY0" fmla="*/ 0 h 1084603"/>
                <a:gd name="connsiteX1" fmla="*/ 600074 w 600074"/>
                <a:gd name="connsiteY1" fmla="*/ 216694 h 1084603"/>
                <a:gd name="connsiteX2" fmla="*/ 0 w 600074"/>
                <a:gd name="connsiteY2" fmla="*/ 1084603 h 1084603"/>
                <a:gd name="connsiteX3" fmla="*/ 28574 w 600074"/>
                <a:gd name="connsiteY3" fmla="*/ 625022 h 1084603"/>
                <a:gd name="connsiteX4" fmla="*/ 214312 w 600074"/>
                <a:gd name="connsiteY4" fmla="*/ 0 h 1084603"/>
                <a:gd name="connsiteX0" fmla="*/ 185738 w 571500"/>
                <a:gd name="connsiteY0" fmla="*/ 0 h 1015546"/>
                <a:gd name="connsiteX1" fmla="*/ 571500 w 571500"/>
                <a:gd name="connsiteY1" fmla="*/ 216694 h 1015546"/>
                <a:gd name="connsiteX2" fmla="*/ 140495 w 571500"/>
                <a:gd name="connsiteY2" fmla="*/ 1015546 h 1015546"/>
                <a:gd name="connsiteX3" fmla="*/ 0 w 571500"/>
                <a:gd name="connsiteY3" fmla="*/ 625022 h 1015546"/>
                <a:gd name="connsiteX4" fmla="*/ 185738 w 571500"/>
                <a:gd name="connsiteY4" fmla="*/ 0 h 1015546"/>
                <a:gd name="connsiteX0" fmla="*/ 352426 w 738188"/>
                <a:gd name="connsiteY0" fmla="*/ 0 h 1015546"/>
                <a:gd name="connsiteX1" fmla="*/ 738188 w 738188"/>
                <a:gd name="connsiteY1" fmla="*/ 216694 h 1015546"/>
                <a:gd name="connsiteX2" fmla="*/ 307183 w 738188"/>
                <a:gd name="connsiteY2" fmla="*/ 1015546 h 1015546"/>
                <a:gd name="connsiteX3" fmla="*/ 0 w 738188"/>
                <a:gd name="connsiteY3" fmla="*/ 667885 h 1015546"/>
                <a:gd name="connsiteX4" fmla="*/ 352426 w 738188"/>
                <a:gd name="connsiteY4" fmla="*/ 0 h 1015546"/>
                <a:gd name="connsiteX0" fmla="*/ 357188 w 742950"/>
                <a:gd name="connsiteY0" fmla="*/ 0 h 1015546"/>
                <a:gd name="connsiteX1" fmla="*/ 742950 w 742950"/>
                <a:gd name="connsiteY1" fmla="*/ 216694 h 1015546"/>
                <a:gd name="connsiteX2" fmla="*/ 311945 w 742950"/>
                <a:gd name="connsiteY2" fmla="*/ 1015546 h 1015546"/>
                <a:gd name="connsiteX3" fmla="*/ 0 w 742950"/>
                <a:gd name="connsiteY3" fmla="*/ 665504 h 1015546"/>
                <a:gd name="connsiteX4" fmla="*/ 357188 w 742950"/>
                <a:gd name="connsiteY4" fmla="*/ 0 h 1015546"/>
                <a:gd name="connsiteX0" fmla="*/ 357188 w 740569"/>
                <a:gd name="connsiteY0" fmla="*/ 0 h 1015546"/>
                <a:gd name="connsiteX1" fmla="*/ 740569 w 740569"/>
                <a:gd name="connsiteY1" fmla="*/ 221457 h 1015546"/>
                <a:gd name="connsiteX2" fmla="*/ 311945 w 740569"/>
                <a:gd name="connsiteY2" fmla="*/ 1015546 h 1015546"/>
                <a:gd name="connsiteX3" fmla="*/ 0 w 740569"/>
                <a:gd name="connsiteY3" fmla="*/ 665504 h 1015546"/>
                <a:gd name="connsiteX4" fmla="*/ 357188 w 740569"/>
                <a:gd name="connsiteY4" fmla="*/ 0 h 1015546"/>
                <a:gd name="connsiteX0" fmla="*/ 357188 w 742951"/>
                <a:gd name="connsiteY0" fmla="*/ 0 h 1015546"/>
                <a:gd name="connsiteX1" fmla="*/ 742951 w 742951"/>
                <a:gd name="connsiteY1" fmla="*/ 214313 h 1015546"/>
                <a:gd name="connsiteX2" fmla="*/ 311945 w 742951"/>
                <a:gd name="connsiteY2" fmla="*/ 1015546 h 1015546"/>
                <a:gd name="connsiteX3" fmla="*/ 0 w 742951"/>
                <a:gd name="connsiteY3" fmla="*/ 665504 h 1015546"/>
                <a:gd name="connsiteX4" fmla="*/ 357188 w 742951"/>
                <a:gd name="connsiteY4" fmla="*/ 0 h 1015546"/>
                <a:gd name="connsiteX0" fmla="*/ 357188 w 742951"/>
                <a:gd name="connsiteY0" fmla="*/ 0 h 1017928"/>
                <a:gd name="connsiteX1" fmla="*/ 742951 w 742951"/>
                <a:gd name="connsiteY1" fmla="*/ 214313 h 1017928"/>
                <a:gd name="connsiteX2" fmla="*/ 319089 w 742951"/>
                <a:gd name="connsiteY2" fmla="*/ 1017928 h 1017928"/>
                <a:gd name="connsiteX3" fmla="*/ 0 w 742951"/>
                <a:gd name="connsiteY3" fmla="*/ 665504 h 1017928"/>
                <a:gd name="connsiteX4" fmla="*/ 357188 w 742951"/>
                <a:gd name="connsiteY4" fmla="*/ 0 h 1017928"/>
                <a:gd name="connsiteX0" fmla="*/ 357188 w 754857"/>
                <a:gd name="connsiteY0" fmla="*/ 0 h 1017928"/>
                <a:gd name="connsiteX1" fmla="*/ 754857 w 754857"/>
                <a:gd name="connsiteY1" fmla="*/ 216694 h 1017928"/>
                <a:gd name="connsiteX2" fmla="*/ 319089 w 754857"/>
                <a:gd name="connsiteY2" fmla="*/ 1017928 h 1017928"/>
                <a:gd name="connsiteX3" fmla="*/ 0 w 754857"/>
                <a:gd name="connsiteY3" fmla="*/ 665504 h 1017928"/>
                <a:gd name="connsiteX4" fmla="*/ 357188 w 754857"/>
                <a:gd name="connsiteY4" fmla="*/ 0 h 1017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57" h="1017928">
                  <a:moveTo>
                    <a:pt x="357188" y="0"/>
                  </a:moveTo>
                  <a:lnTo>
                    <a:pt x="754857" y="216694"/>
                  </a:lnTo>
                  <a:lnTo>
                    <a:pt x="319089" y="1017928"/>
                  </a:lnTo>
                  <a:lnTo>
                    <a:pt x="0" y="665504"/>
                  </a:lnTo>
                  <a:lnTo>
                    <a:pt x="357188" y="0"/>
                  </a:lnTo>
                  <a:close/>
                </a:path>
              </a:pathLst>
            </a:custGeom>
            <a:solidFill>
              <a:srgbClr val="80CB35">
                <a:lumMod val="75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60" name="Rectangle 6">
              <a:extLst>
                <a:ext uri="{FF2B5EF4-FFF2-40B4-BE49-F238E27FC236}">
                  <a16:creationId xmlns="" xmlns:a16="http://schemas.microsoft.com/office/drawing/2014/main" id="{258462F7-C34D-57F9-A767-1F581D18725B}"/>
                </a:ext>
              </a:extLst>
            </p:cNvPr>
            <p:cNvSpPr/>
            <p:nvPr/>
          </p:nvSpPr>
          <p:spPr>
            <a:xfrm>
              <a:off x="2297952" y="4245876"/>
              <a:ext cx="469155" cy="798723"/>
            </a:xfrm>
            <a:custGeom>
              <a:avLst/>
              <a:gdLst>
                <a:gd name="connsiteX0" fmla="*/ 0 w 604885"/>
                <a:gd name="connsiteY0" fmla="*/ 0 h 969962"/>
                <a:gd name="connsiteX1" fmla="*/ 604885 w 604885"/>
                <a:gd name="connsiteY1" fmla="*/ 0 h 969962"/>
                <a:gd name="connsiteX2" fmla="*/ 604885 w 604885"/>
                <a:gd name="connsiteY2" fmla="*/ 969962 h 969962"/>
                <a:gd name="connsiteX3" fmla="*/ 0 w 604885"/>
                <a:gd name="connsiteY3" fmla="*/ 969962 h 969962"/>
                <a:gd name="connsiteX4" fmla="*/ 0 w 604885"/>
                <a:gd name="connsiteY4" fmla="*/ 0 h 969962"/>
                <a:gd name="connsiteX0" fmla="*/ 0 w 604885"/>
                <a:gd name="connsiteY0" fmla="*/ 0 h 969962"/>
                <a:gd name="connsiteX1" fmla="*/ 97679 w 604885"/>
                <a:gd name="connsiteY1" fmla="*/ 2382 h 969962"/>
                <a:gd name="connsiteX2" fmla="*/ 604885 w 604885"/>
                <a:gd name="connsiteY2" fmla="*/ 969962 h 969962"/>
                <a:gd name="connsiteX3" fmla="*/ 0 w 604885"/>
                <a:gd name="connsiteY3" fmla="*/ 969962 h 969962"/>
                <a:gd name="connsiteX4" fmla="*/ 0 w 604885"/>
                <a:gd name="connsiteY4" fmla="*/ 0 h 969962"/>
                <a:gd name="connsiteX0" fmla="*/ 359569 w 964454"/>
                <a:gd name="connsiteY0" fmla="*/ 0 h 969962"/>
                <a:gd name="connsiteX1" fmla="*/ 457248 w 964454"/>
                <a:gd name="connsiteY1" fmla="*/ 2382 h 969962"/>
                <a:gd name="connsiteX2" fmla="*/ 964454 w 964454"/>
                <a:gd name="connsiteY2" fmla="*/ 969962 h 969962"/>
                <a:gd name="connsiteX3" fmla="*/ 0 w 964454"/>
                <a:gd name="connsiteY3" fmla="*/ 803275 h 969962"/>
                <a:gd name="connsiteX4" fmla="*/ 359569 w 964454"/>
                <a:gd name="connsiteY4" fmla="*/ 0 h 969962"/>
                <a:gd name="connsiteX0" fmla="*/ 359569 w 457248"/>
                <a:gd name="connsiteY0" fmla="*/ 0 h 805656"/>
                <a:gd name="connsiteX1" fmla="*/ 457248 w 457248"/>
                <a:gd name="connsiteY1" fmla="*/ 2382 h 805656"/>
                <a:gd name="connsiteX2" fmla="*/ 4810 w 457248"/>
                <a:gd name="connsiteY2" fmla="*/ 805656 h 805656"/>
                <a:gd name="connsiteX3" fmla="*/ 0 w 457248"/>
                <a:gd name="connsiteY3" fmla="*/ 803275 h 805656"/>
                <a:gd name="connsiteX4" fmla="*/ 359569 w 457248"/>
                <a:gd name="connsiteY4" fmla="*/ 0 h 805656"/>
                <a:gd name="connsiteX0" fmla="*/ 359569 w 457248"/>
                <a:gd name="connsiteY0" fmla="*/ 0 h 805656"/>
                <a:gd name="connsiteX1" fmla="*/ 457248 w 457248"/>
                <a:gd name="connsiteY1" fmla="*/ 2382 h 805656"/>
                <a:gd name="connsiteX2" fmla="*/ 4810 w 457248"/>
                <a:gd name="connsiteY2" fmla="*/ 805656 h 805656"/>
                <a:gd name="connsiteX3" fmla="*/ 0 w 457248"/>
                <a:gd name="connsiteY3" fmla="*/ 803275 h 805656"/>
                <a:gd name="connsiteX4" fmla="*/ 359569 w 457248"/>
                <a:gd name="connsiteY4" fmla="*/ 0 h 805656"/>
                <a:gd name="connsiteX0" fmla="*/ 359569 w 457248"/>
                <a:gd name="connsiteY0" fmla="*/ 0 h 805656"/>
                <a:gd name="connsiteX1" fmla="*/ 457248 w 457248"/>
                <a:gd name="connsiteY1" fmla="*/ 2382 h 805656"/>
                <a:gd name="connsiteX2" fmla="*/ 4810 w 457248"/>
                <a:gd name="connsiteY2" fmla="*/ 805656 h 805656"/>
                <a:gd name="connsiteX3" fmla="*/ 0 w 457248"/>
                <a:gd name="connsiteY3" fmla="*/ 803275 h 805656"/>
                <a:gd name="connsiteX4" fmla="*/ 359569 w 457248"/>
                <a:gd name="connsiteY4" fmla="*/ 0 h 805656"/>
                <a:gd name="connsiteX0" fmla="*/ 359569 w 464392"/>
                <a:gd name="connsiteY0" fmla="*/ 0 h 805656"/>
                <a:gd name="connsiteX1" fmla="*/ 464392 w 464392"/>
                <a:gd name="connsiteY1" fmla="*/ 4763 h 805656"/>
                <a:gd name="connsiteX2" fmla="*/ 4810 w 464392"/>
                <a:gd name="connsiteY2" fmla="*/ 805656 h 805656"/>
                <a:gd name="connsiteX3" fmla="*/ 0 w 464392"/>
                <a:gd name="connsiteY3" fmla="*/ 803275 h 805656"/>
                <a:gd name="connsiteX4" fmla="*/ 359569 w 464392"/>
                <a:gd name="connsiteY4" fmla="*/ 0 h 805656"/>
                <a:gd name="connsiteX0" fmla="*/ 364332 w 469155"/>
                <a:gd name="connsiteY0" fmla="*/ 0 h 805656"/>
                <a:gd name="connsiteX1" fmla="*/ 469155 w 469155"/>
                <a:gd name="connsiteY1" fmla="*/ 4763 h 805656"/>
                <a:gd name="connsiteX2" fmla="*/ 9573 w 469155"/>
                <a:gd name="connsiteY2" fmla="*/ 805656 h 805656"/>
                <a:gd name="connsiteX3" fmla="*/ 0 w 469155"/>
                <a:gd name="connsiteY3" fmla="*/ 796131 h 805656"/>
                <a:gd name="connsiteX4" fmla="*/ 364332 w 469155"/>
                <a:gd name="connsiteY4" fmla="*/ 0 h 805656"/>
                <a:gd name="connsiteX0" fmla="*/ 364332 w 469155"/>
                <a:gd name="connsiteY0" fmla="*/ 0 h 800893"/>
                <a:gd name="connsiteX1" fmla="*/ 469155 w 469155"/>
                <a:gd name="connsiteY1" fmla="*/ 4763 h 800893"/>
                <a:gd name="connsiteX2" fmla="*/ 48 w 469155"/>
                <a:gd name="connsiteY2" fmla="*/ 800893 h 800893"/>
                <a:gd name="connsiteX3" fmla="*/ 0 w 469155"/>
                <a:gd name="connsiteY3" fmla="*/ 796131 h 800893"/>
                <a:gd name="connsiteX4" fmla="*/ 364332 w 469155"/>
                <a:gd name="connsiteY4" fmla="*/ 0 h 800893"/>
                <a:gd name="connsiteX0" fmla="*/ 364332 w 469155"/>
                <a:gd name="connsiteY0" fmla="*/ 0 h 796342"/>
                <a:gd name="connsiteX1" fmla="*/ 469155 w 469155"/>
                <a:gd name="connsiteY1" fmla="*/ 4763 h 796342"/>
                <a:gd name="connsiteX2" fmla="*/ 2429 w 469155"/>
                <a:gd name="connsiteY2" fmla="*/ 791368 h 796342"/>
                <a:gd name="connsiteX3" fmla="*/ 0 w 469155"/>
                <a:gd name="connsiteY3" fmla="*/ 796131 h 796342"/>
                <a:gd name="connsiteX4" fmla="*/ 364332 w 469155"/>
                <a:gd name="connsiteY4" fmla="*/ 0 h 796342"/>
                <a:gd name="connsiteX0" fmla="*/ 364332 w 469155"/>
                <a:gd name="connsiteY0" fmla="*/ 2381 h 798723"/>
                <a:gd name="connsiteX1" fmla="*/ 469155 w 469155"/>
                <a:gd name="connsiteY1" fmla="*/ 0 h 798723"/>
                <a:gd name="connsiteX2" fmla="*/ 2429 w 469155"/>
                <a:gd name="connsiteY2" fmla="*/ 793749 h 798723"/>
                <a:gd name="connsiteX3" fmla="*/ 0 w 469155"/>
                <a:gd name="connsiteY3" fmla="*/ 798512 h 798723"/>
                <a:gd name="connsiteX4" fmla="*/ 364332 w 469155"/>
                <a:gd name="connsiteY4" fmla="*/ 2381 h 798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55" h="798723">
                  <a:moveTo>
                    <a:pt x="364332" y="2381"/>
                  </a:moveTo>
                  <a:lnTo>
                    <a:pt x="469155" y="0"/>
                  </a:lnTo>
                  <a:cubicBezTo>
                    <a:pt x="396923" y="220133"/>
                    <a:pt x="186579" y="514085"/>
                    <a:pt x="2429" y="793749"/>
                  </a:cubicBezTo>
                  <a:cubicBezTo>
                    <a:pt x="2413" y="792162"/>
                    <a:pt x="16" y="800099"/>
                    <a:pt x="0" y="798512"/>
                  </a:cubicBezTo>
                  <a:lnTo>
                    <a:pt x="364332" y="2381"/>
                  </a:lnTo>
                  <a:close/>
                </a:path>
              </a:pathLst>
            </a:custGeom>
            <a:solidFill>
              <a:srgbClr val="80CB35">
                <a:lumMod val="75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61" name="Rounded Rectangle 39951">
              <a:extLst>
                <a:ext uri="{FF2B5EF4-FFF2-40B4-BE49-F238E27FC236}">
                  <a16:creationId xmlns="" xmlns:a16="http://schemas.microsoft.com/office/drawing/2014/main" id="{0F641038-E9FF-0C53-677D-6EC7ACCE7C68}"/>
                </a:ext>
              </a:extLst>
            </p:cNvPr>
            <p:cNvSpPr>
              <a:spLocks noChangeAspect="1"/>
            </p:cNvSpPr>
            <p:nvPr/>
          </p:nvSpPr>
          <p:spPr>
            <a:xfrm>
              <a:off x="7178474" y="1532383"/>
              <a:ext cx="517726" cy="982217"/>
            </a:xfrm>
            <a:custGeom>
              <a:avLst/>
              <a:gdLst/>
              <a:ahLst/>
              <a:cxnLst/>
              <a:rect l="l" t="t" r="r" b="b"/>
              <a:pathLst>
                <a:path w="604250" h="1146379">
                  <a:moveTo>
                    <a:pt x="574667" y="758399"/>
                  </a:moveTo>
                  <a:lnTo>
                    <a:pt x="579925" y="758479"/>
                  </a:lnTo>
                  <a:lnTo>
                    <a:pt x="579925" y="1015613"/>
                  </a:lnTo>
                  <a:cubicBezTo>
                    <a:pt x="579925" y="1051118"/>
                    <a:pt x="562825" y="1079899"/>
                    <a:pt x="541730" y="1079899"/>
                  </a:cubicBezTo>
                  <a:lnTo>
                    <a:pt x="503536" y="1079899"/>
                  </a:lnTo>
                  <a:lnTo>
                    <a:pt x="503536" y="1116826"/>
                  </a:lnTo>
                  <a:cubicBezTo>
                    <a:pt x="503536" y="1133148"/>
                    <a:pt x="490305" y="1146379"/>
                    <a:pt x="473983" y="1146379"/>
                  </a:cubicBezTo>
                  <a:lnTo>
                    <a:pt x="227536" y="1146379"/>
                  </a:lnTo>
                  <a:cubicBezTo>
                    <a:pt x="211214" y="1146379"/>
                    <a:pt x="197983" y="1133148"/>
                    <a:pt x="197983" y="1116826"/>
                  </a:cubicBezTo>
                  <a:lnTo>
                    <a:pt x="197983" y="1079899"/>
                  </a:lnTo>
                  <a:lnTo>
                    <a:pt x="159790" y="1079899"/>
                  </a:lnTo>
                  <a:cubicBezTo>
                    <a:pt x="138695" y="1079899"/>
                    <a:pt x="121595" y="1051118"/>
                    <a:pt x="121595" y="1015613"/>
                  </a:cubicBezTo>
                  <a:lnTo>
                    <a:pt x="121595" y="758479"/>
                  </a:lnTo>
                  <a:cubicBezTo>
                    <a:pt x="133019" y="763326"/>
                    <a:pt x="524546" y="758352"/>
                    <a:pt x="574667" y="758399"/>
                  </a:cubicBezTo>
                  <a:close/>
                  <a:moveTo>
                    <a:pt x="405352" y="479099"/>
                  </a:moveTo>
                  <a:lnTo>
                    <a:pt x="529982" y="479099"/>
                  </a:lnTo>
                  <a:cubicBezTo>
                    <a:pt x="394377" y="614260"/>
                    <a:pt x="428895" y="628646"/>
                    <a:pt x="411636" y="726066"/>
                  </a:cubicBezTo>
                  <a:lnTo>
                    <a:pt x="316592" y="726066"/>
                  </a:lnTo>
                  <a:cubicBezTo>
                    <a:pt x="338782" y="641227"/>
                    <a:pt x="338782" y="579035"/>
                    <a:pt x="405352" y="479099"/>
                  </a:cubicBezTo>
                  <a:close/>
                  <a:moveTo>
                    <a:pt x="575484" y="325492"/>
                  </a:moveTo>
                  <a:cubicBezTo>
                    <a:pt x="584303" y="324100"/>
                    <a:pt x="592581" y="330122"/>
                    <a:pt x="593972" y="338941"/>
                  </a:cubicBezTo>
                  <a:lnTo>
                    <a:pt x="604050" y="402811"/>
                  </a:lnTo>
                  <a:cubicBezTo>
                    <a:pt x="605442" y="411630"/>
                    <a:pt x="599421" y="419908"/>
                    <a:pt x="590602" y="421299"/>
                  </a:cubicBezTo>
                  <a:lnTo>
                    <a:pt x="195307" y="483672"/>
                  </a:lnTo>
                  <a:cubicBezTo>
                    <a:pt x="260614" y="580861"/>
                    <a:pt x="260941" y="642469"/>
                    <a:pt x="283254" y="726066"/>
                  </a:cubicBezTo>
                  <a:lnTo>
                    <a:pt x="186261" y="726066"/>
                  </a:lnTo>
                  <a:cubicBezTo>
                    <a:pt x="169625" y="634048"/>
                    <a:pt x="200130" y="616111"/>
                    <a:pt x="86624" y="500820"/>
                  </a:cubicBezTo>
                  <a:lnTo>
                    <a:pt x="77715" y="502226"/>
                  </a:lnTo>
                  <a:cubicBezTo>
                    <a:pt x="68896" y="503618"/>
                    <a:pt x="60618" y="497596"/>
                    <a:pt x="59227" y="488777"/>
                  </a:cubicBezTo>
                  <a:lnTo>
                    <a:pt x="49149" y="424907"/>
                  </a:lnTo>
                  <a:cubicBezTo>
                    <a:pt x="47757" y="416088"/>
                    <a:pt x="53779" y="407810"/>
                    <a:pt x="62598" y="406419"/>
                  </a:cubicBezTo>
                  <a:close/>
                  <a:moveTo>
                    <a:pt x="554783" y="202725"/>
                  </a:moveTo>
                  <a:cubicBezTo>
                    <a:pt x="563602" y="201333"/>
                    <a:pt x="571880" y="207355"/>
                    <a:pt x="573271" y="216174"/>
                  </a:cubicBezTo>
                  <a:lnTo>
                    <a:pt x="583349" y="280044"/>
                  </a:lnTo>
                  <a:cubicBezTo>
                    <a:pt x="584741" y="288863"/>
                    <a:pt x="578720" y="297141"/>
                    <a:pt x="569901" y="298532"/>
                  </a:cubicBezTo>
                  <a:lnTo>
                    <a:pt x="57014" y="379459"/>
                  </a:lnTo>
                  <a:cubicBezTo>
                    <a:pt x="48195" y="380851"/>
                    <a:pt x="39917" y="374829"/>
                    <a:pt x="38526" y="366010"/>
                  </a:cubicBezTo>
                  <a:lnTo>
                    <a:pt x="28448" y="302140"/>
                  </a:lnTo>
                  <a:cubicBezTo>
                    <a:pt x="27056" y="293321"/>
                    <a:pt x="33078" y="285043"/>
                    <a:pt x="41897" y="283652"/>
                  </a:cubicBezTo>
                  <a:close/>
                  <a:moveTo>
                    <a:pt x="537743" y="81952"/>
                  </a:moveTo>
                  <a:cubicBezTo>
                    <a:pt x="546562" y="80560"/>
                    <a:pt x="554840" y="86582"/>
                    <a:pt x="556231" y="95400"/>
                  </a:cubicBezTo>
                  <a:lnTo>
                    <a:pt x="566309" y="159271"/>
                  </a:lnTo>
                  <a:cubicBezTo>
                    <a:pt x="567701" y="168090"/>
                    <a:pt x="561680" y="176368"/>
                    <a:pt x="552861" y="177759"/>
                  </a:cubicBezTo>
                  <a:lnTo>
                    <a:pt x="39974" y="258686"/>
                  </a:lnTo>
                  <a:cubicBezTo>
                    <a:pt x="31155" y="260078"/>
                    <a:pt x="22877" y="254056"/>
                    <a:pt x="21486" y="245237"/>
                  </a:cubicBezTo>
                  <a:lnTo>
                    <a:pt x="11408" y="181366"/>
                  </a:lnTo>
                  <a:cubicBezTo>
                    <a:pt x="10016" y="172548"/>
                    <a:pt x="16038" y="164270"/>
                    <a:pt x="24857" y="162878"/>
                  </a:cubicBezTo>
                  <a:close/>
                  <a:moveTo>
                    <a:pt x="281365" y="199"/>
                  </a:moveTo>
                  <a:cubicBezTo>
                    <a:pt x="290184" y="-1192"/>
                    <a:pt x="298462" y="4829"/>
                    <a:pt x="299853" y="13648"/>
                  </a:cubicBezTo>
                  <a:lnTo>
                    <a:pt x="309931" y="77519"/>
                  </a:lnTo>
                  <a:cubicBezTo>
                    <a:pt x="311323" y="86338"/>
                    <a:pt x="305302" y="94616"/>
                    <a:pt x="296483" y="96007"/>
                  </a:cubicBezTo>
                  <a:lnTo>
                    <a:pt x="28766" y="138249"/>
                  </a:lnTo>
                  <a:cubicBezTo>
                    <a:pt x="19947" y="139641"/>
                    <a:pt x="11669" y="133619"/>
                    <a:pt x="10278" y="124800"/>
                  </a:cubicBezTo>
                  <a:lnTo>
                    <a:pt x="200" y="60930"/>
                  </a:lnTo>
                  <a:cubicBezTo>
                    <a:pt x="-1192" y="52111"/>
                    <a:pt x="4829" y="43833"/>
                    <a:pt x="13648" y="42442"/>
                  </a:cubicBezTo>
                  <a:close/>
                </a:path>
              </a:pathLst>
            </a:custGeom>
            <a:solidFill>
              <a:srgbClr val="80CB35">
                <a:lumMod val="75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grpSp>
          <p:nvGrpSpPr>
            <p:cNvPr id="62" name="Group 61">
              <a:extLst>
                <a:ext uri="{FF2B5EF4-FFF2-40B4-BE49-F238E27FC236}">
                  <a16:creationId xmlns="" xmlns:a16="http://schemas.microsoft.com/office/drawing/2014/main" id="{11CBB0FC-BD14-0C0A-C534-D75B7D733156}"/>
                </a:ext>
              </a:extLst>
            </p:cNvPr>
            <p:cNvGrpSpPr>
              <a:grpSpLocks noChangeAspect="1"/>
            </p:cNvGrpSpPr>
            <p:nvPr/>
          </p:nvGrpSpPr>
          <p:grpSpPr>
            <a:xfrm>
              <a:off x="5149067" y="2362200"/>
              <a:ext cx="859497" cy="947603"/>
              <a:chOff x="697526" y="3228045"/>
              <a:chExt cx="767406" cy="846074"/>
            </a:xfrm>
            <a:solidFill>
              <a:srgbClr val="80CB35">
                <a:lumMod val="75000"/>
              </a:srgbClr>
            </a:solidFill>
          </p:grpSpPr>
          <p:sp>
            <p:nvSpPr>
              <p:cNvPr id="63" name="Rectangle 2">
                <a:extLst>
                  <a:ext uri="{FF2B5EF4-FFF2-40B4-BE49-F238E27FC236}">
                    <a16:creationId xmlns="" xmlns:a16="http://schemas.microsoft.com/office/drawing/2014/main" id="{387FE236-7289-E95C-438B-37ECE50724A2}"/>
                  </a:ext>
                </a:extLst>
              </p:cNvPr>
              <p:cNvSpPr/>
              <p:nvPr/>
            </p:nvSpPr>
            <p:spPr>
              <a:xfrm>
                <a:off x="808044" y="3228045"/>
                <a:ext cx="581868" cy="322586"/>
              </a:xfrm>
              <a:custGeom>
                <a:avLst/>
                <a:gdLst/>
                <a:ahLst/>
                <a:cxnLst/>
                <a:rect l="l" t="t" r="r" b="b"/>
                <a:pathLst>
                  <a:path w="581868" h="322586">
                    <a:moveTo>
                      <a:pt x="282283" y="83"/>
                    </a:moveTo>
                    <a:cubicBezTo>
                      <a:pt x="345224" y="900"/>
                      <a:pt x="409057" y="7671"/>
                      <a:pt x="429432" y="19800"/>
                    </a:cubicBezTo>
                    <a:cubicBezTo>
                      <a:pt x="456886" y="31134"/>
                      <a:pt x="491485" y="97235"/>
                      <a:pt x="516559" y="134762"/>
                    </a:cubicBezTo>
                    <a:lnTo>
                      <a:pt x="581868" y="97954"/>
                    </a:lnTo>
                    <a:lnTo>
                      <a:pt x="481223" y="274629"/>
                    </a:lnTo>
                    <a:lnTo>
                      <a:pt x="277765" y="285672"/>
                    </a:lnTo>
                    <a:lnTo>
                      <a:pt x="354981" y="239336"/>
                    </a:lnTo>
                    <a:cubicBezTo>
                      <a:pt x="332897" y="202816"/>
                      <a:pt x="306303" y="157274"/>
                      <a:pt x="283961" y="120280"/>
                    </a:cubicBezTo>
                    <a:lnTo>
                      <a:pt x="166687" y="322586"/>
                    </a:lnTo>
                    <a:lnTo>
                      <a:pt x="0" y="229717"/>
                    </a:lnTo>
                    <a:cubicBezTo>
                      <a:pt x="47531" y="159012"/>
                      <a:pt x="66601" y="52730"/>
                      <a:pt x="142475" y="17501"/>
                    </a:cubicBezTo>
                    <a:lnTo>
                      <a:pt x="140494" y="16086"/>
                    </a:lnTo>
                    <a:cubicBezTo>
                      <a:pt x="157296" y="4401"/>
                      <a:pt x="219343" y="-734"/>
                      <a:pt x="282283" y="83"/>
                    </a:cubicBezTo>
                    <a:close/>
                  </a:path>
                </a:pathLst>
              </a:custGeom>
              <a:grp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64" name="Rectangle 2">
                <a:extLst>
                  <a:ext uri="{FF2B5EF4-FFF2-40B4-BE49-F238E27FC236}">
                    <a16:creationId xmlns="" xmlns:a16="http://schemas.microsoft.com/office/drawing/2014/main" id="{951CFC96-31B4-9F57-C8FE-D7A8A549F5C2}"/>
                  </a:ext>
                </a:extLst>
              </p:cNvPr>
              <p:cNvSpPr/>
              <p:nvPr/>
            </p:nvSpPr>
            <p:spPr>
              <a:xfrm rot="7498483">
                <a:off x="1012704" y="3621892"/>
                <a:ext cx="581869" cy="322586"/>
              </a:xfrm>
              <a:custGeom>
                <a:avLst/>
                <a:gdLst/>
                <a:ahLst/>
                <a:cxnLst/>
                <a:rect l="l" t="t" r="r" b="b"/>
                <a:pathLst>
                  <a:path w="581869" h="322586">
                    <a:moveTo>
                      <a:pt x="0" y="229717"/>
                    </a:moveTo>
                    <a:cubicBezTo>
                      <a:pt x="47525" y="159021"/>
                      <a:pt x="66596" y="52756"/>
                      <a:pt x="142424" y="17464"/>
                    </a:cubicBezTo>
                    <a:lnTo>
                      <a:pt x="140494" y="16086"/>
                    </a:lnTo>
                    <a:cubicBezTo>
                      <a:pt x="174099" y="-7282"/>
                      <a:pt x="388683" y="-4457"/>
                      <a:pt x="429432" y="19801"/>
                    </a:cubicBezTo>
                    <a:cubicBezTo>
                      <a:pt x="456887" y="31134"/>
                      <a:pt x="491486" y="97235"/>
                      <a:pt x="516559" y="134762"/>
                    </a:cubicBezTo>
                    <a:lnTo>
                      <a:pt x="581869" y="97954"/>
                    </a:lnTo>
                    <a:lnTo>
                      <a:pt x="481224" y="274629"/>
                    </a:lnTo>
                    <a:lnTo>
                      <a:pt x="277765" y="285672"/>
                    </a:lnTo>
                    <a:lnTo>
                      <a:pt x="354982" y="239337"/>
                    </a:lnTo>
                    <a:cubicBezTo>
                      <a:pt x="332897" y="202817"/>
                      <a:pt x="306304" y="157274"/>
                      <a:pt x="283961" y="120280"/>
                    </a:cubicBezTo>
                    <a:lnTo>
                      <a:pt x="166687" y="322586"/>
                    </a:lnTo>
                    <a:close/>
                  </a:path>
                </a:pathLst>
              </a:custGeom>
              <a:grp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65" name="Rectangle 2">
                <a:extLst>
                  <a:ext uri="{FF2B5EF4-FFF2-40B4-BE49-F238E27FC236}">
                    <a16:creationId xmlns="" xmlns:a16="http://schemas.microsoft.com/office/drawing/2014/main" id="{EFADED99-3522-5991-AD00-DCA7B62288D6}"/>
                  </a:ext>
                </a:extLst>
              </p:cNvPr>
              <p:cNvSpPr/>
              <p:nvPr/>
            </p:nvSpPr>
            <p:spPr>
              <a:xfrm rot="14403402">
                <a:off x="567885" y="3590579"/>
                <a:ext cx="581867" cy="322586"/>
              </a:xfrm>
              <a:custGeom>
                <a:avLst/>
                <a:gdLst/>
                <a:ahLst/>
                <a:cxnLst/>
                <a:rect l="l" t="t" r="r" b="b"/>
                <a:pathLst>
                  <a:path w="581867" h="322586">
                    <a:moveTo>
                      <a:pt x="481223" y="274629"/>
                    </a:moveTo>
                    <a:lnTo>
                      <a:pt x="277764" y="285672"/>
                    </a:lnTo>
                    <a:lnTo>
                      <a:pt x="354981" y="239337"/>
                    </a:lnTo>
                    <a:cubicBezTo>
                      <a:pt x="332897" y="202817"/>
                      <a:pt x="306303" y="157274"/>
                      <a:pt x="283960" y="120281"/>
                    </a:cubicBezTo>
                    <a:lnTo>
                      <a:pt x="166687" y="322586"/>
                    </a:lnTo>
                    <a:lnTo>
                      <a:pt x="0" y="229717"/>
                    </a:lnTo>
                    <a:cubicBezTo>
                      <a:pt x="47525" y="159021"/>
                      <a:pt x="66596" y="52756"/>
                      <a:pt x="142424" y="17464"/>
                    </a:cubicBezTo>
                    <a:lnTo>
                      <a:pt x="140493" y="16086"/>
                    </a:lnTo>
                    <a:cubicBezTo>
                      <a:pt x="174098" y="-7283"/>
                      <a:pt x="388682" y="-4457"/>
                      <a:pt x="429431" y="19800"/>
                    </a:cubicBezTo>
                    <a:cubicBezTo>
                      <a:pt x="456886" y="31134"/>
                      <a:pt x="491485" y="97235"/>
                      <a:pt x="516558" y="134762"/>
                    </a:cubicBezTo>
                    <a:lnTo>
                      <a:pt x="581867" y="97954"/>
                    </a:lnTo>
                    <a:close/>
                  </a:path>
                </a:pathLst>
              </a:custGeom>
              <a:grp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grpSp>
        <p:grpSp>
          <p:nvGrpSpPr>
            <p:cNvPr id="66" name="Group 65">
              <a:extLst>
                <a:ext uri="{FF2B5EF4-FFF2-40B4-BE49-F238E27FC236}">
                  <a16:creationId xmlns="" xmlns:a16="http://schemas.microsoft.com/office/drawing/2014/main" id="{931CADB4-CBA0-2B9E-538D-206D521ADA77}"/>
                </a:ext>
              </a:extLst>
            </p:cNvPr>
            <p:cNvGrpSpPr/>
            <p:nvPr/>
          </p:nvGrpSpPr>
          <p:grpSpPr>
            <a:xfrm>
              <a:off x="3076648" y="3209753"/>
              <a:ext cx="1068242" cy="828847"/>
              <a:chOff x="3076648" y="3037698"/>
              <a:chExt cx="1068242" cy="828847"/>
            </a:xfrm>
          </p:grpSpPr>
          <p:sp>
            <p:nvSpPr>
              <p:cNvPr id="67" name="Oval 66">
                <a:extLst>
                  <a:ext uri="{FF2B5EF4-FFF2-40B4-BE49-F238E27FC236}">
                    <a16:creationId xmlns="" xmlns:a16="http://schemas.microsoft.com/office/drawing/2014/main" id="{BA8C2D07-C8D4-73A1-F5F7-5E073CC9668E}"/>
                  </a:ext>
                </a:extLst>
              </p:cNvPr>
              <p:cNvSpPr/>
              <p:nvPr/>
            </p:nvSpPr>
            <p:spPr>
              <a:xfrm>
                <a:off x="3385425" y="3379373"/>
                <a:ext cx="435252" cy="435254"/>
              </a:xfrm>
              <a:prstGeom prst="ellipse">
                <a:avLst/>
              </a:prstGeom>
              <a:noFill/>
              <a:ln w="25400" cap="flat" cmpd="sng" algn="ctr">
                <a:solidFill>
                  <a:srgbClr val="80CB35">
                    <a:lumMod val="75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68" name="Flowchart: Delay 24">
                <a:extLst>
                  <a:ext uri="{FF2B5EF4-FFF2-40B4-BE49-F238E27FC236}">
                    <a16:creationId xmlns="" xmlns:a16="http://schemas.microsoft.com/office/drawing/2014/main" id="{AC795866-9C8C-728E-BC7C-C71DFA5D0CCD}"/>
                  </a:ext>
                </a:extLst>
              </p:cNvPr>
              <p:cNvSpPr/>
              <p:nvPr/>
            </p:nvSpPr>
            <p:spPr>
              <a:xfrm rot="16200000">
                <a:off x="3387125" y="3131211"/>
                <a:ext cx="431855" cy="244830"/>
              </a:xfrm>
              <a:custGeom>
                <a:avLst/>
                <a:gdLst>
                  <a:gd name="connsiteX0" fmla="*/ 0 w 171450"/>
                  <a:gd name="connsiteY0" fmla="*/ 0 h 171450"/>
                  <a:gd name="connsiteX1" fmla="*/ 85725 w 171450"/>
                  <a:gd name="connsiteY1" fmla="*/ 0 h 171450"/>
                  <a:gd name="connsiteX2" fmla="*/ 171450 w 171450"/>
                  <a:gd name="connsiteY2" fmla="*/ 85725 h 171450"/>
                  <a:gd name="connsiteX3" fmla="*/ 85725 w 171450"/>
                  <a:gd name="connsiteY3" fmla="*/ 171450 h 171450"/>
                  <a:gd name="connsiteX4" fmla="*/ 0 w 171450"/>
                  <a:gd name="connsiteY4" fmla="*/ 171450 h 171450"/>
                  <a:gd name="connsiteX5" fmla="*/ 0 w 171450"/>
                  <a:gd name="connsiteY5" fmla="*/ 0 h 171450"/>
                  <a:gd name="connsiteX0" fmla="*/ 192677 w 364127"/>
                  <a:gd name="connsiteY0" fmla="*/ 0 h 171450"/>
                  <a:gd name="connsiteX1" fmla="*/ 278402 w 364127"/>
                  <a:gd name="connsiteY1" fmla="*/ 0 h 171450"/>
                  <a:gd name="connsiteX2" fmla="*/ 364127 w 364127"/>
                  <a:gd name="connsiteY2" fmla="*/ 85725 h 171450"/>
                  <a:gd name="connsiteX3" fmla="*/ 278402 w 364127"/>
                  <a:gd name="connsiteY3" fmla="*/ 171450 h 171450"/>
                  <a:gd name="connsiteX4" fmla="*/ 0 w 364127"/>
                  <a:gd name="connsiteY4" fmla="*/ 168184 h 171450"/>
                  <a:gd name="connsiteX5" fmla="*/ 192677 w 364127"/>
                  <a:gd name="connsiteY5" fmla="*/ 0 h 171450"/>
                  <a:gd name="connsiteX0" fmla="*/ 193375 w 364825"/>
                  <a:gd name="connsiteY0" fmla="*/ 0 h 171450"/>
                  <a:gd name="connsiteX1" fmla="*/ 279100 w 364825"/>
                  <a:gd name="connsiteY1" fmla="*/ 0 h 171450"/>
                  <a:gd name="connsiteX2" fmla="*/ 364825 w 364825"/>
                  <a:gd name="connsiteY2" fmla="*/ 85725 h 171450"/>
                  <a:gd name="connsiteX3" fmla="*/ 279100 w 364825"/>
                  <a:gd name="connsiteY3" fmla="*/ 171450 h 171450"/>
                  <a:gd name="connsiteX4" fmla="*/ 698 w 364825"/>
                  <a:gd name="connsiteY4" fmla="*/ 168184 h 171450"/>
                  <a:gd name="connsiteX5" fmla="*/ 20178 w 364825"/>
                  <a:gd name="connsiteY5" fmla="*/ 4 h 171450"/>
                  <a:gd name="connsiteX6" fmla="*/ 193375 w 364825"/>
                  <a:gd name="connsiteY6" fmla="*/ 0 h 171450"/>
                  <a:gd name="connsiteX0" fmla="*/ 192677 w 364127"/>
                  <a:gd name="connsiteY0" fmla="*/ 0 h 171450"/>
                  <a:gd name="connsiteX1" fmla="*/ 278402 w 364127"/>
                  <a:gd name="connsiteY1" fmla="*/ 0 h 171450"/>
                  <a:gd name="connsiteX2" fmla="*/ 364127 w 364127"/>
                  <a:gd name="connsiteY2" fmla="*/ 85725 h 171450"/>
                  <a:gd name="connsiteX3" fmla="*/ 278402 w 364127"/>
                  <a:gd name="connsiteY3" fmla="*/ 171450 h 171450"/>
                  <a:gd name="connsiteX4" fmla="*/ 0 w 364127"/>
                  <a:gd name="connsiteY4" fmla="*/ 168184 h 171450"/>
                  <a:gd name="connsiteX5" fmla="*/ 19480 w 364127"/>
                  <a:gd name="connsiteY5" fmla="*/ 4 h 171450"/>
                  <a:gd name="connsiteX6" fmla="*/ 192677 w 364127"/>
                  <a:gd name="connsiteY6" fmla="*/ 0 h 171450"/>
                  <a:gd name="connsiteX0" fmla="*/ 192719 w 364169"/>
                  <a:gd name="connsiteY0" fmla="*/ 0 h 171450"/>
                  <a:gd name="connsiteX1" fmla="*/ 278444 w 364169"/>
                  <a:gd name="connsiteY1" fmla="*/ 0 h 171450"/>
                  <a:gd name="connsiteX2" fmla="*/ 364169 w 364169"/>
                  <a:gd name="connsiteY2" fmla="*/ 85725 h 171450"/>
                  <a:gd name="connsiteX3" fmla="*/ 278444 w 364169"/>
                  <a:gd name="connsiteY3" fmla="*/ 171450 h 171450"/>
                  <a:gd name="connsiteX4" fmla="*/ 42 w 364169"/>
                  <a:gd name="connsiteY4" fmla="*/ 168184 h 171450"/>
                  <a:gd name="connsiteX5" fmla="*/ 19522 w 364169"/>
                  <a:gd name="connsiteY5" fmla="*/ 4 h 171450"/>
                  <a:gd name="connsiteX6" fmla="*/ 192719 w 364169"/>
                  <a:gd name="connsiteY6" fmla="*/ 0 h 171450"/>
                  <a:gd name="connsiteX0" fmla="*/ 192832 w 364282"/>
                  <a:gd name="connsiteY0" fmla="*/ 0 h 171450"/>
                  <a:gd name="connsiteX1" fmla="*/ 278557 w 364282"/>
                  <a:gd name="connsiteY1" fmla="*/ 0 h 171450"/>
                  <a:gd name="connsiteX2" fmla="*/ 364282 w 364282"/>
                  <a:gd name="connsiteY2" fmla="*/ 85725 h 171450"/>
                  <a:gd name="connsiteX3" fmla="*/ 278557 w 364282"/>
                  <a:gd name="connsiteY3" fmla="*/ 171450 h 171450"/>
                  <a:gd name="connsiteX4" fmla="*/ 155 w 364282"/>
                  <a:gd name="connsiteY4" fmla="*/ 168184 h 171450"/>
                  <a:gd name="connsiteX5" fmla="*/ 3307 w 364282"/>
                  <a:gd name="connsiteY5" fmla="*/ 7 h 171450"/>
                  <a:gd name="connsiteX6" fmla="*/ 192832 w 364282"/>
                  <a:gd name="connsiteY6" fmla="*/ 0 h 171450"/>
                  <a:gd name="connsiteX0" fmla="*/ 192779 w 364229"/>
                  <a:gd name="connsiteY0" fmla="*/ 0 h 171450"/>
                  <a:gd name="connsiteX1" fmla="*/ 278504 w 364229"/>
                  <a:gd name="connsiteY1" fmla="*/ 0 h 171450"/>
                  <a:gd name="connsiteX2" fmla="*/ 364229 w 364229"/>
                  <a:gd name="connsiteY2" fmla="*/ 85725 h 171450"/>
                  <a:gd name="connsiteX3" fmla="*/ 278504 w 364229"/>
                  <a:gd name="connsiteY3" fmla="*/ 171450 h 171450"/>
                  <a:gd name="connsiteX4" fmla="*/ 102 w 364229"/>
                  <a:gd name="connsiteY4" fmla="*/ 168184 h 171450"/>
                  <a:gd name="connsiteX5" fmla="*/ 6520 w 364229"/>
                  <a:gd name="connsiteY5" fmla="*/ 75119 h 171450"/>
                  <a:gd name="connsiteX6" fmla="*/ 192779 w 364229"/>
                  <a:gd name="connsiteY6" fmla="*/ 0 h 171450"/>
                  <a:gd name="connsiteX0" fmla="*/ 196019 w 367469"/>
                  <a:gd name="connsiteY0" fmla="*/ 0 h 171450"/>
                  <a:gd name="connsiteX1" fmla="*/ 281744 w 367469"/>
                  <a:gd name="connsiteY1" fmla="*/ 0 h 171450"/>
                  <a:gd name="connsiteX2" fmla="*/ 367469 w 367469"/>
                  <a:gd name="connsiteY2" fmla="*/ 85725 h 171450"/>
                  <a:gd name="connsiteX3" fmla="*/ 281744 w 367469"/>
                  <a:gd name="connsiteY3" fmla="*/ 171450 h 171450"/>
                  <a:gd name="connsiteX4" fmla="*/ 75 w 367469"/>
                  <a:gd name="connsiteY4" fmla="*/ 122467 h 171450"/>
                  <a:gd name="connsiteX5" fmla="*/ 9760 w 367469"/>
                  <a:gd name="connsiteY5" fmla="*/ 75119 h 171450"/>
                  <a:gd name="connsiteX6" fmla="*/ 196019 w 367469"/>
                  <a:gd name="connsiteY6" fmla="*/ 0 h 171450"/>
                  <a:gd name="connsiteX0" fmla="*/ 9760 w 367469"/>
                  <a:gd name="connsiteY0" fmla="*/ 75119 h 171450"/>
                  <a:gd name="connsiteX1" fmla="*/ 281744 w 367469"/>
                  <a:gd name="connsiteY1" fmla="*/ 0 h 171450"/>
                  <a:gd name="connsiteX2" fmla="*/ 367469 w 367469"/>
                  <a:gd name="connsiteY2" fmla="*/ 85725 h 171450"/>
                  <a:gd name="connsiteX3" fmla="*/ 281744 w 367469"/>
                  <a:gd name="connsiteY3" fmla="*/ 171450 h 171450"/>
                  <a:gd name="connsiteX4" fmla="*/ 75 w 367469"/>
                  <a:gd name="connsiteY4" fmla="*/ 122467 h 171450"/>
                  <a:gd name="connsiteX5" fmla="*/ 9760 w 367469"/>
                  <a:gd name="connsiteY5" fmla="*/ 75119 h 171450"/>
                  <a:gd name="connsiteX0" fmla="*/ 0 w 357709"/>
                  <a:gd name="connsiteY0" fmla="*/ 75119 h 171450"/>
                  <a:gd name="connsiteX1" fmla="*/ 271984 w 357709"/>
                  <a:gd name="connsiteY1" fmla="*/ 0 h 171450"/>
                  <a:gd name="connsiteX2" fmla="*/ 357709 w 357709"/>
                  <a:gd name="connsiteY2" fmla="*/ 85725 h 171450"/>
                  <a:gd name="connsiteX3" fmla="*/ 271984 w 357709"/>
                  <a:gd name="connsiteY3" fmla="*/ 171450 h 171450"/>
                  <a:gd name="connsiteX4" fmla="*/ 58895 w 357709"/>
                  <a:gd name="connsiteY4" fmla="*/ 142065 h 171450"/>
                  <a:gd name="connsiteX5" fmla="*/ 0 w 357709"/>
                  <a:gd name="connsiteY5" fmla="*/ 75119 h 171450"/>
                  <a:gd name="connsiteX0" fmla="*/ 0 w 305457"/>
                  <a:gd name="connsiteY0" fmla="*/ 78388 h 171450"/>
                  <a:gd name="connsiteX1" fmla="*/ 219732 w 305457"/>
                  <a:gd name="connsiteY1" fmla="*/ 0 h 171450"/>
                  <a:gd name="connsiteX2" fmla="*/ 305457 w 305457"/>
                  <a:gd name="connsiteY2" fmla="*/ 85725 h 171450"/>
                  <a:gd name="connsiteX3" fmla="*/ 219732 w 305457"/>
                  <a:gd name="connsiteY3" fmla="*/ 171450 h 171450"/>
                  <a:gd name="connsiteX4" fmla="*/ 6643 w 305457"/>
                  <a:gd name="connsiteY4" fmla="*/ 142065 h 171450"/>
                  <a:gd name="connsiteX5" fmla="*/ 0 w 305457"/>
                  <a:gd name="connsiteY5" fmla="*/ 78388 h 171450"/>
                  <a:gd name="connsiteX0" fmla="*/ 0 w 305458"/>
                  <a:gd name="connsiteY0" fmla="*/ 62063 h 171450"/>
                  <a:gd name="connsiteX1" fmla="*/ 219733 w 305458"/>
                  <a:gd name="connsiteY1" fmla="*/ 0 h 171450"/>
                  <a:gd name="connsiteX2" fmla="*/ 305458 w 305458"/>
                  <a:gd name="connsiteY2" fmla="*/ 85725 h 171450"/>
                  <a:gd name="connsiteX3" fmla="*/ 219733 w 305458"/>
                  <a:gd name="connsiteY3" fmla="*/ 171450 h 171450"/>
                  <a:gd name="connsiteX4" fmla="*/ 6644 w 305458"/>
                  <a:gd name="connsiteY4" fmla="*/ 142065 h 171450"/>
                  <a:gd name="connsiteX5" fmla="*/ 0 w 305458"/>
                  <a:gd name="connsiteY5" fmla="*/ 62063 h 171450"/>
                  <a:gd name="connsiteX0" fmla="*/ 0 w 305458"/>
                  <a:gd name="connsiteY0" fmla="*/ 62063 h 171450"/>
                  <a:gd name="connsiteX1" fmla="*/ 219733 w 305458"/>
                  <a:gd name="connsiteY1" fmla="*/ 0 h 171450"/>
                  <a:gd name="connsiteX2" fmla="*/ 305458 w 305458"/>
                  <a:gd name="connsiteY2" fmla="*/ 85725 h 171450"/>
                  <a:gd name="connsiteX3" fmla="*/ 219733 w 305458"/>
                  <a:gd name="connsiteY3" fmla="*/ 171450 h 171450"/>
                  <a:gd name="connsiteX4" fmla="*/ 3378 w 305458"/>
                  <a:gd name="connsiteY4" fmla="*/ 132268 h 171450"/>
                  <a:gd name="connsiteX5" fmla="*/ 0 w 305458"/>
                  <a:gd name="connsiteY5" fmla="*/ 62063 h 171450"/>
                  <a:gd name="connsiteX0" fmla="*/ 0 w 305458"/>
                  <a:gd name="connsiteY0" fmla="*/ 62063 h 171450"/>
                  <a:gd name="connsiteX1" fmla="*/ 219733 w 305458"/>
                  <a:gd name="connsiteY1" fmla="*/ 0 h 171450"/>
                  <a:gd name="connsiteX2" fmla="*/ 305458 w 305458"/>
                  <a:gd name="connsiteY2" fmla="*/ 85725 h 171450"/>
                  <a:gd name="connsiteX3" fmla="*/ 219733 w 305458"/>
                  <a:gd name="connsiteY3" fmla="*/ 171450 h 171450"/>
                  <a:gd name="connsiteX4" fmla="*/ 3378 w 305458"/>
                  <a:gd name="connsiteY4" fmla="*/ 119205 h 171450"/>
                  <a:gd name="connsiteX5" fmla="*/ 0 w 305458"/>
                  <a:gd name="connsiteY5" fmla="*/ 62063 h 171450"/>
                  <a:gd name="connsiteX0" fmla="*/ 0 w 305458"/>
                  <a:gd name="connsiteY0" fmla="*/ 49000 h 171450"/>
                  <a:gd name="connsiteX1" fmla="*/ 219733 w 305458"/>
                  <a:gd name="connsiteY1" fmla="*/ 0 h 171450"/>
                  <a:gd name="connsiteX2" fmla="*/ 305458 w 305458"/>
                  <a:gd name="connsiteY2" fmla="*/ 85725 h 171450"/>
                  <a:gd name="connsiteX3" fmla="*/ 219733 w 305458"/>
                  <a:gd name="connsiteY3" fmla="*/ 171450 h 171450"/>
                  <a:gd name="connsiteX4" fmla="*/ 3378 w 305458"/>
                  <a:gd name="connsiteY4" fmla="*/ 119205 h 171450"/>
                  <a:gd name="connsiteX5" fmla="*/ 0 w 305458"/>
                  <a:gd name="connsiteY5" fmla="*/ 49000 h 171450"/>
                  <a:gd name="connsiteX0" fmla="*/ 6521 w 302182"/>
                  <a:gd name="connsiteY0" fmla="*/ 49000 h 171450"/>
                  <a:gd name="connsiteX1" fmla="*/ 216457 w 302182"/>
                  <a:gd name="connsiteY1" fmla="*/ 0 h 171450"/>
                  <a:gd name="connsiteX2" fmla="*/ 302182 w 302182"/>
                  <a:gd name="connsiteY2" fmla="*/ 85725 h 171450"/>
                  <a:gd name="connsiteX3" fmla="*/ 216457 w 302182"/>
                  <a:gd name="connsiteY3" fmla="*/ 171450 h 171450"/>
                  <a:gd name="connsiteX4" fmla="*/ 102 w 302182"/>
                  <a:gd name="connsiteY4" fmla="*/ 119205 h 171450"/>
                  <a:gd name="connsiteX5" fmla="*/ 6521 w 302182"/>
                  <a:gd name="connsiteY5" fmla="*/ 49000 h 171450"/>
                  <a:gd name="connsiteX0" fmla="*/ 227 w 302419"/>
                  <a:gd name="connsiteY0" fmla="*/ 49000 h 171450"/>
                  <a:gd name="connsiteX1" fmla="*/ 216694 w 302419"/>
                  <a:gd name="connsiteY1" fmla="*/ 0 h 171450"/>
                  <a:gd name="connsiteX2" fmla="*/ 302419 w 302419"/>
                  <a:gd name="connsiteY2" fmla="*/ 85725 h 171450"/>
                  <a:gd name="connsiteX3" fmla="*/ 216694 w 302419"/>
                  <a:gd name="connsiteY3" fmla="*/ 171450 h 171450"/>
                  <a:gd name="connsiteX4" fmla="*/ 339 w 302419"/>
                  <a:gd name="connsiteY4" fmla="*/ 119205 h 171450"/>
                  <a:gd name="connsiteX5" fmla="*/ 227 w 302419"/>
                  <a:gd name="connsiteY5" fmla="*/ 4900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419" h="171450">
                    <a:moveTo>
                      <a:pt x="227" y="49000"/>
                    </a:moveTo>
                    <a:lnTo>
                      <a:pt x="216694" y="0"/>
                    </a:lnTo>
                    <a:cubicBezTo>
                      <a:pt x="264039" y="0"/>
                      <a:pt x="302419" y="38380"/>
                      <a:pt x="302419" y="85725"/>
                    </a:cubicBezTo>
                    <a:cubicBezTo>
                      <a:pt x="302419" y="133070"/>
                      <a:pt x="264039" y="171450"/>
                      <a:pt x="216694" y="171450"/>
                    </a:cubicBezTo>
                    <a:lnTo>
                      <a:pt x="339" y="119205"/>
                    </a:lnTo>
                    <a:cubicBezTo>
                      <a:pt x="-789" y="121930"/>
                      <a:pt x="1353" y="52812"/>
                      <a:pt x="227" y="49000"/>
                    </a:cubicBezTo>
                    <a:close/>
                  </a:path>
                </a:pathLst>
              </a:custGeom>
              <a:solidFill>
                <a:srgbClr val="80CB35">
                  <a:lumMod val="75000"/>
                </a:srgbClr>
              </a:solidFill>
              <a:ln w="12700" cap="flat" cmpd="sng" algn="ctr">
                <a:solidFill>
                  <a:srgbClr val="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69" name="Flowchart: Delay 24">
                <a:extLst>
                  <a:ext uri="{FF2B5EF4-FFF2-40B4-BE49-F238E27FC236}">
                    <a16:creationId xmlns="" xmlns:a16="http://schemas.microsoft.com/office/drawing/2014/main" id="{71A6019A-C8C3-4CD0-CB75-B94A87773099}"/>
                  </a:ext>
                </a:extLst>
              </p:cNvPr>
              <p:cNvSpPr/>
              <p:nvPr/>
            </p:nvSpPr>
            <p:spPr>
              <a:xfrm rot="1035491">
                <a:off x="3713038" y="3591272"/>
                <a:ext cx="431852" cy="244831"/>
              </a:xfrm>
              <a:custGeom>
                <a:avLst/>
                <a:gdLst>
                  <a:gd name="connsiteX0" fmla="*/ 0 w 171450"/>
                  <a:gd name="connsiteY0" fmla="*/ 0 h 171450"/>
                  <a:gd name="connsiteX1" fmla="*/ 85725 w 171450"/>
                  <a:gd name="connsiteY1" fmla="*/ 0 h 171450"/>
                  <a:gd name="connsiteX2" fmla="*/ 171450 w 171450"/>
                  <a:gd name="connsiteY2" fmla="*/ 85725 h 171450"/>
                  <a:gd name="connsiteX3" fmla="*/ 85725 w 171450"/>
                  <a:gd name="connsiteY3" fmla="*/ 171450 h 171450"/>
                  <a:gd name="connsiteX4" fmla="*/ 0 w 171450"/>
                  <a:gd name="connsiteY4" fmla="*/ 171450 h 171450"/>
                  <a:gd name="connsiteX5" fmla="*/ 0 w 171450"/>
                  <a:gd name="connsiteY5" fmla="*/ 0 h 171450"/>
                  <a:gd name="connsiteX0" fmla="*/ 192677 w 364127"/>
                  <a:gd name="connsiteY0" fmla="*/ 0 h 171450"/>
                  <a:gd name="connsiteX1" fmla="*/ 278402 w 364127"/>
                  <a:gd name="connsiteY1" fmla="*/ 0 h 171450"/>
                  <a:gd name="connsiteX2" fmla="*/ 364127 w 364127"/>
                  <a:gd name="connsiteY2" fmla="*/ 85725 h 171450"/>
                  <a:gd name="connsiteX3" fmla="*/ 278402 w 364127"/>
                  <a:gd name="connsiteY3" fmla="*/ 171450 h 171450"/>
                  <a:gd name="connsiteX4" fmla="*/ 0 w 364127"/>
                  <a:gd name="connsiteY4" fmla="*/ 168184 h 171450"/>
                  <a:gd name="connsiteX5" fmla="*/ 192677 w 364127"/>
                  <a:gd name="connsiteY5" fmla="*/ 0 h 171450"/>
                  <a:gd name="connsiteX0" fmla="*/ 193375 w 364825"/>
                  <a:gd name="connsiteY0" fmla="*/ 0 h 171450"/>
                  <a:gd name="connsiteX1" fmla="*/ 279100 w 364825"/>
                  <a:gd name="connsiteY1" fmla="*/ 0 h 171450"/>
                  <a:gd name="connsiteX2" fmla="*/ 364825 w 364825"/>
                  <a:gd name="connsiteY2" fmla="*/ 85725 h 171450"/>
                  <a:gd name="connsiteX3" fmla="*/ 279100 w 364825"/>
                  <a:gd name="connsiteY3" fmla="*/ 171450 h 171450"/>
                  <a:gd name="connsiteX4" fmla="*/ 698 w 364825"/>
                  <a:gd name="connsiteY4" fmla="*/ 168184 h 171450"/>
                  <a:gd name="connsiteX5" fmla="*/ 20178 w 364825"/>
                  <a:gd name="connsiteY5" fmla="*/ 4 h 171450"/>
                  <a:gd name="connsiteX6" fmla="*/ 193375 w 364825"/>
                  <a:gd name="connsiteY6" fmla="*/ 0 h 171450"/>
                  <a:gd name="connsiteX0" fmla="*/ 192677 w 364127"/>
                  <a:gd name="connsiteY0" fmla="*/ 0 h 171450"/>
                  <a:gd name="connsiteX1" fmla="*/ 278402 w 364127"/>
                  <a:gd name="connsiteY1" fmla="*/ 0 h 171450"/>
                  <a:gd name="connsiteX2" fmla="*/ 364127 w 364127"/>
                  <a:gd name="connsiteY2" fmla="*/ 85725 h 171450"/>
                  <a:gd name="connsiteX3" fmla="*/ 278402 w 364127"/>
                  <a:gd name="connsiteY3" fmla="*/ 171450 h 171450"/>
                  <a:gd name="connsiteX4" fmla="*/ 0 w 364127"/>
                  <a:gd name="connsiteY4" fmla="*/ 168184 h 171450"/>
                  <a:gd name="connsiteX5" fmla="*/ 19480 w 364127"/>
                  <a:gd name="connsiteY5" fmla="*/ 4 h 171450"/>
                  <a:gd name="connsiteX6" fmla="*/ 192677 w 364127"/>
                  <a:gd name="connsiteY6" fmla="*/ 0 h 171450"/>
                  <a:gd name="connsiteX0" fmla="*/ 192719 w 364169"/>
                  <a:gd name="connsiteY0" fmla="*/ 0 h 171450"/>
                  <a:gd name="connsiteX1" fmla="*/ 278444 w 364169"/>
                  <a:gd name="connsiteY1" fmla="*/ 0 h 171450"/>
                  <a:gd name="connsiteX2" fmla="*/ 364169 w 364169"/>
                  <a:gd name="connsiteY2" fmla="*/ 85725 h 171450"/>
                  <a:gd name="connsiteX3" fmla="*/ 278444 w 364169"/>
                  <a:gd name="connsiteY3" fmla="*/ 171450 h 171450"/>
                  <a:gd name="connsiteX4" fmla="*/ 42 w 364169"/>
                  <a:gd name="connsiteY4" fmla="*/ 168184 h 171450"/>
                  <a:gd name="connsiteX5" fmla="*/ 19522 w 364169"/>
                  <a:gd name="connsiteY5" fmla="*/ 4 h 171450"/>
                  <a:gd name="connsiteX6" fmla="*/ 192719 w 364169"/>
                  <a:gd name="connsiteY6" fmla="*/ 0 h 171450"/>
                  <a:gd name="connsiteX0" fmla="*/ 192832 w 364282"/>
                  <a:gd name="connsiteY0" fmla="*/ 0 h 171450"/>
                  <a:gd name="connsiteX1" fmla="*/ 278557 w 364282"/>
                  <a:gd name="connsiteY1" fmla="*/ 0 h 171450"/>
                  <a:gd name="connsiteX2" fmla="*/ 364282 w 364282"/>
                  <a:gd name="connsiteY2" fmla="*/ 85725 h 171450"/>
                  <a:gd name="connsiteX3" fmla="*/ 278557 w 364282"/>
                  <a:gd name="connsiteY3" fmla="*/ 171450 h 171450"/>
                  <a:gd name="connsiteX4" fmla="*/ 155 w 364282"/>
                  <a:gd name="connsiteY4" fmla="*/ 168184 h 171450"/>
                  <a:gd name="connsiteX5" fmla="*/ 3307 w 364282"/>
                  <a:gd name="connsiteY5" fmla="*/ 7 h 171450"/>
                  <a:gd name="connsiteX6" fmla="*/ 192832 w 364282"/>
                  <a:gd name="connsiteY6" fmla="*/ 0 h 171450"/>
                  <a:gd name="connsiteX0" fmla="*/ 192779 w 364229"/>
                  <a:gd name="connsiteY0" fmla="*/ 0 h 171450"/>
                  <a:gd name="connsiteX1" fmla="*/ 278504 w 364229"/>
                  <a:gd name="connsiteY1" fmla="*/ 0 h 171450"/>
                  <a:gd name="connsiteX2" fmla="*/ 364229 w 364229"/>
                  <a:gd name="connsiteY2" fmla="*/ 85725 h 171450"/>
                  <a:gd name="connsiteX3" fmla="*/ 278504 w 364229"/>
                  <a:gd name="connsiteY3" fmla="*/ 171450 h 171450"/>
                  <a:gd name="connsiteX4" fmla="*/ 102 w 364229"/>
                  <a:gd name="connsiteY4" fmla="*/ 168184 h 171450"/>
                  <a:gd name="connsiteX5" fmla="*/ 6520 w 364229"/>
                  <a:gd name="connsiteY5" fmla="*/ 75119 h 171450"/>
                  <a:gd name="connsiteX6" fmla="*/ 192779 w 364229"/>
                  <a:gd name="connsiteY6" fmla="*/ 0 h 171450"/>
                  <a:gd name="connsiteX0" fmla="*/ 196019 w 367469"/>
                  <a:gd name="connsiteY0" fmla="*/ 0 h 171450"/>
                  <a:gd name="connsiteX1" fmla="*/ 281744 w 367469"/>
                  <a:gd name="connsiteY1" fmla="*/ 0 h 171450"/>
                  <a:gd name="connsiteX2" fmla="*/ 367469 w 367469"/>
                  <a:gd name="connsiteY2" fmla="*/ 85725 h 171450"/>
                  <a:gd name="connsiteX3" fmla="*/ 281744 w 367469"/>
                  <a:gd name="connsiteY3" fmla="*/ 171450 h 171450"/>
                  <a:gd name="connsiteX4" fmla="*/ 75 w 367469"/>
                  <a:gd name="connsiteY4" fmla="*/ 122467 h 171450"/>
                  <a:gd name="connsiteX5" fmla="*/ 9760 w 367469"/>
                  <a:gd name="connsiteY5" fmla="*/ 75119 h 171450"/>
                  <a:gd name="connsiteX6" fmla="*/ 196019 w 367469"/>
                  <a:gd name="connsiteY6" fmla="*/ 0 h 171450"/>
                  <a:gd name="connsiteX0" fmla="*/ 9760 w 367469"/>
                  <a:gd name="connsiteY0" fmla="*/ 75119 h 171450"/>
                  <a:gd name="connsiteX1" fmla="*/ 281744 w 367469"/>
                  <a:gd name="connsiteY1" fmla="*/ 0 h 171450"/>
                  <a:gd name="connsiteX2" fmla="*/ 367469 w 367469"/>
                  <a:gd name="connsiteY2" fmla="*/ 85725 h 171450"/>
                  <a:gd name="connsiteX3" fmla="*/ 281744 w 367469"/>
                  <a:gd name="connsiteY3" fmla="*/ 171450 h 171450"/>
                  <a:gd name="connsiteX4" fmla="*/ 75 w 367469"/>
                  <a:gd name="connsiteY4" fmla="*/ 122467 h 171450"/>
                  <a:gd name="connsiteX5" fmla="*/ 9760 w 367469"/>
                  <a:gd name="connsiteY5" fmla="*/ 75119 h 171450"/>
                  <a:gd name="connsiteX0" fmla="*/ 0 w 357709"/>
                  <a:gd name="connsiteY0" fmla="*/ 75119 h 171450"/>
                  <a:gd name="connsiteX1" fmla="*/ 271984 w 357709"/>
                  <a:gd name="connsiteY1" fmla="*/ 0 h 171450"/>
                  <a:gd name="connsiteX2" fmla="*/ 357709 w 357709"/>
                  <a:gd name="connsiteY2" fmla="*/ 85725 h 171450"/>
                  <a:gd name="connsiteX3" fmla="*/ 271984 w 357709"/>
                  <a:gd name="connsiteY3" fmla="*/ 171450 h 171450"/>
                  <a:gd name="connsiteX4" fmla="*/ 58895 w 357709"/>
                  <a:gd name="connsiteY4" fmla="*/ 142065 h 171450"/>
                  <a:gd name="connsiteX5" fmla="*/ 0 w 357709"/>
                  <a:gd name="connsiteY5" fmla="*/ 75119 h 171450"/>
                  <a:gd name="connsiteX0" fmla="*/ 0 w 305457"/>
                  <a:gd name="connsiteY0" fmla="*/ 78388 h 171450"/>
                  <a:gd name="connsiteX1" fmla="*/ 219732 w 305457"/>
                  <a:gd name="connsiteY1" fmla="*/ 0 h 171450"/>
                  <a:gd name="connsiteX2" fmla="*/ 305457 w 305457"/>
                  <a:gd name="connsiteY2" fmla="*/ 85725 h 171450"/>
                  <a:gd name="connsiteX3" fmla="*/ 219732 w 305457"/>
                  <a:gd name="connsiteY3" fmla="*/ 171450 h 171450"/>
                  <a:gd name="connsiteX4" fmla="*/ 6643 w 305457"/>
                  <a:gd name="connsiteY4" fmla="*/ 142065 h 171450"/>
                  <a:gd name="connsiteX5" fmla="*/ 0 w 305457"/>
                  <a:gd name="connsiteY5" fmla="*/ 78388 h 171450"/>
                  <a:gd name="connsiteX0" fmla="*/ 0 w 305458"/>
                  <a:gd name="connsiteY0" fmla="*/ 62063 h 171450"/>
                  <a:gd name="connsiteX1" fmla="*/ 219733 w 305458"/>
                  <a:gd name="connsiteY1" fmla="*/ 0 h 171450"/>
                  <a:gd name="connsiteX2" fmla="*/ 305458 w 305458"/>
                  <a:gd name="connsiteY2" fmla="*/ 85725 h 171450"/>
                  <a:gd name="connsiteX3" fmla="*/ 219733 w 305458"/>
                  <a:gd name="connsiteY3" fmla="*/ 171450 h 171450"/>
                  <a:gd name="connsiteX4" fmla="*/ 6644 w 305458"/>
                  <a:gd name="connsiteY4" fmla="*/ 142065 h 171450"/>
                  <a:gd name="connsiteX5" fmla="*/ 0 w 305458"/>
                  <a:gd name="connsiteY5" fmla="*/ 62063 h 171450"/>
                  <a:gd name="connsiteX0" fmla="*/ 0 w 305458"/>
                  <a:gd name="connsiteY0" fmla="*/ 62063 h 171450"/>
                  <a:gd name="connsiteX1" fmla="*/ 219733 w 305458"/>
                  <a:gd name="connsiteY1" fmla="*/ 0 h 171450"/>
                  <a:gd name="connsiteX2" fmla="*/ 305458 w 305458"/>
                  <a:gd name="connsiteY2" fmla="*/ 85725 h 171450"/>
                  <a:gd name="connsiteX3" fmla="*/ 219733 w 305458"/>
                  <a:gd name="connsiteY3" fmla="*/ 171450 h 171450"/>
                  <a:gd name="connsiteX4" fmla="*/ 3378 w 305458"/>
                  <a:gd name="connsiteY4" fmla="*/ 132268 h 171450"/>
                  <a:gd name="connsiteX5" fmla="*/ 0 w 305458"/>
                  <a:gd name="connsiteY5" fmla="*/ 62063 h 171450"/>
                  <a:gd name="connsiteX0" fmla="*/ 0 w 305458"/>
                  <a:gd name="connsiteY0" fmla="*/ 62063 h 171450"/>
                  <a:gd name="connsiteX1" fmla="*/ 219733 w 305458"/>
                  <a:gd name="connsiteY1" fmla="*/ 0 h 171450"/>
                  <a:gd name="connsiteX2" fmla="*/ 305458 w 305458"/>
                  <a:gd name="connsiteY2" fmla="*/ 85725 h 171450"/>
                  <a:gd name="connsiteX3" fmla="*/ 219733 w 305458"/>
                  <a:gd name="connsiteY3" fmla="*/ 171450 h 171450"/>
                  <a:gd name="connsiteX4" fmla="*/ 3378 w 305458"/>
                  <a:gd name="connsiteY4" fmla="*/ 119205 h 171450"/>
                  <a:gd name="connsiteX5" fmla="*/ 0 w 305458"/>
                  <a:gd name="connsiteY5" fmla="*/ 62063 h 171450"/>
                  <a:gd name="connsiteX0" fmla="*/ 0 w 305458"/>
                  <a:gd name="connsiteY0" fmla="*/ 49000 h 171450"/>
                  <a:gd name="connsiteX1" fmla="*/ 219733 w 305458"/>
                  <a:gd name="connsiteY1" fmla="*/ 0 h 171450"/>
                  <a:gd name="connsiteX2" fmla="*/ 305458 w 305458"/>
                  <a:gd name="connsiteY2" fmla="*/ 85725 h 171450"/>
                  <a:gd name="connsiteX3" fmla="*/ 219733 w 305458"/>
                  <a:gd name="connsiteY3" fmla="*/ 171450 h 171450"/>
                  <a:gd name="connsiteX4" fmla="*/ 3378 w 305458"/>
                  <a:gd name="connsiteY4" fmla="*/ 119205 h 171450"/>
                  <a:gd name="connsiteX5" fmla="*/ 0 w 305458"/>
                  <a:gd name="connsiteY5" fmla="*/ 49000 h 171450"/>
                  <a:gd name="connsiteX0" fmla="*/ 6521 w 302182"/>
                  <a:gd name="connsiteY0" fmla="*/ 49000 h 171450"/>
                  <a:gd name="connsiteX1" fmla="*/ 216457 w 302182"/>
                  <a:gd name="connsiteY1" fmla="*/ 0 h 171450"/>
                  <a:gd name="connsiteX2" fmla="*/ 302182 w 302182"/>
                  <a:gd name="connsiteY2" fmla="*/ 85725 h 171450"/>
                  <a:gd name="connsiteX3" fmla="*/ 216457 w 302182"/>
                  <a:gd name="connsiteY3" fmla="*/ 171450 h 171450"/>
                  <a:gd name="connsiteX4" fmla="*/ 102 w 302182"/>
                  <a:gd name="connsiteY4" fmla="*/ 119205 h 171450"/>
                  <a:gd name="connsiteX5" fmla="*/ 6521 w 302182"/>
                  <a:gd name="connsiteY5" fmla="*/ 49000 h 171450"/>
                  <a:gd name="connsiteX0" fmla="*/ 227 w 302419"/>
                  <a:gd name="connsiteY0" fmla="*/ 49000 h 171450"/>
                  <a:gd name="connsiteX1" fmla="*/ 216694 w 302419"/>
                  <a:gd name="connsiteY1" fmla="*/ 0 h 171450"/>
                  <a:gd name="connsiteX2" fmla="*/ 302419 w 302419"/>
                  <a:gd name="connsiteY2" fmla="*/ 85725 h 171450"/>
                  <a:gd name="connsiteX3" fmla="*/ 216694 w 302419"/>
                  <a:gd name="connsiteY3" fmla="*/ 171450 h 171450"/>
                  <a:gd name="connsiteX4" fmla="*/ 339 w 302419"/>
                  <a:gd name="connsiteY4" fmla="*/ 119205 h 171450"/>
                  <a:gd name="connsiteX5" fmla="*/ 227 w 302419"/>
                  <a:gd name="connsiteY5" fmla="*/ 4900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419" h="171450">
                    <a:moveTo>
                      <a:pt x="227" y="49000"/>
                    </a:moveTo>
                    <a:lnTo>
                      <a:pt x="216694" y="0"/>
                    </a:lnTo>
                    <a:cubicBezTo>
                      <a:pt x="264039" y="0"/>
                      <a:pt x="302419" y="38380"/>
                      <a:pt x="302419" y="85725"/>
                    </a:cubicBezTo>
                    <a:cubicBezTo>
                      <a:pt x="302419" y="133070"/>
                      <a:pt x="264039" y="171450"/>
                      <a:pt x="216694" y="171450"/>
                    </a:cubicBezTo>
                    <a:lnTo>
                      <a:pt x="339" y="119205"/>
                    </a:lnTo>
                    <a:cubicBezTo>
                      <a:pt x="-789" y="121930"/>
                      <a:pt x="1353" y="52812"/>
                      <a:pt x="227" y="49000"/>
                    </a:cubicBezTo>
                    <a:close/>
                  </a:path>
                </a:pathLst>
              </a:custGeom>
              <a:solidFill>
                <a:srgbClr val="80CB35">
                  <a:lumMod val="75000"/>
                </a:srgbClr>
              </a:solidFill>
              <a:ln w="12700" cap="flat" cmpd="sng" algn="ctr">
                <a:solidFill>
                  <a:srgbClr val="80CB35"/>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70" name="Oval 69">
                <a:extLst>
                  <a:ext uri="{FF2B5EF4-FFF2-40B4-BE49-F238E27FC236}">
                    <a16:creationId xmlns="" xmlns:a16="http://schemas.microsoft.com/office/drawing/2014/main" id="{FF9F2D6A-1898-CB19-AE93-7E8F2600F860}"/>
                  </a:ext>
                </a:extLst>
              </p:cNvPr>
              <p:cNvSpPr>
                <a:spLocks noChangeAspect="1"/>
              </p:cNvSpPr>
              <p:nvPr/>
            </p:nvSpPr>
            <p:spPr>
              <a:xfrm>
                <a:off x="3513347" y="3507296"/>
                <a:ext cx="179409" cy="179409"/>
              </a:xfrm>
              <a:prstGeom prst="ellipse">
                <a:avLst/>
              </a:prstGeom>
              <a:solidFill>
                <a:srgbClr val="80CB35">
                  <a:lumMod val="75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71" name="Flowchart: Delay 24">
                <a:extLst>
                  <a:ext uri="{FF2B5EF4-FFF2-40B4-BE49-F238E27FC236}">
                    <a16:creationId xmlns="" xmlns:a16="http://schemas.microsoft.com/office/drawing/2014/main" id="{D2029CC1-83F2-14B6-4EE7-690C8CE3C77C}"/>
                  </a:ext>
                </a:extLst>
              </p:cNvPr>
              <p:cNvSpPr/>
              <p:nvPr/>
            </p:nvSpPr>
            <p:spPr>
              <a:xfrm rot="9201450">
                <a:off x="3076648" y="3621714"/>
                <a:ext cx="431852" cy="244831"/>
              </a:xfrm>
              <a:custGeom>
                <a:avLst/>
                <a:gdLst>
                  <a:gd name="connsiteX0" fmla="*/ 0 w 171450"/>
                  <a:gd name="connsiteY0" fmla="*/ 0 h 171450"/>
                  <a:gd name="connsiteX1" fmla="*/ 85725 w 171450"/>
                  <a:gd name="connsiteY1" fmla="*/ 0 h 171450"/>
                  <a:gd name="connsiteX2" fmla="*/ 171450 w 171450"/>
                  <a:gd name="connsiteY2" fmla="*/ 85725 h 171450"/>
                  <a:gd name="connsiteX3" fmla="*/ 85725 w 171450"/>
                  <a:gd name="connsiteY3" fmla="*/ 171450 h 171450"/>
                  <a:gd name="connsiteX4" fmla="*/ 0 w 171450"/>
                  <a:gd name="connsiteY4" fmla="*/ 171450 h 171450"/>
                  <a:gd name="connsiteX5" fmla="*/ 0 w 171450"/>
                  <a:gd name="connsiteY5" fmla="*/ 0 h 171450"/>
                  <a:gd name="connsiteX0" fmla="*/ 192677 w 364127"/>
                  <a:gd name="connsiteY0" fmla="*/ 0 h 171450"/>
                  <a:gd name="connsiteX1" fmla="*/ 278402 w 364127"/>
                  <a:gd name="connsiteY1" fmla="*/ 0 h 171450"/>
                  <a:gd name="connsiteX2" fmla="*/ 364127 w 364127"/>
                  <a:gd name="connsiteY2" fmla="*/ 85725 h 171450"/>
                  <a:gd name="connsiteX3" fmla="*/ 278402 w 364127"/>
                  <a:gd name="connsiteY3" fmla="*/ 171450 h 171450"/>
                  <a:gd name="connsiteX4" fmla="*/ 0 w 364127"/>
                  <a:gd name="connsiteY4" fmla="*/ 168184 h 171450"/>
                  <a:gd name="connsiteX5" fmla="*/ 192677 w 364127"/>
                  <a:gd name="connsiteY5" fmla="*/ 0 h 171450"/>
                  <a:gd name="connsiteX0" fmla="*/ 193375 w 364825"/>
                  <a:gd name="connsiteY0" fmla="*/ 0 h 171450"/>
                  <a:gd name="connsiteX1" fmla="*/ 279100 w 364825"/>
                  <a:gd name="connsiteY1" fmla="*/ 0 h 171450"/>
                  <a:gd name="connsiteX2" fmla="*/ 364825 w 364825"/>
                  <a:gd name="connsiteY2" fmla="*/ 85725 h 171450"/>
                  <a:gd name="connsiteX3" fmla="*/ 279100 w 364825"/>
                  <a:gd name="connsiteY3" fmla="*/ 171450 h 171450"/>
                  <a:gd name="connsiteX4" fmla="*/ 698 w 364825"/>
                  <a:gd name="connsiteY4" fmla="*/ 168184 h 171450"/>
                  <a:gd name="connsiteX5" fmla="*/ 20178 w 364825"/>
                  <a:gd name="connsiteY5" fmla="*/ 4 h 171450"/>
                  <a:gd name="connsiteX6" fmla="*/ 193375 w 364825"/>
                  <a:gd name="connsiteY6" fmla="*/ 0 h 171450"/>
                  <a:gd name="connsiteX0" fmla="*/ 192677 w 364127"/>
                  <a:gd name="connsiteY0" fmla="*/ 0 h 171450"/>
                  <a:gd name="connsiteX1" fmla="*/ 278402 w 364127"/>
                  <a:gd name="connsiteY1" fmla="*/ 0 h 171450"/>
                  <a:gd name="connsiteX2" fmla="*/ 364127 w 364127"/>
                  <a:gd name="connsiteY2" fmla="*/ 85725 h 171450"/>
                  <a:gd name="connsiteX3" fmla="*/ 278402 w 364127"/>
                  <a:gd name="connsiteY3" fmla="*/ 171450 h 171450"/>
                  <a:gd name="connsiteX4" fmla="*/ 0 w 364127"/>
                  <a:gd name="connsiteY4" fmla="*/ 168184 h 171450"/>
                  <a:gd name="connsiteX5" fmla="*/ 19480 w 364127"/>
                  <a:gd name="connsiteY5" fmla="*/ 4 h 171450"/>
                  <a:gd name="connsiteX6" fmla="*/ 192677 w 364127"/>
                  <a:gd name="connsiteY6" fmla="*/ 0 h 171450"/>
                  <a:gd name="connsiteX0" fmla="*/ 192719 w 364169"/>
                  <a:gd name="connsiteY0" fmla="*/ 0 h 171450"/>
                  <a:gd name="connsiteX1" fmla="*/ 278444 w 364169"/>
                  <a:gd name="connsiteY1" fmla="*/ 0 h 171450"/>
                  <a:gd name="connsiteX2" fmla="*/ 364169 w 364169"/>
                  <a:gd name="connsiteY2" fmla="*/ 85725 h 171450"/>
                  <a:gd name="connsiteX3" fmla="*/ 278444 w 364169"/>
                  <a:gd name="connsiteY3" fmla="*/ 171450 h 171450"/>
                  <a:gd name="connsiteX4" fmla="*/ 42 w 364169"/>
                  <a:gd name="connsiteY4" fmla="*/ 168184 h 171450"/>
                  <a:gd name="connsiteX5" fmla="*/ 19522 w 364169"/>
                  <a:gd name="connsiteY5" fmla="*/ 4 h 171450"/>
                  <a:gd name="connsiteX6" fmla="*/ 192719 w 364169"/>
                  <a:gd name="connsiteY6" fmla="*/ 0 h 171450"/>
                  <a:gd name="connsiteX0" fmla="*/ 192832 w 364282"/>
                  <a:gd name="connsiteY0" fmla="*/ 0 h 171450"/>
                  <a:gd name="connsiteX1" fmla="*/ 278557 w 364282"/>
                  <a:gd name="connsiteY1" fmla="*/ 0 h 171450"/>
                  <a:gd name="connsiteX2" fmla="*/ 364282 w 364282"/>
                  <a:gd name="connsiteY2" fmla="*/ 85725 h 171450"/>
                  <a:gd name="connsiteX3" fmla="*/ 278557 w 364282"/>
                  <a:gd name="connsiteY3" fmla="*/ 171450 h 171450"/>
                  <a:gd name="connsiteX4" fmla="*/ 155 w 364282"/>
                  <a:gd name="connsiteY4" fmla="*/ 168184 h 171450"/>
                  <a:gd name="connsiteX5" fmla="*/ 3307 w 364282"/>
                  <a:gd name="connsiteY5" fmla="*/ 7 h 171450"/>
                  <a:gd name="connsiteX6" fmla="*/ 192832 w 364282"/>
                  <a:gd name="connsiteY6" fmla="*/ 0 h 171450"/>
                  <a:gd name="connsiteX0" fmla="*/ 192779 w 364229"/>
                  <a:gd name="connsiteY0" fmla="*/ 0 h 171450"/>
                  <a:gd name="connsiteX1" fmla="*/ 278504 w 364229"/>
                  <a:gd name="connsiteY1" fmla="*/ 0 h 171450"/>
                  <a:gd name="connsiteX2" fmla="*/ 364229 w 364229"/>
                  <a:gd name="connsiteY2" fmla="*/ 85725 h 171450"/>
                  <a:gd name="connsiteX3" fmla="*/ 278504 w 364229"/>
                  <a:gd name="connsiteY3" fmla="*/ 171450 h 171450"/>
                  <a:gd name="connsiteX4" fmla="*/ 102 w 364229"/>
                  <a:gd name="connsiteY4" fmla="*/ 168184 h 171450"/>
                  <a:gd name="connsiteX5" fmla="*/ 6520 w 364229"/>
                  <a:gd name="connsiteY5" fmla="*/ 75119 h 171450"/>
                  <a:gd name="connsiteX6" fmla="*/ 192779 w 364229"/>
                  <a:gd name="connsiteY6" fmla="*/ 0 h 171450"/>
                  <a:gd name="connsiteX0" fmla="*/ 196019 w 367469"/>
                  <a:gd name="connsiteY0" fmla="*/ 0 h 171450"/>
                  <a:gd name="connsiteX1" fmla="*/ 281744 w 367469"/>
                  <a:gd name="connsiteY1" fmla="*/ 0 h 171450"/>
                  <a:gd name="connsiteX2" fmla="*/ 367469 w 367469"/>
                  <a:gd name="connsiteY2" fmla="*/ 85725 h 171450"/>
                  <a:gd name="connsiteX3" fmla="*/ 281744 w 367469"/>
                  <a:gd name="connsiteY3" fmla="*/ 171450 h 171450"/>
                  <a:gd name="connsiteX4" fmla="*/ 75 w 367469"/>
                  <a:gd name="connsiteY4" fmla="*/ 122467 h 171450"/>
                  <a:gd name="connsiteX5" fmla="*/ 9760 w 367469"/>
                  <a:gd name="connsiteY5" fmla="*/ 75119 h 171450"/>
                  <a:gd name="connsiteX6" fmla="*/ 196019 w 367469"/>
                  <a:gd name="connsiteY6" fmla="*/ 0 h 171450"/>
                  <a:gd name="connsiteX0" fmla="*/ 9760 w 367469"/>
                  <a:gd name="connsiteY0" fmla="*/ 75119 h 171450"/>
                  <a:gd name="connsiteX1" fmla="*/ 281744 w 367469"/>
                  <a:gd name="connsiteY1" fmla="*/ 0 h 171450"/>
                  <a:gd name="connsiteX2" fmla="*/ 367469 w 367469"/>
                  <a:gd name="connsiteY2" fmla="*/ 85725 h 171450"/>
                  <a:gd name="connsiteX3" fmla="*/ 281744 w 367469"/>
                  <a:gd name="connsiteY3" fmla="*/ 171450 h 171450"/>
                  <a:gd name="connsiteX4" fmla="*/ 75 w 367469"/>
                  <a:gd name="connsiteY4" fmla="*/ 122467 h 171450"/>
                  <a:gd name="connsiteX5" fmla="*/ 9760 w 367469"/>
                  <a:gd name="connsiteY5" fmla="*/ 75119 h 171450"/>
                  <a:gd name="connsiteX0" fmla="*/ 0 w 357709"/>
                  <a:gd name="connsiteY0" fmla="*/ 75119 h 171450"/>
                  <a:gd name="connsiteX1" fmla="*/ 271984 w 357709"/>
                  <a:gd name="connsiteY1" fmla="*/ 0 h 171450"/>
                  <a:gd name="connsiteX2" fmla="*/ 357709 w 357709"/>
                  <a:gd name="connsiteY2" fmla="*/ 85725 h 171450"/>
                  <a:gd name="connsiteX3" fmla="*/ 271984 w 357709"/>
                  <a:gd name="connsiteY3" fmla="*/ 171450 h 171450"/>
                  <a:gd name="connsiteX4" fmla="*/ 58895 w 357709"/>
                  <a:gd name="connsiteY4" fmla="*/ 142065 h 171450"/>
                  <a:gd name="connsiteX5" fmla="*/ 0 w 357709"/>
                  <a:gd name="connsiteY5" fmla="*/ 75119 h 171450"/>
                  <a:gd name="connsiteX0" fmla="*/ 0 w 305457"/>
                  <a:gd name="connsiteY0" fmla="*/ 78388 h 171450"/>
                  <a:gd name="connsiteX1" fmla="*/ 219732 w 305457"/>
                  <a:gd name="connsiteY1" fmla="*/ 0 h 171450"/>
                  <a:gd name="connsiteX2" fmla="*/ 305457 w 305457"/>
                  <a:gd name="connsiteY2" fmla="*/ 85725 h 171450"/>
                  <a:gd name="connsiteX3" fmla="*/ 219732 w 305457"/>
                  <a:gd name="connsiteY3" fmla="*/ 171450 h 171450"/>
                  <a:gd name="connsiteX4" fmla="*/ 6643 w 305457"/>
                  <a:gd name="connsiteY4" fmla="*/ 142065 h 171450"/>
                  <a:gd name="connsiteX5" fmla="*/ 0 w 305457"/>
                  <a:gd name="connsiteY5" fmla="*/ 78388 h 171450"/>
                  <a:gd name="connsiteX0" fmla="*/ 0 w 305458"/>
                  <a:gd name="connsiteY0" fmla="*/ 62063 h 171450"/>
                  <a:gd name="connsiteX1" fmla="*/ 219733 w 305458"/>
                  <a:gd name="connsiteY1" fmla="*/ 0 h 171450"/>
                  <a:gd name="connsiteX2" fmla="*/ 305458 w 305458"/>
                  <a:gd name="connsiteY2" fmla="*/ 85725 h 171450"/>
                  <a:gd name="connsiteX3" fmla="*/ 219733 w 305458"/>
                  <a:gd name="connsiteY3" fmla="*/ 171450 h 171450"/>
                  <a:gd name="connsiteX4" fmla="*/ 6644 w 305458"/>
                  <a:gd name="connsiteY4" fmla="*/ 142065 h 171450"/>
                  <a:gd name="connsiteX5" fmla="*/ 0 w 305458"/>
                  <a:gd name="connsiteY5" fmla="*/ 62063 h 171450"/>
                  <a:gd name="connsiteX0" fmla="*/ 0 w 305458"/>
                  <a:gd name="connsiteY0" fmla="*/ 62063 h 171450"/>
                  <a:gd name="connsiteX1" fmla="*/ 219733 w 305458"/>
                  <a:gd name="connsiteY1" fmla="*/ 0 h 171450"/>
                  <a:gd name="connsiteX2" fmla="*/ 305458 w 305458"/>
                  <a:gd name="connsiteY2" fmla="*/ 85725 h 171450"/>
                  <a:gd name="connsiteX3" fmla="*/ 219733 w 305458"/>
                  <a:gd name="connsiteY3" fmla="*/ 171450 h 171450"/>
                  <a:gd name="connsiteX4" fmla="*/ 3378 w 305458"/>
                  <a:gd name="connsiteY4" fmla="*/ 132268 h 171450"/>
                  <a:gd name="connsiteX5" fmla="*/ 0 w 305458"/>
                  <a:gd name="connsiteY5" fmla="*/ 62063 h 171450"/>
                  <a:gd name="connsiteX0" fmla="*/ 0 w 305458"/>
                  <a:gd name="connsiteY0" fmla="*/ 62063 h 171450"/>
                  <a:gd name="connsiteX1" fmla="*/ 219733 w 305458"/>
                  <a:gd name="connsiteY1" fmla="*/ 0 h 171450"/>
                  <a:gd name="connsiteX2" fmla="*/ 305458 w 305458"/>
                  <a:gd name="connsiteY2" fmla="*/ 85725 h 171450"/>
                  <a:gd name="connsiteX3" fmla="*/ 219733 w 305458"/>
                  <a:gd name="connsiteY3" fmla="*/ 171450 h 171450"/>
                  <a:gd name="connsiteX4" fmla="*/ 3378 w 305458"/>
                  <a:gd name="connsiteY4" fmla="*/ 119205 h 171450"/>
                  <a:gd name="connsiteX5" fmla="*/ 0 w 305458"/>
                  <a:gd name="connsiteY5" fmla="*/ 62063 h 171450"/>
                  <a:gd name="connsiteX0" fmla="*/ 0 w 305458"/>
                  <a:gd name="connsiteY0" fmla="*/ 49000 h 171450"/>
                  <a:gd name="connsiteX1" fmla="*/ 219733 w 305458"/>
                  <a:gd name="connsiteY1" fmla="*/ 0 h 171450"/>
                  <a:gd name="connsiteX2" fmla="*/ 305458 w 305458"/>
                  <a:gd name="connsiteY2" fmla="*/ 85725 h 171450"/>
                  <a:gd name="connsiteX3" fmla="*/ 219733 w 305458"/>
                  <a:gd name="connsiteY3" fmla="*/ 171450 h 171450"/>
                  <a:gd name="connsiteX4" fmla="*/ 3378 w 305458"/>
                  <a:gd name="connsiteY4" fmla="*/ 119205 h 171450"/>
                  <a:gd name="connsiteX5" fmla="*/ 0 w 305458"/>
                  <a:gd name="connsiteY5" fmla="*/ 49000 h 171450"/>
                  <a:gd name="connsiteX0" fmla="*/ 6521 w 302182"/>
                  <a:gd name="connsiteY0" fmla="*/ 49000 h 171450"/>
                  <a:gd name="connsiteX1" fmla="*/ 216457 w 302182"/>
                  <a:gd name="connsiteY1" fmla="*/ 0 h 171450"/>
                  <a:gd name="connsiteX2" fmla="*/ 302182 w 302182"/>
                  <a:gd name="connsiteY2" fmla="*/ 85725 h 171450"/>
                  <a:gd name="connsiteX3" fmla="*/ 216457 w 302182"/>
                  <a:gd name="connsiteY3" fmla="*/ 171450 h 171450"/>
                  <a:gd name="connsiteX4" fmla="*/ 102 w 302182"/>
                  <a:gd name="connsiteY4" fmla="*/ 119205 h 171450"/>
                  <a:gd name="connsiteX5" fmla="*/ 6521 w 302182"/>
                  <a:gd name="connsiteY5" fmla="*/ 49000 h 171450"/>
                  <a:gd name="connsiteX0" fmla="*/ 227 w 302419"/>
                  <a:gd name="connsiteY0" fmla="*/ 49000 h 171450"/>
                  <a:gd name="connsiteX1" fmla="*/ 216694 w 302419"/>
                  <a:gd name="connsiteY1" fmla="*/ 0 h 171450"/>
                  <a:gd name="connsiteX2" fmla="*/ 302419 w 302419"/>
                  <a:gd name="connsiteY2" fmla="*/ 85725 h 171450"/>
                  <a:gd name="connsiteX3" fmla="*/ 216694 w 302419"/>
                  <a:gd name="connsiteY3" fmla="*/ 171450 h 171450"/>
                  <a:gd name="connsiteX4" fmla="*/ 339 w 302419"/>
                  <a:gd name="connsiteY4" fmla="*/ 119205 h 171450"/>
                  <a:gd name="connsiteX5" fmla="*/ 227 w 302419"/>
                  <a:gd name="connsiteY5" fmla="*/ 4900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419" h="171450">
                    <a:moveTo>
                      <a:pt x="227" y="49000"/>
                    </a:moveTo>
                    <a:lnTo>
                      <a:pt x="216694" y="0"/>
                    </a:lnTo>
                    <a:cubicBezTo>
                      <a:pt x="264039" y="0"/>
                      <a:pt x="302419" y="38380"/>
                      <a:pt x="302419" y="85725"/>
                    </a:cubicBezTo>
                    <a:cubicBezTo>
                      <a:pt x="302419" y="133070"/>
                      <a:pt x="264039" y="171450"/>
                      <a:pt x="216694" y="171450"/>
                    </a:cubicBezTo>
                    <a:lnTo>
                      <a:pt x="339" y="119205"/>
                    </a:lnTo>
                    <a:cubicBezTo>
                      <a:pt x="-789" y="121930"/>
                      <a:pt x="1353" y="52812"/>
                      <a:pt x="227" y="49000"/>
                    </a:cubicBezTo>
                    <a:close/>
                  </a:path>
                </a:pathLst>
              </a:custGeom>
              <a:solidFill>
                <a:srgbClr val="80CB35">
                  <a:lumMod val="75000"/>
                </a:srgbClr>
              </a:solidFill>
              <a:ln w="12700" cap="flat" cmpd="sng" algn="ctr">
                <a:solidFill>
                  <a:srgbClr val="80CB35"/>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grpSp>
        <p:grpSp>
          <p:nvGrpSpPr>
            <p:cNvPr id="72" name="Group 71">
              <a:extLst>
                <a:ext uri="{FF2B5EF4-FFF2-40B4-BE49-F238E27FC236}">
                  <a16:creationId xmlns="" xmlns:a16="http://schemas.microsoft.com/office/drawing/2014/main" id="{2CACCD1B-B640-B26B-6B32-3D3FE9113084}"/>
                </a:ext>
              </a:extLst>
            </p:cNvPr>
            <p:cNvGrpSpPr>
              <a:grpSpLocks noChangeAspect="1"/>
            </p:cNvGrpSpPr>
            <p:nvPr/>
          </p:nvGrpSpPr>
          <p:grpSpPr>
            <a:xfrm>
              <a:off x="1457953" y="3889656"/>
              <a:ext cx="720085" cy="910944"/>
              <a:chOff x="4800600" y="5120674"/>
              <a:chExt cx="457200" cy="578377"/>
            </a:xfrm>
            <a:solidFill>
              <a:srgbClr val="80CB35">
                <a:lumMod val="75000"/>
              </a:srgbClr>
            </a:solidFill>
          </p:grpSpPr>
          <p:sp>
            <p:nvSpPr>
              <p:cNvPr id="73" name="Rounded Rectangle 40">
                <a:extLst>
                  <a:ext uri="{FF2B5EF4-FFF2-40B4-BE49-F238E27FC236}">
                    <a16:creationId xmlns="" xmlns:a16="http://schemas.microsoft.com/office/drawing/2014/main" id="{70DEF99C-F5E2-50DD-FD29-18156C2E2049}"/>
                  </a:ext>
                </a:extLst>
              </p:cNvPr>
              <p:cNvSpPr/>
              <p:nvPr/>
            </p:nvSpPr>
            <p:spPr>
              <a:xfrm>
                <a:off x="4835128" y="5222295"/>
                <a:ext cx="388144" cy="476756"/>
              </a:xfrm>
              <a:custGeom>
                <a:avLst/>
                <a:gdLst/>
                <a:ahLst/>
                <a:cxnLst/>
                <a:rect l="l" t="t" r="r" b="b"/>
                <a:pathLst>
                  <a:path w="388144" h="476756">
                    <a:moveTo>
                      <a:pt x="135398" y="264628"/>
                    </a:moveTo>
                    <a:cubicBezTo>
                      <a:pt x="133083" y="264628"/>
                      <a:pt x="131207" y="266504"/>
                      <a:pt x="131207" y="268819"/>
                    </a:cubicBezTo>
                    <a:lnTo>
                      <a:pt x="131207" y="285584"/>
                    </a:lnTo>
                    <a:cubicBezTo>
                      <a:pt x="131207" y="287899"/>
                      <a:pt x="133083" y="289775"/>
                      <a:pt x="135398" y="289775"/>
                    </a:cubicBezTo>
                    <a:lnTo>
                      <a:pt x="252746" y="289775"/>
                    </a:lnTo>
                    <a:cubicBezTo>
                      <a:pt x="255061" y="289775"/>
                      <a:pt x="256937" y="287899"/>
                      <a:pt x="256937" y="285584"/>
                    </a:cubicBezTo>
                    <a:lnTo>
                      <a:pt x="256937" y="268819"/>
                    </a:lnTo>
                    <a:cubicBezTo>
                      <a:pt x="256937" y="266504"/>
                      <a:pt x="255061" y="264628"/>
                      <a:pt x="252746" y="264628"/>
                    </a:cubicBezTo>
                    <a:close/>
                    <a:moveTo>
                      <a:pt x="222655" y="127398"/>
                    </a:moveTo>
                    <a:cubicBezTo>
                      <a:pt x="220340" y="127398"/>
                      <a:pt x="218464" y="129274"/>
                      <a:pt x="218464" y="131589"/>
                    </a:cubicBezTo>
                    <a:lnTo>
                      <a:pt x="218464" y="248937"/>
                    </a:lnTo>
                    <a:cubicBezTo>
                      <a:pt x="218464" y="251252"/>
                      <a:pt x="220340" y="253128"/>
                      <a:pt x="222655" y="253128"/>
                    </a:cubicBezTo>
                    <a:lnTo>
                      <a:pt x="239420" y="253128"/>
                    </a:lnTo>
                    <a:cubicBezTo>
                      <a:pt x="241735" y="253128"/>
                      <a:pt x="243611" y="251252"/>
                      <a:pt x="243611" y="248937"/>
                    </a:cubicBezTo>
                    <a:lnTo>
                      <a:pt x="243611" y="131589"/>
                    </a:lnTo>
                    <a:cubicBezTo>
                      <a:pt x="243611" y="129274"/>
                      <a:pt x="241735" y="127398"/>
                      <a:pt x="239420" y="127398"/>
                    </a:cubicBezTo>
                    <a:close/>
                    <a:moveTo>
                      <a:pt x="185689" y="127398"/>
                    </a:moveTo>
                    <a:cubicBezTo>
                      <a:pt x="183374" y="127398"/>
                      <a:pt x="181498" y="129274"/>
                      <a:pt x="181498" y="131589"/>
                    </a:cubicBezTo>
                    <a:lnTo>
                      <a:pt x="181498" y="248937"/>
                    </a:lnTo>
                    <a:cubicBezTo>
                      <a:pt x="181498" y="251252"/>
                      <a:pt x="183374" y="253128"/>
                      <a:pt x="185689" y="253128"/>
                    </a:cubicBezTo>
                    <a:lnTo>
                      <a:pt x="202454" y="253128"/>
                    </a:lnTo>
                    <a:cubicBezTo>
                      <a:pt x="204769" y="253128"/>
                      <a:pt x="206645" y="251252"/>
                      <a:pt x="206645" y="248937"/>
                    </a:cubicBezTo>
                    <a:lnTo>
                      <a:pt x="206645" y="131589"/>
                    </a:lnTo>
                    <a:cubicBezTo>
                      <a:pt x="206645" y="129274"/>
                      <a:pt x="204769" y="127398"/>
                      <a:pt x="202454" y="127398"/>
                    </a:cubicBezTo>
                    <a:close/>
                    <a:moveTo>
                      <a:pt x="148723" y="127398"/>
                    </a:moveTo>
                    <a:cubicBezTo>
                      <a:pt x="146408" y="127398"/>
                      <a:pt x="144532" y="129274"/>
                      <a:pt x="144532" y="131589"/>
                    </a:cubicBezTo>
                    <a:lnTo>
                      <a:pt x="144532" y="248937"/>
                    </a:lnTo>
                    <a:cubicBezTo>
                      <a:pt x="144532" y="251252"/>
                      <a:pt x="146408" y="253128"/>
                      <a:pt x="148723" y="253128"/>
                    </a:cubicBezTo>
                    <a:lnTo>
                      <a:pt x="165488" y="253128"/>
                    </a:lnTo>
                    <a:cubicBezTo>
                      <a:pt x="167803" y="253128"/>
                      <a:pt x="169679" y="251252"/>
                      <a:pt x="169679" y="248937"/>
                    </a:cubicBezTo>
                    <a:lnTo>
                      <a:pt x="169679" y="131589"/>
                    </a:lnTo>
                    <a:cubicBezTo>
                      <a:pt x="169679" y="129274"/>
                      <a:pt x="167803" y="127398"/>
                      <a:pt x="165488" y="127398"/>
                    </a:cubicBezTo>
                    <a:close/>
                    <a:moveTo>
                      <a:pt x="0" y="0"/>
                    </a:moveTo>
                    <a:cubicBezTo>
                      <a:pt x="1587" y="2164"/>
                      <a:pt x="388937" y="4545"/>
                      <a:pt x="388143" y="2381"/>
                    </a:cubicBezTo>
                    <a:cubicBezTo>
                      <a:pt x="387349" y="140926"/>
                      <a:pt x="386556" y="274710"/>
                      <a:pt x="385762" y="413255"/>
                    </a:cubicBezTo>
                    <a:cubicBezTo>
                      <a:pt x="385762" y="448326"/>
                      <a:pt x="357332" y="476756"/>
                      <a:pt x="322261" y="476756"/>
                    </a:cubicBezTo>
                    <a:lnTo>
                      <a:pt x="68263" y="476756"/>
                    </a:lnTo>
                    <a:cubicBezTo>
                      <a:pt x="33192" y="476756"/>
                      <a:pt x="4762" y="448326"/>
                      <a:pt x="4762" y="413255"/>
                    </a:cubicBezTo>
                    <a:cubicBezTo>
                      <a:pt x="3175" y="275503"/>
                      <a:pt x="1587" y="137752"/>
                      <a:pt x="0" y="0"/>
                    </a:cubicBezTo>
                    <a:close/>
                  </a:path>
                </a:pathLst>
              </a:custGeom>
              <a:grp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74" name="Rounded Rectangle 41">
                <a:extLst>
                  <a:ext uri="{FF2B5EF4-FFF2-40B4-BE49-F238E27FC236}">
                    <a16:creationId xmlns="" xmlns:a16="http://schemas.microsoft.com/office/drawing/2014/main" id="{5FE17791-27DF-AA15-9344-8213C06A1177}"/>
                  </a:ext>
                </a:extLst>
              </p:cNvPr>
              <p:cNvSpPr/>
              <p:nvPr/>
            </p:nvSpPr>
            <p:spPr>
              <a:xfrm>
                <a:off x="4800600" y="5160889"/>
                <a:ext cx="457200" cy="54180"/>
              </a:xfrm>
              <a:custGeom>
                <a:avLst/>
                <a:gdLst>
                  <a:gd name="connsiteX0" fmla="*/ 0 w 457200"/>
                  <a:gd name="connsiteY0" fmla="*/ 30367 h 182200"/>
                  <a:gd name="connsiteX1" fmla="*/ 30367 w 457200"/>
                  <a:gd name="connsiteY1" fmla="*/ 0 h 182200"/>
                  <a:gd name="connsiteX2" fmla="*/ 426833 w 457200"/>
                  <a:gd name="connsiteY2" fmla="*/ 0 h 182200"/>
                  <a:gd name="connsiteX3" fmla="*/ 457200 w 457200"/>
                  <a:gd name="connsiteY3" fmla="*/ 30367 h 182200"/>
                  <a:gd name="connsiteX4" fmla="*/ 457200 w 457200"/>
                  <a:gd name="connsiteY4" fmla="*/ 151833 h 182200"/>
                  <a:gd name="connsiteX5" fmla="*/ 426833 w 457200"/>
                  <a:gd name="connsiteY5" fmla="*/ 182200 h 182200"/>
                  <a:gd name="connsiteX6" fmla="*/ 30367 w 457200"/>
                  <a:gd name="connsiteY6" fmla="*/ 182200 h 182200"/>
                  <a:gd name="connsiteX7" fmla="*/ 0 w 457200"/>
                  <a:gd name="connsiteY7" fmla="*/ 151833 h 182200"/>
                  <a:gd name="connsiteX8" fmla="*/ 0 w 457200"/>
                  <a:gd name="connsiteY8" fmla="*/ 30367 h 182200"/>
                  <a:gd name="connsiteX0" fmla="*/ 0 w 457200"/>
                  <a:gd name="connsiteY0" fmla="*/ 30367 h 182200"/>
                  <a:gd name="connsiteX1" fmla="*/ 30367 w 457200"/>
                  <a:gd name="connsiteY1" fmla="*/ 0 h 182200"/>
                  <a:gd name="connsiteX2" fmla="*/ 426833 w 457200"/>
                  <a:gd name="connsiteY2" fmla="*/ 0 h 182200"/>
                  <a:gd name="connsiteX3" fmla="*/ 457200 w 457200"/>
                  <a:gd name="connsiteY3" fmla="*/ 30367 h 182200"/>
                  <a:gd name="connsiteX4" fmla="*/ 457200 w 457200"/>
                  <a:gd name="connsiteY4" fmla="*/ 151833 h 182200"/>
                  <a:gd name="connsiteX5" fmla="*/ 30367 w 457200"/>
                  <a:gd name="connsiteY5" fmla="*/ 182200 h 182200"/>
                  <a:gd name="connsiteX6" fmla="*/ 0 w 457200"/>
                  <a:gd name="connsiteY6" fmla="*/ 151833 h 182200"/>
                  <a:gd name="connsiteX7" fmla="*/ 0 w 457200"/>
                  <a:gd name="connsiteY7" fmla="*/ 30367 h 182200"/>
                  <a:gd name="connsiteX0" fmla="*/ 0 w 457200"/>
                  <a:gd name="connsiteY0" fmla="*/ 30367 h 151833"/>
                  <a:gd name="connsiteX1" fmla="*/ 30367 w 457200"/>
                  <a:gd name="connsiteY1" fmla="*/ 0 h 151833"/>
                  <a:gd name="connsiteX2" fmla="*/ 426833 w 457200"/>
                  <a:gd name="connsiteY2" fmla="*/ 0 h 151833"/>
                  <a:gd name="connsiteX3" fmla="*/ 457200 w 457200"/>
                  <a:gd name="connsiteY3" fmla="*/ 30367 h 151833"/>
                  <a:gd name="connsiteX4" fmla="*/ 457200 w 457200"/>
                  <a:gd name="connsiteY4" fmla="*/ 151833 h 151833"/>
                  <a:gd name="connsiteX5" fmla="*/ 0 w 457200"/>
                  <a:gd name="connsiteY5" fmla="*/ 151833 h 151833"/>
                  <a:gd name="connsiteX6" fmla="*/ 0 w 457200"/>
                  <a:gd name="connsiteY6" fmla="*/ 30367 h 151833"/>
                  <a:gd name="connsiteX0" fmla="*/ 0 w 457200"/>
                  <a:gd name="connsiteY0" fmla="*/ 30367 h 151833"/>
                  <a:gd name="connsiteX1" fmla="*/ 30367 w 457200"/>
                  <a:gd name="connsiteY1" fmla="*/ 0 h 151833"/>
                  <a:gd name="connsiteX2" fmla="*/ 426833 w 457200"/>
                  <a:gd name="connsiteY2" fmla="*/ 0 h 151833"/>
                  <a:gd name="connsiteX3" fmla="*/ 457200 w 457200"/>
                  <a:gd name="connsiteY3" fmla="*/ 30367 h 151833"/>
                  <a:gd name="connsiteX4" fmla="*/ 457200 w 457200"/>
                  <a:gd name="connsiteY4" fmla="*/ 151833 h 151833"/>
                  <a:gd name="connsiteX5" fmla="*/ 0 w 457200"/>
                  <a:gd name="connsiteY5" fmla="*/ 30367 h 151833"/>
                  <a:gd name="connsiteX0" fmla="*/ 0 w 457200"/>
                  <a:gd name="connsiteY0" fmla="*/ 30367 h 30367"/>
                  <a:gd name="connsiteX1" fmla="*/ 30367 w 457200"/>
                  <a:gd name="connsiteY1" fmla="*/ 0 h 30367"/>
                  <a:gd name="connsiteX2" fmla="*/ 426833 w 457200"/>
                  <a:gd name="connsiteY2" fmla="*/ 0 h 30367"/>
                  <a:gd name="connsiteX3" fmla="*/ 457200 w 457200"/>
                  <a:gd name="connsiteY3" fmla="*/ 30367 h 30367"/>
                  <a:gd name="connsiteX4" fmla="*/ 0 w 457200"/>
                  <a:gd name="connsiteY4" fmla="*/ 30367 h 30367"/>
                  <a:gd name="connsiteX0" fmla="*/ 0 w 457200"/>
                  <a:gd name="connsiteY0" fmla="*/ 30367 h 54180"/>
                  <a:gd name="connsiteX1" fmla="*/ 30367 w 457200"/>
                  <a:gd name="connsiteY1" fmla="*/ 0 h 54180"/>
                  <a:gd name="connsiteX2" fmla="*/ 426833 w 457200"/>
                  <a:gd name="connsiteY2" fmla="*/ 0 h 54180"/>
                  <a:gd name="connsiteX3" fmla="*/ 457200 w 457200"/>
                  <a:gd name="connsiteY3" fmla="*/ 54180 h 54180"/>
                  <a:gd name="connsiteX4" fmla="*/ 0 w 457200"/>
                  <a:gd name="connsiteY4" fmla="*/ 30367 h 54180"/>
                  <a:gd name="connsiteX0" fmla="*/ 0 w 457200"/>
                  <a:gd name="connsiteY0" fmla="*/ 47035 h 54180"/>
                  <a:gd name="connsiteX1" fmla="*/ 30367 w 457200"/>
                  <a:gd name="connsiteY1" fmla="*/ 0 h 54180"/>
                  <a:gd name="connsiteX2" fmla="*/ 426833 w 457200"/>
                  <a:gd name="connsiteY2" fmla="*/ 0 h 54180"/>
                  <a:gd name="connsiteX3" fmla="*/ 457200 w 457200"/>
                  <a:gd name="connsiteY3" fmla="*/ 54180 h 54180"/>
                  <a:gd name="connsiteX4" fmla="*/ 0 w 457200"/>
                  <a:gd name="connsiteY4" fmla="*/ 47035 h 54180"/>
                  <a:gd name="connsiteX0" fmla="*/ 0 w 457200"/>
                  <a:gd name="connsiteY0" fmla="*/ 54179 h 54180"/>
                  <a:gd name="connsiteX1" fmla="*/ 30367 w 457200"/>
                  <a:gd name="connsiteY1" fmla="*/ 0 h 54180"/>
                  <a:gd name="connsiteX2" fmla="*/ 426833 w 457200"/>
                  <a:gd name="connsiteY2" fmla="*/ 0 h 54180"/>
                  <a:gd name="connsiteX3" fmla="*/ 457200 w 457200"/>
                  <a:gd name="connsiteY3" fmla="*/ 54180 h 54180"/>
                  <a:gd name="connsiteX4" fmla="*/ 0 w 457200"/>
                  <a:gd name="connsiteY4" fmla="*/ 54179 h 54180"/>
                  <a:gd name="connsiteX0" fmla="*/ 0 w 457200"/>
                  <a:gd name="connsiteY0" fmla="*/ 54179 h 54180"/>
                  <a:gd name="connsiteX1" fmla="*/ 30367 w 457200"/>
                  <a:gd name="connsiteY1" fmla="*/ 0 h 54180"/>
                  <a:gd name="connsiteX2" fmla="*/ 407783 w 457200"/>
                  <a:gd name="connsiteY2" fmla="*/ 0 h 54180"/>
                  <a:gd name="connsiteX3" fmla="*/ 457200 w 457200"/>
                  <a:gd name="connsiteY3" fmla="*/ 54180 h 54180"/>
                  <a:gd name="connsiteX4" fmla="*/ 0 w 457200"/>
                  <a:gd name="connsiteY4" fmla="*/ 54179 h 54180"/>
                  <a:gd name="connsiteX0" fmla="*/ 0 w 457200"/>
                  <a:gd name="connsiteY0" fmla="*/ 54179 h 54180"/>
                  <a:gd name="connsiteX1" fmla="*/ 44654 w 457200"/>
                  <a:gd name="connsiteY1" fmla="*/ 0 h 54180"/>
                  <a:gd name="connsiteX2" fmla="*/ 407783 w 457200"/>
                  <a:gd name="connsiteY2" fmla="*/ 0 h 54180"/>
                  <a:gd name="connsiteX3" fmla="*/ 457200 w 457200"/>
                  <a:gd name="connsiteY3" fmla="*/ 54180 h 54180"/>
                  <a:gd name="connsiteX4" fmla="*/ 0 w 457200"/>
                  <a:gd name="connsiteY4" fmla="*/ 54179 h 54180"/>
                  <a:gd name="connsiteX0" fmla="*/ 0 w 457200"/>
                  <a:gd name="connsiteY0" fmla="*/ 54179 h 54180"/>
                  <a:gd name="connsiteX1" fmla="*/ 44654 w 457200"/>
                  <a:gd name="connsiteY1" fmla="*/ 0 h 54180"/>
                  <a:gd name="connsiteX2" fmla="*/ 407783 w 457200"/>
                  <a:gd name="connsiteY2" fmla="*/ 0 h 54180"/>
                  <a:gd name="connsiteX3" fmla="*/ 457200 w 457200"/>
                  <a:gd name="connsiteY3" fmla="*/ 54180 h 54180"/>
                  <a:gd name="connsiteX4" fmla="*/ 0 w 457200"/>
                  <a:gd name="connsiteY4" fmla="*/ 54179 h 54180"/>
                  <a:gd name="connsiteX0" fmla="*/ 0 w 457200"/>
                  <a:gd name="connsiteY0" fmla="*/ 54179 h 54180"/>
                  <a:gd name="connsiteX1" fmla="*/ 44654 w 457200"/>
                  <a:gd name="connsiteY1" fmla="*/ 0 h 54180"/>
                  <a:gd name="connsiteX2" fmla="*/ 407783 w 457200"/>
                  <a:gd name="connsiteY2" fmla="*/ 0 h 54180"/>
                  <a:gd name="connsiteX3" fmla="*/ 457200 w 457200"/>
                  <a:gd name="connsiteY3" fmla="*/ 54180 h 54180"/>
                  <a:gd name="connsiteX4" fmla="*/ 0 w 457200"/>
                  <a:gd name="connsiteY4" fmla="*/ 54179 h 54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54180">
                    <a:moveTo>
                      <a:pt x="0" y="54179"/>
                    </a:moveTo>
                    <a:cubicBezTo>
                      <a:pt x="0" y="37408"/>
                      <a:pt x="20739" y="0"/>
                      <a:pt x="44654" y="0"/>
                    </a:cubicBezTo>
                    <a:lnTo>
                      <a:pt x="407783" y="0"/>
                    </a:lnTo>
                    <a:cubicBezTo>
                      <a:pt x="434079" y="2381"/>
                      <a:pt x="457200" y="37409"/>
                      <a:pt x="457200" y="54180"/>
                    </a:cubicBezTo>
                    <a:lnTo>
                      <a:pt x="0" y="54179"/>
                    </a:lnTo>
                    <a:close/>
                  </a:path>
                </a:pathLst>
              </a:custGeom>
              <a:grp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75" name="Rounded Rectangle 41">
                <a:extLst>
                  <a:ext uri="{FF2B5EF4-FFF2-40B4-BE49-F238E27FC236}">
                    <a16:creationId xmlns="" xmlns:a16="http://schemas.microsoft.com/office/drawing/2014/main" id="{94D884DC-0CF3-A039-0189-83114BC6E98D}"/>
                  </a:ext>
                </a:extLst>
              </p:cNvPr>
              <p:cNvSpPr>
                <a:spLocks/>
              </p:cNvSpPr>
              <p:nvPr/>
            </p:nvSpPr>
            <p:spPr>
              <a:xfrm>
                <a:off x="4953973" y="5120674"/>
                <a:ext cx="150455" cy="27431"/>
              </a:xfrm>
              <a:custGeom>
                <a:avLst/>
                <a:gdLst>
                  <a:gd name="connsiteX0" fmla="*/ 0 w 457200"/>
                  <a:gd name="connsiteY0" fmla="*/ 30367 h 182200"/>
                  <a:gd name="connsiteX1" fmla="*/ 30367 w 457200"/>
                  <a:gd name="connsiteY1" fmla="*/ 0 h 182200"/>
                  <a:gd name="connsiteX2" fmla="*/ 426833 w 457200"/>
                  <a:gd name="connsiteY2" fmla="*/ 0 h 182200"/>
                  <a:gd name="connsiteX3" fmla="*/ 457200 w 457200"/>
                  <a:gd name="connsiteY3" fmla="*/ 30367 h 182200"/>
                  <a:gd name="connsiteX4" fmla="*/ 457200 w 457200"/>
                  <a:gd name="connsiteY4" fmla="*/ 151833 h 182200"/>
                  <a:gd name="connsiteX5" fmla="*/ 426833 w 457200"/>
                  <a:gd name="connsiteY5" fmla="*/ 182200 h 182200"/>
                  <a:gd name="connsiteX6" fmla="*/ 30367 w 457200"/>
                  <a:gd name="connsiteY6" fmla="*/ 182200 h 182200"/>
                  <a:gd name="connsiteX7" fmla="*/ 0 w 457200"/>
                  <a:gd name="connsiteY7" fmla="*/ 151833 h 182200"/>
                  <a:gd name="connsiteX8" fmla="*/ 0 w 457200"/>
                  <a:gd name="connsiteY8" fmla="*/ 30367 h 182200"/>
                  <a:gd name="connsiteX0" fmla="*/ 0 w 457200"/>
                  <a:gd name="connsiteY0" fmla="*/ 30367 h 182200"/>
                  <a:gd name="connsiteX1" fmla="*/ 30367 w 457200"/>
                  <a:gd name="connsiteY1" fmla="*/ 0 h 182200"/>
                  <a:gd name="connsiteX2" fmla="*/ 426833 w 457200"/>
                  <a:gd name="connsiteY2" fmla="*/ 0 h 182200"/>
                  <a:gd name="connsiteX3" fmla="*/ 457200 w 457200"/>
                  <a:gd name="connsiteY3" fmla="*/ 30367 h 182200"/>
                  <a:gd name="connsiteX4" fmla="*/ 457200 w 457200"/>
                  <a:gd name="connsiteY4" fmla="*/ 151833 h 182200"/>
                  <a:gd name="connsiteX5" fmla="*/ 30367 w 457200"/>
                  <a:gd name="connsiteY5" fmla="*/ 182200 h 182200"/>
                  <a:gd name="connsiteX6" fmla="*/ 0 w 457200"/>
                  <a:gd name="connsiteY6" fmla="*/ 151833 h 182200"/>
                  <a:gd name="connsiteX7" fmla="*/ 0 w 457200"/>
                  <a:gd name="connsiteY7" fmla="*/ 30367 h 182200"/>
                  <a:gd name="connsiteX0" fmla="*/ 0 w 457200"/>
                  <a:gd name="connsiteY0" fmla="*/ 30367 h 151833"/>
                  <a:gd name="connsiteX1" fmla="*/ 30367 w 457200"/>
                  <a:gd name="connsiteY1" fmla="*/ 0 h 151833"/>
                  <a:gd name="connsiteX2" fmla="*/ 426833 w 457200"/>
                  <a:gd name="connsiteY2" fmla="*/ 0 h 151833"/>
                  <a:gd name="connsiteX3" fmla="*/ 457200 w 457200"/>
                  <a:gd name="connsiteY3" fmla="*/ 30367 h 151833"/>
                  <a:gd name="connsiteX4" fmla="*/ 457200 w 457200"/>
                  <a:gd name="connsiteY4" fmla="*/ 151833 h 151833"/>
                  <a:gd name="connsiteX5" fmla="*/ 0 w 457200"/>
                  <a:gd name="connsiteY5" fmla="*/ 151833 h 151833"/>
                  <a:gd name="connsiteX6" fmla="*/ 0 w 457200"/>
                  <a:gd name="connsiteY6" fmla="*/ 30367 h 151833"/>
                  <a:gd name="connsiteX0" fmla="*/ 0 w 457200"/>
                  <a:gd name="connsiteY0" fmla="*/ 30367 h 151833"/>
                  <a:gd name="connsiteX1" fmla="*/ 30367 w 457200"/>
                  <a:gd name="connsiteY1" fmla="*/ 0 h 151833"/>
                  <a:gd name="connsiteX2" fmla="*/ 426833 w 457200"/>
                  <a:gd name="connsiteY2" fmla="*/ 0 h 151833"/>
                  <a:gd name="connsiteX3" fmla="*/ 457200 w 457200"/>
                  <a:gd name="connsiteY3" fmla="*/ 30367 h 151833"/>
                  <a:gd name="connsiteX4" fmla="*/ 457200 w 457200"/>
                  <a:gd name="connsiteY4" fmla="*/ 151833 h 151833"/>
                  <a:gd name="connsiteX5" fmla="*/ 0 w 457200"/>
                  <a:gd name="connsiteY5" fmla="*/ 30367 h 151833"/>
                  <a:gd name="connsiteX0" fmla="*/ 0 w 457200"/>
                  <a:gd name="connsiteY0" fmla="*/ 30367 h 30367"/>
                  <a:gd name="connsiteX1" fmla="*/ 30367 w 457200"/>
                  <a:gd name="connsiteY1" fmla="*/ 0 h 30367"/>
                  <a:gd name="connsiteX2" fmla="*/ 426833 w 457200"/>
                  <a:gd name="connsiteY2" fmla="*/ 0 h 30367"/>
                  <a:gd name="connsiteX3" fmla="*/ 457200 w 457200"/>
                  <a:gd name="connsiteY3" fmla="*/ 30367 h 30367"/>
                  <a:gd name="connsiteX4" fmla="*/ 0 w 457200"/>
                  <a:gd name="connsiteY4" fmla="*/ 30367 h 30367"/>
                  <a:gd name="connsiteX0" fmla="*/ 0 w 457200"/>
                  <a:gd name="connsiteY0" fmla="*/ 30367 h 54180"/>
                  <a:gd name="connsiteX1" fmla="*/ 30367 w 457200"/>
                  <a:gd name="connsiteY1" fmla="*/ 0 h 54180"/>
                  <a:gd name="connsiteX2" fmla="*/ 426833 w 457200"/>
                  <a:gd name="connsiteY2" fmla="*/ 0 h 54180"/>
                  <a:gd name="connsiteX3" fmla="*/ 457200 w 457200"/>
                  <a:gd name="connsiteY3" fmla="*/ 54180 h 54180"/>
                  <a:gd name="connsiteX4" fmla="*/ 0 w 457200"/>
                  <a:gd name="connsiteY4" fmla="*/ 30367 h 54180"/>
                  <a:gd name="connsiteX0" fmla="*/ 0 w 457200"/>
                  <a:gd name="connsiteY0" fmla="*/ 47035 h 54180"/>
                  <a:gd name="connsiteX1" fmla="*/ 30367 w 457200"/>
                  <a:gd name="connsiteY1" fmla="*/ 0 h 54180"/>
                  <a:gd name="connsiteX2" fmla="*/ 426833 w 457200"/>
                  <a:gd name="connsiteY2" fmla="*/ 0 h 54180"/>
                  <a:gd name="connsiteX3" fmla="*/ 457200 w 457200"/>
                  <a:gd name="connsiteY3" fmla="*/ 54180 h 54180"/>
                  <a:gd name="connsiteX4" fmla="*/ 0 w 457200"/>
                  <a:gd name="connsiteY4" fmla="*/ 47035 h 54180"/>
                  <a:gd name="connsiteX0" fmla="*/ 0 w 457200"/>
                  <a:gd name="connsiteY0" fmla="*/ 54179 h 54180"/>
                  <a:gd name="connsiteX1" fmla="*/ 30367 w 457200"/>
                  <a:gd name="connsiteY1" fmla="*/ 0 h 54180"/>
                  <a:gd name="connsiteX2" fmla="*/ 426833 w 457200"/>
                  <a:gd name="connsiteY2" fmla="*/ 0 h 54180"/>
                  <a:gd name="connsiteX3" fmla="*/ 457200 w 457200"/>
                  <a:gd name="connsiteY3" fmla="*/ 54180 h 54180"/>
                  <a:gd name="connsiteX4" fmla="*/ 0 w 457200"/>
                  <a:gd name="connsiteY4" fmla="*/ 54179 h 54180"/>
                  <a:gd name="connsiteX0" fmla="*/ 0 w 457200"/>
                  <a:gd name="connsiteY0" fmla="*/ 54179 h 54180"/>
                  <a:gd name="connsiteX1" fmla="*/ 30367 w 457200"/>
                  <a:gd name="connsiteY1" fmla="*/ 0 h 54180"/>
                  <a:gd name="connsiteX2" fmla="*/ 407783 w 457200"/>
                  <a:gd name="connsiteY2" fmla="*/ 0 h 54180"/>
                  <a:gd name="connsiteX3" fmla="*/ 457200 w 457200"/>
                  <a:gd name="connsiteY3" fmla="*/ 54180 h 54180"/>
                  <a:gd name="connsiteX4" fmla="*/ 0 w 457200"/>
                  <a:gd name="connsiteY4" fmla="*/ 54179 h 54180"/>
                  <a:gd name="connsiteX0" fmla="*/ 0 w 457200"/>
                  <a:gd name="connsiteY0" fmla="*/ 54179 h 54180"/>
                  <a:gd name="connsiteX1" fmla="*/ 44654 w 457200"/>
                  <a:gd name="connsiteY1" fmla="*/ 0 h 54180"/>
                  <a:gd name="connsiteX2" fmla="*/ 407783 w 457200"/>
                  <a:gd name="connsiteY2" fmla="*/ 0 h 54180"/>
                  <a:gd name="connsiteX3" fmla="*/ 457200 w 457200"/>
                  <a:gd name="connsiteY3" fmla="*/ 54180 h 54180"/>
                  <a:gd name="connsiteX4" fmla="*/ 0 w 457200"/>
                  <a:gd name="connsiteY4" fmla="*/ 54179 h 54180"/>
                  <a:gd name="connsiteX0" fmla="*/ 0 w 457200"/>
                  <a:gd name="connsiteY0" fmla="*/ 54179 h 54180"/>
                  <a:gd name="connsiteX1" fmla="*/ 44654 w 457200"/>
                  <a:gd name="connsiteY1" fmla="*/ 0 h 54180"/>
                  <a:gd name="connsiteX2" fmla="*/ 407783 w 457200"/>
                  <a:gd name="connsiteY2" fmla="*/ 0 h 54180"/>
                  <a:gd name="connsiteX3" fmla="*/ 457200 w 457200"/>
                  <a:gd name="connsiteY3" fmla="*/ 54180 h 54180"/>
                  <a:gd name="connsiteX4" fmla="*/ 0 w 457200"/>
                  <a:gd name="connsiteY4" fmla="*/ 54179 h 54180"/>
                  <a:gd name="connsiteX0" fmla="*/ 0 w 457200"/>
                  <a:gd name="connsiteY0" fmla="*/ 54179 h 54180"/>
                  <a:gd name="connsiteX1" fmla="*/ 44654 w 457200"/>
                  <a:gd name="connsiteY1" fmla="*/ 0 h 54180"/>
                  <a:gd name="connsiteX2" fmla="*/ 407783 w 457200"/>
                  <a:gd name="connsiteY2" fmla="*/ 0 h 54180"/>
                  <a:gd name="connsiteX3" fmla="*/ 457200 w 457200"/>
                  <a:gd name="connsiteY3" fmla="*/ 54180 h 54180"/>
                  <a:gd name="connsiteX4" fmla="*/ 0 w 457200"/>
                  <a:gd name="connsiteY4" fmla="*/ 54179 h 54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54180">
                    <a:moveTo>
                      <a:pt x="0" y="54179"/>
                    </a:moveTo>
                    <a:cubicBezTo>
                      <a:pt x="0" y="37408"/>
                      <a:pt x="20739" y="0"/>
                      <a:pt x="44654" y="0"/>
                    </a:cubicBezTo>
                    <a:lnTo>
                      <a:pt x="407783" y="0"/>
                    </a:lnTo>
                    <a:cubicBezTo>
                      <a:pt x="434079" y="2381"/>
                      <a:pt x="457200" y="37409"/>
                      <a:pt x="457200" y="54180"/>
                    </a:cubicBezTo>
                    <a:lnTo>
                      <a:pt x="0" y="54179"/>
                    </a:lnTo>
                    <a:close/>
                  </a:path>
                </a:pathLst>
              </a:custGeom>
              <a:grp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grpSp>
      </p:grpSp>
      <p:sp>
        <p:nvSpPr>
          <p:cNvPr id="7" name="TextBox 6">
            <a:extLst>
              <a:ext uri="{FF2B5EF4-FFF2-40B4-BE49-F238E27FC236}">
                <a16:creationId xmlns="" xmlns:a16="http://schemas.microsoft.com/office/drawing/2014/main" id="{BB1BA336-19F2-D2B1-DF21-1767EA6AB958}"/>
              </a:ext>
            </a:extLst>
          </p:cNvPr>
          <p:cNvSpPr txBox="1"/>
          <p:nvPr/>
        </p:nvSpPr>
        <p:spPr>
          <a:xfrm>
            <a:off x="7135950" y="5743348"/>
            <a:ext cx="4782615" cy="646331"/>
          </a:xfrm>
          <a:prstGeom prst="rect">
            <a:avLst/>
          </a:prstGeom>
          <a:noFill/>
        </p:spPr>
        <p:txBody>
          <a:bodyPr wrap="square">
            <a:spAutoFit/>
          </a:bodyPr>
          <a:lstStyle/>
          <a:p>
            <a:r>
              <a:rPr lang="ru-RU" dirty="0"/>
              <a:t>Извор илустрације</a:t>
            </a:r>
          </a:p>
          <a:p>
            <a:r>
              <a:rPr lang="ru-RU" dirty="0"/>
              <a:t> www.SlideHunter.com</a:t>
            </a:r>
          </a:p>
        </p:txBody>
      </p:sp>
    </p:spTree>
    <p:extLst>
      <p:ext uri="{BB962C8B-B14F-4D97-AF65-F5344CB8AC3E}">
        <p14:creationId xmlns:p14="http://schemas.microsoft.com/office/powerpoint/2010/main" val="482183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 xmlns:a16="http://schemas.microsoft.com/office/drawing/2014/main" id="{CF99C541-1CA1-C5C1-631F-2B1B8E61BF45}"/>
              </a:ext>
            </a:extLst>
          </p:cNvPr>
          <p:cNvGraphicFramePr>
            <a:graphicFrameLocks noGrp="1"/>
          </p:cNvGraphicFramePr>
          <p:nvPr>
            <p:extLst>
              <p:ext uri="{D42A27DB-BD31-4B8C-83A1-F6EECF244321}">
                <p14:modId xmlns:p14="http://schemas.microsoft.com/office/powerpoint/2010/main" val="2509941977"/>
              </p:ext>
            </p:extLst>
          </p:nvPr>
        </p:nvGraphicFramePr>
        <p:xfrm>
          <a:off x="334161" y="435006"/>
          <a:ext cx="10958235" cy="541538"/>
        </p:xfrm>
        <a:graphic>
          <a:graphicData uri="http://schemas.openxmlformats.org/drawingml/2006/table">
            <a:tbl>
              <a:tblPr firstRow="1" bandRow="1">
                <a:tableStyleId>{93296810-A885-4BE3-A3E7-6D5BEEA58F35}</a:tableStyleId>
              </a:tblPr>
              <a:tblGrid>
                <a:gridCol w="10958235">
                  <a:extLst>
                    <a:ext uri="{9D8B030D-6E8A-4147-A177-3AD203B41FA5}">
                      <a16:colId xmlns="" xmlns:a16="http://schemas.microsoft.com/office/drawing/2014/main" val="3832995452"/>
                    </a:ext>
                  </a:extLst>
                </a:gridCol>
              </a:tblGrid>
              <a:tr h="541538">
                <a:tc>
                  <a:txBody>
                    <a:bodyPr/>
                    <a:lstStyle/>
                    <a:p>
                      <a:pPr algn="ctr"/>
                      <a:r>
                        <a:rPr lang="sr-Cyrl-RS" sz="2800" dirty="0">
                          <a:solidFill>
                            <a:srgbClr val="009900"/>
                          </a:solidFill>
                        </a:rPr>
                        <a:t>Ваша очекивања </a:t>
                      </a: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sp>
        <p:nvSpPr>
          <p:cNvPr id="22" name="TextBox 21">
            <a:extLst>
              <a:ext uri="{FF2B5EF4-FFF2-40B4-BE49-F238E27FC236}">
                <a16:creationId xmlns="" xmlns:a16="http://schemas.microsoft.com/office/drawing/2014/main" id="{08EE6302-44FD-4384-A40A-D5186C512D5D}"/>
              </a:ext>
            </a:extLst>
          </p:cNvPr>
          <p:cNvSpPr txBox="1"/>
          <p:nvPr/>
        </p:nvSpPr>
        <p:spPr>
          <a:xfrm>
            <a:off x="553376" y="1637972"/>
            <a:ext cx="4045258" cy="4893647"/>
          </a:xfrm>
          <a:prstGeom prst="rect">
            <a:avLst/>
          </a:prstGeom>
          <a:noFill/>
        </p:spPr>
        <p:txBody>
          <a:bodyPr wrap="square">
            <a:spAutoFit/>
          </a:bodyPr>
          <a:lstStyle/>
          <a:p>
            <a:pPr marL="342900" indent="-342900" algn="just">
              <a:buFont typeface="Arial" panose="020B0604020202020204" pitchFamily="34" charset="0"/>
              <a:buChar char="•"/>
            </a:pPr>
            <a:r>
              <a:rPr lang="sr-Cyrl-RS" sz="2400" dirty="0"/>
              <a:t>Шта очекујем да добијемо на овој обуци? (жута картица)</a:t>
            </a:r>
          </a:p>
          <a:p>
            <a:pPr algn="just"/>
            <a:endParaRPr lang="sr-Cyrl-RS" sz="2400" dirty="0"/>
          </a:p>
          <a:p>
            <a:pPr marL="342900" indent="-342900" algn="just">
              <a:buFont typeface="Arial" panose="020B0604020202020204" pitchFamily="34" charset="0"/>
              <a:buChar char="•"/>
            </a:pPr>
            <a:r>
              <a:rPr lang="sr-Cyrl-RS" sz="2400" dirty="0"/>
              <a:t>Који ће бити мој допринос овој обуци? (зелена картица)</a:t>
            </a:r>
          </a:p>
          <a:p>
            <a:pPr algn="just"/>
            <a:endParaRPr lang="sr-Cyrl-RS" sz="2400" dirty="0"/>
          </a:p>
          <a:p>
            <a:pPr marL="342900" indent="-342900" algn="just">
              <a:buFont typeface="Arial" panose="020B0604020202020204" pitchFamily="34" charset="0"/>
              <a:buChar char="•"/>
            </a:pPr>
            <a:r>
              <a:rPr lang="sr-Cyrl-RS" sz="2400" dirty="0"/>
              <a:t>Шта ме брине у вези ове обуке? (црвена картица)</a:t>
            </a:r>
          </a:p>
          <a:p>
            <a:pPr marL="342900" indent="-342900" algn="just">
              <a:buFont typeface="Arial" panose="020B0604020202020204" pitchFamily="34" charset="0"/>
              <a:buChar char="•"/>
            </a:pPr>
            <a:endParaRPr lang="sr-Cyrl-RS" sz="2400" dirty="0"/>
          </a:p>
          <a:p>
            <a:pPr marL="342900" indent="-342900" algn="just">
              <a:buFont typeface="Arial" panose="020B0604020202020204" pitchFamily="34" charset="0"/>
              <a:buChar char="•"/>
            </a:pPr>
            <a:endParaRPr lang="sr-Cyrl-RS" sz="2400" dirty="0"/>
          </a:p>
          <a:p>
            <a:pPr algn="just"/>
            <a:endParaRPr lang="ru-RU" sz="2400" dirty="0"/>
          </a:p>
        </p:txBody>
      </p:sp>
      <p:pic>
        <p:nvPicPr>
          <p:cNvPr id="2" name="Picture 1">
            <a:extLst>
              <a:ext uri="{FF2B5EF4-FFF2-40B4-BE49-F238E27FC236}">
                <a16:creationId xmlns="" xmlns:a16="http://schemas.microsoft.com/office/drawing/2014/main" id="{28CD7D8E-0959-451A-8920-7D7D28F848C9}"/>
              </a:ext>
            </a:extLst>
          </p:cNvPr>
          <p:cNvPicPr>
            <a:picLocks noChangeAspect="1"/>
          </p:cNvPicPr>
          <p:nvPr/>
        </p:nvPicPr>
        <p:blipFill>
          <a:blip r:embed="rId3"/>
          <a:stretch>
            <a:fillRect/>
          </a:stretch>
        </p:blipFill>
        <p:spPr>
          <a:xfrm>
            <a:off x="5120186" y="1839163"/>
            <a:ext cx="3118291" cy="3798802"/>
          </a:xfrm>
          <a:prstGeom prst="rect">
            <a:avLst/>
          </a:prstGeom>
        </p:spPr>
      </p:pic>
      <p:pic>
        <p:nvPicPr>
          <p:cNvPr id="3" name="Picture 2">
            <a:extLst>
              <a:ext uri="{FF2B5EF4-FFF2-40B4-BE49-F238E27FC236}">
                <a16:creationId xmlns="" xmlns:a16="http://schemas.microsoft.com/office/drawing/2014/main" id="{96559CD6-A6DC-42E4-A05F-C56F55CF53CF}"/>
              </a:ext>
            </a:extLst>
          </p:cNvPr>
          <p:cNvPicPr>
            <a:picLocks noChangeAspect="1"/>
          </p:cNvPicPr>
          <p:nvPr/>
        </p:nvPicPr>
        <p:blipFill rotWithShape="1">
          <a:blip r:embed="rId4"/>
          <a:srcRect l="4810" t="1769" r="2709" b="3174"/>
          <a:stretch/>
        </p:blipFill>
        <p:spPr>
          <a:xfrm>
            <a:off x="8609110" y="1519147"/>
            <a:ext cx="3029514" cy="4438835"/>
          </a:xfrm>
          <a:prstGeom prst="rect">
            <a:avLst/>
          </a:prstGeom>
        </p:spPr>
      </p:pic>
    </p:spTree>
    <p:extLst>
      <p:ext uri="{BB962C8B-B14F-4D97-AF65-F5344CB8AC3E}">
        <p14:creationId xmlns:p14="http://schemas.microsoft.com/office/powerpoint/2010/main" val="190307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F1DB8B2F-64C8-719C-D380-ECD9FDDA95ED}"/>
              </a:ext>
            </a:extLst>
          </p:cNvPr>
          <p:cNvGraphicFramePr>
            <a:graphicFrameLocks noGrp="1"/>
          </p:cNvGraphicFramePr>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 xmlns:a16="http://schemas.microsoft.com/office/drawing/2014/main" val="3832995452"/>
                    </a:ext>
                  </a:extLst>
                </a:gridCol>
              </a:tblGrid>
              <a:tr h="370840">
                <a:tc>
                  <a:txBody>
                    <a:bodyPr/>
                    <a:lstStyle/>
                    <a:p>
                      <a:pPr algn="ctr"/>
                      <a:r>
                        <a:rPr lang="ru-RU" sz="2000" dirty="0">
                          <a:solidFill>
                            <a:srgbClr val="00B050"/>
                          </a:solidFill>
                        </a:rPr>
                        <a:t>Преложена структура и садржаја обука за МСП-а</a:t>
                      </a:r>
                      <a:endParaRPr lang="sr-Cyrl-RS" sz="2000" dirty="0">
                        <a:solidFill>
                          <a:srgbClr val="00B050"/>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graphicFrame>
        <p:nvGraphicFramePr>
          <p:cNvPr id="3" name="Table 2">
            <a:extLst>
              <a:ext uri="{FF2B5EF4-FFF2-40B4-BE49-F238E27FC236}">
                <a16:creationId xmlns="" xmlns:a16="http://schemas.microsoft.com/office/drawing/2014/main" id="{EBC79B97-6EBC-70DA-134E-BB2D2877565D}"/>
              </a:ext>
            </a:extLst>
          </p:cNvPr>
          <p:cNvGraphicFramePr>
            <a:graphicFrameLocks noGrp="1"/>
          </p:cNvGraphicFramePr>
          <p:nvPr/>
        </p:nvGraphicFramePr>
        <p:xfrm>
          <a:off x="273269" y="774361"/>
          <a:ext cx="11655972" cy="2865120"/>
        </p:xfrm>
        <a:graphic>
          <a:graphicData uri="http://schemas.openxmlformats.org/drawingml/2006/table">
            <a:tbl>
              <a:tblPr firstRow="1" bandRow="1">
                <a:tableStyleId>{93296810-A885-4BE3-A3E7-6D5BEEA58F35}</a:tableStyleId>
              </a:tblPr>
              <a:tblGrid>
                <a:gridCol w="11655972">
                  <a:extLst>
                    <a:ext uri="{9D8B030D-6E8A-4147-A177-3AD203B41FA5}">
                      <a16:colId xmlns="" xmlns:a16="http://schemas.microsoft.com/office/drawing/2014/main" val="3537540769"/>
                    </a:ext>
                  </a:extLst>
                </a:gridCol>
              </a:tblGrid>
              <a:tr h="370840">
                <a:tc>
                  <a:txBody>
                    <a:bodyPr/>
                    <a:lstStyle/>
                    <a:p>
                      <a:pPr algn="ctr"/>
                      <a:r>
                        <a:rPr lang="ru-RU" sz="2200" dirty="0"/>
                        <a:t>Модул 1. Рециклажа и смањење отпада</a:t>
                      </a:r>
                      <a:endParaRPr lang="sr-Cyrl-RS" sz="2200" dirty="0"/>
                    </a:p>
                  </a:txBody>
                  <a:tcPr/>
                </a:tc>
                <a:extLst>
                  <a:ext uri="{0D108BD9-81ED-4DB2-BD59-A6C34878D82A}">
                    <a16:rowId xmlns="" xmlns:a16="http://schemas.microsoft.com/office/drawing/2014/main" val="2675815032"/>
                  </a:ext>
                </a:extLst>
              </a:tr>
              <a:tr h="370840">
                <a:tc>
                  <a:txBody>
                    <a:bodyPr/>
                    <a:lstStyle/>
                    <a:p>
                      <a:pPr marL="342900" indent="-342900" algn="just">
                        <a:buFont typeface="Arial" panose="020B0604020202020204" pitchFamily="34" charset="0"/>
                        <a:buChar char="•"/>
                      </a:pPr>
                      <a:r>
                        <a:rPr lang="ru-RU" sz="2200" dirty="0"/>
                        <a:t>Смањење количине производног отпада што је више могуће</a:t>
                      </a:r>
                    </a:p>
                    <a:p>
                      <a:pPr marL="342900" indent="-342900" algn="just">
                        <a:buFont typeface="Arial" panose="020B0604020202020204" pitchFamily="34" charset="0"/>
                        <a:buChar char="•"/>
                      </a:pPr>
                      <a:r>
                        <a:rPr lang="ru-RU" sz="2200" dirty="0"/>
                        <a:t>Поновна употреба отпада и нуспроизвода унутар предузећа (поновна употреба у процесу производње или употреба за грејање или за друге корисне намене)</a:t>
                      </a:r>
                    </a:p>
                    <a:p>
                      <a:pPr marL="342900" indent="-342900" algn="just">
                        <a:buFont typeface="Arial" panose="020B0604020202020204" pitchFamily="34" charset="0"/>
                        <a:buChar char="•"/>
                      </a:pPr>
                      <a:r>
                        <a:rPr lang="ru-RU" sz="2200" dirty="0"/>
                        <a:t>Раздвајање/сепарација отпада</a:t>
                      </a:r>
                    </a:p>
                    <a:p>
                      <a:pPr marL="342900" indent="-342900" algn="just">
                        <a:buFont typeface="Arial" panose="020B0604020202020204" pitchFamily="34" charset="0"/>
                        <a:buChar char="•"/>
                      </a:pPr>
                      <a:r>
                        <a:rPr lang="ru-RU" sz="2200" dirty="0"/>
                        <a:t>Рециклажа</a:t>
                      </a:r>
                    </a:p>
                    <a:p>
                      <a:pPr marL="342900" indent="-342900" algn="just">
                        <a:buFont typeface="Arial" panose="020B0604020202020204" pitchFamily="34" charset="0"/>
                        <a:buChar char="•"/>
                      </a:pPr>
                      <a:r>
                        <a:rPr lang="ru-RU" sz="2200" dirty="0"/>
                        <a:t>Одлагање отпада на одговарајући начин</a:t>
                      </a:r>
                    </a:p>
                    <a:p>
                      <a:pPr marL="342900" indent="-342900" algn="just">
                        <a:buFont typeface="Arial" panose="020B0604020202020204" pitchFamily="34" charset="0"/>
                        <a:buChar char="•"/>
                      </a:pPr>
                      <a:endParaRPr lang="sr-Cyrl-RS" sz="2200" dirty="0"/>
                    </a:p>
                  </a:txBody>
                  <a:tcPr anchor="ctr">
                    <a:solidFill>
                      <a:schemeClr val="bg1">
                        <a:lumMod val="95000"/>
                      </a:schemeClr>
                    </a:solidFill>
                  </a:tcPr>
                </a:tc>
                <a:extLst>
                  <a:ext uri="{0D108BD9-81ED-4DB2-BD59-A6C34878D82A}">
                    <a16:rowId xmlns="" xmlns:a16="http://schemas.microsoft.com/office/drawing/2014/main" val="2431152284"/>
                  </a:ext>
                </a:extLst>
              </a:tr>
            </a:tbl>
          </a:graphicData>
        </a:graphic>
      </p:graphicFrame>
      <p:pic>
        <p:nvPicPr>
          <p:cNvPr id="4" name="Picture 3">
            <a:extLst>
              <a:ext uri="{FF2B5EF4-FFF2-40B4-BE49-F238E27FC236}">
                <a16:creationId xmlns="" xmlns:a16="http://schemas.microsoft.com/office/drawing/2014/main" id="{CBAEA9D1-C9E8-4A0E-B225-79CFC96D7481}"/>
              </a:ext>
            </a:extLst>
          </p:cNvPr>
          <p:cNvPicPr>
            <a:picLocks noChangeAspect="1"/>
          </p:cNvPicPr>
          <p:nvPr/>
        </p:nvPicPr>
        <p:blipFill rotWithShape="1">
          <a:blip r:embed="rId3"/>
          <a:srcRect l="-152" t="8799" r="152" b="7609"/>
          <a:stretch/>
        </p:blipFill>
        <p:spPr>
          <a:xfrm>
            <a:off x="7991848" y="4141517"/>
            <a:ext cx="3833208" cy="2172820"/>
          </a:xfrm>
          <a:prstGeom prst="rect">
            <a:avLst/>
          </a:prstGeom>
        </p:spPr>
      </p:pic>
      <p:pic>
        <p:nvPicPr>
          <p:cNvPr id="5" name="Picture 4">
            <a:extLst>
              <a:ext uri="{FF2B5EF4-FFF2-40B4-BE49-F238E27FC236}">
                <a16:creationId xmlns="" xmlns:a16="http://schemas.microsoft.com/office/drawing/2014/main" id="{8C2F6EC1-D345-45E1-94AE-093E9A76CF3E}"/>
              </a:ext>
            </a:extLst>
          </p:cNvPr>
          <p:cNvPicPr>
            <a:picLocks noChangeAspect="1"/>
          </p:cNvPicPr>
          <p:nvPr/>
        </p:nvPicPr>
        <p:blipFill>
          <a:blip r:embed="rId4"/>
          <a:stretch>
            <a:fillRect/>
          </a:stretch>
        </p:blipFill>
        <p:spPr>
          <a:xfrm>
            <a:off x="5590438" y="4257747"/>
            <a:ext cx="2294878" cy="2294878"/>
          </a:xfrm>
          <a:prstGeom prst="rect">
            <a:avLst/>
          </a:prstGeom>
        </p:spPr>
      </p:pic>
      <p:pic>
        <p:nvPicPr>
          <p:cNvPr id="6" name="Picture 5">
            <a:extLst>
              <a:ext uri="{FF2B5EF4-FFF2-40B4-BE49-F238E27FC236}">
                <a16:creationId xmlns="" xmlns:a16="http://schemas.microsoft.com/office/drawing/2014/main" id="{883A3AF4-97AD-4E01-BA54-BE696ED399DD}"/>
              </a:ext>
            </a:extLst>
          </p:cNvPr>
          <p:cNvPicPr>
            <a:picLocks noChangeAspect="1"/>
          </p:cNvPicPr>
          <p:nvPr/>
        </p:nvPicPr>
        <p:blipFill>
          <a:blip r:embed="rId5"/>
          <a:stretch>
            <a:fillRect/>
          </a:stretch>
        </p:blipFill>
        <p:spPr>
          <a:xfrm>
            <a:off x="0" y="4024526"/>
            <a:ext cx="5829300" cy="2628900"/>
          </a:xfrm>
          <a:prstGeom prst="rect">
            <a:avLst/>
          </a:prstGeom>
        </p:spPr>
      </p:pic>
    </p:spTree>
    <p:extLst>
      <p:ext uri="{BB962C8B-B14F-4D97-AF65-F5344CB8AC3E}">
        <p14:creationId xmlns:p14="http://schemas.microsoft.com/office/powerpoint/2010/main" val="23897251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F1DB8B2F-64C8-719C-D380-ECD9FDDA95ED}"/>
              </a:ext>
            </a:extLst>
          </p:cNvPr>
          <p:cNvGraphicFramePr>
            <a:graphicFrameLocks noGrp="1"/>
          </p:cNvGraphicFramePr>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 xmlns:a16="http://schemas.microsoft.com/office/drawing/2014/main" val="3832995452"/>
                    </a:ext>
                  </a:extLst>
                </a:gridCol>
              </a:tblGrid>
              <a:tr h="370840">
                <a:tc>
                  <a:txBody>
                    <a:bodyPr/>
                    <a:lstStyle/>
                    <a:p>
                      <a:pPr algn="ctr"/>
                      <a:r>
                        <a:rPr lang="ru-RU" sz="2000" dirty="0">
                          <a:solidFill>
                            <a:schemeClr val="tx1"/>
                          </a:solidFill>
                        </a:rPr>
                        <a:t>Преложена структура и садржаја обука за МСП-а</a:t>
                      </a:r>
                      <a:endParaRPr lang="sr-Cyrl-RS" sz="2000" dirty="0">
                        <a:solidFill>
                          <a:schemeClr val="tx1"/>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graphicFrame>
        <p:nvGraphicFramePr>
          <p:cNvPr id="3" name="Table 2">
            <a:extLst>
              <a:ext uri="{FF2B5EF4-FFF2-40B4-BE49-F238E27FC236}">
                <a16:creationId xmlns="" xmlns:a16="http://schemas.microsoft.com/office/drawing/2014/main" id="{EBC79B97-6EBC-70DA-134E-BB2D2877565D}"/>
              </a:ext>
            </a:extLst>
          </p:cNvPr>
          <p:cNvGraphicFramePr>
            <a:graphicFrameLocks noGrp="1"/>
          </p:cNvGraphicFramePr>
          <p:nvPr/>
        </p:nvGraphicFramePr>
        <p:xfrm>
          <a:off x="273269" y="719666"/>
          <a:ext cx="11655972" cy="3200400"/>
        </p:xfrm>
        <a:graphic>
          <a:graphicData uri="http://schemas.openxmlformats.org/drawingml/2006/table">
            <a:tbl>
              <a:tblPr firstRow="1" bandRow="1">
                <a:tableStyleId>{93296810-A885-4BE3-A3E7-6D5BEEA58F35}</a:tableStyleId>
              </a:tblPr>
              <a:tblGrid>
                <a:gridCol w="11655972">
                  <a:extLst>
                    <a:ext uri="{9D8B030D-6E8A-4147-A177-3AD203B41FA5}">
                      <a16:colId xmlns="" xmlns:a16="http://schemas.microsoft.com/office/drawing/2014/main" val="3537540769"/>
                    </a:ext>
                  </a:extLst>
                </a:gridCol>
              </a:tblGrid>
              <a:tr h="370840">
                <a:tc>
                  <a:txBody>
                    <a:bodyPr/>
                    <a:lstStyle/>
                    <a:p>
                      <a:pPr algn="ctr"/>
                      <a:r>
                        <a:rPr lang="ru-RU" sz="2200" dirty="0"/>
                        <a:t>Модул 2. Очување енергије и воде</a:t>
                      </a:r>
                      <a:endParaRPr lang="sr-Cyrl-RS" sz="2200" dirty="0"/>
                    </a:p>
                  </a:txBody>
                  <a:tcPr/>
                </a:tc>
                <a:extLst>
                  <a:ext uri="{0D108BD9-81ED-4DB2-BD59-A6C34878D82A}">
                    <a16:rowId xmlns="" xmlns:a16="http://schemas.microsoft.com/office/drawing/2014/main" val="2675815032"/>
                  </a:ext>
                </a:extLst>
              </a:tr>
              <a:tr h="370840">
                <a:tc>
                  <a:txBody>
                    <a:bodyPr/>
                    <a:lstStyle/>
                    <a:p>
                      <a:pPr marL="342900" indent="-342900" algn="just">
                        <a:buFont typeface="Arial" panose="020B0604020202020204" pitchFamily="34" charset="0"/>
                        <a:buChar char="•"/>
                      </a:pPr>
                      <a:r>
                        <a:rPr lang="ru-RU" sz="2200" dirty="0"/>
                        <a:t>Побољшање енергетске ефикасности објеката (примена енергетски ефикасне расвете, термичка изолација објеката, примена ефикасних система за хлађење и грејање и слично)</a:t>
                      </a:r>
                    </a:p>
                    <a:p>
                      <a:pPr marL="342900" indent="-342900" algn="just">
                        <a:buFont typeface="Arial" panose="020B0604020202020204" pitchFamily="34" charset="0"/>
                        <a:buChar char="•"/>
                      </a:pPr>
                      <a:r>
                        <a:rPr lang="ru-RU" sz="2200" dirty="0"/>
                        <a:t>Коришћење енергије из обновљивих извора (сопствена производња преко соларних панела или коришћење биомасе за загревање итд.)</a:t>
                      </a:r>
                    </a:p>
                    <a:p>
                      <a:pPr marL="342900" indent="-342900" algn="just">
                        <a:buFont typeface="Arial" panose="020B0604020202020204" pitchFamily="34" charset="0"/>
                        <a:buChar char="•"/>
                      </a:pPr>
                      <a:r>
                        <a:rPr lang="ru-RU" sz="2200" dirty="0"/>
                        <a:t>Употреба енергетски ефикасне опреме</a:t>
                      </a:r>
                    </a:p>
                    <a:p>
                      <a:pPr marL="342900" indent="-342900" algn="just">
                        <a:buFont typeface="Arial" panose="020B0604020202020204" pitchFamily="34" charset="0"/>
                        <a:buChar char="•"/>
                      </a:pPr>
                      <a:r>
                        <a:rPr lang="ru-RU" sz="2200" dirty="0"/>
                        <a:t>Употреба електричне енергије само онолико колико је потребно без расипање енергије</a:t>
                      </a:r>
                    </a:p>
                    <a:p>
                      <a:pPr marL="342900" indent="-342900" algn="just">
                        <a:buFont typeface="Arial" panose="020B0604020202020204" pitchFamily="34" charset="0"/>
                        <a:buChar char="•"/>
                      </a:pPr>
                      <a:r>
                        <a:rPr lang="ru-RU" sz="2200" dirty="0"/>
                        <a:t>Употреба воде из обновљивих извора (кишница, поновна употреба воде из производног процеса) или само онолико колико је потребно</a:t>
                      </a:r>
                      <a:endParaRPr lang="sr-Cyrl-RS" sz="2200" dirty="0"/>
                    </a:p>
                  </a:txBody>
                  <a:tcPr anchor="ctr">
                    <a:solidFill>
                      <a:schemeClr val="bg1">
                        <a:lumMod val="95000"/>
                      </a:schemeClr>
                    </a:solidFill>
                  </a:tcPr>
                </a:tc>
                <a:extLst>
                  <a:ext uri="{0D108BD9-81ED-4DB2-BD59-A6C34878D82A}">
                    <a16:rowId xmlns="" xmlns:a16="http://schemas.microsoft.com/office/drawing/2014/main" val="2431152284"/>
                  </a:ext>
                </a:extLst>
              </a:tr>
            </a:tbl>
          </a:graphicData>
        </a:graphic>
      </p:graphicFrame>
      <p:pic>
        <p:nvPicPr>
          <p:cNvPr id="4" name="Picture 3">
            <a:extLst>
              <a:ext uri="{FF2B5EF4-FFF2-40B4-BE49-F238E27FC236}">
                <a16:creationId xmlns="" xmlns:a16="http://schemas.microsoft.com/office/drawing/2014/main" id="{2DF7DF4B-941E-48B9-A969-E623E78C938D}"/>
              </a:ext>
            </a:extLst>
          </p:cNvPr>
          <p:cNvPicPr>
            <a:picLocks noChangeAspect="1"/>
          </p:cNvPicPr>
          <p:nvPr/>
        </p:nvPicPr>
        <p:blipFill>
          <a:blip r:embed="rId2"/>
          <a:stretch>
            <a:fillRect/>
          </a:stretch>
        </p:blipFill>
        <p:spPr>
          <a:xfrm>
            <a:off x="8602462" y="4256263"/>
            <a:ext cx="3095538" cy="2263125"/>
          </a:xfrm>
          <a:prstGeom prst="rect">
            <a:avLst/>
          </a:prstGeom>
        </p:spPr>
      </p:pic>
      <p:pic>
        <p:nvPicPr>
          <p:cNvPr id="6" name="Picture 5">
            <a:extLst>
              <a:ext uri="{FF2B5EF4-FFF2-40B4-BE49-F238E27FC236}">
                <a16:creationId xmlns="" xmlns:a16="http://schemas.microsoft.com/office/drawing/2014/main" id="{EB407F86-89CE-4F1D-8168-54EE596F4682}"/>
              </a:ext>
            </a:extLst>
          </p:cNvPr>
          <p:cNvPicPr>
            <a:picLocks noChangeAspect="1"/>
          </p:cNvPicPr>
          <p:nvPr/>
        </p:nvPicPr>
        <p:blipFill>
          <a:blip r:embed="rId3"/>
          <a:stretch>
            <a:fillRect/>
          </a:stretch>
        </p:blipFill>
        <p:spPr>
          <a:xfrm>
            <a:off x="548258" y="4284100"/>
            <a:ext cx="1775533" cy="2051849"/>
          </a:xfrm>
          <a:prstGeom prst="rect">
            <a:avLst/>
          </a:prstGeom>
        </p:spPr>
      </p:pic>
      <p:pic>
        <p:nvPicPr>
          <p:cNvPr id="7" name="Picture 6">
            <a:extLst>
              <a:ext uri="{FF2B5EF4-FFF2-40B4-BE49-F238E27FC236}">
                <a16:creationId xmlns="" xmlns:a16="http://schemas.microsoft.com/office/drawing/2014/main" id="{1088C2D1-4B24-4A47-93C7-F4F09A363106}"/>
              </a:ext>
            </a:extLst>
          </p:cNvPr>
          <p:cNvPicPr>
            <a:picLocks noChangeAspect="1"/>
          </p:cNvPicPr>
          <p:nvPr/>
        </p:nvPicPr>
        <p:blipFill>
          <a:blip r:embed="rId4"/>
          <a:stretch>
            <a:fillRect/>
          </a:stretch>
        </p:blipFill>
        <p:spPr>
          <a:xfrm>
            <a:off x="3530595" y="4269076"/>
            <a:ext cx="1775532" cy="2066873"/>
          </a:xfrm>
          <a:prstGeom prst="rect">
            <a:avLst/>
          </a:prstGeom>
        </p:spPr>
      </p:pic>
      <p:pic>
        <p:nvPicPr>
          <p:cNvPr id="8" name="Picture 7">
            <a:extLst>
              <a:ext uri="{FF2B5EF4-FFF2-40B4-BE49-F238E27FC236}">
                <a16:creationId xmlns="" xmlns:a16="http://schemas.microsoft.com/office/drawing/2014/main" id="{AAB5BF33-0287-4854-8E7A-39BA201898FD}"/>
              </a:ext>
            </a:extLst>
          </p:cNvPr>
          <p:cNvPicPr>
            <a:picLocks noChangeAspect="1"/>
          </p:cNvPicPr>
          <p:nvPr/>
        </p:nvPicPr>
        <p:blipFill>
          <a:blip r:embed="rId5"/>
          <a:stretch>
            <a:fillRect/>
          </a:stretch>
        </p:blipFill>
        <p:spPr>
          <a:xfrm>
            <a:off x="5998109" y="4354149"/>
            <a:ext cx="1775532" cy="2276690"/>
          </a:xfrm>
          <a:prstGeom prst="rect">
            <a:avLst/>
          </a:prstGeom>
        </p:spPr>
      </p:pic>
    </p:spTree>
    <p:extLst>
      <p:ext uri="{BB962C8B-B14F-4D97-AF65-F5344CB8AC3E}">
        <p14:creationId xmlns:p14="http://schemas.microsoft.com/office/powerpoint/2010/main" val="16145758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F1DB8B2F-64C8-719C-D380-ECD9FDDA95ED}"/>
              </a:ext>
            </a:extLst>
          </p:cNvPr>
          <p:cNvGraphicFramePr>
            <a:graphicFrameLocks noGrp="1"/>
          </p:cNvGraphicFramePr>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 xmlns:a16="http://schemas.microsoft.com/office/drawing/2014/main" val="3832995452"/>
                    </a:ext>
                  </a:extLst>
                </a:gridCol>
              </a:tblGrid>
              <a:tr h="370840">
                <a:tc>
                  <a:txBody>
                    <a:bodyPr/>
                    <a:lstStyle/>
                    <a:p>
                      <a:pPr algn="ctr"/>
                      <a:r>
                        <a:rPr lang="ru-RU" sz="2000" dirty="0">
                          <a:solidFill>
                            <a:srgbClr val="00B050"/>
                          </a:solidFill>
                        </a:rPr>
                        <a:t>Структура и садржаја обука за МСП-а</a:t>
                      </a: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graphicFrame>
        <p:nvGraphicFramePr>
          <p:cNvPr id="3" name="Table 2">
            <a:extLst>
              <a:ext uri="{FF2B5EF4-FFF2-40B4-BE49-F238E27FC236}">
                <a16:creationId xmlns="" xmlns:a16="http://schemas.microsoft.com/office/drawing/2014/main" id="{EBC79B97-6EBC-70DA-134E-BB2D2877565D}"/>
              </a:ext>
            </a:extLst>
          </p:cNvPr>
          <p:cNvGraphicFramePr>
            <a:graphicFrameLocks noGrp="1"/>
          </p:cNvGraphicFramePr>
          <p:nvPr/>
        </p:nvGraphicFramePr>
        <p:xfrm>
          <a:off x="273269" y="719666"/>
          <a:ext cx="11655972" cy="2865120"/>
        </p:xfrm>
        <a:graphic>
          <a:graphicData uri="http://schemas.openxmlformats.org/drawingml/2006/table">
            <a:tbl>
              <a:tblPr firstRow="1" bandRow="1">
                <a:tableStyleId>{93296810-A885-4BE3-A3E7-6D5BEEA58F35}</a:tableStyleId>
              </a:tblPr>
              <a:tblGrid>
                <a:gridCol w="11655972">
                  <a:extLst>
                    <a:ext uri="{9D8B030D-6E8A-4147-A177-3AD203B41FA5}">
                      <a16:colId xmlns="" xmlns:a16="http://schemas.microsoft.com/office/drawing/2014/main" val="3537540769"/>
                    </a:ext>
                  </a:extLst>
                </a:gridCol>
              </a:tblGrid>
              <a:tr h="370840">
                <a:tc>
                  <a:txBody>
                    <a:bodyPr/>
                    <a:lstStyle/>
                    <a:p>
                      <a:pPr algn="ctr"/>
                      <a:r>
                        <a:rPr lang="ru-RU" sz="2200" dirty="0"/>
                        <a:t>Модул 3. Спречавање загађења</a:t>
                      </a:r>
                      <a:endParaRPr lang="sr-Cyrl-RS" sz="2200" dirty="0"/>
                    </a:p>
                  </a:txBody>
                  <a:tcPr anchor="ctr"/>
                </a:tc>
                <a:extLst>
                  <a:ext uri="{0D108BD9-81ED-4DB2-BD59-A6C34878D82A}">
                    <a16:rowId xmlns="" xmlns:a16="http://schemas.microsoft.com/office/drawing/2014/main" val="2675815032"/>
                  </a:ext>
                </a:extLst>
              </a:tr>
              <a:tr h="370840">
                <a:tc>
                  <a:txBody>
                    <a:bodyPr/>
                    <a:lstStyle/>
                    <a:p>
                      <a:pPr marL="342900" indent="-342900" algn="just">
                        <a:buFont typeface="Arial" panose="020B0604020202020204" pitchFamily="34" charset="0"/>
                        <a:buChar char="•"/>
                      </a:pPr>
                      <a:r>
                        <a:rPr lang="ru-RU" sz="2200" dirty="0"/>
                        <a:t>Употреба опреме са малим емисијама загађујућих материја</a:t>
                      </a:r>
                    </a:p>
                    <a:p>
                      <a:pPr marL="342900" indent="-342900" algn="just">
                        <a:buFont typeface="Arial" panose="020B0604020202020204" pitchFamily="34" charset="0"/>
                        <a:buChar char="•"/>
                      </a:pPr>
                      <a:r>
                        <a:rPr lang="ru-RU" sz="2200" dirty="0"/>
                        <a:t>Употреба био-разградивих материјала у производњи</a:t>
                      </a:r>
                    </a:p>
                    <a:p>
                      <a:pPr marL="342900" indent="-342900" algn="just">
                        <a:buFont typeface="Arial" panose="020B0604020202020204" pitchFamily="34" charset="0"/>
                        <a:buChar char="•"/>
                      </a:pPr>
                      <a:r>
                        <a:rPr lang="ru-RU" sz="2200" dirty="0"/>
                        <a:t>Употреба еколошки прихватљивих хемијских средстава у производњи или замена токсичног и опасног репроматеријала мање токсичним алтернативама</a:t>
                      </a:r>
                    </a:p>
                    <a:p>
                      <a:pPr marL="342900" indent="-342900" algn="just">
                        <a:buFont typeface="Arial" panose="020B0604020202020204" pitchFamily="34" charset="0"/>
                        <a:buChar char="•"/>
                      </a:pPr>
                      <a:r>
                        <a:rPr lang="ru-RU" sz="2200" dirty="0"/>
                        <a:t>Употреба безбедне процесне технологија која је лака за поправку, одржавање и коришћење</a:t>
                      </a:r>
                    </a:p>
                    <a:p>
                      <a:pPr marL="342900" indent="-342900" algn="just">
                        <a:buFont typeface="Arial" panose="020B0604020202020204" pitchFamily="34" charset="0"/>
                        <a:buChar char="•"/>
                      </a:pPr>
                      <a:r>
                        <a:rPr lang="ru-RU" sz="2200" dirty="0"/>
                        <a:t>Филтрирање ваздуха приликом спаљивања отпада или дестилација/филтрација воде и поновна употреба течности</a:t>
                      </a:r>
                      <a:endParaRPr lang="sr-Cyrl-RS" sz="2200" dirty="0"/>
                    </a:p>
                  </a:txBody>
                  <a:tcPr anchor="ctr">
                    <a:solidFill>
                      <a:schemeClr val="bg1">
                        <a:lumMod val="95000"/>
                      </a:schemeClr>
                    </a:solidFill>
                  </a:tcPr>
                </a:tc>
                <a:extLst>
                  <a:ext uri="{0D108BD9-81ED-4DB2-BD59-A6C34878D82A}">
                    <a16:rowId xmlns="" xmlns:a16="http://schemas.microsoft.com/office/drawing/2014/main" val="2431152284"/>
                  </a:ext>
                </a:extLst>
              </a:tr>
            </a:tbl>
          </a:graphicData>
        </a:graphic>
      </p:graphicFrame>
      <p:pic>
        <p:nvPicPr>
          <p:cNvPr id="6" name="Picture 5">
            <a:extLst>
              <a:ext uri="{FF2B5EF4-FFF2-40B4-BE49-F238E27FC236}">
                <a16:creationId xmlns="" xmlns:a16="http://schemas.microsoft.com/office/drawing/2014/main" id="{D9CA230C-6040-4ABB-93FB-95E3989F4B37}"/>
              </a:ext>
            </a:extLst>
          </p:cNvPr>
          <p:cNvPicPr>
            <a:picLocks noChangeAspect="1"/>
          </p:cNvPicPr>
          <p:nvPr/>
        </p:nvPicPr>
        <p:blipFill>
          <a:blip r:embed="rId2"/>
          <a:stretch>
            <a:fillRect/>
          </a:stretch>
        </p:blipFill>
        <p:spPr>
          <a:xfrm>
            <a:off x="3365668" y="4618783"/>
            <a:ext cx="1801136" cy="1852015"/>
          </a:xfrm>
          <a:prstGeom prst="rect">
            <a:avLst/>
          </a:prstGeom>
        </p:spPr>
      </p:pic>
      <p:pic>
        <p:nvPicPr>
          <p:cNvPr id="7" name="Picture 6">
            <a:extLst>
              <a:ext uri="{FF2B5EF4-FFF2-40B4-BE49-F238E27FC236}">
                <a16:creationId xmlns="" xmlns:a16="http://schemas.microsoft.com/office/drawing/2014/main" id="{0CD8973A-A667-4888-9AD5-0F146B08A702}"/>
              </a:ext>
            </a:extLst>
          </p:cNvPr>
          <p:cNvPicPr>
            <a:picLocks noChangeAspect="1"/>
          </p:cNvPicPr>
          <p:nvPr/>
        </p:nvPicPr>
        <p:blipFill>
          <a:blip r:embed="rId3"/>
          <a:stretch>
            <a:fillRect/>
          </a:stretch>
        </p:blipFill>
        <p:spPr>
          <a:xfrm>
            <a:off x="5256018" y="4923668"/>
            <a:ext cx="3398714" cy="1547130"/>
          </a:xfrm>
          <a:prstGeom prst="rect">
            <a:avLst/>
          </a:prstGeom>
        </p:spPr>
      </p:pic>
      <p:pic>
        <p:nvPicPr>
          <p:cNvPr id="8" name="Picture 7">
            <a:extLst>
              <a:ext uri="{FF2B5EF4-FFF2-40B4-BE49-F238E27FC236}">
                <a16:creationId xmlns="" xmlns:a16="http://schemas.microsoft.com/office/drawing/2014/main" id="{3F52D228-25BA-4E9F-8316-F73798AE3A35}"/>
              </a:ext>
            </a:extLst>
          </p:cNvPr>
          <p:cNvPicPr>
            <a:picLocks noChangeAspect="1"/>
          </p:cNvPicPr>
          <p:nvPr/>
        </p:nvPicPr>
        <p:blipFill>
          <a:blip r:embed="rId4"/>
          <a:stretch>
            <a:fillRect/>
          </a:stretch>
        </p:blipFill>
        <p:spPr>
          <a:xfrm>
            <a:off x="8886521" y="5307263"/>
            <a:ext cx="3236326" cy="1057540"/>
          </a:xfrm>
          <a:prstGeom prst="rect">
            <a:avLst/>
          </a:prstGeom>
        </p:spPr>
      </p:pic>
      <p:pic>
        <p:nvPicPr>
          <p:cNvPr id="9" name="Picture 8">
            <a:extLst>
              <a:ext uri="{FF2B5EF4-FFF2-40B4-BE49-F238E27FC236}">
                <a16:creationId xmlns="" xmlns:a16="http://schemas.microsoft.com/office/drawing/2014/main" id="{F8288F90-E79D-4521-A2DA-7AD5DA784E09}"/>
              </a:ext>
            </a:extLst>
          </p:cNvPr>
          <p:cNvPicPr>
            <a:picLocks noChangeAspect="1"/>
          </p:cNvPicPr>
          <p:nvPr/>
        </p:nvPicPr>
        <p:blipFill>
          <a:blip r:embed="rId5"/>
          <a:stretch>
            <a:fillRect/>
          </a:stretch>
        </p:blipFill>
        <p:spPr>
          <a:xfrm>
            <a:off x="11025472" y="4252356"/>
            <a:ext cx="1097375" cy="1444877"/>
          </a:xfrm>
          <a:prstGeom prst="rect">
            <a:avLst/>
          </a:prstGeom>
        </p:spPr>
      </p:pic>
      <p:pic>
        <p:nvPicPr>
          <p:cNvPr id="10" name="Picture 9">
            <a:extLst>
              <a:ext uri="{FF2B5EF4-FFF2-40B4-BE49-F238E27FC236}">
                <a16:creationId xmlns="" xmlns:a16="http://schemas.microsoft.com/office/drawing/2014/main" id="{9C3DB3E3-8F62-4863-B85E-962B6E78C548}"/>
              </a:ext>
            </a:extLst>
          </p:cNvPr>
          <p:cNvPicPr>
            <a:picLocks noChangeAspect="1"/>
          </p:cNvPicPr>
          <p:nvPr/>
        </p:nvPicPr>
        <p:blipFill>
          <a:blip r:embed="rId6"/>
          <a:stretch>
            <a:fillRect/>
          </a:stretch>
        </p:blipFill>
        <p:spPr>
          <a:xfrm>
            <a:off x="378882" y="4751840"/>
            <a:ext cx="2663298" cy="1650171"/>
          </a:xfrm>
          <a:prstGeom prst="rect">
            <a:avLst/>
          </a:prstGeom>
        </p:spPr>
      </p:pic>
    </p:spTree>
    <p:extLst>
      <p:ext uri="{BB962C8B-B14F-4D97-AF65-F5344CB8AC3E}">
        <p14:creationId xmlns:p14="http://schemas.microsoft.com/office/powerpoint/2010/main" val="18062852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F1DB8B2F-64C8-719C-D380-ECD9FDDA95ED}"/>
              </a:ext>
            </a:extLst>
          </p:cNvPr>
          <p:cNvGraphicFramePr>
            <a:graphicFrameLocks noGrp="1"/>
          </p:cNvGraphicFramePr>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 xmlns:a16="http://schemas.microsoft.com/office/drawing/2014/main" val="3832995452"/>
                    </a:ext>
                  </a:extLst>
                </a:gridCol>
              </a:tblGrid>
              <a:tr h="370840">
                <a:tc>
                  <a:txBody>
                    <a:bodyPr/>
                    <a:lstStyle/>
                    <a:p>
                      <a:pPr algn="ctr"/>
                      <a:r>
                        <a:rPr lang="ru-RU" sz="2000" dirty="0">
                          <a:solidFill>
                            <a:srgbClr val="00B050"/>
                          </a:solidFill>
                        </a:rPr>
                        <a:t>Структура и садржаја обука за МСП-а</a:t>
                      </a: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graphicFrame>
        <p:nvGraphicFramePr>
          <p:cNvPr id="3" name="Table 2">
            <a:extLst>
              <a:ext uri="{FF2B5EF4-FFF2-40B4-BE49-F238E27FC236}">
                <a16:creationId xmlns="" xmlns:a16="http://schemas.microsoft.com/office/drawing/2014/main" id="{EBC79B97-6EBC-70DA-134E-BB2D2877565D}"/>
              </a:ext>
            </a:extLst>
          </p:cNvPr>
          <p:cNvGraphicFramePr>
            <a:graphicFrameLocks noGrp="1"/>
          </p:cNvGraphicFramePr>
          <p:nvPr/>
        </p:nvGraphicFramePr>
        <p:xfrm>
          <a:off x="273269" y="719666"/>
          <a:ext cx="11655972" cy="2865120"/>
        </p:xfrm>
        <a:graphic>
          <a:graphicData uri="http://schemas.openxmlformats.org/drawingml/2006/table">
            <a:tbl>
              <a:tblPr firstRow="1" bandRow="1">
                <a:tableStyleId>{93296810-A885-4BE3-A3E7-6D5BEEA58F35}</a:tableStyleId>
              </a:tblPr>
              <a:tblGrid>
                <a:gridCol w="11655972">
                  <a:extLst>
                    <a:ext uri="{9D8B030D-6E8A-4147-A177-3AD203B41FA5}">
                      <a16:colId xmlns="" xmlns:a16="http://schemas.microsoft.com/office/drawing/2014/main" val="3537540769"/>
                    </a:ext>
                  </a:extLst>
                </a:gridCol>
              </a:tblGrid>
              <a:tr h="370840">
                <a:tc>
                  <a:txBody>
                    <a:bodyPr/>
                    <a:lstStyle/>
                    <a:p>
                      <a:pPr algn="ctr"/>
                      <a:r>
                        <a:rPr lang="ru-RU" sz="2200" dirty="0"/>
                        <a:t>Модул 4. Зелена дистрибуција (паковање и одрживи транспорт)</a:t>
                      </a:r>
                      <a:endParaRPr lang="sr-Cyrl-RS" sz="2200" dirty="0"/>
                    </a:p>
                  </a:txBody>
                  <a:tcPr anchor="ctr"/>
                </a:tc>
                <a:extLst>
                  <a:ext uri="{0D108BD9-81ED-4DB2-BD59-A6C34878D82A}">
                    <a16:rowId xmlns="" xmlns:a16="http://schemas.microsoft.com/office/drawing/2014/main" val="2675815032"/>
                  </a:ext>
                </a:extLst>
              </a:tr>
              <a:tr h="370840">
                <a:tc>
                  <a:txBody>
                    <a:bodyPr/>
                    <a:lstStyle/>
                    <a:p>
                      <a:pPr marL="342900" indent="-342900" algn="just">
                        <a:buFont typeface="Arial" panose="020B0604020202020204" pitchFamily="34" charset="0"/>
                        <a:buChar char="•"/>
                      </a:pPr>
                      <a:r>
                        <a:rPr lang="ru-RU" sz="2200" dirty="0"/>
                        <a:t>За паковање производа се употребљава обновљив материјал за једнократну употребу или отпорни материјал који се може рециклирати</a:t>
                      </a:r>
                    </a:p>
                    <a:p>
                      <a:pPr marL="342900" indent="-342900" algn="just">
                        <a:buFont typeface="Arial" panose="020B0604020202020204" pitchFamily="34" charset="0"/>
                        <a:buChar char="•"/>
                      </a:pPr>
                      <a:r>
                        <a:rPr lang="ru-RU" sz="2200" dirty="0"/>
                        <a:t>Локални/прекогранични транспорт (до 150 km)</a:t>
                      </a:r>
                    </a:p>
                    <a:p>
                      <a:pPr marL="342900" indent="-342900" algn="just">
                        <a:buFont typeface="Arial" panose="020B0604020202020204" pitchFamily="34" charset="0"/>
                        <a:buChar char="•"/>
                      </a:pPr>
                      <a:r>
                        <a:rPr lang="ru-RU" sz="2200" dirty="0"/>
                        <a:t>Избегавање транспорта појединачних или мањих количина материјала или производа </a:t>
                      </a:r>
                    </a:p>
                    <a:p>
                      <a:pPr marL="342900" indent="-342900" algn="just">
                        <a:buFont typeface="Arial" panose="020B0604020202020204" pitchFamily="34" charset="0"/>
                        <a:buChar char="•"/>
                      </a:pPr>
                      <a:r>
                        <a:rPr lang="ru-RU" sz="2200" dirty="0"/>
                        <a:t>За дистрибуцију производа се користе најоптималније руте</a:t>
                      </a:r>
                    </a:p>
                    <a:p>
                      <a:pPr marL="342900" indent="-342900" algn="just">
                        <a:buFont typeface="Arial" panose="020B0604020202020204" pitchFamily="34" charset="0"/>
                        <a:buChar char="•"/>
                      </a:pPr>
                      <a:r>
                        <a:rPr lang="ru-RU" sz="2200" dirty="0"/>
                        <a:t>Употреба транспортних средстава која најмање загађују или имају моторе са вишим категоријама „Еuro” или „Stage” или „Tier” стандарда емисије издувних гасова</a:t>
                      </a:r>
                      <a:endParaRPr lang="sr-Cyrl-RS" sz="2200" dirty="0"/>
                    </a:p>
                  </a:txBody>
                  <a:tcPr anchor="ctr">
                    <a:solidFill>
                      <a:schemeClr val="bg1">
                        <a:lumMod val="95000"/>
                      </a:schemeClr>
                    </a:solidFill>
                  </a:tcPr>
                </a:tc>
                <a:extLst>
                  <a:ext uri="{0D108BD9-81ED-4DB2-BD59-A6C34878D82A}">
                    <a16:rowId xmlns="" xmlns:a16="http://schemas.microsoft.com/office/drawing/2014/main" val="2431152284"/>
                  </a:ext>
                </a:extLst>
              </a:tr>
            </a:tbl>
          </a:graphicData>
        </a:graphic>
      </p:graphicFrame>
      <p:pic>
        <p:nvPicPr>
          <p:cNvPr id="5" name="Picture 4">
            <a:extLst>
              <a:ext uri="{FF2B5EF4-FFF2-40B4-BE49-F238E27FC236}">
                <a16:creationId xmlns="" xmlns:a16="http://schemas.microsoft.com/office/drawing/2014/main" id="{EC74685F-8E95-4D92-AE54-A932B83EBDBC}"/>
              </a:ext>
            </a:extLst>
          </p:cNvPr>
          <p:cNvPicPr>
            <a:picLocks noChangeAspect="1"/>
          </p:cNvPicPr>
          <p:nvPr/>
        </p:nvPicPr>
        <p:blipFill>
          <a:blip r:embed="rId2"/>
          <a:stretch>
            <a:fillRect/>
          </a:stretch>
        </p:blipFill>
        <p:spPr>
          <a:xfrm>
            <a:off x="273269" y="4063129"/>
            <a:ext cx="2416665" cy="2416665"/>
          </a:xfrm>
          <a:prstGeom prst="rect">
            <a:avLst/>
          </a:prstGeom>
        </p:spPr>
      </p:pic>
      <p:pic>
        <p:nvPicPr>
          <p:cNvPr id="6" name="Picture 5">
            <a:extLst>
              <a:ext uri="{FF2B5EF4-FFF2-40B4-BE49-F238E27FC236}">
                <a16:creationId xmlns="" xmlns:a16="http://schemas.microsoft.com/office/drawing/2014/main" id="{81396C87-C11F-4658-B066-5FCA111B083C}"/>
              </a:ext>
            </a:extLst>
          </p:cNvPr>
          <p:cNvPicPr>
            <a:picLocks noChangeAspect="1"/>
          </p:cNvPicPr>
          <p:nvPr/>
        </p:nvPicPr>
        <p:blipFill>
          <a:blip r:embed="rId3"/>
          <a:stretch>
            <a:fillRect/>
          </a:stretch>
        </p:blipFill>
        <p:spPr>
          <a:xfrm>
            <a:off x="3160449" y="3764942"/>
            <a:ext cx="5079831" cy="3013037"/>
          </a:xfrm>
          <a:prstGeom prst="rect">
            <a:avLst/>
          </a:prstGeom>
        </p:spPr>
      </p:pic>
      <p:pic>
        <p:nvPicPr>
          <p:cNvPr id="10" name="Picture 9">
            <a:extLst>
              <a:ext uri="{FF2B5EF4-FFF2-40B4-BE49-F238E27FC236}">
                <a16:creationId xmlns="" xmlns:a16="http://schemas.microsoft.com/office/drawing/2014/main" id="{1BE6ED79-171E-40A4-9805-A2F75184E172}"/>
              </a:ext>
            </a:extLst>
          </p:cNvPr>
          <p:cNvPicPr>
            <a:picLocks noChangeAspect="1"/>
          </p:cNvPicPr>
          <p:nvPr/>
        </p:nvPicPr>
        <p:blipFill>
          <a:blip r:embed="rId4"/>
          <a:stretch>
            <a:fillRect/>
          </a:stretch>
        </p:blipFill>
        <p:spPr>
          <a:xfrm>
            <a:off x="8873001" y="3784089"/>
            <a:ext cx="2833688" cy="2914651"/>
          </a:xfrm>
          <a:prstGeom prst="rect">
            <a:avLst/>
          </a:prstGeom>
        </p:spPr>
      </p:pic>
    </p:spTree>
    <p:extLst>
      <p:ext uri="{BB962C8B-B14F-4D97-AF65-F5344CB8AC3E}">
        <p14:creationId xmlns:p14="http://schemas.microsoft.com/office/powerpoint/2010/main" val="2117141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F1DB8B2F-64C8-719C-D380-ECD9FDDA95ED}"/>
              </a:ext>
            </a:extLst>
          </p:cNvPr>
          <p:cNvGraphicFramePr>
            <a:graphicFrameLocks noGrp="1"/>
          </p:cNvGraphicFramePr>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 xmlns:a16="http://schemas.microsoft.com/office/drawing/2014/main" val="3832995452"/>
                    </a:ext>
                  </a:extLst>
                </a:gridCol>
              </a:tblGrid>
              <a:tr h="370840">
                <a:tc>
                  <a:txBody>
                    <a:bodyPr/>
                    <a:lstStyle/>
                    <a:p>
                      <a:pPr algn="ctr"/>
                      <a:r>
                        <a:rPr lang="ru-RU" sz="2000" dirty="0">
                          <a:solidFill>
                            <a:srgbClr val="00B050"/>
                          </a:solidFill>
                        </a:rPr>
                        <a:t>Структура и садржаја обука за МСП-а</a:t>
                      </a: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graphicFrame>
        <p:nvGraphicFramePr>
          <p:cNvPr id="5" name="Table 4">
            <a:extLst>
              <a:ext uri="{FF2B5EF4-FFF2-40B4-BE49-F238E27FC236}">
                <a16:creationId xmlns="" xmlns:a16="http://schemas.microsoft.com/office/drawing/2014/main" id="{7DD55BBF-D606-59A9-2A90-B7EAF62079D1}"/>
              </a:ext>
            </a:extLst>
          </p:cNvPr>
          <p:cNvGraphicFramePr>
            <a:graphicFrameLocks noGrp="1"/>
          </p:cNvGraphicFramePr>
          <p:nvPr/>
        </p:nvGraphicFramePr>
        <p:xfrm>
          <a:off x="396546" y="1348923"/>
          <a:ext cx="11537355" cy="2865120"/>
        </p:xfrm>
        <a:graphic>
          <a:graphicData uri="http://schemas.openxmlformats.org/drawingml/2006/table">
            <a:tbl>
              <a:tblPr firstRow="1" bandRow="1">
                <a:tableStyleId>{93296810-A885-4BE3-A3E7-6D5BEEA58F35}</a:tableStyleId>
              </a:tblPr>
              <a:tblGrid>
                <a:gridCol w="11537355">
                  <a:extLst>
                    <a:ext uri="{9D8B030D-6E8A-4147-A177-3AD203B41FA5}">
                      <a16:colId xmlns="" xmlns:a16="http://schemas.microsoft.com/office/drawing/2014/main" val="3911374721"/>
                    </a:ext>
                  </a:extLst>
                </a:gridCol>
              </a:tblGrid>
              <a:tr h="370840">
                <a:tc>
                  <a:txBody>
                    <a:bodyPr/>
                    <a:lstStyle/>
                    <a:p>
                      <a:pPr algn="ctr"/>
                      <a:r>
                        <a:rPr lang="ru-RU" sz="2200" dirty="0"/>
                        <a:t>Модул 5. Зелене набавке и зелени финансијски инструменти</a:t>
                      </a:r>
                      <a:endParaRPr lang="sr-Cyrl-RS" sz="2200" dirty="0"/>
                    </a:p>
                  </a:txBody>
                  <a:tcPr anchor="ctr"/>
                </a:tc>
                <a:extLst>
                  <a:ext uri="{0D108BD9-81ED-4DB2-BD59-A6C34878D82A}">
                    <a16:rowId xmlns="" xmlns:a16="http://schemas.microsoft.com/office/drawing/2014/main" val="925202961"/>
                  </a:ext>
                </a:extLst>
              </a:tr>
              <a:tr h="370840">
                <a:tc>
                  <a:txBody>
                    <a:bodyPr/>
                    <a:lstStyle/>
                    <a:p>
                      <a:pPr marL="342900" indent="-342900" algn="just">
                        <a:buFont typeface="Arial" panose="020B0604020202020204" pitchFamily="34" charset="0"/>
                        <a:buChar char="•"/>
                      </a:pPr>
                      <a:r>
                        <a:rPr lang="ru-RU" sz="2200" dirty="0"/>
                        <a:t>Набавка еколошки прихватљивих материјала/сировина (рециклирано, половно, органско, природно, био-разградиво…)</a:t>
                      </a:r>
                    </a:p>
                    <a:p>
                      <a:pPr marL="342900" indent="-342900" algn="just">
                        <a:buFont typeface="Arial" panose="020B0604020202020204" pitchFamily="34" charset="0"/>
                        <a:buChar char="•"/>
                      </a:pPr>
                      <a:r>
                        <a:rPr lang="ru-RU" sz="2200" dirty="0"/>
                        <a:t>Набавка локално доступних материјала/материјала или производа</a:t>
                      </a:r>
                    </a:p>
                    <a:p>
                      <a:pPr marL="342900" indent="-342900" algn="just">
                        <a:buFont typeface="Arial" panose="020B0604020202020204" pitchFamily="34" charset="0"/>
                        <a:buChar char="•"/>
                      </a:pPr>
                      <a:r>
                        <a:rPr lang="ru-RU" sz="2200" dirty="0"/>
                        <a:t>Набавка материјала/сировина у контејнерима и палетама за вишекратну употребу</a:t>
                      </a:r>
                    </a:p>
                    <a:p>
                      <a:pPr marL="342900" indent="-342900" algn="just">
                        <a:buFont typeface="Arial" panose="020B0604020202020204" pitchFamily="34" charset="0"/>
                        <a:buChar char="•"/>
                      </a:pPr>
                      <a:r>
                        <a:rPr lang="ru-RU" sz="2200" dirty="0"/>
                        <a:t>Набавка амбалаже са рециклираним садржајем када су доступни и по разумној цени</a:t>
                      </a:r>
                    </a:p>
                    <a:p>
                      <a:pPr marL="342900" indent="-342900" algn="just">
                        <a:buFont typeface="Arial" panose="020B0604020202020204" pitchFamily="34" charset="0"/>
                        <a:buChar char="•"/>
                      </a:pPr>
                      <a:r>
                        <a:rPr lang="ru-RU" sz="2200" dirty="0"/>
                        <a:t>Коришћење зелених финансијских инструмента (субвенције, кредити …) за унапређење конкурентности</a:t>
                      </a:r>
                      <a:endParaRPr lang="sr-Cyrl-RS" sz="2200" dirty="0"/>
                    </a:p>
                  </a:txBody>
                  <a:tcPr anchor="ctr">
                    <a:solidFill>
                      <a:schemeClr val="bg1">
                        <a:lumMod val="95000"/>
                      </a:schemeClr>
                    </a:solidFill>
                  </a:tcPr>
                </a:tc>
                <a:extLst>
                  <a:ext uri="{0D108BD9-81ED-4DB2-BD59-A6C34878D82A}">
                    <a16:rowId xmlns="" xmlns:a16="http://schemas.microsoft.com/office/drawing/2014/main" val="3623265323"/>
                  </a:ext>
                </a:extLst>
              </a:tr>
            </a:tbl>
          </a:graphicData>
        </a:graphic>
      </p:graphicFrame>
      <p:grpSp>
        <p:nvGrpSpPr>
          <p:cNvPr id="8" name="Group 7">
            <a:extLst>
              <a:ext uri="{FF2B5EF4-FFF2-40B4-BE49-F238E27FC236}">
                <a16:creationId xmlns="" xmlns:a16="http://schemas.microsoft.com/office/drawing/2014/main" id="{CB007922-B0CD-7A35-58B6-310CAF72C9B5}"/>
              </a:ext>
            </a:extLst>
          </p:cNvPr>
          <p:cNvGrpSpPr/>
          <p:nvPr/>
        </p:nvGrpSpPr>
        <p:grpSpPr>
          <a:xfrm>
            <a:off x="1780370" y="4663257"/>
            <a:ext cx="8769705" cy="1691640"/>
            <a:chOff x="2293535" y="3653171"/>
            <a:chExt cx="8769705" cy="1691640"/>
          </a:xfrm>
        </p:grpSpPr>
        <p:grpSp>
          <p:nvGrpSpPr>
            <p:cNvPr id="9" name="Group 8">
              <a:extLst>
                <a:ext uri="{FF2B5EF4-FFF2-40B4-BE49-F238E27FC236}">
                  <a16:creationId xmlns="" xmlns:a16="http://schemas.microsoft.com/office/drawing/2014/main" id="{4ECEF869-DF08-6A11-6A5F-3DE33BAB5DA6}"/>
                </a:ext>
              </a:extLst>
            </p:cNvPr>
            <p:cNvGrpSpPr/>
            <p:nvPr/>
          </p:nvGrpSpPr>
          <p:grpSpPr>
            <a:xfrm>
              <a:off x="6189278" y="4113071"/>
              <a:ext cx="1371599" cy="1014285"/>
              <a:chOff x="533399" y="1979295"/>
              <a:chExt cx="1371599" cy="1014285"/>
            </a:xfrm>
            <a:effectLst/>
          </p:grpSpPr>
          <p:grpSp>
            <p:nvGrpSpPr>
              <p:cNvPr id="26" name="Group 25">
                <a:extLst>
                  <a:ext uri="{FF2B5EF4-FFF2-40B4-BE49-F238E27FC236}">
                    <a16:creationId xmlns="" xmlns:a16="http://schemas.microsoft.com/office/drawing/2014/main" id="{B8EC9A0F-53C0-59F9-77D8-66015B3A4C2E}"/>
                  </a:ext>
                </a:extLst>
              </p:cNvPr>
              <p:cNvGrpSpPr/>
              <p:nvPr/>
            </p:nvGrpSpPr>
            <p:grpSpPr>
              <a:xfrm>
                <a:off x="533399" y="1979295"/>
                <a:ext cx="1371599" cy="889941"/>
                <a:chOff x="533399" y="1979295"/>
                <a:chExt cx="1371599" cy="889941"/>
              </a:xfrm>
            </p:grpSpPr>
            <p:sp>
              <p:nvSpPr>
                <p:cNvPr id="28" name="Rounded Rectangle 128">
                  <a:extLst>
                    <a:ext uri="{FF2B5EF4-FFF2-40B4-BE49-F238E27FC236}">
                      <a16:creationId xmlns="" xmlns:a16="http://schemas.microsoft.com/office/drawing/2014/main" id="{84DD70DE-1517-2024-F99B-4BD3F6F094FA}"/>
                    </a:ext>
                  </a:extLst>
                </p:cNvPr>
                <p:cNvSpPr>
                  <a:spLocks noChangeAspect="1"/>
                </p:cNvSpPr>
                <p:nvPr/>
              </p:nvSpPr>
              <p:spPr>
                <a:xfrm>
                  <a:off x="533399" y="1979295"/>
                  <a:ext cx="1371599" cy="773505"/>
                </a:xfrm>
                <a:custGeom>
                  <a:avLst/>
                  <a:gdLst/>
                  <a:ahLst/>
                  <a:cxnLst/>
                  <a:rect l="l" t="t" r="r" b="b"/>
                  <a:pathLst>
                    <a:path w="905261" h="510516">
                      <a:moveTo>
                        <a:pt x="430151" y="0"/>
                      </a:moveTo>
                      <a:cubicBezTo>
                        <a:pt x="567135" y="0"/>
                        <a:pt x="678182" y="111047"/>
                        <a:pt x="678182" y="248031"/>
                      </a:cubicBezTo>
                      <a:lnTo>
                        <a:pt x="675730" y="272352"/>
                      </a:lnTo>
                      <a:lnTo>
                        <a:pt x="731835" y="272352"/>
                      </a:lnTo>
                      <a:cubicBezTo>
                        <a:pt x="782164" y="272352"/>
                        <a:pt x="822964" y="313152"/>
                        <a:pt x="822964" y="363481"/>
                      </a:cubicBezTo>
                      <a:lnTo>
                        <a:pt x="822964" y="419387"/>
                      </a:lnTo>
                      <a:cubicBezTo>
                        <a:pt x="822964" y="434283"/>
                        <a:pt x="819390" y="448344"/>
                        <a:pt x="812139" y="460293"/>
                      </a:cubicBezTo>
                      <a:lnTo>
                        <a:pt x="887035" y="460293"/>
                      </a:lnTo>
                      <a:cubicBezTo>
                        <a:pt x="897101" y="460293"/>
                        <a:pt x="905261" y="468453"/>
                        <a:pt x="905261" y="478519"/>
                      </a:cubicBezTo>
                      <a:lnTo>
                        <a:pt x="905261" y="489700"/>
                      </a:lnTo>
                      <a:cubicBezTo>
                        <a:pt x="905261" y="499766"/>
                        <a:pt x="897101" y="507926"/>
                        <a:pt x="887035" y="507926"/>
                      </a:cubicBezTo>
                      <a:lnTo>
                        <a:pt x="758893" y="507926"/>
                      </a:lnTo>
                      <a:lnTo>
                        <a:pt x="754230" y="505995"/>
                      </a:lnTo>
                      <a:cubicBezTo>
                        <a:pt x="747361" y="509516"/>
                        <a:pt x="739714" y="510516"/>
                        <a:pt x="731835" y="510516"/>
                      </a:cubicBezTo>
                      <a:lnTo>
                        <a:pt x="91129" y="510516"/>
                      </a:lnTo>
                      <a:cubicBezTo>
                        <a:pt x="40800" y="510516"/>
                        <a:pt x="0" y="469716"/>
                        <a:pt x="0" y="419387"/>
                      </a:cubicBezTo>
                      <a:lnTo>
                        <a:pt x="0" y="363481"/>
                      </a:lnTo>
                      <a:cubicBezTo>
                        <a:pt x="0" y="313152"/>
                        <a:pt x="40800" y="272352"/>
                        <a:pt x="91129" y="272352"/>
                      </a:cubicBezTo>
                      <a:lnTo>
                        <a:pt x="184572" y="272352"/>
                      </a:lnTo>
                      <a:cubicBezTo>
                        <a:pt x="182522" y="264434"/>
                        <a:pt x="182120" y="256279"/>
                        <a:pt x="182120" y="248031"/>
                      </a:cubicBezTo>
                      <a:cubicBezTo>
                        <a:pt x="182120" y="111047"/>
                        <a:pt x="293167" y="0"/>
                        <a:pt x="430151" y="0"/>
                      </a:cubicBezTo>
                      <a:close/>
                    </a:path>
                  </a:pathLst>
                </a:custGeom>
                <a:solidFill>
                  <a:srgbClr val="549E39">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alatino Linotype" panose="02040502050505030304"/>
                    <a:ea typeface="+mn-ea"/>
                    <a:cs typeface="+mn-cs"/>
                  </a:endParaRPr>
                </a:p>
              </p:txBody>
            </p:sp>
            <p:sp>
              <p:nvSpPr>
                <p:cNvPr id="29" name="Oval 28">
                  <a:extLst>
                    <a:ext uri="{FF2B5EF4-FFF2-40B4-BE49-F238E27FC236}">
                      <a16:creationId xmlns="" xmlns:a16="http://schemas.microsoft.com/office/drawing/2014/main" id="{CC692533-4DCC-407F-BE49-B375F0CF5ADC}"/>
                    </a:ext>
                  </a:extLst>
                </p:cNvPr>
                <p:cNvSpPr>
                  <a:spLocks noChangeAspect="1"/>
                </p:cNvSpPr>
                <p:nvPr/>
              </p:nvSpPr>
              <p:spPr>
                <a:xfrm>
                  <a:off x="1372487" y="2606362"/>
                  <a:ext cx="262874" cy="262874"/>
                </a:xfrm>
                <a:prstGeom prst="ellipse">
                  <a:avLst/>
                </a:prstGeom>
                <a:solidFill>
                  <a:srgbClr val="549E39">
                    <a:lumMod val="75000"/>
                  </a:srgbClr>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alatino Linotype" panose="02040502050505030304"/>
                    <a:ea typeface="+mn-ea"/>
                    <a:cs typeface="+mn-cs"/>
                  </a:endParaRPr>
                </a:p>
              </p:txBody>
            </p:sp>
            <p:sp>
              <p:nvSpPr>
                <p:cNvPr id="30" name="Oval 29">
                  <a:extLst>
                    <a:ext uri="{FF2B5EF4-FFF2-40B4-BE49-F238E27FC236}">
                      <a16:creationId xmlns="" xmlns:a16="http://schemas.microsoft.com/office/drawing/2014/main" id="{30768D5D-252C-A6E3-FD87-411CBCF4491F}"/>
                    </a:ext>
                  </a:extLst>
                </p:cNvPr>
                <p:cNvSpPr>
                  <a:spLocks noChangeAspect="1"/>
                </p:cNvSpPr>
                <p:nvPr/>
              </p:nvSpPr>
              <p:spPr>
                <a:xfrm>
                  <a:off x="1451350" y="2685225"/>
                  <a:ext cx="105149" cy="105149"/>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alatino Linotype" panose="02040502050505030304"/>
                    <a:ea typeface="+mn-ea"/>
                    <a:cs typeface="+mn-cs"/>
                  </a:endParaRPr>
                </a:p>
              </p:txBody>
            </p:sp>
            <p:sp>
              <p:nvSpPr>
                <p:cNvPr id="31" name="Oval 30">
                  <a:extLst>
                    <a:ext uri="{FF2B5EF4-FFF2-40B4-BE49-F238E27FC236}">
                      <a16:creationId xmlns="" xmlns:a16="http://schemas.microsoft.com/office/drawing/2014/main" id="{53A51A43-9B8B-CDCC-D20B-D452F7B8E4B3}"/>
                    </a:ext>
                  </a:extLst>
                </p:cNvPr>
                <p:cNvSpPr>
                  <a:spLocks noChangeAspect="1"/>
                </p:cNvSpPr>
                <p:nvPr/>
              </p:nvSpPr>
              <p:spPr>
                <a:xfrm>
                  <a:off x="764296" y="2606345"/>
                  <a:ext cx="262874" cy="262874"/>
                </a:xfrm>
                <a:prstGeom prst="ellipse">
                  <a:avLst/>
                </a:prstGeom>
                <a:solidFill>
                  <a:srgbClr val="549E39">
                    <a:lumMod val="75000"/>
                  </a:srgbClr>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alatino Linotype" panose="02040502050505030304"/>
                    <a:ea typeface="+mn-ea"/>
                    <a:cs typeface="+mn-cs"/>
                  </a:endParaRPr>
                </a:p>
              </p:txBody>
            </p:sp>
            <p:sp>
              <p:nvSpPr>
                <p:cNvPr id="32" name="Oval 31">
                  <a:extLst>
                    <a:ext uri="{FF2B5EF4-FFF2-40B4-BE49-F238E27FC236}">
                      <a16:creationId xmlns="" xmlns:a16="http://schemas.microsoft.com/office/drawing/2014/main" id="{9F1B2B84-07E1-055E-7A7C-DA4C0F1E886E}"/>
                    </a:ext>
                  </a:extLst>
                </p:cNvPr>
                <p:cNvSpPr>
                  <a:spLocks noChangeAspect="1"/>
                </p:cNvSpPr>
                <p:nvPr/>
              </p:nvSpPr>
              <p:spPr>
                <a:xfrm>
                  <a:off x="843159" y="2685208"/>
                  <a:ext cx="105149" cy="105149"/>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alatino Linotype" panose="02040502050505030304"/>
                    <a:ea typeface="+mn-ea"/>
                    <a:cs typeface="+mn-cs"/>
                  </a:endParaRPr>
                </a:p>
              </p:txBody>
            </p:sp>
            <p:sp>
              <p:nvSpPr>
                <p:cNvPr id="33" name="Rectangle 6">
                  <a:extLst>
                    <a:ext uri="{FF2B5EF4-FFF2-40B4-BE49-F238E27FC236}">
                      <a16:creationId xmlns="" xmlns:a16="http://schemas.microsoft.com/office/drawing/2014/main" id="{CB18796C-267A-BBE8-DACD-229ED756373B}"/>
                    </a:ext>
                  </a:extLst>
                </p:cNvPr>
                <p:cNvSpPr/>
                <p:nvPr/>
              </p:nvSpPr>
              <p:spPr>
                <a:xfrm rot="4850925">
                  <a:off x="1001091" y="2043304"/>
                  <a:ext cx="360886" cy="534623"/>
                </a:xfrm>
                <a:custGeom>
                  <a:avLst/>
                  <a:gdLst>
                    <a:gd name="connsiteX0" fmla="*/ 0 w 533400"/>
                    <a:gd name="connsiteY0" fmla="*/ 0 h 643377"/>
                    <a:gd name="connsiteX1" fmla="*/ 533400 w 533400"/>
                    <a:gd name="connsiteY1" fmla="*/ 0 h 643377"/>
                    <a:gd name="connsiteX2" fmla="*/ 533400 w 533400"/>
                    <a:gd name="connsiteY2" fmla="*/ 643377 h 643377"/>
                    <a:gd name="connsiteX3" fmla="*/ 0 w 533400"/>
                    <a:gd name="connsiteY3" fmla="*/ 643377 h 643377"/>
                    <a:gd name="connsiteX4" fmla="*/ 0 w 533400"/>
                    <a:gd name="connsiteY4" fmla="*/ 0 h 643377"/>
                    <a:gd name="connsiteX0" fmla="*/ 26193 w 533400"/>
                    <a:gd name="connsiteY0" fmla="*/ 0 h 669571"/>
                    <a:gd name="connsiteX1" fmla="*/ 533400 w 533400"/>
                    <a:gd name="connsiteY1" fmla="*/ 26194 h 669571"/>
                    <a:gd name="connsiteX2" fmla="*/ 533400 w 533400"/>
                    <a:gd name="connsiteY2" fmla="*/ 669571 h 669571"/>
                    <a:gd name="connsiteX3" fmla="*/ 0 w 533400"/>
                    <a:gd name="connsiteY3" fmla="*/ 669571 h 669571"/>
                    <a:gd name="connsiteX4" fmla="*/ 26193 w 533400"/>
                    <a:gd name="connsiteY4" fmla="*/ 0 h 669571"/>
                    <a:gd name="connsiteX0" fmla="*/ 26193 w 533400"/>
                    <a:gd name="connsiteY0" fmla="*/ 0 h 669571"/>
                    <a:gd name="connsiteX1" fmla="*/ 152400 w 533400"/>
                    <a:gd name="connsiteY1" fmla="*/ 61913 h 669571"/>
                    <a:gd name="connsiteX2" fmla="*/ 533400 w 533400"/>
                    <a:gd name="connsiteY2" fmla="*/ 669571 h 669571"/>
                    <a:gd name="connsiteX3" fmla="*/ 0 w 533400"/>
                    <a:gd name="connsiteY3" fmla="*/ 669571 h 669571"/>
                    <a:gd name="connsiteX4" fmla="*/ 26193 w 533400"/>
                    <a:gd name="connsiteY4" fmla="*/ 0 h 669571"/>
                    <a:gd name="connsiteX0" fmla="*/ 26193 w 188119"/>
                    <a:gd name="connsiteY0" fmla="*/ 0 h 669571"/>
                    <a:gd name="connsiteX1" fmla="*/ 152400 w 188119"/>
                    <a:gd name="connsiteY1" fmla="*/ 61913 h 669571"/>
                    <a:gd name="connsiteX2" fmla="*/ 188119 w 188119"/>
                    <a:gd name="connsiteY2" fmla="*/ 371915 h 669571"/>
                    <a:gd name="connsiteX3" fmla="*/ 0 w 188119"/>
                    <a:gd name="connsiteY3" fmla="*/ 669571 h 669571"/>
                    <a:gd name="connsiteX4" fmla="*/ 26193 w 188119"/>
                    <a:gd name="connsiteY4" fmla="*/ 0 h 669571"/>
                    <a:gd name="connsiteX0" fmla="*/ 30955 w 192881"/>
                    <a:gd name="connsiteY0" fmla="*/ 0 h 371915"/>
                    <a:gd name="connsiteX1" fmla="*/ 157162 w 192881"/>
                    <a:gd name="connsiteY1" fmla="*/ 61913 h 371915"/>
                    <a:gd name="connsiteX2" fmla="*/ 192881 w 192881"/>
                    <a:gd name="connsiteY2" fmla="*/ 371915 h 371915"/>
                    <a:gd name="connsiteX3" fmla="*/ 0 w 192881"/>
                    <a:gd name="connsiteY3" fmla="*/ 183796 h 371915"/>
                    <a:gd name="connsiteX4" fmla="*/ 30955 w 192881"/>
                    <a:gd name="connsiteY4" fmla="*/ 0 h 371915"/>
                    <a:gd name="connsiteX0" fmla="*/ 30955 w 214654"/>
                    <a:gd name="connsiteY0" fmla="*/ 0 h 371915"/>
                    <a:gd name="connsiteX1" fmla="*/ 157162 w 214654"/>
                    <a:gd name="connsiteY1" fmla="*/ 61913 h 371915"/>
                    <a:gd name="connsiteX2" fmla="*/ 192881 w 214654"/>
                    <a:gd name="connsiteY2" fmla="*/ 371915 h 371915"/>
                    <a:gd name="connsiteX3" fmla="*/ 0 w 214654"/>
                    <a:gd name="connsiteY3" fmla="*/ 183796 h 371915"/>
                    <a:gd name="connsiteX4" fmla="*/ 30955 w 214654"/>
                    <a:gd name="connsiteY4" fmla="*/ 0 h 371915"/>
                    <a:gd name="connsiteX0" fmla="*/ 30955 w 258049"/>
                    <a:gd name="connsiteY0" fmla="*/ 0 h 371915"/>
                    <a:gd name="connsiteX1" fmla="*/ 157162 w 258049"/>
                    <a:gd name="connsiteY1" fmla="*/ 61913 h 371915"/>
                    <a:gd name="connsiteX2" fmla="*/ 192881 w 258049"/>
                    <a:gd name="connsiteY2" fmla="*/ 371915 h 371915"/>
                    <a:gd name="connsiteX3" fmla="*/ 0 w 258049"/>
                    <a:gd name="connsiteY3" fmla="*/ 183796 h 371915"/>
                    <a:gd name="connsiteX4" fmla="*/ 30955 w 258049"/>
                    <a:gd name="connsiteY4" fmla="*/ 0 h 371915"/>
                    <a:gd name="connsiteX0" fmla="*/ 30955 w 255122"/>
                    <a:gd name="connsiteY0" fmla="*/ 0 h 371915"/>
                    <a:gd name="connsiteX1" fmla="*/ 157162 w 255122"/>
                    <a:gd name="connsiteY1" fmla="*/ 61913 h 371915"/>
                    <a:gd name="connsiteX2" fmla="*/ 192881 w 255122"/>
                    <a:gd name="connsiteY2" fmla="*/ 371915 h 371915"/>
                    <a:gd name="connsiteX3" fmla="*/ 0 w 255122"/>
                    <a:gd name="connsiteY3" fmla="*/ 183796 h 371915"/>
                    <a:gd name="connsiteX4" fmla="*/ 30955 w 255122"/>
                    <a:gd name="connsiteY4" fmla="*/ 0 h 371915"/>
                    <a:gd name="connsiteX0" fmla="*/ 30955 w 255122"/>
                    <a:gd name="connsiteY0" fmla="*/ 0 h 371915"/>
                    <a:gd name="connsiteX1" fmla="*/ 157162 w 255122"/>
                    <a:gd name="connsiteY1" fmla="*/ 61913 h 371915"/>
                    <a:gd name="connsiteX2" fmla="*/ 192881 w 255122"/>
                    <a:gd name="connsiteY2" fmla="*/ 371915 h 371915"/>
                    <a:gd name="connsiteX3" fmla="*/ 0 w 255122"/>
                    <a:gd name="connsiteY3" fmla="*/ 183796 h 371915"/>
                    <a:gd name="connsiteX4" fmla="*/ 30955 w 255122"/>
                    <a:gd name="connsiteY4" fmla="*/ 0 h 371915"/>
                    <a:gd name="connsiteX0" fmla="*/ 30955 w 255122"/>
                    <a:gd name="connsiteY0" fmla="*/ 0 h 371915"/>
                    <a:gd name="connsiteX1" fmla="*/ 157162 w 255122"/>
                    <a:gd name="connsiteY1" fmla="*/ 61913 h 371915"/>
                    <a:gd name="connsiteX2" fmla="*/ 192881 w 255122"/>
                    <a:gd name="connsiteY2" fmla="*/ 371915 h 371915"/>
                    <a:gd name="connsiteX3" fmla="*/ 0 w 255122"/>
                    <a:gd name="connsiteY3" fmla="*/ 183796 h 371915"/>
                    <a:gd name="connsiteX4" fmla="*/ 30955 w 255122"/>
                    <a:gd name="connsiteY4" fmla="*/ 0 h 371915"/>
                    <a:gd name="connsiteX0" fmla="*/ 30955 w 255122"/>
                    <a:gd name="connsiteY0" fmla="*/ 0 h 371915"/>
                    <a:gd name="connsiteX1" fmla="*/ 157162 w 255122"/>
                    <a:gd name="connsiteY1" fmla="*/ 61913 h 371915"/>
                    <a:gd name="connsiteX2" fmla="*/ 192881 w 255122"/>
                    <a:gd name="connsiteY2" fmla="*/ 371915 h 371915"/>
                    <a:gd name="connsiteX3" fmla="*/ 0 w 255122"/>
                    <a:gd name="connsiteY3" fmla="*/ 183796 h 371915"/>
                    <a:gd name="connsiteX4" fmla="*/ 30955 w 255122"/>
                    <a:gd name="connsiteY4" fmla="*/ 0 h 371915"/>
                    <a:gd name="connsiteX0" fmla="*/ 30955 w 255122"/>
                    <a:gd name="connsiteY0" fmla="*/ 0 h 371915"/>
                    <a:gd name="connsiteX1" fmla="*/ 157162 w 255122"/>
                    <a:gd name="connsiteY1" fmla="*/ 61913 h 371915"/>
                    <a:gd name="connsiteX2" fmla="*/ 192881 w 255122"/>
                    <a:gd name="connsiteY2" fmla="*/ 371915 h 371915"/>
                    <a:gd name="connsiteX3" fmla="*/ 0 w 255122"/>
                    <a:gd name="connsiteY3" fmla="*/ 183796 h 371915"/>
                    <a:gd name="connsiteX4" fmla="*/ 30955 w 255122"/>
                    <a:gd name="connsiteY4" fmla="*/ 0 h 371915"/>
                    <a:gd name="connsiteX0" fmla="*/ 30955 w 243758"/>
                    <a:gd name="connsiteY0" fmla="*/ 0 h 383822"/>
                    <a:gd name="connsiteX1" fmla="*/ 157162 w 243758"/>
                    <a:gd name="connsiteY1" fmla="*/ 61913 h 383822"/>
                    <a:gd name="connsiteX2" fmla="*/ 173831 w 243758"/>
                    <a:gd name="connsiteY2" fmla="*/ 383822 h 383822"/>
                    <a:gd name="connsiteX3" fmla="*/ 0 w 243758"/>
                    <a:gd name="connsiteY3" fmla="*/ 183796 h 383822"/>
                    <a:gd name="connsiteX4" fmla="*/ 30955 w 243758"/>
                    <a:gd name="connsiteY4" fmla="*/ 0 h 383822"/>
                    <a:gd name="connsiteX0" fmla="*/ 30955 w 257496"/>
                    <a:gd name="connsiteY0" fmla="*/ 0 h 383822"/>
                    <a:gd name="connsiteX1" fmla="*/ 157162 w 257496"/>
                    <a:gd name="connsiteY1" fmla="*/ 61913 h 383822"/>
                    <a:gd name="connsiteX2" fmla="*/ 173831 w 257496"/>
                    <a:gd name="connsiteY2" fmla="*/ 383822 h 383822"/>
                    <a:gd name="connsiteX3" fmla="*/ 0 w 257496"/>
                    <a:gd name="connsiteY3" fmla="*/ 183796 h 383822"/>
                    <a:gd name="connsiteX4" fmla="*/ 30955 w 257496"/>
                    <a:gd name="connsiteY4" fmla="*/ 0 h 383822"/>
                    <a:gd name="connsiteX0" fmla="*/ 30955 w 257496"/>
                    <a:gd name="connsiteY0" fmla="*/ 0 h 383822"/>
                    <a:gd name="connsiteX1" fmla="*/ 157162 w 257496"/>
                    <a:gd name="connsiteY1" fmla="*/ 61913 h 383822"/>
                    <a:gd name="connsiteX2" fmla="*/ 173831 w 257496"/>
                    <a:gd name="connsiteY2" fmla="*/ 383822 h 383822"/>
                    <a:gd name="connsiteX3" fmla="*/ 0 w 257496"/>
                    <a:gd name="connsiteY3" fmla="*/ 183796 h 383822"/>
                    <a:gd name="connsiteX4" fmla="*/ 30955 w 257496"/>
                    <a:gd name="connsiteY4" fmla="*/ 0 h 383822"/>
                    <a:gd name="connsiteX0" fmla="*/ 30955 w 257496"/>
                    <a:gd name="connsiteY0" fmla="*/ 0 h 383822"/>
                    <a:gd name="connsiteX1" fmla="*/ 157162 w 257496"/>
                    <a:gd name="connsiteY1" fmla="*/ 61913 h 383822"/>
                    <a:gd name="connsiteX2" fmla="*/ 173831 w 257496"/>
                    <a:gd name="connsiteY2" fmla="*/ 383822 h 383822"/>
                    <a:gd name="connsiteX3" fmla="*/ 0 w 257496"/>
                    <a:gd name="connsiteY3" fmla="*/ 183796 h 383822"/>
                    <a:gd name="connsiteX4" fmla="*/ 30955 w 257496"/>
                    <a:gd name="connsiteY4" fmla="*/ 0 h 383822"/>
                    <a:gd name="connsiteX0" fmla="*/ 40402 w 266943"/>
                    <a:gd name="connsiteY0" fmla="*/ 0 h 383822"/>
                    <a:gd name="connsiteX1" fmla="*/ 166609 w 266943"/>
                    <a:gd name="connsiteY1" fmla="*/ 61913 h 383822"/>
                    <a:gd name="connsiteX2" fmla="*/ 183278 w 266943"/>
                    <a:gd name="connsiteY2" fmla="*/ 383822 h 383822"/>
                    <a:gd name="connsiteX3" fmla="*/ 9447 w 266943"/>
                    <a:gd name="connsiteY3" fmla="*/ 183796 h 383822"/>
                    <a:gd name="connsiteX4" fmla="*/ 40402 w 266943"/>
                    <a:gd name="connsiteY4" fmla="*/ 0 h 383822"/>
                    <a:gd name="connsiteX0" fmla="*/ 33282 w 259823"/>
                    <a:gd name="connsiteY0" fmla="*/ 0 h 383822"/>
                    <a:gd name="connsiteX1" fmla="*/ 159489 w 259823"/>
                    <a:gd name="connsiteY1" fmla="*/ 61913 h 383822"/>
                    <a:gd name="connsiteX2" fmla="*/ 176158 w 259823"/>
                    <a:gd name="connsiteY2" fmla="*/ 383822 h 383822"/>
                    <a:gd name="connsiteX3" fmla="*/ 2327 w 259823"/>
                    <a:gd name="connsiteY3" fmla="*/ 183796 h 383822"/>
                    <a:gd name="connsiteX4" fmla="*/ 33282 w 259823"/>
                    <a:gd name="connsiteY4" fmla="*/ 0 h 383822"/>
                    <a:gd name="connsiteX0" fmla="*/ 33282 w 259823"/>
                    <a:gd name="connsiteY0" fmla="*/ 0 h 383822"/>
                    <a:gd name="connsiteX1" fmla="*/ 159489 w 259823"/>
                    <a:gd name="connsiteY1" fmla="*/ 61913 h 383822"/>
                    <a:gd name="connsiteX2" fmla="*/ 176158 w 259823"/>
                    <a:gd name="connsiteY2" fmla="*/ 383822 h 383822"/>
                    <a:gd name="connsiteX3" fmla="*/ 2327 w 259823"/>
                    <a:gd name="connsiteY3" fmla="*/ 183796 h 383822"/>
                    <a:gd name="connsiteX4" fmla="*/ 33282 w 259823"/>
                    <a:gd name="connsiteY4" fmla="*/ 0 h 383822"/>
                    <a:gd name="connsiteX0" fmla="*/ 33282 w 259823"/>
                    <a:gd name="connsiteY0" fmla="*/ 0 h 383822"/>
                    <a:gd name="connsiteX1" fmla="*/ 159489 w 259823"/>
                    <a:gd name="connsiteY1" fmla="*/ 61913 h 383822"/>
                    <a:gd name="connsiteX2" fmla="*/ 176158 w 259823"/>
                    <a:gd name="connsiteY2" fmla="*/ 383822 h 383822"/>
                    <a:gd name="connsiteX3" fmla="*/ 2327 w 259823"/>
                    <a:gd name="connsiteY3" fmla="*/ 183796 h 383822"/>
                    <a:gd name="connsiteX4" fmla="*/ 33282 w 259823"/>
                    <a:gd name="connsiteY4" fmla="*/ 0 h 383822"/>
                    <a:gd name="connsiteX0" fmla="*/ 33282 w 259823"/>
                    <a:gd name="connsiteY0" fmla="*/ 0 h 383822"/>
                    <a:gd name="connsiteX1" fmla="*/ 159489 w 259823"/>
                    <a:gd name="connsiteY1" fmla="*/ 61913 h 383822"/>
                    <a:gd name="connsiteX2" fmla="*/ 176158 w 259823"/>
                    <a:gd name="connsiteY2" fmla="*/ 383822 h 383822"/>
                    <a:gd name="connsiteX3" fmla="*/ 2327 w 259823"/>
                    <a:gd name="connsiteY3" fmla="*/ 183796 h 383822"/>
                    <a:gd name="connsiteX4" fmla="*/ 33282 w 259823"/>
                    <a:gd name="connsiteY4" fmla="*/ 0 h 383822"/>
                    <a:gd name="connsiteX0" fmla="*/ 34940 w 261481"/>
                    <a:gd name="connsiteY0" fmla="*/ 0 h 383822"/>
                    <a:gd name="connsiteX1" fmla="*/ 161147 w 261481"/>
                    <a:gd name="connsiteY1" fmla="*/ 61913 h 383822"/>
                    <a:gd name="connsiteX2" fmla="*/ 177816 w 261481"/>
                    <a:gd name="connsiteY2" fmla="*/ 383822 h 383822"/>
                    <a:gd name="connsiteX3" fmla="*/ 3985 w 261481"/>
                    <a:gd name="connsiteY3" fmla="*/ 183796 h 383822"/>
                    <a:gd name="connsiteX4" fmla="*/ 34940 w 261481"/>
                    <a:gd name="connsiteY4" fmla="*/ 0 h 383822"/>
                    <a:gd name="connsiteX0" fmla="*/ 41228 w 260626"/>
                    <a:gd name="connsiteY0" fmla="*/ 0 h 376678"/>
                    <a:gd name="connsiteX1" fmla="*/ 160292 w 260626"/>
                    <a:gd name="connsiteY1" fmla="*/ 54769 h 376678"/>
                    <a:gd name="connsiteX2" fmla="*/ 176961 w 260626"/>
                    <a:gd name="connsiteY2" fmla="*/ 376678 h 376678"/>
                    <a:gd name="connsiteX3" fmla="*/ 3130 w 260626"/>
                    <a:gd name="connsiteY3" fmla="*/ 176652 h 376678"/>
                    <a:gd name="connsiteX4" fmla="*/ 41228 w 260626"/>
                    <a:gd name="connsiteY4" fmla="*/ 0 h 376678"/>
                    <a:gd name="connsiteX0" fmla="*/ 42303 w 261701"/>
                    <a:gd name="connsiteY0" fmla="*/ 0 h 376678"/>
                    <a:gd name="connsiteX1" fmla="*/ 161367 w 261701"/>
                    <a:gd name="connsiteY1" fmla="*/ 54769 h 376678"/>
                    <a:gd name="connsiteX2" fmla="*/ 178036 w 261701"/>
                    <a:gd name="connsiteY2" fmla="*/ 376678 h 376678"/>
                    <a:gd name="connsiteX3" fmla="*/ 4205 w 261701"/>
                    <a:gd name="connsiteY3" fmla="*/ 176652 h 376678"/>
                    <a:gd name="connsiteX4" fmla="*/ 42303 w 261701"/>
                    <a:gd name="connsiteY4" fmla="*/ 0 h 376678"/>
                    <a:gd name="connsiteX0" fmla="*/ 42303 w 261701"/>
                    <a:gd name="connsiteY0" fmla="*/ 0 h 376678"/>
                    <a:gd name="connsiteX1" fmla="*/ 161367 w 261701"/>
                    <a:gd name="connsiteY1" fmla="*/ 54769 h 376678"/>
                    <a:gd name="connsiteX2" fmla="*/ 178036 w 261701"/>
                    <a:gd name="connsiteY2" fmla="*/ 376678 h 376678"/>
                    <a:gd name="connsiteX3" fmla="*/ 4205 w 261701"/>
                    <a:gd name="connsiteY3" fmla="*/ 176652 h 376678"/>
                    <a:gd name="connsiteX4" fmla="*/ 42303 w 261701"/>
                    <a:gd name="connsiteY4" fmla="*/ 0 h 376678"/>
                    <a:gd name="connsiteX0" fmla="*/ 42303 w 261701"/>
                    <a:gd name="connsiteY0" fmla="*/ 0 h 376678"/>
                    <a:gd name="connsiteX1" fmla="*/ 161367 w 261701"/>
                    <a:gd name="connsiteY1" fmla="*/ 54769 h 376678"/>
                    <a:gd name="connsiteX2" fmla="*/ 178036 w 261701"/>
                    <a:gd name="connsiteY2" fmla="*/ 376678 h 376678"/>
                    <a:gd name="connsiteX3" fmla="*/ 4205 w 261701"/>
                    <a:gd name="connsiteY3" fmla="*/ 176652 h 376678"/>
                    <a:gd name="connsiteX4" fmla="*/ 42303 w 261701"/>
                    <a:gd name="connsiteY4" fmla="*/ 0 h 376678"/>
                    <a:gd name="connsiteX0" fmla="*/ 42303 w 272828"/>
                    <a:gd name="connsiteY0" fmla="*/ 0 h 376678"/>
                    <a:gd name="connsiteX1" fmla="*/ 161367 w 272828"/>
                    <a:gd name="connsiteY1" fmla="*/ 54769 h 376678"/>
                    <a:gd name="connsiteX2" fmla="*/ 178036 w 272828"/>
                    <a:gd name="connsiteY2" fmla="*/ 376678 h 376678"/>
                    <a:gd name="connsiteX3" fmla="*/ 4205 w 272828"/>
                    <a:gd name="connsiteY3" fmla="*/ 176652 h 376678"/>
                    <a:gd name="connsiteX4" fmla="*/ 42303 w 272828"/>
                    <a:gd name="connsiteY4" fmla="*/ 0 h 376678"/>
                    <a:gd name="connsiteX0" fmla="*/ 42303 w 260793"/>
                    <a:gd name="connsiteY0" fmla="*/ 0 h 376678"/>
                    <a:gd name="connsiteX1" fmla="*/ 161367 w 260793"/>
                    <a:gd name="connsiteY1" fmla="*/ 54769 h 376678"/>
                    <a:gd name="connsiteX2" fmla="*/ 178036 w 260793"/>
                    <a:gd name="connsiteY2" fmla="*/ 376678 h 376678"/>
                    <a:gd name="connsiteX3" fmla="*/ 4205 w 260793"/>
                    <a:gd name="connsiteY3" fmla="*/ 176652 h 376678"/>
                    <a:gd name="connsiteX4" fmla="*/ 42303 w 260793"/>
                    <a:gd name="connsiteY4" fmla="*/ 0 h 376678"/>
                    <a:gd name="connsiteX0" fmla="*/ 38391 w 261644"/>
                    <a:gd name="connsiteY0" fmla="*/ 0 h 381441"/>
                    <a:gd name="connsiteX1" fmla="*/ 162218 w 261644"/>
                    <a:gd name="connsiteY1" fmla="*/ 59532 h 381441"/>
                    <a:gd name="connsiteX2" fmla="*/ 178887 w 261644"/>
                    <a:gd name="connsiteY2" fmla="*/ 381441 h 381441"/>
                    <a:gd name="connsiteX3" fmla="*/ 5056 w 261644"/>
                    <a:gd name="connsiteY3" fmla="*/ 181415 h 381441"/>
                    <a:gd name="connsiteX4" fmla="*/ 38391 w 261644"/>
                    <a:gd name="connsiteY4" fmla="*/ 0 h 381441"/>
                    <a:gd name="connsiteX0" fmla="*/ 34750 w 262765"/>
                    <a:gd name="connsiteY0" fmla="*/ 0 h 388585"/>
                    <a:gd name="connsiteX1" fmla="*/ 163339 w 262765"/>
                    <a:gd name="connsiteY1" fmla="*/ 66676 h 388585"/>
                    <a:gd name="connsiteX2" fmla="*/ 180008 w 262765"/>
                    <a:gd name="connsiteY2" fmla="*/ 388585 h 388585"/>
                    <a:gd name="connsiteX3" fmla="*/ 6177 w 262765"/>
                    <a:gd name="connsiteY3" fmla="*/ 188559 h 388585"/>
                    <a:gd name="connsiteX4" fmla="*/ 34750 w 262765"/>
                    <a:gd name="connsiteY4" fmla="*/ 0 h 388585"/>
                    <a:gd name="connsiteX0" fmla="*/ 32288 w 260303"/>
                    <a:gd name="connsiteY0" fmla="*/ 0 h 388585"/>
                    <a:gd name="connsiteX1" fmla="*/ 160877 w 260303"/>
                    <a:gd name="connsiteY1" fmla="*/ 66676 h 388585"/>
                    <a:gd name="connsiteX2" fmla="*/ 177546 w 260303"/>
                    <a:gd name="connsiteY2" fmla="*/ 388585 h 388585"/>
                    <a:gd name="connsiteX3" fmla="*/ 3715 w 260303"/>
                    <a:gd name="connsiteY3" fmla="*/ 188559 h 388585"/>
                    <a:gd name="connsiteX4" fmla="*/ 32288 w 260303"/>
                    <a:gd name="connsiteY4" fmla="*/ 0 h 388585"/>
                    <a:gd name="connsiteX0" fmla="*/ 36291 w 264306"/>
                    <a:gd name="connsiteY0" fmla="*/ 0 h 388585"/>
                    <a:gd name="connsiteX1" fmla="*/ 164880 w 264306"/>
                    <a:gd name="connsiteY1" fmla="*/ 66676 h 388585"/>
                    <a:gd name="connsiteX2" fmla="*/ 181549 w 264306"/>
                    <a:gd name="connsiteY2" fmla="*/ 388585 h 388585"/>
                    <a:gd name="connsiteX3" fmla="*/ 7718 w 264306"/>
                    <a:gd name="connsiteY3" fmla="*/ 188559 h 388585"/>
                    <a:gd name="connsiteX4" fmla="*/ 36291 w 264306"/>
                    <a:gd name="connsiteY4" fmla="*/ 0 h 388585"/>
                    <a:gd name="connsiteX0" fmla="*/ 34291 w 262306"/>
                    <a:gd name="connsiteY0" fmla="*/ 0 h 388585"/>
                    <a:gd name="connsiteX1" fmla="*/ 162880 w 262306"/>
                    <a:gd name="connsiteY1" fmla="*/ 66676 h 388585"/>
                    <a:gd name="connsiteX2" fmla="*/ 179549 w 262306"/>
                    <a:gd name="connsiteY2" fmla="*/ 388585 h 388585"/>
                    <a:gd name="connsiteX3" fmla="*/ 5718 w 262306"/>
                    <a:gd name="connsiteY3" fmla="*/ 188559 h 388585"/>
                    <a:gd name="connsiteX4" fmla="*/ 34291 w 262306"/>
                    <a:gd name="connsiteY4" fmla="*/ 0 h 388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306" h="388585">
                      <a:moveTo>
                        <a:pt x="34291" y="0"/>
                      </a:moveTo>
                      <a:cubicBezTo>
                        <a:pt x="52547" y="44450"/>
                        <a:pt x="113667" y="53182"/>
                        <a:pt x="162880" y="66676"/>
                      </a:cubicBezTo>
                      <a:cubicBezTo>
                        <a:pt x="298611" y="131910"/>
                        <a:pt x="286706" y="287633"/>
                        <a:pt x="179549" y="388585"/>
                      </a:cubicBezTo>
                      <a:cubicBezTo>
                        <a:pt x="174786" y="278254"/>
                        <a:pt x="22386" y="286984"/>
                        <a:pt x="5718" y="188559"/>
                      </a:cubicBezTo>
                      <a:cubicBezTo>
                        <a:pt x="-14921" y="86813"/>
                        <a:pt x="26354" y="58884"/>
                        <a:pt x="34291" y="0"/>
                      </a:cubicBezTo>
                      <a:close/>
                    </a:path>
                  </a:pathLst>
                </a:cu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panose="02040502050505030304"/>
                    <a:ea typeface="+mn-ea"/>
                    <a:cs typeface="+mn-cs"/>
                  </a:endParaRPr>
                </a:p>
              </p:txBody>
            </p:sp>
            <p:sp>
              <p:nvSpPr>
                <p:cNvPr id="34" name="Rectangle 7">
                  <a:extLst>
                    <a:ext uri="{FF2B5EF4-FFF2-40B4-BE49-F238E27FC236}">
                      <a16:creationId xmlns="" xmlns:a16="http://schemas.microsoft.com/office/drawing/2014/main" id="{04433BD7-1E76-7D62-2143-671E7EE1AEEE}"/>
                    </a:ext>
                  </a:extLst>
                </p:cNvPr>
                <p:cNvSpPr/>
                <p:nvPr/>
              </p:nvSpPr>
              <p:spPr>
                <a:xfrm rot="4850925">
                  <a:off x="1022388" y="2177293"/>
                  <a:ext cx="129748" cy="329386"/>
                </a:xfrm>
                <a:custGeom>
                  <a:avLst/>
                  <a:gdLst>
                    <a:gd name="connsiteX0" fmla="*/ 0 w 45719"/>
                    <a:gd name="connsiteY0" fmla="*/ 0 h 184642"/>
                    <a:gd name="connsiteX1" fmla="*/ 45719 w 45719"/>
                    <a:gd name="connsiteY1" fmla="*/ 0 h 184642"/>
                    <a:gd name="connsiteX2" fmla="*/ 45719 w 45719"/>
                    <a:gd name="connsiteY2" fmla="*/ 184642 h 184642"/>
                    <a:gd name="connsiteX3" fmla="*/ 0 w 45719"/>
                    <a:gd name="connsiteY3" fmla="*/ 184642 h 184642"/>
                    <a:gd name="connsiteX4" fmla="*/ 0 w 45719"/>
                    <a:gd name="connsiteY4" fmla="*/ 0 h 184642"/>
                    <a:gd name="connsiteX0" fmla="*/ 0 w 102869"/>
                    <a:gd name="connsiteY0" fmla="*/ 0 h 189405"/>
                    <a:gd name="connsiteX1" fmla="*/ 102869 w 102869"/>
                    <a:gd name="connsiteY1" fmla="*/ 4763 h 189405"/>
                    <a:gd name="connsiteX2" fmla="*/ 102869 w 102869"/>
                    <a:gd name="connsiteY2" fmla="*/ 189405 h 189405"/>
                    <a:gd name="connsiteX3" fmla="*/ 57150 w 102869"/>
                    <a:gd name="connsiteY3" fmla="*/ 189405 h 189405"/>
                    <a:gd name="connsiteX4" fmla="*/ 0 w 102869"/>
                    <a:gd name="connsiteY4" fmla="*/ 0 h 189405"/>
                    <a:gd name="connsiteX0" fmla="*/ 0 w 102869"/>
                    <a:gd name="connsiteY0" fmla="*/ 7144 h 196549"/>
                    <a:gd name="connsiteX1" fmla="*/ 2857 w 102869"/>
                    <a:gd name="connsiteY1" fmla="*/ 0 h 196549"/>
                    <a:gd name="connsiteX2" fmla="*/ 102869 w 102869"/>
                    <a:gd name="connsiteY2" fmla="*/ 196549 h 196549"/>
                    <a:gd name="connsiteX3" fmla="*/ 57150 w 102869"/>
                    <a:gd name="connsiteY3" fmla="*/ 196549 h 196549"/>
                    <a:gd name="connsiteX4" fmla="*/ 0 w 102869"/>
                    <a:gd name="connsiteY4" fmla="*/ 7144 h 196549"/>
                    <a:gd name="connsiteX0" fmla="*/ 1905 w 100012"/>
                    <a:gd name="connsiteY0" fmla="*/ 4763 h 196549"/>
                    <a:gd name="connsiteX1" fmla="*/ 0 w 100012"/>
                    <a:gd name="connsiteY1" fmla="*/ 0 h 196549"/>
                    <a:gd name="connsiteX2" fmla="*/ 100012 w 100012"/>
                    <a:gd name="connsiteY2" fmla="*/ 196549 h 196549"/>
                    <a:gd name="connsiteX3" fmla="*/ 54293 w 100012"/>
                    <a:gd name="connsiteY3" fmla="*/ 196549 h 196549"/>
                    <a:gd name="connsiteX4" fmla="*/ 1905 w 100012"/>
                    <a:gd name="connsiteY4" fmla="*/ 4763 h 196549"/>
                    <a:gd name="connsiteX0" fmla="*/ 1905 w 100012"/>
                    <a:gd name="connsiteY0" fmla="*/ 4763 h 196549"/>
                    <a:gd name="connsiteX1" fmla="*/ 0 w 100012"/>
                    <a:gd name="connsiteY1" fmla="*/ 0 h 196549"/>
                    <a:gd name="connsiteX2" fmla="*/ 100012 w 100012"/>
                    <a:gd name="connsiteY2" fmla="*/ 196549 h 196549"/>
                    <a:gd name="connsiteX3" fmla="*/ 54293 w 100012"/>
                    <a:gd name="connsiteY3" fmla="*/ 196549 h 196549"/>
                    <a:gd name="connsiteX4" fmla="*/ 1905 w 100012"/>
                    <a:gd name="connsiteY4" fmla="*/ 4763 h 196549"/>
                    <a:gd name="connsiteX0" fmla="*/ 1905 w 100012"/>
                    <a:gd name="connsiteY0" fmla="*/ 4763 h 196549"/>
                    <a:gd name="connsiteX1" fmla="*/ 0 w 100012"/>
                    <a:gd name="connsiteY1" fmla="*/ 0 h 196549"/>
                    <a:gd name="connsiteX2" fmla="*/ 100012 w 100012"/>
                    <a:gd name="connsiteY2" fmla="*/ 196549 h 196549"/>
                    <a:gd name="connsiteX3" fmla="*/ 54293 w 100012"/>
                    <a:gd name="connsiteY3" fmla="*/ 196549 h 196549"/>
                    <a:gd name="connsiteX4" fmla="*/ 1905 w 100012"/>
                    <a:gd name="connsiteY4" fmla="*/ 4763 h 196549"/>
                    <a:gd name="connsiteX0" fmla="*/ 1905 w 100012"/>
                    <a:gd name="connsiteY0" fmla="*/ 4763 h 196549"/>
                    <a:gd name="connsiteX1" fmla="*/ 0 w 100012"/>
                    <a:gd name="connsiteY1" fmla="*/ 0 h 196549"/>
                    <a:gd name="connsiteX2" fmla="*/ 100012 w 100012"/>
                    <a:gd name="connsiteY2" fmla="*/ 196549 h 196549"/>
                    <a:gd name="connsiteX3" fmla="*/ 54293 w 100012"/>
                    <a:gd name="connsiteY3" fmla="*/ 196549 h 196549"/>
                    <a:gd name="connsiteX4" fmla="*/ 1905 w 100012"/>
                    <a:gd name="connsiteY4" fmla="*/ 4763 h 196549"/>
                    <a:gd name="connsiteX0" fmla="*/ 1905 w 100012"/>
                    <a:gd name="connsiteY0" fmla="*/ 4763 h 244174"/>
                    <a:gd name="connsiteX1" fmla="*/ 0 w 100012"/>
                    <a:gd name="connsiteY1" fmla="*/ 0 h 244174"/>
                    <a:gd name="connsiteX2" fmla="*/ 100012 w 100012"/>
                    <a:gd name="connsiteY2" fmla="*/ 196549 h 244174"/>
                    <a:gd name="connsiteX3" fmla="*/ 80487 w 100012"/>
                    <a:gd name="connsiteY3" fmla="*/ 244174 h 244174"/>
                    <a:gd name="connsiteX4" fmla="*/ 1905 w 100012"/>
                    <a:gd name="connsiteY4" fmla="*/ 4763 h 244174"/>
                    <a:gd name="connsiteX0" fmla="*/ 1905 w 100012"/>
                    <a:gd name="connsiteY0" fmla="*/ 4763 h 244174"/>
                    <a:gd name="connsiteX1" fmla="*/ 0 w 100012"/>
                    <a:gd name="connsiteY1" fmla="*/ 0 h 244174"/>
                    <a:gd name="connsiteX2" fmla="*/ 100012 w 100012"/>
                    <a:gd name="connsiteY2" fmla="*/ 244174 h 244174"/>
                    <a:gd name="connsiteX3" fmla="*/ 80487 w 100012"/>
                    <a:gd name="connsiteY3" fmla="*/ 244174 h 244174"/>
                    <a:gd name="connsiteX4" fmla="*/ 1905 w 100012"/>
                    <a:gd name="connsiteY4" fmla="*/ 4763 h 244174"/>
                    <a:gd name="connsiteX0" fmla="*/ 1905 w 100238"/>
                    <a:gd name="connsiteY0" fmla="*/ 4763 h 244174"/>
                    <a:gd name="connsiteX1" fmla="*/ 0 w 100238"/>
                    <a:gd name="connsiteY1" fmla="*/ 0 h 244174"/>
                    <a:gd name="connsiteX2" fmla="*/ 100012 w 100238"/>
                    <a:gd name="connsiteY2" fmla="*/ 244174 h 244174"/>
                    <a:gd name="connsiteX3" fmla="*/ 80487 w 100238"/>
                    <a:gd name="connsiteY3" fmla="*/ 244174 h 244174"/>
                    <a:gd name="connsiteX4" fmla="*/ 1905 w 100238"/>
                    <a:gd name="connsiteY4" fmla="*/ 4763 h 244174"/>
                    <a:gd name="connsiteX0" fmla="*/ 1905 w 100238"/>
                    <a:gd name="connsiteY0" fmla="*/ 4763 h 244174"/>
                    <a:gd name="connsiteX1" fmla="*/ 0 w 100238"/>
                    <a:gd name="connsiteY1" fmla="*/ 0 h 244174"/>
                    <a:gd name="connsiteX2" fmla="*/ 100012 w 100238"/>
                    <a:gd name="connsiteY2" fmla="*/ 244174 h 244174"/>
                    <a:gd name="connsiteX3" fmla="*/ 73343 w 100238"/>
                    <a:gd name="connsiteY3" fmla="*/ 244174 h 244174"/>
                    <a:gd name="connsiteX4" fmla="*/ 1905 w 100238"/>
                    <a:gd name="connsiteY4" fmla="*/ 4763 h 244174"/>
                    <a:gd name="connsiteX0" fmla="*/ 1905 w 100238"/>
                    <a:gd name="connsiteY0" fmla="*/ 4763 h 244174"/>
                    <a:gd name="connsiteX1" fmla="*/ 0 w 100238"/>
                    <a:gd name="connsiteY1" fmla="*/ 0 h 244174"/>
                    <a:gd name="connsiteX2" fmla="*/ 100012 w 100238"/>
                    <a:gd name="connsiteY2" fmla="*/ 244174 h 244174"/>
                    <a:gd name="connsiteX3" fmla="*/ 73343 w 100238"/>
                    <a:gd name="connsiteY3" fmla="*/ 244174 h 244174"/>
                    <a:gd name="connsiteX4" fmla="*/ 1905 w 100238"/>
                    <a:gd name="connsiteY4" fmla="*/ 4763 h 244174"/>
                    <a:gd name="connsiteX0" fmla="*/ 0 w 107858"/>
                    <a:gd name="connsiteY0" fmla="*/ 14288 h 244174"/>
                    <a:gd name="connsiteX1" fmla="*/ 7620 w 107858"/>
                    <a:gd name="connsiteY1" fmla="*/ 0 h 244174"/>
                    <a:gd name="connsiteX2" fmla="*/ 107632 w 107858"/>
                    <a:gd name="connsiteY2" fmla="*/ 244174 h 244174"/>
                    <a:gd name="connsiteX3" fmla="*/ 80963 w 107858"/>
                    <a:gd name="connsiteY3" fmla="*/ 244174 h 244174"/>
                    <a:gd name="connsiteX4" fmla="*/ 0 w 107858"/>
                    <a:gd name="connsiteY4" fmla="*/ 14288 h 244174"/>
                    <a:gd name="connsiteX0" fmla="*/ 0 w 107874"/>
                    <a:gd name="connsiteY0" fmla="*/ 19050 h 248936"/>
                    <a:gd name="connsiteX1" fmla="*/ 12382 w 107874"/>
                    <a:gd name="connsiteY1" fmla="*/ 0 h 248936"/>
                    <a:gd name="connsiteX2" fmla="*/ 107632 w 107874"/>
                    <a:gd name="connsiteY2" fmla="*/ 248936 h 248936"/>
                    <a:gd name="connsiteX3" fmla="*/ 80963 w 107874"/>
                    <a:gd name="connsiteY3" fmla="*/ 248936 h 248936"/>
                    <a:gd name="connsiteX4" fmla="*/ 0 w 107874"/>
                    <a:gd name="connsiteY4" fmla="*/ 19050 h 248936"/>
                    <a:gd name="connsiteX0" fmla="*/ 0 w 98349"/>
                    <a:gd name="connsiteY0" fmla="*/ 2381 h 248936"/>
                    <a:gd name="connsiteX1" fmla="*/ 2857 w 98349"/>
                    <a:gd name="connsiteY1" fmla="*/ 0 h 248936"/>
                    <a:gd name="connsiteX2" fmla="*/ 98107 w 98349"/>
                    <a:gd name="connsiteY2" fmla="*/ 248936 h 248936"/>
                    <a:gd name="connsiteX3" fmla="*/ 71438 w 98349"/>
                    <a:gd name="connsiteY3" fmla="*/ 248936 h 248936"/>
                    <a:gd name="connsiteX4" fmla="*/ 0 w 98349"/>
                    <a:gd name="connsiteY4" fmla="*/ 2381 h 248936"/>
                    <a:gd name="connsiteX0" fmla="*/ 0 w 88861"/>
                    <a:gd name="connsiteY0" fmla="*/ 2381 h 248936"/>
                    <a:gd name="connsiteX1" fmla="*/ 2857 w 88861"/>
                    <a:gd name="connsiteY1" fmla="*/ 0 h 248936"/>
                    <a:gd name="connsiteX2" fmla="*/ 88582 w 88861"/>
                    <a:gd name="connsiteY2" fmla="*/ 248936 h 248936"/>
                    <a:gd name="connsiteX3" fmla="*/ 71438 w 88861"/>
                    <a:gd name="connsiteY3" fmla="*/ 248936 h 248936"/>
                    <a:gd name="connsiteX4" fmla="*/ 0 w 88861"/>
                    <a:gd name="connsiteY4" fmla="*/ 2381 h 248936"/>
                    <a:gd name="connsiteX0" fmla="*/ 0 w 88861"/>
                    <a:gd name="connsiteY0" fmla="*/ 2381 h 248936"/>
                    <a:gd name="connsiteX1" fmla="*/ 2857 w 88861"/>
                    <a:gd name="connsiteY1" fmla="*/ 0 h 248936"/>
                    <a:gd name="connsiteX2" fmla="*/ 88582 w 88861"/>
                    <a:gd name="connsiteY2" fmla="*/ 248936 h 248936"/>
                    <a:gd name="connsiteX3" fmla="*/ 71438 w 88861"/>
                    <a:gd name="connsiteY3" fmla="*/ 248936 h 248936"/>
                    <a:gd name="connsiteX4" fmla="*/ 0 w 88861"/>
                    <a:gd name="connsiteY4" fmla="*/ 2381 h 248936"/>
                    <a:gd name="connsiteX0" fmla="*/ 0 w 98386"/>
                    <a:gd name="connsiteY0" fmla="*/ 9525 h 248936"/>
                    <a:gd name="connsiteX1" fmla="*/ 12382 w 98386"/>
                    <a:gd name="connsiteY1" fmla="*/ 0 h 248936"/>
                    <a:gd name="connsiteX2" fmla="*/ 98107 w 98386"/>
                    <a:gd name="connsiteY2" fmla="*/ 248936 h 248936"/>
                    <a:gd name="connsiteX3" fmla="*/ 80963 w 98386"/>
                    <a:gd name="connsiteY3" fmla="*/ 248936 h 248936"/>
                    <a:gd name="connsiteX4" fmla="*/ 0 w 98386"/>
                    <a:gd name="connsiteY4" fmla="*/ 9525 h 248936"/>
                    <a:gd name="connsiteX0" fmla="*/ 0 w 98341"/>
                    <a:gd name="connsiteY0" fmla="*/ 0 h 239411"/>
                    <a:gd name="connsiteX1" fmla="*/ 475 w 98341"/>
                    <a:gd name="connsiteY1" fmla="*/ 0 h 239411"/>
                    <a:gd name="connsiteX2" fmla="*/ 98107 w 98341"/>
                    <a:gd name="connsiteY2" fmla="*/ 239411 h 239411"/>
                    <a:gd name="connsiteX3" fmla="*/ 80963 w 98341"/>
                    <a:gd name="connsiteY3" fmla="*/ 239411 h 239411"/>
                    <a:gd name="connsiteX4" fmla="*/ 0 w 98341"/>
                    <a:gd name="connsiteY4" fmla="*/ 0 h 239411"/>
                    <a:gd name="connsiteX0" fmla="*/ 0 w 98375"/>
                    <a:gd name="connsiteY0" fmla="*/ 0 h 239411"/>
                    <a:gd name="connsiteX1" fmla="*/ 475 w 98375"/>
                    <a:gd name="connsiteY1" fmla="*/ 0 h 239411"/>
                    <a:gd name="connsiteX2" fmla="*/ 98107 w 98375"/>
                    <a:gd name="connsiteY2" fmla="*/ 239411 h 239411"/>
                    <a:gd name="connsiteX3" fmla="*/ 80963 w 98375"/>
                    <a:gd name="connsiteY3" fmla="*/ 239411 h 239411"/>
                    <a:gd name="connsiteX4" fmla="*/ 0 w 98375"/>
                    <a:gd name="connsiteY4" fmla="*/ 0 h 239411"/>
                    <a:gd name="connsiteX0" fmla="*/ 0 w 98375"/>
                    <a:gd name="connsiteY0" fmla="*/ 0 h 239411"/>
                    <a:gd name="connsiteX1" fmla="*/ 475 w 98375"/>
                    <a:gd name="connsiteY1" fmla="*/ 0 h 239411"/>
                    <a:gd name="connsiteX2" fmla="*/ 98107 w 98375"/>
                    <a:gd name="connsiteY2" fmla="*/ 239411 h 239411"/>
                    <a:gd name="connsiteX3" fmla="*/ 80963 w 98375"/>
                    <a:gd name="connsiteY3" fmla="*/ 239411 h 239411"/>
                    <a:gd name="connsiteX4" fmla="*/ 0 w 98375"/>
                    <a:gd name="connsiteY4" fmla="*/ 0 h 239411"/>
                    <a:gd name="connsiteX0" fmla="*/ 0 w 91265"/>
                    <a:gd name="connsiteY0" fmla="*/ 0 h 239411"/>
                    <a:gd name="connsiteX1" fmla="*/ 475 w 91265"/>
                    <a:gd name="connsiteY1" fmla="*/ 0 h 239411"/>
                    <a:gd name="connsiteX2" fmla="*/ 90963 w 91265"/>
                    <a:gd name="connsiteY2" fmla="*/ 239411 h 239411"/>
                    <a:gd name="connsiteX3" fmla="*/ 80963 w 91265"/>
                    <a:gd name="connsiteY3" fmla="*/ 239411 h 239411"/>
                    <a:gd name="connsiteX4" fmla="*/ 0 w 91265"/>
                    <a:gd name="connsiteY4" fmla="*/ 0 h 239411"/>
                    <a:gd name="connsiteX0" fmla="*/ 0 w 94306"/>
                    <a:gd name="connsiteY0" fmla="*/ 0 h 239411"/>
                    <a:gd name="connsiteX1" fmla="*/ 475 w 94306"/>
                    <a:gd name="connsiteY1" fmla="*/ 0 h 239411"/>
                    <a:gd name="connsiteX2" fmla="*/ 90963 w 94306"/>
                    <a:gd name="connsiteY2" fmla="*/ 239411 h 239411"/>
                    <a:gd name="connsiteX3" fmla="*/ 80963 w 94306"/>
                    <a:gd name="connsiteY3" fmla="*/ 239411 h 239411"/>
                    <a:gd name="connsiteX4" fmla="*/ 0 w 94306"/>
                    <a:gd name="connsiteY4" fmla="*/ 0 h 239411"/>
                    <a:gd name="connsiteX0" fmla="*/ 0 w 94306"/>
                    <a:gd name="connsiteY0" fmla="*/ 0 h 239411"/>
                    <a:gd name="connsiteX1" fmla="*/ 475 w 94306"/>
                    <a:gd name="connsiteY1" fmla="*/ 0 h 239411"/>
                    <a:gd name="connsiteX2" fmla="*/ 90963 w 94306"/>
                    <a:gd name="connsiteY2" fmla="*/ 239411 h 239411"/>
                    <a:gd name="connsiteX3" fmla="*/ 80963 w 94306"/>
                    <a:gd name="connsiteY3" fmla="*/ 239411 h 239411"/>
                    <a:gd name="connsiteX4" fmla="*/ 0 w 94306"/>
                    <a:gd name="connsiteY4" fmla="*/ 0 h 239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06" h="239411">
                      <a:moveTo>
                        <a:pt x="0" y="0"/>
                      </a:moveTo>
                      <a:lnTo>
                        <a:pt x="475" y="0"/>
                      </a:lnTo>
                      <a:cubicBezTo>
                        <a:pt x="43337" y="44085"/>
                        <a:pt x="110013" y="73884"/>
                        <a:pt x="90963" y="239411"/>
                      </a:cubicBezTo>
                      <a:lnTo>
                        <a:pt x="80963" y="239411"/>
                      </a:lnTo>
                      <a:cubicBezTo>
                        <a:pt x="96838" y="92139"/>
                        <a:pt x="50800" y="54404"/>
                        <a:pt x="0" y="0"/>
                      </a:cubicBezTo>
                      <a:close/>
                    </a:path>
                  </a:pathLst>
                </a:custGeom>
                <a:solidFill>
                  <a:srgbClr val="549E39">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alatino Linotype" panose="02040502050505030304"/>
                    <a:ea typeface="+mn-ea"/>
                    <a:cs typeface="+mn-cs"/>
                  </a:endParaRPr>
                </a:p>
              </p:txBody>
            </p:sp>
          </p:grpSp>
          <p:sp>
            <p:nvSpPr>
              <p:cNvPr id="27" name="Rounded Rectangle 9">
                <a:extLst>
                  <a:ext uri="{FF2B5EF4-FFF2-40B4-BE49-F238E27FC236}">
                    <a16:creationId xmlns="" xmlns:a16="http://schemas.microsoft.com/office/drawing/2014/main" id="{F3C547F5-1160-766A-EBE5-FDFE36CA063A}"/>
                  </a:ext>
                </a:extLst>
              </p:cNvPr>
              <p:cNvSpPr>
                <a:spLocks/>
              </p:cNvSpPr>
              <p:nvPr/>
            </p:nvSpPr>
            <p:spPr>
              <a:xfrm>
                <a:off x="533410" y="2930837"/>
                <a:ext cx="1321283" cy="62743"/>
              </a:xfrm>
              <a:prstGeom prst="roundRect">
                <a:avLst>
                  <a:gd name="adj" fmla="val 50000"/>
                </a:avLst>
              </a:prstGeom>
              <a:solidFill>
                <a:srgbClr val="549E3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alatino Linotype" panose="02040502050505030304"/>
                  <a:ea typeface="+mn-ea"/>
                  <a:cs typeface="+mn-cs"/>
                </a:endParaRPr>
              </a:p>
            </p:txBody>
          </p:sp>
        </p:grpSp>
        <p:grpSp>
          <p:nvGrpSpPr>
            <p:cNvPr id="10" name="Group 9">
              <a:extLst>
                <a:ext uri="{FF2B5EF4-FFF2-40B4-BE49-F238E27FC236}">
                  <a16:creationId xmlns="" xmlns:a16="http://schemas.microsoft.com/office/drawing/2014/main" id="{557E64ED-4F16-5E60-C61E-B37EBDCF2DA2}"/>
                </a:ext>
              </a:extLst>
            </p:cNvPr>
            <p:cNvGrpSpPr/>
            <p:nvPr/>
          </p:nvGrpSpPr>
          <p:grpSpPr>
            <a:xfrm>
              <a:off x="2293535" y="4039116"/>
              <a:ext cx="1321283" cy="1045737"/>
              <a:chOff x="2671744" y="1947843"/>
              <a:chExt cx="1321283" cy="1045737"/>
            </a:xfrm>
            <a:effectLst/>
          </p:grpSpPr>
          <p:grpSp>
            <p:nvGrpSpPr>
              <p:cNvPr id="21" name="Group 20">
                <a:extLst>
                  <a:ext uri="{FF2B5EF4-FFF2-40B4-BE49-F238E27FC236}">
                    <a16:creationId xmlns="" xmlns:a16="http://schemas.microsoft.com/office/drawing/2014/main" id="{B5AABCBF-ACD5-2419-BCAB-FCFC6507391E}"/>
                  </a:ext>
                </a:extLst>
              </p:cNvPr>
              <p:cNvGrpSpPr/>
              <p:nvPr/>
            </p:nvGrpSpPr>
            <p:grpSpPr>
              <a:xfrm>
                <a:off x="2862759" y="1947843"/>
                <a:ext cx="967309" cy="1005398"/>
                <a:chOff x="2850993" y="1863791"/>
                <a:chExt cx="967309" cy="1005398"/>
              </a:xfrm>
            </p:grpSpPr>
            <p:sp>
              <p:nvSpPr>
                <p:cNvPr id="23" name="Rectangle 6">
                  <a:extLst>
                    <a:ext uri="{FF2B5EF4-FFF2-40B4-BE49-F238E27FC236}">
                      <a16:creationId xmlns="" xmlns:a16="http://schemas.microsoft.com/office/drawing/2014/main" id="{D76FF3F6-5B27-3591-847D-5F55EC351EB5}"/>
                    </a:ext>
                  </a:extLst>
                </p:cNvPr>
                <p:cNvSpPr/>
                <p:nvPr/>
              </p:nvSpPr>
              <p:spPr>
                <a:xfrm rot="8729750">
                  <a:off x="3453433" y="2328505"/>
                  <a:ext cx="364869" cy="540684"/>
                </a:xfrm>
                <a:custGeom>
                  <a:avLst/>
                  <a:gdLst/>
                  <a:ahLst/>
                  <a:cxnLst/>
                  <a:rect l="l" t="t" r="r" b="b"/>
                  <a:pathLst>
                    <a:path w="364869" h="540684">
                      <a:moveTo>
                        <a:pt x="246368" y="525310"/>
                      </a:moveTo>
                      <a:cubicBezTo>
                        <a:pt x="228452" y="387840"/>
                        <a:pt x="30329" y="394476"/>
                        <a:pt x="7956" y="262364"/>
                      </a:cubicBezTo>
                      <a:cubicBezTo>
                        <a:pt x="-20762" y="120793"/>
                        <a:pt x="36669" y="81932"/>
                        <a:pt x="47713" y="0"/>
                      </a:cubicBezTo>
                      <a:cubicBezTo>
                        <a:pt x="73115" y="61849"/>
                        <a:pt x="158158" y="73999"/>
                        <a:pt x="226634" y="92774"/>
                      </a:cubicBezTo>
                      <a:cubicBezTo>
                        <a:pt x="410755" y="181265"/>
                        <a:pt x="399629" y="389427"/>
                        <a:pt x="260016" y="529202"/>
                      </a:cubicBezTo>
                      <a:cubicBezTo>
                        <a:pt x="284264" y="304929"/>
                        <a:pt x="192743" y="263684"/>
                        <a:pt x="133699" y="202955"/>
                      </a:cubicBezTo>
                      <a:lnTo>
                        <a:pt x="133038" y="202955"/>
                      </a:lnTo>
                      <a:cubicBezTo>
                        <a:pt x="202473" y="277315"/>
                        <a:pt x="265513" y="329295"/>
                        <a:pt x="246368" y="525310"/>
                      </a:cubicBezTo>
                      <a:close/>
                      <a:moveTo>
                        <a:pt x="253916" y="536076"/>
                      </a:moveTo>
                      <a:lnTo>
                        <a:pt x="260016" y="529202"/>
                      </a:lnTo>
                      <a:cubicBezTo>
                        <a:pt x="260123" y="531499"/>
                        <a:pt x="259870" y="533778"/>
                        <a:pt x="259606" y="536076"/>
                      </a:cubicBezTo>
                      <a:close/>
                      <a:moveTo>
                        <a:pt x="245692" y="536076"/>
                      </a:moveTo>
                      <a:lnTo>
                        <a:pt x="246368" y="525310"/>
                      </a:lnTo>
                      <a:lnTo>
                        <a:pt x="248791" y="536076"/>
                      </a:lnTo>
                      <a:close/>
                      <a:moveTo>
                        <a:pt x="249827" y="540684"/>
                      </a:moveTo>
                      <a:lnTo>
                        <a:pt x="248791" y="536076"/>
                      </a:lnTo>
                      <a:lnTo>
                        <a:pt x="253916" y="536076"/>
                      </a:lnTo>
                      <a:cubicBezTo>
                        <a:pt x="252801" y="537862"/>
                        <a:pt x="251321" y="539277"/>
                        <a:pt x="249827" y="540684"/>
                      </a:cubicBezTo>
                      <a:close/>
                    </a:path>
                  </a:pathLst>
                </a:custGeom>
                <a:solidFill>
                  <a:srgbClr val="549E39">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alatino Linotype" panose="02040502050505030304"/>
                    <a:ea typeface="+mn-ea"/>
                    <a:cs typeface="+mn-cs"/>
                  </a:endParaRPr>
                </a:p>
              </p:txBody>
            </p:sp>
            <p:sp>
              <p:nvSpPr>
                <p:cNvPr id="24" name="Rectangle 6">
                  <a:extLst>
                    <a:ext uri="{FF2B5EF4-FFF2-40B4-BE49-F238E27FC236}">
                      <a16:creationId xmlns="" xmlns:a16="http://schemas.microsoft.com/office/drawing/2014/main" id="{018E53A5-E4B0-E0A7-E26E-178D2FF898F7}"/>
                    </a:ext>
                  </a:extLst>
                </p:cNvPr>
                <p:cNvSpPr/>
                <p:nvPr/>
              </p:nvSpPr>
              <p:spPr>
                <a:xfrm rot="15728811">
                  <a:off x="2938900" y="2284725"/>
                  <a:ext cx="364869" cy="540684"/>
                </a:xfrm>
                <a:custGeom>
                  <a:avLst/>
                  <a:gdLst/>
                  <a:ahLst/>
                  <a:cxnLst/>
                  <a:rect l="l" t="t" r="r" b="b"/>
                  <a:pathLst>
                    <a:path w="364869" h="540684">
                      <a:moveTo>
                        <a:pt x="246368" y="525310"/>
                      </a:moveTo>
                      <a:cubicBezTo>
                        <a:pt x="228452" y="387840"/>
                        <a:pt x="30329" y="394476"/>
                        <a:pt x="7956" y="262364"/>
                      </a:cubicBezTo>
                      <a:cubicBezTo>
                        <a:pt x="-20762" y="120793"/>
                        <a:pt x="36669" y="81932"/>
                        <a:pt x="47713" y="0"/>
                      </a:cubicBezTo>
                      <a:cubicBezTo>
                        <a:pt x="73115" y="61849"/>
                        <a:pt x="158158" y="73999"/>
                        <a:pt x="226634" y="92774"/>
                      </a:cubicBezTo>
                      <a:cubicBezTo>
                        <a:pt x="410755" y="181265"/>
                        <a:pt x="399629" y="389427"/>
                        <a:pt x="260016" y="529202"/>
                      </a:cubicBezTo>
                      <a:cubicBezTo>
                        <a:pt x="284264" y="304929"/>
                        <a:pt x="192743" y="263684"/>
                        <a:pt x="133699" y="202955"/>
                      </a:cubicBezTo>
                      <a:lnTo>
                        <a:pt x="133038" y="202955"/>
                      </a:lnTo>
                      <a:cubicBezTo>
                        <a:pt x="202473" y="277315"/>
                        <a:pt x="265513" y="329295"/>
                        <a:pt x="246368" y="525310"/>
                      </a:cubicBezTo>
                      <a:close/>
                      <a:moveTo>
                        <a:pt x="253916" y="536076"/>
                      </a:moveTo>
                      <a:lnTo>
                        <a:pt x="260016" y="529202"/>
                      </a:lnTo>
                      <a:cubicBezTo>
                        <a:pt x="260123" y="531499"/>
                        <a:pt x="259870" y="533778"/>
                        <a:pt x="259606" y="536076"/>
                      </a:cubicBezTo>
                      <a:close/>
                      <a:moveTo>
                        <a:pt x="245692" y="536076"/>
                      </a:moveTo>
                      <a:lnTo>
                        <a:pt x="246368" y="525310"/>
                      </a:lnTo>
                      <a:lnTo>
                        <a:pt x="248791" y="536076"/>
                      </a:lnTo>
                      <a:close/>
                      <a:moveTo>
                        <a:pt x="249827" y="540684"/>
                      </a:moveTo>
                      <a:lnTo>
                        <a:pt x="248791" y="536076"/>
                      </a:lnTo>
                      <a:lnTo>
                        <a:pt x="253916" y="536076"/>
                      </a:lnTo>
                      <a:cubicBezTo>
                        <a:pt x="252801" y="537862"/>
                        <a:pt x="251321" y="539277"/>
                        <a:pt x="249827" y="540684"/>
                      </a:cubicBezTo>
                      <a:close/>
                    </a:path>
                  </a:pathLst>
                </a:custGeom>
                <a:solidFill>
                  <a:srgbClr val="549E39">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alatino Linotype" panose="02040502050505030304"/>
                    <a:ea typeface="+mn-ea"/>
                    <a:cs typeface="+mn-cs"/>
                  </a:endParaRPr>
                </a:p>
              </p:txBody>
            </p:sp>
            <p:sp>
              <p:nvSpPr>
                <p:cNvPr id="25" name="Rectangle 6">
                  <a:extLst>
                    <a:ext uri="{FF2B5EF4-FFF2-40B4-BE49-F238E27FC236}">
                      <a16:creationId xmlns="" xmlns:a16="http://schemas.microsoft.com/office/drawing/2014/main" id="{00F616FD-12B3-854C-5929-445E4E5EDED0}"/>
                    </a:ext>
                  </a:extLst>
                </p:cNvPr>
                <p:cNvSpPr/>
                <p:nvPr/>
              </p:nvSpPr>
              <p:spPr>
                <a:xfrm rot="21417783">
                  <a:off x="3135401" y="1863791"/>
                  <a:ext cx="364869" cy="540684"/>
                </a:xfrm>
                <a:custGeom>
                  <a:avLst/>
                  <a:gdLst/>
                  <a:ahLst/>
                  <a:cxnLst/>
                  <a:rect l="l" t="t" r="r" b="b"/>
                  <a:pathLst>
                    <a:path w="364869" h="540684">
                      <a:moveTo>
                        <a:pt x="246368" y="525310"/>
                      </a:moveTo>
                      <a:cubicBezTo>
                        <a:pt x="228452" y="387840"/>
                        <a:pt x="30329" y="394476"/>
                        <a:pt x="7956" y="262364"/>
                      </a:cubicBezTo>
                      <a:cubicBezTo>
                        <a:pt x="-20762" y="120793"/>
                        <a:pt x="36669" y="81932"/>
                        <a:pt x="47713" y="0"/>
                      </a:cubicBezTo>
                      <a:cubicBezTo>
                        <a:pt x="73115" y="61849"/>
                        <a:pt x="158158" y="73999"/>
                        <a:pt x="226634" y="92774"/>
                      </a:cubicBezTo>
                      <a:cubicBezTo>
                        <a:pt x="410755" y="181265"/>
                        <a:pt x="399629" y="389427"/>
                        <a:pt x="260016" y="529202"/>
                      </a:cubicBezTo>
                      <a:cubicBezTo>
                        <a:pt x="284264" y="304929"/>
                        <a:pt x="192743" y="263684"/>
                        <a:pt x="133699" y="202955"/>
                      </a:cubicBezTo>
                      <a:lnTo>
                        <a:pt x="133038" y="202955"/>
                      </a:lnTo>
                      <a:cubicBezTo>
                        <a:pt x="202473" y="277315"/>
                        <a:pt x="265513" y="329295"/>
                        <a:pt x="246368" y="525310"/>
                      </a:cubicBezTo>
                      <a:close/>
                      <a:moveTo>
                        <a:pt x="253916" y="536076"/>
                      </a:moveTo>
                      <a:lnTo>
                        <a:pt x="260016" y="529202"/>
                      </a:lnTo>
                      <a:cubicBezTo>
                        <a:pt x="260123" y="531499"/>
                        <a:pt x="259870" y="533778"/>
                        <a:pt x="259606" y="536076"/>
                      </a:cubicBezTo>
                      <a:close/>
                      <a:moveTo>
                        <a:pt x="245692" y="536076"/>
                      </a:moveTo>
                      <a:lnTo>
                        <a:pt x="246368" y="525310"/>
                      </a:lnTo>
                      <a:lnTo>
                        <a:pt x="248791" y="536076"/>
                      </a:lnTo>
                      <a:close/>
                      <a:moveTo>
                        <a:pt x="249827" y="540684"/>
                      </a:moveTo>
                      <a:lnTo>
                        <a:pt x="248791" y="536076"/>
                      </a:lnTo>
                      <a:lnTo>
                        <a:pt x="253916" y="536076"/>
                      </a:lnTo>
                      <a:cubicBezTo>
                        <a:pt x="252801" y="537862"/>
                        <a:pt x="251321" y="539277"/>
                        <a:pt x="249827" y="540684"/>
                      </a:cubicBezTo>
                      <a:close/>
                    </a:path>
                  </a:pathLst>
                </a:custGeom>
                <a:solidFill>
                  <a:srgbClr val="549E39">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alatino Linotype" panose="02040502050505030304"/>
                    <a:ea typeface="+mn-ea"/>
                    <a:cs typeface="+mn-cs"/>
                  </a:endParaRPr>
                </a:p>
              </p:txBody>
            </p:sp>
          </p:grpSp>
          <p:sp>
            <p:nvSpPr>
              <p:cNvPr id="22" name="Rounded Rectangle 72">
                <a:extLst>
                  <a:ext uri="{FF2B5EF4-FFF2-40B4-BE49-F238E27FC236}">
                    <a16:creationId xmlns="" xmlns:a16="http://schemas.microsoft.com/office/drawing/2014/main" id="{B1E7CA8F-E36E-0BB1-E82D-209C24AE0149}"/>
                  </a:ext>
                </a:extLst>
              </p:cNvPr>
              <p:cNvSpPr>
                <a:spLocks/>
              </p:cNvSpPr>
              <p:nvPr/>
            </p:nvSpPr>
            <p:spPr>
              <a:xfrm>
                <a:off x="2671744" y="2930837"/>
                <a:ext cx="1321283" cy="62743"/>
              </a:xfrm>
              <a:prstGeom prst="roundRect">
                <a:avLst>
                  <a:gd name="adj" fmla="val 50000"/>
                </a:avLst>
              </a:prstGeom>
              <a:solidFill>
                <a:srgbClr val="549E3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alatino Linotype" panose="02040502050505030304"/>
                  <a:ea typeface="+mn-ea"/>
                  <a:cs typeface="+mn-cs"/>
                </a:endParaRPr>
              </a:p>
            </p:txBody>
          </p:sp>
        </p:grpSp>
        <p:grpSp>
          <p:nvGrpSpPr>
            <p:cNvPr id="11" name="Group 10">
              <a:extLst>
                <a:ext uri="{FF2B5EF4-FFF2-40B4-BE49-F238E27FC236}">
                  <a16:creationId xmlns="" xmlns:a16="http://schemas.microsoft.com/office/drawing/2014/main" id="{178D0F93-516C-015D-152B-51A7E5EC70D5}"/>
                </a:ext>
              </a:extLst>
            </p:cNvPr>
            <p:cNvGrpSpPr/>
            <p:nvPr/>
          </p:nvGrpSpPr>
          <p:grpSpPr>
            <a:xfrm>
              <a:off x="9741957" y="3856394"/>
              <a:ext cx="1321283" cy="1337836"/>
              <a:chOff x="6623216" y="1655744"/>
              <a:chExt cx="1321283" cy="1337836"/>
            </a:xfrm>
            <a:effectLst/>
          </p:grpSpPr>
          <p:sp>
            <p:nvSpPr>
              <p:cNvPr id="19" name="Teardrop 17">
                <a:extLst>
                  <a:ext uri="{FF2B5EF4-FFF2-40B4-BE49-F238E27FC236}">
                    <a16:creationId xmlns="" xmlns:a16="http://schemas.microsoft.com/office/drawing/2014/main" id="{9A627D3D-E663-63B0-5834-CAC5080A7E7C}"/>
                  </a:ext>
                </a:extLst>
              </p:cNvPr>
              <p:cNvSpPr/>
              <p:nvPr/>
            </p:nvSpPr>
            <p:spPr>
              <a:xfrm rot="18725897">
                <a:off x="6687615" y="1906639"/>
                <a:ext cx="1215136" cy="713346"/>
              </a:xfrm>
              <a:custGeom>
                <a:avLst/>
                <a:gdLst/>
                <a:ahLst/>
                <a:cxnLst/>
                <a:rect l="l" t="t" r="r" b="b"/>
                <a:pathLst>
                  <a:path w="1215136" h="713346">
                    <a:moveTo>
                      <a:pt x="67685" y="460825"/>
                    </a:moveTo>
                    <a:lnTo>
                      <a:pt x="51564" y="454709"/>
                    </a:lnTo>
                    <a:cubicBezTo>
                      <a:pt x="39127" y="455083"/>
                      <a:pt x="29349" y="465468"/>
                      <a:pt x="29723" y="477905"/>
                    </a:cubicBezTo>
                    <a:cubicBezTo>
                      <a:pt x="20438" y="507218"/>
                      <a:pt x="15098" y="555051"/>
                      <a:pt x="33257" y="595400"/>
                    </a:cubicBezTo>
                    <a:cubicBezTo>
                      <a:pt x="33632" y="607837"/>
                      <a:pt x="44017" y="617616"/>
                      <a:pt x="56454" y="617242"/>
                    </a:cubicBezTo>
                    <a:cubicBezTo>
                      <a:pt x="68891" y="616868"/>
                      <a:pt x="78669" y="606483"/>
                      <a:pt x="78295" y="594046"/>
                    </a:cubicBezTo>
                    <a:cubicBezTo>
                      <a:pt x="54852" y="547078"/>
                      <a:pt x="65372" y="502476"/>
                      <a:pt x="74760" y="476550"/>
                    </a:cubicBezTo>
                    <a:cubicBezTo>
                      <a:pt x="74572" y="470331"/>
                      <a:pt x="71882" y="464777"/>
                      <a:pt x="67685" y="460825"/>
                    </a:cubicBezTo>
                    <a:close/>
                    <a:moveTo>
                      <a:pt x="445215" y="291354"/>
                    </a:moveTo>
                    <a:cubicBezTo>
                      <a:pt x="366106" y="387690"/>
                      <a:pt x="368362" y="456175"/>
                      <a:pt x="362235" y="532228"/>
                    </a:cubicBezTo>
                    <a:cubicBezTo>
                      <a:pt x="362235" y="632256"/>
                      <a:pt x="281146" y="713346"/>
                      <a:pt x="181118" y="713346"/>
                    </a:cubicBezTo>
                    <a:cubicBezTo>
                      <a:pt x="81090" y="713346"/>
                      <a:pt x="0" y="632256"/>
                      <a:pt x="0" y="532227"/>
                    </a:cubicBezTo>
                    <a:lnTo>
                      <a:pt x="2" y="532227"/>
                    </a:lnTo>
                    <a:cubicBezTo>
                      <a:pt x="2" y="432199"/>
                      <a:pt x="81091" y="351109"/>
                      <a:pt x="181119" y="351109"/>
                    </a:cubicBezTo>
                    <a:cubicBezTo>
                      <a:pt x="291594" y="361644"/>
                      <a:pt x="344934" y="342633"/>
                      <a:pt x="445215" y="291354"/>
                    </a:cubicBezTo>
                    <a:close/>
                    <a:moveTo>
                      <a:pt x="429984" y="125399"/>
                    </a:moveTo>
                    <a:lnTo>
                      <a:pt x="618599" y="334155"/>
                    </a:lnTo>
                    <a:cubicBezTo>
                      <a:pt x="623128" y="339168"/>
                      <a:pt x="622736" y="346904"/>
                      <a:pt x="617723" y="351433"/>
                    </a:cubicBezTo>
                    <a:lnTo>
                      <a:pt x="581416" y="384237"/>
                    </a:lnTo>
                    <a:cubicBezTo>
                      <a:pt x="576403" y="388766"/>
                      <a:pt x="568667" y="388374"/>
                      <a:pt x="564138" y="383361"/>
                    </a:cubicBezTo>
                    <a:lnTo>
                      <a:pt x="375523" y="174604"/>
                    </a:lnTo>
                    <a:cubicBezTo>
                      <a:pt x="370994" y="169591"/>
                      <a:pt x="371386" y="161856"/>
                      <a:pt x="376399" y="157326"/>
                    </a:cubicBezTo>
                    <a:lnTo>
                      <a:pt x="412706" y="124523"/>
                    </a:lnTo>
                    <a:cubicBezTo>
                      <a:pt x="417719" y="119994"/>
                      <a:pt x="425454" y="120386"/>
                      <a:pt x="429984" y="125399"/>
                    </a:cubicBezTo>
                    <a:close/>
                    <a:moveTo>
                      <a:pt x="602614" y="25492"/>
                    </a:moveTo>
                    <a:lnTo>
                      <a:pt x="1043981" y="513992"/>
                    </a:lnTo>
                    <a:cubicBezTo>
                      <a:pt x="1072618" y="545686"/>
                      <a:pt x="1070138" y="594594"/>
                      <a:pt x="1038444" y="623231"/>
                    </a:cubicBezTo>
                    <a:lnTo>
                      <a:pt x="1019024" y="640777"/>
                    </a:lnTo>
                    <a:cubicBezTo>
                      <a:pt x="987330" y="669414"/>
                      <a:pt x="938421" y="666935"/>
                      <a:pt x="909785" y="635240"/>
                    </a:cubicBezTo>
                    <a:lnTo>
                      <a:pt x="468418" y="146740"/>
                    </a:lnTo>
                    <a:cubicBezTo>
                      <a:pt x="405084" y="76642"/>
                      <a:pt x="414331" y="91372"/>
                      <a:pt x="473955" y="37501"/>
                    </a:cubicBezTo>
                    <a:lnTo>
                      <a:pt x="493375" y="19955"/>
                    </a:lnTo>
                    <a:cubicBezTo>
                      <a:pt x="525070" y="-8682"/>
                      <a:pt x="573978" y="-6202"/>
                      <a:pt x="602614" y="25492"/>
                    </a:cubicBezTo>
                    <a:close/>
                    <a:moveTo>
                      <a:pt x="990705" y="114731"/>
                    </a:moveTo>
                    <a:cubicBezTo>
                      <a:pt x="1020622" y="147842"/>
                      <a:pt x="1022893" y="196247"/>
                      <a:pt x="997449" y="230603"/>
                    </a:cubicBezTo>
                    <a:cubicBezTo>
                      <a:pt x="1019283" y="223717"/>
                      <a:pt x="1043960" y="229876"/>
                      <a:pt x="1060335" y="248000"/>
                    </a:cubicBezTo>
                    <a:cubicBezTo>
                      <a:pt x="1080290" y="270086"/>
                      <a:pt x="1081322" y="302641"/>
                      <a:pt x="1063442" y="325041"/>
                    </a:cubicBezTo>
                    <a:cubicBezTo>
                      <a:pt x="1101544" y="294434"/>
                      <a:pt x="1157275" y="299088"/>
                      <a:pt x="1190624" y="335999"/>
                    </a:cubicBezTo>
                    <a:cubicBezTo>
                      <a:pt x="1225800" y="374931"/>
                      <a:pt x="1222755" y="435008"/>
                      <a:pt x="1183823" y="470184"/>
                    </a:cubicBezTo>
                    <a:cubicBezTo>
                      <a:pt x="1144890" y="505360"/>
                      <a:pt x="1084814" y="502315"/>
                      <a:pt x="1049637" y="463382"/>
                    </a:cubicBezTo>
                    <a:cubicBezTo>
                      <a:pt x="1017332" y="427627"/>
                      <a:pt x="1017264" y="374040"/>
                      <a:pt x="1048911" y="339376"/>
                    </a:cubicBezTo>
                    <a:cubicBezTo>
                      <a:pt x="1024407" y="357612"/>
                      <a:pt x="989712" y="354061"/>
                      <a:pt x="968694" y="330799"/>
                    </a:cubicBezTo>
                    <a:cubicBezTo>
                      <a:pt x="951737" y="312031"/>
                      <a:pt x="948445" y="285703"/>
                      <a:pt x="958337" y="264087"/>
                    </a:cubicBezTo>
                    <a:cubicBezTo>
                      <a:pt x="922321" y="281509"/>
                      <a:pt x="877982" y="273396"/>
                      <a:pt x="849719" y="242114"/>
                    </a:cubicBezTo>
                    <a:cubicBezTo>
                      <a:pt x="814543" y="203182"/>
                      <a:pt x="817588" y="143105"/>
                      <a:pt x="856520" y="107929"/>
                    </a:cubicBezTo>
                    <a:cubicBezTo>
                      <a:pt x="895453" y="72753"/>
                      <a:pt x="955529" y="75798"/>
                      <a:pt x="990705" y="114731"/>
                    </a:cubicBezTo>
                    <a:close/>
                  </a:path>
                </a:pathLst>
              </a:custGeom>
              <a:solidFill>
                <a:srgbClr val="549E39">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alatino Linotype" panose="02040502050505030304"/>
                  <a:ea typeface="+mn-ea"/>
                  <a:cs typeface="+mn-cs"/>
                </a:endParaRPr>
              </a:p>
            </p:txBody>
          </p:sp>
          <p:sp>
            <p:nvSpPr>
              <p:cNvPr id="20" name="Rounded Rectangle 74">
                <a:extLst>
                  <a:ext uri="{FF2B5EF4-FFF2-40B4-BE49-F238E27FC236}">
                    <a16:creationId xmlns="" xmlns:a16="http://schemas.microsoft.com/office/drawing/2014/main" id="{E238E4F7-599F-D668-1287-D44F55EE0452}"/>
                  </a:ext>
                </a:extLst>
              </p:cNvPr>
              <p:cNvSpPr>
                <a:spLocks/>
              </p:cNvSpPr>
              <p:nvPr/>
            </p:nvSpPr>
            <p:spPr>
              <a:xfrm>
                <a:off x="6623216" y="2930837"/>
                <a:ext cx="1321283" cy="62743"/>
              </a:xfrm>
              <a:prstGeom prst="roundRect">
                <a:avLst>
                  <a:gd name="adj" fmla="val 50000"/>
                </a:avLst>
              </a:prstGeom>
              <a:solidFill>
                <a:srgbClr val="549E3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alatino Linotype" panose="02040502050505030304"/>
                  <a:ea typeface="+mn-ea"/>
                  <a:cs typeface="+mn-cs"/>
                </a:endParaRPr>
              </a:p>
            </p:txBody>
          </p:sp>
        </p:grpSp>
        <p:pic>
          <p:nvPicPr>
            <p:cNvPr id="12" name="Picture 11" descr="Icon&#10;&#10;Description automatically generated">
              <a:extLst>
                <a:ext uri="{FF2B5EF4-FFF2-40B4-BE49-F238E27FC236}">
                  <a16:creationId xmlns="" xmlns:a16="http://schemas.microsoft.com/office/drawing/2014/main" id="{AD58D7F0-2872-0F38-CF1A-C5A8A6BE79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7927" y="3653171"/>
              <a:ext cx="1691640" cy="1691640"/>
            </a:xfrm>
            <a:prstGeom prst="rect">
              <a:avLst/>
            </a:prstGeom>
          </p:spPr>
        </p:pic>
        <p:grpSp>
          <p:nvGrpSpPr>
            <p:cNvPr id="13" name="Group 12">
              <a:extLst>
                <a:ext uri="{FF2B5EF4-FFF2-40B4-BE49-F238E27FC236}">
                  <a16:creationId xmlns="" xmlns:a16="http://schemas.microsoft.com/office/drawing/2014/main" id="{2C853159-F91F-9929-3A74-D560B7AACC69}"/>
                </a:ext>
              </a:extLst>
            </p:cNvPr>
            <p:cNvGrpSpPr>
              <a:grpSpLocks noChangeAspect="1"/>
            </p:cNvGrpSpPr>
            <p:nvPr/>
          </p:nvGrpSpPr>
          <p:grpSpPr>
            <a:xfrm>
              <a:off x="8063681" y="3834042"/>
              <a:ext cx="1259840" cy="1259840"/>
              <a:chOff x="0" y="0"/>
              <a:chExt cx="1295400" cy="1295400"/>
            </a:xfrm>
          </p:grpSpPr>
          <p:sp>
            <p:nvSpPr>
              <p:cNvPr id="14" name="Oval 13">
                <a:extLst>
                  <a:ext uri="{FF2B5EF4-FFF2-40B4-BE49-F238E27FC236}">
                    <a16:creationId xmlns="" xmlns:a16="http://schemas.microsoft.com/office/drawing/2014/main" id="{3638CB53-D8FE-96FF-2F38-7947BBB6D5EC}"/>
                  </a:ext>
                </a:extLst>
              </p:cNvPr>
              <p:cNvSpPr/>
              <p:nvPr/>
            </p:nvSpPr>
            <p:spPr>
              <a:xfrm>
                <a:off x="0" y="0"/>
                <a:ext cx="1295400" cy="1295400"/>
              </a:xfrm>
              <a:prstGeom prst="ellipse">
                <a:avLst/>
              </a:prstGeom>
              <a:solidFill>
                <a:srgbClr val="80CB35"/>
              </a:solidFill>
              <a:ln w="25400" cap="flat" cmpd="sng" algn="ctr">
                <a:solidFill>
                  <a:srgbClr val="80CB35">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Palatino Linotype" panose="02040502050505030304"/>
                </a:endParaRPr>
              </a:p>
            </p:txBody>
          </p:sp>
          <p:grpSp>
            <p:nvGrpSpPr>
              <p:cNvPr id="15" name="Group 14">
                <a:extLst>
                  <a:ext uri="{FF2B5EF4-FFF2-40B4-BE49-F238E27FC236}">
                    <a16:creationId xmlns="" xmlns:a16="http://schemas.microsoft.com/office/drawing/2014/main" id="{F85C695D-3F5B-0B36-7B5F-5283B9714FD8}"/>
                  </a:ext>
                </a:extLst>
              </p:cNvPr>
              <p:cNvGrpSpPr/>
              <p:nvPr/>
            </p:nvGrpSpPr>
            <p:grpSpPr>
              <a:xfrm>
                <a:off x="263997" y="224663"/>
                <a:ext cx="767406" cy="846074"/>
                <a:chOff x="263997" y="224663"/>
                <a:chExt cx="767406" cy="846074"/>
              </a:xfrm>
              <a:solidFill>
                <a:srgbClr val="FFFFFF"/>
              </a:solidFill>
            </p:grpSpPr>
            <p:sp>
              <p:nvSpPr>
                <p:cNvPr id="16" name="Rectangle 2">
                  <a:extLst>
                    <a:ext uri="{FF2B5EF4-FFF2-40B4-BE49-F238E27FC236}">
                      <a16:creationId xmlns="" xmlns:a16="http://schemas.microsoft.com/office/drawing/2014/main" id="{2C3A7346-5338-1429-37D4-8AC0876E4835}"/>
                    </a:ext>
                  </a:extLst>
                </p:cNvPr>
                <p:cNvSpPr/>
                <p:nvPr/>
              </p:nvSpPr>
              <p:spPr>
                <a:xfrm>
                  <a:off x="374515" y="224663"/>
                  <a:ext cx="581868" cy="322586"/>
                </a:xfrm>
                <a:custGeom>
                  <a:avLst/>
                  <a:gdLst/>
                  <a:ahLst/>
                  <a:cxnLst/>
                  <a:rect l="l" t="t" r="r" b="b"/>
                  <a:pathLst>
                    <a:path w="581868" h="322586">
                      <a:moveTo>
                        <a:pt x="282283" y="83"/>
                      </a:moveTo>
                      <a:cubicBezTo>
                        <a:pt x="345224" y="900"/>
                        <a:pt x="409057" y="7671"/>
                        <a:pt x="429432" y="19800"/>
                      </a:cubicBezTo>
                      <a:cubicBezTo>
                        <a:pt x="456886" y="31134"/>
                        <a:pt x="491485" y="97235"/>
                        <a:pt x="516559" y="134762"/>
                      </a:cubicBezTo>
                      <a:lnTo>
                        <a:pt x="581868" y="97954"/>
                      </a:lnTo>
                      <a:lnTo>
                        <a:pt x="481223" y="274629"/>
                      </a:lnTo>
                      <a:lnTo>
                        <a:pt x="277765" y="285672"/>
                      </a:lnTo>
                      <a:lnTo>
                        <a:pt x="354981" y="239336"/>
                      </a:lnTo>
                      <a:cubicBezTo>
                        <a:pt x="332897" y="202816"/>
                        <a:pt x="306303" y="157274"/>
                        <a:pt x="283961" y="120280"/>
                      </a:cubicBezTo>
                      <a:lnTo>
                        <a:pt x="166687" y="322586"/>
                      </a:lnTo>
                      <a:lnTo>
                        <a:pt x="0" y="229717"/>
                      </a:lnTo>
                      <a:cubicBezTo>
                        <a:pt x="47531" y="159012"/>
                        <a:pt x="66601" y="52730"/>
                        <a:pt x="142475" y="17501"/>
                      </a:cubicBezTo>
                      <a:lnTo>
                        <a:pt x="140494" y="16086"/>
                      </a:lnTo>
                      <a:cubicBezTo>
                        <a:pt x="157296" y="4401"/>
                        <a:pt x="219343" y="-734"/>
                        <a:pt x="282283" y="83"/>
                      </a:cubicBezTo>
                      <a:close/>
                    </a:path>
                  </a:pathLst>
                </a:custGeom>
                <a:grp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Palatino Linotype" panose="02040502050505030304"/>
                  </a:endParaRPr>
                </a:p>
              </p:txBody>
            </p:sp>
            <p:sp>
              <p:nvSpPr>
                <p:cNvPr id="17" name="Rectangle 2">
                  <a:extLst>
                    <a:ext uri="{FF2B5EF4-FFF2-40B4-BE49-F238E27FC236}">
                      <a16:creationId xmlns="" xmlns:a16="http://schemas.microsoft.com/office/drawing/2014/main" id="{FAA715F4-E746-DE37-3EE7-5E4C55E28C8D}"/>
                    </a:ext>
                  </a:extLst>
                </p:cNvPr>
                <p:cNvSpPr/>
                <p:nvPr/>
              </p:nvSpPr>
              <p:spPr>
                <a:xfrm rot="7498483">
                  <a:off x="579175" y="618510"/>
                  <a:ext cx="581869" cy="322586"/>
                </a:xfrm>
                <a:custGeom>
                  <a:avLst/>
                  <a:gdLst/>
                  <a:ahLst/>
                  <a:cxnLst/>
                  <a:rect l="l" t="t" r="r" b="b"/>
                  <a:pathLst>
                    <a:path w="581869" h="322586">
                      <a:moveTo>
                        <a:pt x="0" y="229717"/>
                      </a:moveTo>
                      <a:cubicBezTo>
                        <a:pt x="47525" y="159021"/>
                        <a:pt x="66596" y="52756"/>
                        <a:pt x="142424" y="17464"/>
                      </a:cubicBezTo>
                      <a:lnTo>
                        <a:pt x="140494" y="16086"/>
                      </a:lnTo>
                      <a:cubicBezTo>
                        <a:pt x="174099" y="-7282"/>
                        <a:pt x="388683" y="-4457"/>
                        <a:pt x="429432" y="19801"/>
                      </a:cubicBezTo>
                      <a:cubicBezTo>
                        <a:pt x="456887" y="31134"/>
                        <a:pt x="491486" y="97235"/>
                        <a:pt x="516559" y="134762"/>
                      </a:cubicBezTo>
                      <a:lnTo>
                        <a:pt x="581869" y="97954"/>
                      </a:lnTo>
                      <a:lnTo>
                        <a:pt x="481224" y="274629"/>
                      </a:lnTo>
                      <a:lnTo>
                        <a:pt x="277765" y="285672"/>
                      </a:lnTo>
                      <a:lnTo>
                        <a:pt x="354982" y="239337"/>
                      </a:lnTo>
                      <a:cubicBezTo>
                        <a:pt x="332897" y="202817"/>
                        <a:pt x="306304" y="157274"/>
                        <a:pt x="283961" y="120280"/>
                      </a:cubicBezTo>
                      <a:lnTo>
                        <a:pt x="166687" y="322586"/>
                      </a:lnTo>
                      <a:close/>
                    </a:path>
                  </a:pathLst>
                </a:custGeom>
                <a:grp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Palatino Linotype" panose="02040502050505030304"/>
                  </a:endParaRPr>
                </a:p>
              </p:txBody>
            </p:sp>
            <p:sp>
              <p:nvSpPr>
                <p:cNvPr id="18" name="Rectangle 2">
                  <a:extLst>
                    <a:ext uri="{FF2B5EF4-FFF2-40B4-BE49-F238E27FC236}">
                      <a16:creationId xmlns="" xmlns:a16="http://schemas.microsoft.com/office/drawing/2014/main" id="{79BB2F6C-8C6F-AA97-1BEC-6F057E55F6B1}"/>
                    </a:ext>
                  </a:extLst>
                </p:cNvPr>
                <p:cNvSpPr/>
                <p:nvPr/>
              </p:nvSpPr>
              <p:spPr>
                <a:xfrm rot="14403402">
                  <a:off x="134356" y="587197"/>
                  <a:ext cx="581867" cy="322586"/>
                </a:xfrm>
                <a:custGeom>
                  <a:avLst/>
                  <a:gdLst/>
                  <a:ahLst/>
                  <a:cxnLst/>
                  <a:rect l="l" t="t" r="r" b="b"/>
                  <a:pathLst>
                    <a:path w="581867" h="322586">
                      <a:moveTo>
                        <a:pt x="481223" y="274629"/>
                      </a:moveTo>
                      <a:lnTo>
                        <a:pt x="277764" y="285672"/>
                      </a:lnTo>
                      <a:lnTo>
                        <a:pt x="354981" y="239337"/>
                      </a:lnTo>
                      <a:cubicBezTo>
                        <a:pt x="332897" y="202817"/>
                        <a:pt x="306303" y="157274"/>
                        <a:pt x="283960" y="120281"/>
                      </a:cubicBezTo>
                      <a:lnTo>
                        <a:pt x="166687" y="322586"/>
                      </a:lnTo>
                      <a:lnTo>
                        <a:pt x="0" y="229717"/>
                      </a:lnTo>
                      <a:cubicBezTo>
                        <a:pt x="47525" y="159021"/>
                        <a:pt x="66596" y="52756"/>
                        <a:pt x="142424" y="17464"/>
                      </a:cubicBezTo>
                      <a:lnTo>
                        <a:pt x="140493" y="16086"/>
                      </a:lnTo>
                      <a:cubicBezTo>
                        <a:pt x="174098" y="-7283"/>
                        <a:pt x="388682" y="-4457"/>
                        <a:pt x="429431" y="19800"/>
                      </a:cubicBezTo>
                      <a:cubicBezTo>
                        <a:pt x="456886" y="31134"/>
                        <a:pt x="491485" y="97235"/>
                        <a:pt x="516558" y="134762"/>
                      </a:cubicBezTo>
                      <a:lnTo>
                        <a:pt x="581867" y="97954"/>
                      </a:lnTo>
                      <a:close/>
                    </a:path>
                  </a:pathLst>
                </a:custGeom>
                <a:grp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Palatino Linotype" panose="02040502050505030304"/>
                  </a:endParaRPr>
                </a:p>
              </p:txBody>
            </p:sp>
          </p:grpSp>
        </p:grpSp>
      </p:grpSp>
    </p:spTree>
    <p:extLst>
      <p:ext uri="{BB962C8B-B14F-4D97-AF65-F5344CB8AC3E}">
        <p14:creationId xmlns:p14="http://schemas.microsoft.com/office/powerpoint/2010/main" val="27055324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 xmlns:a16="http://schemas.microsoft.com/office/drawing/2014/main" id="{CF99C541-1CA1-C5C1-631F-2B1B8E61BF45}"/>
              </a:ext>
            </a:extLst>
          </p:cNvPr>
          <p:cNvGraphicFramePr>
            <a:graphicFrameLocks noGrp="1"/>
          </p:cNvGraphicFramePr>
          <p:nvPr>
            <p:extLst>
              <p:ext uri="{D42A27DB-BD31-4B8C-83A1-F6EECF244321}">
                <p14:modId xmlns:p14="http://schemas.microsoft.com/office/powerpoint/2010/main" val="1909993963"/>
              </p:ext>
            </p:extLst>
          </p:nvPr>
        </p:nvGraphicFramePr>
        <p:xfrm>
          <a:off x="273269" y="110066"/>
          <a:ext cx="11655972" cy="457200"/>
        </p:xfrm>
        <a:graphic>
          <a:graphicData uri="http://schemas.openxmlformats.org/drawingml/2006/table">
            <a:tbl>
              <a:tblPr firstRow="1" bandRow="1">
                <a:tableStyleId>{93296810-A885-4BE3-A3E7-6D5BEEA58F35}</a:tableStyleId>
              </a:tblPr>
              <a:tblGrid>
                <a:gridCol w="11655972">
                  <a:extLst>
                    <a:ext uri="{9D8B030D-6E8A-4147-A177-3AD203B41FA5}">
                      <a16:colId xmlns="" xmlns:a16="http://schemas.microsoft.com/office/drawing/2014/main" val="3832995452"/>
                    </a:ext>
                  </a:extLst>
                </a:gridCol>
              </a:tblGrid>
              <a:tr h="370840">
                <a:tc>
                  <a:txBody>
                    <a:bodyPr/>
                    <a:lstStyle/>
                    <a:p>
                      <a:pPr algn="ctr"/>
                      <a:r>
                        <a:rPr lang="ru-RU" sz="2400" dirty="0">
                          <a:solidFill>
                            <a:srgbClr val="00B050"/>
                          </a:solidFill>
                        </a:rPr>
                        <a:t>Презентација публикација</a:t>
                      </a:r>
                      <a:endParaRPr lang="sr-Cyrl-RS" sz="2400" dirty="0">
                        <a:solidFill>
                          <a:srgbClr val="00B050"/>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sp>
        <p:nvSpPr>
          <p:cNvPr id="3" name="TextBox 2">
            <a:extLst>
              <a:ext uri="{FF2B5EF4-FFF2-40B4-BE49-F238E27FC236}">
                <a16:creationId xmlns="" xmlns:a16="http://schemas.microsoft.com/office/drawing/2014/main" id="{5207ED40-DCC8-9261-4C50-C1C61D815B3D}"/>
              </a:ext>
            </a:extLst>
          </p:cNvPr>
          <p:cNvSpPr txBox="1"/>
          <p:nvPr/>
        </p:nvSpPr>
        <p:spPr>
          <a:xfrm>
            <a:off x="610403" y="1969660"/>
            <a:ext cx="7932075" cy="2246769"/>
          </a:xfrm>
          <a:prstGeom prst="rect">
            <a:avLst/>
          </a:prstGeom>
          <a:noFill/>
        </p:spPr>
        <p:txBody>
          <a:bodyPr wrap="square">
            <a:spAutoFit/>
          </a:bodyPr>
          <a:lstStyle/>
          <a:p>
            <a:pPr marL="342900" lvl="0" indent="-342900" algn="just">
              <a:buFont typeface="Symbol" panose="05050102010706020507" pitchFamily="18" charset="2"/>
              <a:buChar char=""/>
            </a:pPr>
            <a:r>
              <a:rPr lang="sr-Cyrl-RS" sz="2800" b="1" kern="0" dirty="0">
                <a:solidFill>
                  <a:srgbClr val="009900"/>
                </a:solidFill>
                <a:effectLst/>
                <a:latin typeface="Calibri" panose="020F0502020204030204" pitchFamily="34" charset="0"/>
                <a:ea typeface="Times New Roman" panose="02020603050405020304" pitchFamily="18" charset="0"/>
                <a:cs typeface="Calibri" panose="020F0502020204030204" pitchFamily="34" charset="0"/>
              </a:rPr>
              <a:t>Озелењавање пословања – Приручник за тренере из организација за пословну подршку</a:t>
            </a:r>
            <a:endParaRPr lang="en-US" sz="2800" b="1" kern="100" dirty="0">
              <a:solidFill>
                <a:srgbClr val="0099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anose="05050102010706020507" pitchFamily="18" charset="2"/>
              <a:buChar char=""/>
            </a:pPr>
            <a:endParaRPr lang="sr-Cyrl-RS" sz="2800" kern="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anose="05050102010706020507" pitchFamily="18" charset="2"/>
              <a:buChar char=""/>
            </a:pPr>
            <a:r>
              <a:rPr lang="sr-Cyrl-RS" sz="2800" b="1" kern="0" dirty="0">
                <a:solidFill>
                  <a:srgbClr val="009900"/>
                </a:solidFill>
                <a:effectLst/>
                <a:latin typeface="Calibri" panose="020F0502020204030204" pitchFamily="34" charset="0"/>
                <a:ea typeface="Times New Roman" panose="02020603050405020304" pitchFamily="18" charset="0"/>
                <a:cs typeface="Calibri" panose="020F0502020204030204" pitchFamily="34" charset="0"/>
              </a:rPr>
              <a:t>Е-брошура: Зелена Европа - примери добре зелене праксе</a:t>
            </a:r>
            <a:endParaRPr lang="sr-Cyrl-RS" sz="2800" kern="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2" name="Picture 1">
            <a:extLst>
              <a:ext uri="{FF2B5EF4-FFF2-40B4-BE49-F238E27FC236}">
                <a16:creationId xmlns="" xmlns:a16="http://schemas.microsoft.com/office/drawing/2014/main" id="{BA9C7CB0-C006-4CA2-99E8-0E058C80CE4E}"/>
              </a:ext>
            </a:extLst>
          </p:cNvPr>
          <p:cNvPicPr>
            <a:picLocks noChangeAspect="1"/>
          </p:cNvPicPr>
          <p:nvPr/>
        </p:nvPicPr>
        <p:blipFill>
          <a:blip r:embed="rId2"/>
          <a:stretch>
            <a:fillRect/>
          </a:stretch>
        </p:blipFill>
        <p:spPr>
          <a:xfrm>
            <a:off x="9507837" y="2683230"/>
            <a:ext cx="2036240" cy="2914141"/>
          </a:xfrm>
          <a:prstGeom prst="rect">
            <a:avLst/>
          </a:prstGeom>
        </p:spPr>
      </p:pic>
      <p:pic>
        <p:nvPicPr>
          <p:cNvPr id="15" name="Picture 14">
            <a:extLst>
              <a:ext uri="{FF2B5EF4-FFF2-40B4-BE49-F238E27FC236}">
                <a16:creationId xmlns="" xmlns:a16="http://schemas.microsoft.com/office/drawing/2014/main" id="{798E37EE-7CF4-4ED5-AE06-8C2D91D8D370}"/>
              </a:ext>
            </a:extLst>
          </p:cNvPr>
          <p:cNvPicPr>
            <a:picLocks noChangeAspect="1"/>
          </p:cNvPicPr>
          <p:nvPr/>
        </p:nvPicPr>
        <p:blipFill>
          <a:blip r:embed="rId3"/>
          <a:stretch>
            <a:fillRect/>
          </a:stretch>
        </p:blipFill>
        <p:spPr>
          <a:xfrm>
            <a:off x="9608429" y="2755696"/>
            <a:ext cx="1835055" cy="1828959"/>
          </a:xfrm>
          <a:prstGeom prst="rect">
            <a:avLst/>
          </a:prstGeom>
        </p:spPr>
      </p:pic>
      <p:pic>
        <p:nvPicPr>
          <p:cNvPr id="16" name="Picture 15">
            <a:extLst>
              <a:ext uri="{FF2B5EF4-FFF2-40B4-BE49-F238E27FC236}">
                <a16:creationId xmlns="" xmlns:a16="http://schemas.microsoft.com/office/drawing/2014/main" id="{97CBDC3D-7165-4201-A585-70E24AE7175A}"/>
              </a:ext>
            </a:extLst>
          </p:cNvPr>
          <p:cNvPicPr>
            <a:picLocks noChangeAspect="1"/>
          </p:cNvPicPr>
          <p:nvPr/>
        </p:nvPicPr>
        <p:blipFill>
          <a:blip r:embed="rId4"/>
          <a:stretch>
            <a:fillRect/>
          </a:stretch>
        </p:blipFill>
        <p:spPr>
          <a:xfrm>
            <a:off x="9632815" y="2816662"/>
            <a:ext cx="1810669" cy="1767993"/>
          </a:xfrm>
          <a:prstGeom prst="rect">
            <a:avLst/>
          </a:prstGeom>
        </p:spPr>
      </p:pic>
      <p:pic>
        <p:nvPicPr>
          <p:cNvPr id="17" name="Picture 16">
            <a:extLst>
              <a:ext uri="{FF2B5EF4-FFF2-40B4-BE49-F238E27FC236}">
                <a16:creationId xmlns="" xmlns:a16="http://schemas.microsoft.com/office/drawing/2014/main" id="{F756A959-7462-4398-9C97-4FCDFCD7C624}"/>
              </a:ext>
            </a:extLst>
          </p:cNvPr>
          <p:cNvPicPr>
            <a:picLocks noChangeAspect="1"/>
          </p:cNvPicPr>
          <p:nvPr/>
        </p:nvPicPr>
        <p:blipFill>
          <a:blip r:embed="rId5"/>
          <a:stretch>
            <a:fillRect/>
          </a:stretch>
        </p:blipFill>
        <p:spPr>
          <a:xfrm>
            <a:off x="1608955" y="5618824"/>
            <a:ext cx="8974090" cy="585267"/>
          </a:xfrm>
          <a:prstGeom prst="rect">
            <a:avLst/>
          </a:prstGeom>
        </p:spPr>
      </p:pic>
      <p:pic>
        <p:nvPicPr>
          <p:cNvPr id="18" name="Picture 17">
            <a:extLst>
              <a:ext uri="{FF2B5EF4-FFF2-40B4-BE49-F238E27FC236}">
                <a16:creationId xmlns="" xmlns:a16="http://schemas.microsoft.com/office/drawing/2014/main" id="{EAE9D23F-A770-49AC-8EF9-6674A134FF59}"/>
              </a:ext>
            </a:extLst>
          </p:cNvPr>
          <p:cNvPicPr>
            <a:picLocks noChangeAspect="1"/>
          </p:cNvPicPr>
          <p:nvPr/>
        </p:nvPicPr>
        <p:blipFill>
          <a:blip r:embed="rId6"/>
          <a:stretch>
            <a:fillRect/>
          </a:stretch>
        </p:blipFill>
        <p:spPr>
          <a:xfrm>
            <a:off x="866046" y="5799935"/>
            <a:ext cx="676715" cy="566977"/>
          </a:xfrm>
          <a:prstGeom prst="rect">
            <a:avLst/>
          </a:prstGeom>
        </p:spPr>
      </p:pic>
      <p:pic>
        <p:nvPicPr>
          <p:cNvPr id="19" name="Picture 18">
            <a:extLst>
              <a:ext uri="{FF2B5EF4-FFF2-40B4-BE49-F238E27FC236}">
                <a16:creationId xmlns="" xmlns:a16="http://schemas.microsoft.com/office/drawing/2014/main" id="{1A7A5701-5916-4BAB-914C-982EDF6244D0}"/>
              </a:ext>
            </a:extLst>
          </p:cNvPr>
          <p:cNvPicPr>
            <a:picLocks noChangeAspect="1"/>
          </p:cNvPicPr>
          <p:nvPr/>
        </p:nvPicPr>
        <p:blipFill>
          <a:blip r:embed="rId7"/>
          <a:stretch>
            <a:fillRect/>
          </a:stretch>
        </p:blipFill>
        <p:spPr>
          <a:xfrm>
            <a:off x="2472322" y="4918986"/>
            <a:ext cx="1121761" cy="1164437"/>
          </a:xfrm>
          <a:prstGeom prst="rect">
            <a:avLst/>
          </a:prstGeom>
        </p:spPr>
      </p:pic>
      <p:pic>
        <p:nvPicPr>
          <p:cNvPr id="20" name="Picture 19">
            <a:extLst>
              <a:ext uri="{FF2B5EF4-FFF2-40B4-BE49-F238E27FC236}">
                <a16:creationId xmlns="" xmlns:a16="http://schemas.microsoft.com/office/drawing/2014/main" id="{A6D38C18-DCD5-442A-B4D2-A20AAF0622B8}"/>
              </a:ext>
            </a:extLst>
          </p:cNvPr>
          <p:cNvPicPr>
            <a:picLocks noChangeAspect="1"/>
          </p:cNvPicPr>
          <p:nvPr/>
        </p:nvPicPr>
        <p:blipFill>
          <a:blip r:embed="rId8"/>
          <a:stretch>
            <a:fillRect/>
          </a:stretch>
        </p:blipFill>
        <p:spPr>
          <a:xfrm>
            <a:off x="3607331" y="5595701"/>
            <a:ext cx="243861" cy="487722"/>
          </a:xfrm>
          <a:prstGeom prst="rect">
            <a:avLst/>
          </a:prstGeom>
        </p:spPr>
      </p:pic>
      <p:pic>
        <p:nvPicPr>
          <p:cNvPr id="21" name="Picture 20">
            <a:extLst>
              <a:ext uri="{FF2B5EF4-FFF2-40B4-BE49-F238E27FC236}">
                <a16:creationId xmlns="" xmlns:a16="http://schemas.microsoft.com/office/drawing/2014/main" id="{4A3BFD19-154D-4EE6-9C35-3BAABBC9BB9E}"/>
              </a:ext>
            </a:extLst>
          </p:cNvPr>
          <p:cNvPicPr>
            <a:picLocks noChangeAspect="1"/>
          </p:cNvPicPr>
          <p:nvPr/>
        </p:nvPicPr>
        <p:blipFill>
          <a:blip r:embed="rId9"/>
          <a:stretch>
            <a:fillRect/>
          </a:stretch>
        </p:blipFill>
        <p:spPr>
          <a:xfrm>
            <a:off x="3851192" y="4992144"/>
            <a:ext cx="335309" cy="1091279"/>
          </a:xfrm>
          <a:prstGeom prst="rect">
            <a:avLst/>
          </a:prstGeom>
        </p:spPr>
      </p:pic>
      <p:pic>
        <p:nvPicPr>
          <p:cNvPr id="22" name="Picture 21">
            <a:extLst>
              <a:ext uri="{FF2B5EF4-FFF2-40B4-BE49-F238E27FC236}">
                <a16:creationId xmlns="" xmlns:a16="http://schemas.microsoft.com/office/drawing/2014/main" id="{871D6AA5-C2BB-427F-98A8-A3F28DAF3B59}"/>
              </a:ext>
            </a:extLst>
          </p:cNvPr>
          <p:cNvPicPr>
            <a:picLocks noChangeAspect="1"/>
          </p:cNvPicPr>
          <p:nvPr/>
        </p:nvPicPr>
        <p:blipFill>
          <a:blip r:embed="rId10"/>
          <a:stretch>
            <a:fillRect/>
          </a:stretch>
        </p:blipFill>
        <p:spPr>
          <a:xfrm>
            <a:off x="4186501" y="5080631"/>
            <a:ext cx="390178" cy="999831"/>
          </a:xfrm>
          <a:prstGeom prst="rect">
            <a:avLst/>
          </a:prstGeom>
        </p:spPr>
      </p:pic>
      <p:pic>
        <p:nvPicPr>
          <p:cNvPr id="23" name="Picture 22">
            <a:extLst>
              <a:ext uri="{FF2B5EF4-FFF2-40B4-BE49-F238E27FC236}">
                <a16:creationId xmlns="" xmlns:a16="http://schemas.microsoft.com/office/drawing/2014/main" id="{CD2532D9-BA32-4FDE-95B2-7A66C78E6CCE}"/>
              </a:ext>
            </a:extLst>
          </p:cNvPr>
          <p:cNvPicPr>
            <a:picLocks noChangeAspect="1"/>
          </p:cNvPicPr>
          <p:nvPr/>
        </p:nvPicPr>
        <p:blipFill>
          <a:blip r:embed="rId11"/>
          <a:stretch>
            <a:fillRect/>
          </a:stretch>
        </p:blipFill>
        <p:spPr>
          <a:xfrm>
            <a:off x="4595526" y="5073973"/>
            <a:ext cx="482502" cy="993734"/>
          </a:xfrm>
          <a:prstGeom prst="rect">
            <a:avLst/>
          </a:prstGeom>
        </p:spPr>
      </p:pic>
      <p:pic>
        <p:nvPicPr>
          <p:cNvPr id="24" name="Picture 23">
            <a:extLst>
              <a:ext uri="{FF2B5EF4-FFF2-40B4-BE49-F238E27FC236}">
                <a16:creationId xmlns="" xmlns:a16="http://schemas.microsoft.com/office/drawing/2014/main" id="{6115F1F3-1FDE-4706-850C-017A02A7BBA5}"/>
              </a:ext>
            </a:extLst>
          </p:cNvPr>
          <p:cNvPicPr>
            <a:picLocks noChangeAspect="1"/>
          </p:cNvPicPr>
          <p:nvPr/>
        </p:nvPicPr>
        <p:blipFill>
          <a:blip r:embed="rId12"/>
          <a:stretch>
            <a:fillRect/>
          </a:stretch>
        </p:blipFill>
        <p:spPr>
          <a:xfrm>
            <a:off x="5121617" y="5129404"/>
            <a:ext cx="353599" cy="951058"/>
          </a:xfrm>
          <a:prstGeom prst="rect">
            <a:avLst/>
          </a:prstGeom>
        </p:spPr>
      </p:pic>
      <p:pic>
        <p:nvPicPr>
          <p:cNvPr id="25" name="Picture 24">
            <a:extLst>
              <a:ext uri="{FF2B5EF4-FFF2-40B4-BE49-F238E27FC236}">
                <a16:creationId xmlns="" xmlns:a16="http://schemas.microsoft.com/office/drawing/2014/main" id="{CE3E252B-679E-4FCA-A7A6-018CA61EED4C}"/>
              </a:ext>
            </a:extLst>
          </p:cNvPr>
          <p:cNvPicPr>
            <a:picLocks noChangeAspect="1"/>
          </p:cNvPicPr>
          <p:nvPr/>
        </p:nvPicPr>
        <p:blipFill>
          <a:blip r:embed="rId13"/>
          <a:stretch>
            <a:fillRect/>
          </a:stretch>
        </p:blipFill>
        <p:spPr>
          <a:xfrm>
            <a:off x="5518805" y="4854498"/>
            <a:ext cx="304826" cy="1213209"/>
          </a:xfrm>
          <a:prstGeom prst="rect">
            <a:avLst/>
          </a:prstGeom>
        </p:spPr>
      </p:pic>
      <p:pic>
        <p:nvPicPr>
          <p:cNvPr id="26" name="Picture 25">
            <a:extLst>
              <a:ext uri="{FF2B5EF4-FFF2-40B4-BE49-F238E27FC236}">
                <a16:creationId xmlns="" xmlns:a16="http://schemas.microsoft.com/office/drawing/2014/main" id="{AE3B1952-8CBC-4BB2-B8BA-A04A19446536}"/>
              </a:ext>
            </a:extLst>
          </p:cNvPr>
          <p:cNvPicPr>
            <a:picLocks noChangeAspect="1"/>
          </p:cNvPicPr>
          <p:nvPr/>
        </p:nvPicPr>
        <p:blipFill>
          <a:blip r:embed="rId14"/>
          <a:stretch>
            <a:fillRect/>
          </a:stretch>
        </p:blipFill>
        <p:spPr>
          <a:xfrm>
            <a:off x="5846042" y="5327474"/>
            <a:ext cx="249958" cy="731583"/>
          </a:xfrm>
          <a:prstGeom prst="rect">
            <a:avLst/>
          </a:prstGeom>
        </p:spPr>
      </p:pic>
      <p:pic>
        <p:nvPicPr>
          <p:cNvPr id="27" name="Picture 26">
            <a:extLst>
              <a:ext uri="{FF2B5EF4-FFF2-40B4-BE49-F238E27FC236}">
                <a16:creationId xmlns="" xmlns:a16="http://schemas.microsoft.com/office/drawing/2014/main" id="{D216C72A-9696-4694-B203-EE1D5105D144}"/>
              </a:ext>
            </a:extLst>
          </p:cNvPr>
          <p:cNvPicPr>
            <a:picLocks noChangeAspect="1"/>
          </p:cNvPicPr>
          <p:nvPr/>
        </p:nvPicPr>
        <p:blipFill>
          <a:blip r:embed="rId15"/>
          <a:stretch>
            <a:fillRect/>
          </a:stretch>
        </p:blipFill>
        <p:spPr>
          <a:xfrm>
            <a:off x="6187683" y="5580546"/>
            <a:ext cx="1511939" cy="493819"/>
          </a:xfrm>
          <a:prstGeom prst="rect">
            <a:avLst/>
          </a:prstGeom>
        </p:spPr>
      </p:pic>
      <p:pic>
        <p:nvPicPr>
          <p:cNvPr id="28" name="Picture 27">
            <a:extLst>
              <a:ext uri="{FF2B5EF4-FFF2-40B4-BE49-F238E27FC236}">
                <a16:creationId xmlns="" xmlns:a16="http://schemas.microsoft.com/office/drawing/2014/main" id="{62FC499D-520B-4C3E-BC80-CE2A2AE25CE8}"/>
              </a:ext>
            </a:extLst>
          </p:cNvPr>
          <p:cNvPicPr>
            <a:picLocks noChangeAspect="1"/>
          </p:cNvPicPr>
          <p:nvPr/>
        </p:nvPicPr>
        <p:blipFill>
          <a:blip r:embed="rId16"/>
          <a:stretch>
            <a:fillRect/>
          </a:stretch>
        </p:blipFill>
        <p:spPr>
          <a:xfrm>
            <a:off x="7712197" y="4629488"/>
            <a:ext cx="1097375" cy="1444877"/>
          </a:xfrm>
          <a:prstGeom prst="rect">
            <a:avLst/>
          </a:prstGeom>
        </p:spPr>
      </p:pic>
      <p:pic>
        <p:nvPicPr>
          <p:cNvPr id="29" name="Picture 28">
            <a:extLst>
              <a:ext uri="{FF2B5EF4-FFF2-40B4-BE49-F238E27FC236}">
                <a16:creationId xmlns="" xmlns:a16="http://schemas.microsoft.com/office/drawing/2014/main" id="{B0C6EFA1-9E1B-4A04-90F5-961E2DCA67F8}"/>
              </a:ext>
            </a:extLst>
          </p:cNvPr>
          <p:cNvPicPr>
            <a:picLocks noChangeAspect="1"/>
          </p:cNvPicPr>
          <p:nvPr/>
        </p:nvPicPr>
        <p:blipFill>
          <a:blip r:embed="rId17"/>
          <a:stretch>
            <a:fillRect/>
          </a:stretch>
        </p:blipFill>
        <p:spPr>
          <a:xfrm>
            <a:off x="8925381" y="4739225"/>
            <a:ext cx="890093" cy="1335140"/>
          </a:xfrm>
          <a:prstGeom prst="rect">
            <a:avLst/>
          </a:prstGeom>
        </p:spPr>
      </p:pic>
    </p:spTree>
    <p:extLst>
      <p:ext uri="{BB962C8B-B14F-4D97-AF65-F5344CB8AC3E}">
        <p14:creationId xmlns:p14="http://schemas.microsoft.com/office/powerpoint/2010/main" val="19997051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221594C-A7FF-44DE-958C-0DE00778F3B8}"/>
              </a:ext>
            </a:extLst>
          </p:cNvPr>
          <p:cNvSpPr>
            <a:spLocks noGrp="1"/>
          </p:cNvSpPr>
          <p:nvPr>
            <p:ph idx="1"/>
          </p:nvPr>
        </p:nvSpPr>
        <p:spPr>
          <a:xfrm>
            <a:off x="1098473" y="1173184"/>
            <a:ext cx="4817014" cy="5174350"/>
          </a:xfrm>
        </p:spPr>
        <p:txBody>
          <a:bodyPr>
            <a:normAutofit/>
          </a:bodyPr>
          <a:lstStyle/>
          <a:p>
            <a:pPr marL="0" indent="0">
              <a:buNone/>
            </a:pPr>
            <a:r>
              <a:rPr lang="ru-RU" sz="1400" b="1" dirty="0"/>
              <a:t>Садржај</a:t>
            </a:r>
          </a:p>
          <a:p>
            <a:pPr marL="0" indent="0">
              <a:buNone/>
            </a:pPr>
            <a:r>
              <a:rPr lang="ru-RU" sz="1400" b="1" dirty="0"/>
              <a:t>Листа скраћеница	</a:t>
            </a:r>
          </a:p>
          <a:p>
            <a:pPr>
              <a:buAutoNum type="arabicPeriod"/>
            </a:pPr>
            <a:r>
              <a:rPr lang="ru-RU" sz="1400" b="1" dirty="0"/>
              <a:t>Увод	</a:t>
            </a:r>
          </a:p>
          <a:p>
            <a:pPr>
              <a:buAutoNum type="arabicPeriod"/>
            </a:pPr>
            <a:r>
              <a:rPr lang="ru-RU" sz="1400" b="1" dirty="0"/>
              <a:t>2. Озелењавање пословања	</a:t>
            </a:r>
          </a:p>
          <a:p>
            <a:pPr>
              <a:buAutoNum type="arabicPeriod"/>
            </a:pPr>
            <a:r>
              <a:rPr lang="ru-RU" sz="1400" b="1" dirty="0"/>
              <a:t>3. Тренинг озелењавање пословања	</a:t>
            </a:r>
          </a:p>
          <a:p>
            <a:pPr marL="0" indent="0">
              <a:buNone/>
            </a:pPr>
            <a:r>
              <a:rPr lang="ru-RU" sz="1400" b="1" dirty="0"/>
              <a:t>3.1 Анализа потреба за обуком	</a:t>
            </a:r>
          </a:p>
          <a:p>
            <a:pPr marL="0" indent="0">
              <a:buNone/>
            </a:pPr>
            <a:r>
              <a:rPr lang="ru-RU" sz="1400" b="1" dirty="0"/>
              <a:t>3.2 Дизајн и развој обуке	</a:t>
            </a:r>
          </a:p>
          <a:p>
            <a:pPr marL="0" indent="0">
              <a:buNone/>
            </a:pPr>
            <a:r>
              <a:rPr lang="ru-RU" sz="1400" b="1" dirty="0"/>
              <a:t>3.2.1 Програм обуке	</a:t>
            </a:r>
          </a:p>
          <a:p>
            <a:pPr marL="0" indent="0">
              <a:buNone/>
            </a:pPr>
            <a:r>
              <a:rPr lang="ru-RU" sz="1400" b="1" dirty="0"/>
              <a:t>3.2.2 Планирање обуке	</a:t>
            </a:r>
          </a:p>
          <a:p>
            <a:pPr marL="0" indent="0">
              <a:buNone/>
            </a:pPr>
            <a:r>
              <a:rPr lang="ru-RU" sz="1400" b="1" dirty="0"/>
              <a:t>3.3 Извођење обуке	</a:t>
            </a:r>
          </a:p>
          <a:p>
            <a:pPr marL="0" indent="0">
              <a:buNone/>
            </a:pPr>
            <a:r>
              <a:rPr lang="ru-RU" sz="1400" b="1" dirty="0"/>
              <a:t>3.3.1 Методе и технике извођења обуке	</a:t>
            </a:r>
          </a:p>
          <a:p>
            <a:pPr marL="0" indent="0">
              <a:buNone/>
            </a:pPr>
            <a:r>
              <a:rPr lang="ru-RU" sz="1400" b="1" dirty="0"/>
              <a:t>3.3.2 Организација обуке	</a:t>
            </a:r>
          </a:p>
          <a:p>
            <a:pPr marL="0" indent="0">
              <a:buNone/>
            </a:pPr>
            <a:r>
              <a:rPr lang="ru-RU" sz="1400" b="1" dirty="0"/>
              <a:t>3.3.3 Ресурси и алати за извођење обуке	</a:t>
            </a:r>
          </a:p>
          <a:p>
            <a:pPr marL="0" indent="0">
              <a:buNone/>
            </a:pPr>
            <a:r>
              <a:rPr lang="ru-RU" sz="1400" b="1" dirty="0"/>
              <a:t>3.3.4 Менторинг	</a:t>
            </a:r>
          </a:p>
          <a:p>
            <a:pPr marL="0" indent="0">
              <a:buNone/>
            </a:pPr>
            <a:r>
              <a:rPr lang="ru-RU" sz="1400" b="1" dirty="0"/>
              <a:t>3.4 Мониторинг и евалуација обуке	</a:t>
            </a:r>
          </a:p>
          <a:p>
            <a:pPr marL="0" indent="0">
              <a:buNone/>
            </a:pPr>
            <a:r>
              <a:rPr lang="ru-RU" sz="1400" b="1" dirty="0"/>
              <a:t>4. Литература</a:t>
            </a:r>
            <a:r>
              <a:rPr lang="ru-RU" sz="1400" dirty="0"/>
              <a:t>	</a:t>
            </a:r>
          </a:p>
          <a:p>
            <a:pPr marL="0" indent="0">
              <a:buNone/>
            </a:pPr>
            <a:endParaRPr lang="ru-RU" sz="1200" dirty="0"/>
          </a:p>
          <a:p>
            <a:pPr marL="0" indent="0">
              <a:buNone/>
            </a:pPr>
            <a:endParaRPr lang="ru-RU" sz="1200" dirty="0"/>
          </a:p>
          <a:p>
            <a:endParaRPr lang="ru-RU" dirty="0"/>
          </a:p>
          <a:p>
            <a:endParaRPr lang="en-GB" dirty="0"/>
          </a:p>
        </p:txBody>
      </p:sp>
      <p:graphicFrame>
        <p:nvGraphicFramePr>
          <p:cNvPr id="4" name="Table 3">
            <a:extLst>
              <a:ext uri="{FF2B5EF4-FFF2-40B4-BE49-F238E27FC236}">
                <a16:creationId xmlns="" xmlns:a16="http://schemas.microsoft.com/office/drawing/2014/main" id="{A2CDD6BE-09D0-4965-AA2A-5820EDC71A90}"/>
              </a:ext>
            </a:extLst>
          </p:cNvPr>
          <p:cNvGraphicFramePr>
            <a:graphicFrameLocks noGrp="1"/>
          </p:cNvGraphicFramePr>
          <p:nvPr/>
        </p:nvGraphicFramePr>
        <p:xfrm>
          <a:off x="273268" y="289091"/>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 xmlns:a16="http://schemas.microsoft.com/office/drawing/2014/main" val="3832995452"/>
                    </a:ext>
                  </a:extLst>
                </a:gridCol>
              </a:tblGrid>
              <a:tr h="370840">
                <a:tc>
                  <a:txBody>
                    <a:bodyPr/>
                    <a:lstStyle/>
                    <a:p>
                      <a:pPr algn="ctr"/>
                      <a:r>
                        <a:rPr lang="ru-RU" sz="2000" dirty="0">
                          <a:solidFill>
                            <a:srgbClr val="00B050"/>
                          </a:solidFill>
                        </a:rPr>
                        <a:t>Озелењавање пословања - Приручник за тренере из организација за пословну подршку</a:t>
                      </a: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pic>
        <p:nvPicPr>
          <p:cNvPr id="2" name="Picture 1">
            <a:extLst>
              <a:ext uri="{FF2B5EF4-FFF2-40B4-BE49-F238E27FC236}">
                <a16:creationId xmlns="" xmlns:a16="http://schemas.microsoft.com/office/drawing/2014/main" id="{B050DFC0-C2BF-4351-85C1-DA88FA61C4E2}"/>
              </a:ext>
            </a:extLst>
          </p:cNvPr>
          <p:cNvPicPr>
            <a:picLocks noChangeAspect="1"/>
          </p:cNvPicPr>
          <p:nvPr/>
        </p:nvPicPr>
        <p:blipFill>
          <a:blip r:embed="rId2"/>
          <a:stretch>
            <a:fillRect/>
          </a:stretch>
        </p:blipFill>
        <p:spPr>
          <a:xfrm>
            <a:off x="6400801" y="995631"/>
            <a:ext cx="4236514" cy="5715744"/>
          </a:xfrm>
          <a:prstGeom prst="rect">
            <a:avLst/>
          </a:prstGeom>
        </p:spPr>
      </p:pic>
    </p:spTree>
    <p:extLst>
      <p:ext uri="{BB962C8B-B14F-4D97-AF65-F5344CB8AC3E}">
        <p14:creationId xmlns:p14="http://schemas.microsoft.com/office/powerpoint/2010/main" val="8230481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 xmlns:a16="http://schemas.microsoft.com/office/drawing/2014/main" id="{CF99C541-1CA1-C5C1-631F-2B1B8E61BF45}"/>
              </a:ext>
            </a:extLst>
          </p:cNvPr>
          <p:cNvGraphicFramePr>
            <a:graphicFrameLocks noGrp="1"/>
          </p:cNvGraphicFramePr>
          <p:nvPr/>
        </p:nvGraphicFramePr>
        <p:xfrm>
          <a:off x="268014" y="376766"/>
          <a:ext cx="11655972" cy="457200"/>
        </p:xfrm>
        <a:graphic>
          <a:graphicData uri="http://schemas.openxmlformats.org/drawingml/2006/table">
            <a:tbl>
              <a:tblPr firstRow="1" bandRow="1">
                <a:tableStyleId>{93296810-A885-4BE3-A3E7-6D5BEEA58F35}</a:tableStyleId>
              </a:tblPr>
              <a:tblGrid>
                <a:gridCol w="11655972">
                  <a:extLst>
                    <a:ext uri="{9D8B030D-6E8A-4147-A177-3AD203B41FA5}">
                      <a16:colId xmlns="" xmlns:a16="http://schemas.microsoft.com/office/drawing/2014/main" val="3832995452"/>
                    </a:ext>
                  </a:extLst>
                </a:gridCol>
              </a:tblGrid>
              <a:tr h="370840">
                <a:tc>
                  <a:txBody>
                    <a:bodyPr/>
                    <a:lstStyle/>
                    <a:p>
                      <a:pPr algn="ctr"/>
                      <a:r>
                        <a:rPr lang="sr-Cyrl-RS" sz="2400" dirty="0">
                          <a:solidFill>
                            <a:srgbClr val="00B050"/>
                          </a:solidFill>
                        </a:rPr>
                        <a:t>Брошура Зелена европа</a:t>
                      </a: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sp>
        <p:nvSpPr>
          <p:cNvPr id="3" name="TextBox 2">
            <a:extLst>
              <a:ext uri="{FF2B5EF4-FFF2-40B4-BE49-F238E27FC236}">
                <a16:creationId xmlns="" xmlns:a16="http://schemas.microsoft.com/office/drawing/2014/main" id="{CD4857B5-44C8-E4B2-E9AE-203BC8A0C56A}"/>
              </a:ext>
            </a:extLst>
          </p:cNvPr>
          <p:cNvSpPr txBox="1"/>
          <p:nvPr/>
        </p:nvSpPr>
        <p:spPr>
          <a:xfrm>
            <a:off x="769719" y="1897561"/>
            <a:ext cx="6944977" cy="3477875"/>
          </a:xfrm>
          <a:prstGeom prst="rect">
            <a:avLst/>
          </a:prstGeom>
          <a:noFill/>
        </p:spPr>
        <p:txBody>
          <a:bodyPr wrap="square">
            <a:spAutoFit/>
          </a:bodyPr>
          <a:lstStyle/>
          <a:p>
            <a:pPr marL="285750" indent="-285750" algn="just">
              <a:buFont typeface="Arial" panose="020B0604020202020204" pitchFamily="34" charset="0"/>
              <a:buChar char="•"/>
            </a:pPr>
            <a:r>
              <a:rPr lang="ru-RU" sz="2000" dirty="0"/>
              <a:t>Садржај</a:t>
            </a:r>
          </a:p>
          <a:p>
            <a:pPr marL="285750" indent="-285750" algn="just">
              <a:buFont typeface="Arial" panose="020B0604020202020204" pitchFamily="34" charset="0"/>
              <a:buChar char="•"/>
            </a:pPr>
            <a:r>
              <a:rPr lang="ru-RU" sz="2000" dirty="0"/>
              <a:t>Листа скраћеница	</a:t>
            </a:r>
          </a:p>
          <a:p>
            <a:pPr marL="285750" indent="-285750" algn="just">
              <a:buFont typeface="Arial" panose="020B0604020202020204" pitchFamily="34" charset="0"/>
              <a:buChar char="•"/>
            </a:pPr>
            <a:r>
              <a:rPr lang="ru-RU" sz="2000" dirty="0"/>
              <a:t>Увод	</a:t>
            </a:r>
          </a:p>
          <a:p>
            <a:pPr marL="285750" indent="-285750" algn="just">
              <a:buFont typeface="Arial" panose="020B0604020202020204" pitchFamily="34" charset="0"/>
              <a:buChar char="•"/>
            </a:pPr>
            <a:r>
              <a:rPr lang="ru-RU" sz="2000" dirty="0"/>
              <a:t>Озелењавање пословања	</a:t>
            </a:r>
          </a:p>
          <a:p>
            <a:pPr marL="285750" indent="-285750" algn="just">
              <a:buFont typeface="Arial" panose="020B0604020202020204" pitchFamily="34" charset="0"/>
              <a:buChar char="•"/>
            </a:pPr>
            <a:r>
              <a:rPr lang="ru-RU" sz="2000" dirty="0"/>
              <a:t>Зелена економија - примери добре праксе озелењавања пословања</a:t>
            </a:r>
          </a:p>
          <a:p>
            <a:pPr marL="285750" indent="-285750" algn="just">
              <a:buFont typeface="Arial" panose="020B0604020202020204" pitchFamily="34" charset="0"/>
              <a:buChar char="•"/>
            </a:pPr>
            <a:r>
              <a:rPr lang="ru-RU" sz="2000" dirty="0"/>
              <a:t>Рециклажа и смањење отпада</a:t>
            </a:r>
          </a:p>
          <a:p>
            <a:pPr marL="285750" indent="-285750" algn="just">
              <a:buFont typeface="Arial" panose="020B0604020202020204" pitchFamily="34" charset="0"/>
              <a:buChar char="•"/>
            </a:pPr>
            <a:r>
              <a:rPr lang="ru-RU" sz="2000" dirty="0"/>
              <a:t>Очување енергије и воде</a:t>
            </a:r>
          </a:p>
          <a:p>
            <a:pPr marL="285750" indent="-285750" algn="just">
              <a:buFont typeface="Arial" panose="020B0604020202020204" pitchFamily="34" charset="0"/>
              <a:buChar char="•"/>
            </a:pPr>
            <a:r>
              <a:rPr lang="ru-RU" sz="2000" dirty="0"/>
              <a:t>Спречавање загађења</a:t>
            </a:r>
          </a:p>
          <a:p>
            <a:pPr marL="285750" indent="-285750" algn="just">
              <a:buFont typeface="Arial" panose="020B0604020202020204" pitchFamily="34" charset="0"/>
              <a:buChar char="•"/>
            </a:pPr>
            <a:r>
              <a:rPr lang="ru-RU" sz="2000" dirty="0"/>
              <a:t>Зелена дистрибуција (паковање и одрживи транспорт) </a:t>
            </a:r>
          </a:p>
          <a:p>
            <a:pPr marL="285750" indent="-285750" algn="just">
              <a:buFont typeface="Arial" panose="020B0604020202020204" pitchFamily="34" charset="0"/>
              <a:buChar char="•"/>
            </a:pPr>
            <a:r>
              <a:rPr lang="ru-RU" sz="2000" dirty="0"/>
              <a:t>Зелене набавке и зелени финансијски инструменти</a:t>
            </a:r>
          </a:p>
        </p:txBody>
      </p:sp>
      <p:pic>
        <p:nvPicPr>
          <p:cNvPr id="2" name="Picture 1">
            <a:extLst>
              <a:ext uri="{FF2B5EF4-FFF2-40B4-BE49-F238E27FC236}">
                <a16:creationId xmlns="" xmlns:a16="http://schemas.microsoft.com/office/drawing/2014/main" id="{70AE43A2-A1B8-4045-B029-E224630CFA6F}"/>
              </a:ext>
            </a:extLst>
          </p:cNvPr>
          <p:cNvPicPr>
            <a:picLocks noChangeAspect="1"/>
          </p:cNvPicPr>
          <p:nvPr/>
        </p:nvPicPr>
        <p:blipFill rotWithShape="1">
          <a:blip r:embed="rId3"/>
          <a:srcRect t="1548" b="5198"/>
          <a:stretch/>
        </p:blipFill>
        <p:spPr>
          <a:xfrm>
            <a:off x="8149702" y="1505243"/>
            <a:ext cx="3343602" cy="4834206"/>
          </a:xfrm>
          <a:prstGeom prst="rect">
            <a:avLst/>
          </a:prstGeom>
        </p:spPr>
      </p:pic>
    </p:spTree>
    <p:extLst>
      <p:ext uri="{BB962C8B-B14F-4D97-AF65-F5344CB8AC3E}">
        <p14:creationId xmlns:p14="http://schemas.microsoft.com/office/powerpoint/2010/main" val="25075901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 xmlns:a16="http://schemas.microsoft.com/office/drawing/2014/main" id="{CF99C541-1CA1-C5C1-631F-2B1B8E61BF45}"/>
              </a:ext>
            </a:extLst>
          </p:cNvPr>
          <p:cNvGraphicFramePr>
            <a:graphicFrameLocks noGrp="1"/>
          </p:cNvGraphicFramePr>
          <p:nvPr/>
        </p:nvGraphicFramePr>
        <p:xfrm>
          <a:off x="273268" y="289091"/>
          <a:ext cx="11655972" cy="457200"/>
        </p:xfrm>
        <a:graphic>
          <a:graphicData uri="http://schemas.openxmlformats.org/drawingml/2006/table">
            <a:tbl>
              <a:tblPr firstRow="1" bandRow="1">
                <a:tableStyleId>{93296810-A885-4BE3-A3E7-6D5BEEA58F35}</a:tableStyleId>
              </a:tblPr>
              <a:tblGrid>
                <a:gridCol w="11655972">
                  <a:extLst>
                    <a:ext uri="{9D8B030D-6E8A-4147-A177-3AD203B41FA5}">
                      <a16:colId xmlns="" xmlns:a16="http://schemas.microsoft.com/office/drawing/2014/main" val="3832995452"/>
                    </a:ext>
                  </a:extLst>
                </a:gridCol>
              </a:tblGrid>
              <a:tr h="370840">
                <a:tc>
                  <a:txBody>
                    <a:bodyPr/>
                    <a:lstStyle/>
                    <a:p>
                      <a:pPr algn="ctr"/>
                      <a:r>
                        <a:rPr lang="sr-Cyrl-RS" sz="2400" dirty="0">
                          <a:solidFill>
                            <a:srgbClr val="00B050"/>
                          </a:solidFill>
                        </a:rPr>
                        <a:t>Озелењавање пословања</a:t>
                      </a: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sp>
        <p:nvSpPr>
          <p:cNvPr id="2" name="Rectangle 1">
            <a:extLst>
              <a:ext uri="{FF2B5EF4-FFF2-40B4-BE49-F238E27FC236}">
                <a16:creationId xmlns="" xmlns:a16="http://schemas.microsoft.com/office/drawing/2014/main" id="{2361D180-A97A-454E-B656-485502877D21}"/>
              </a:ext>
            </a:extLst>
          </p:cNvPr>
          <p:cNvSpPr/>
          <p:nvPr/>
        </p:nvSpPr>
        <p:spPr>
          <a:xfrm>
            <a:off x="463768" y="1110199"/>
            <a:ext cx="11465472" cy="4708981"/>
          </a:xfrm>
          <a:prstGeom prst="rect">
            <a:avLst/>
          </a:prstGeom>
        </p:spPr>
        <p:txBody>
          <a:bodyPr wrap="square">
            <a:spAutoFit/>
          </a:bodyPr>
          <a:lstStyle/>
          <a:p>
            <a:r>
              <a:rPr lang="ru-RU" sz="2000" dirty="0"/>
              <a:t>Озелењавање пословања  омогућује предузећима да направе значајне уштеде и да на крају побољшају своју конкурентност на тржиштима у земљи и иностранству.</a:t>
            </a:r>
          </a:p>
          <a:p>
            <a:r>
              <a:rPr lang="ru-RU" sz="2000" dirty="0"/>
              <a:t> </a:t>
            </a:r>
          </a:p>
          <a:p>
            <a:r>
              <a:rPr lang="ru-RU" sz="2000" dirty="0"/>
              <a:t>Конкурентске предности одрживости се јављају кроз већу ефикасност енергије и материјала, али подједнако, ако не и више путем повећане продуктивности рада. </a:t>
            </a:r>
          </a:p>
          <a:p>
            <a:endParaRPr lang="ru-RU" sz="2000" dirty="0"/>
          </a:p>
          <a:p>
            <a:r>
              <a:rPr lang="ru-RU" sz="2000" dirty="0"/>
              <a:t>Озелењавање пословања може смањити дугорочне трошкове јер предузећа проналазе нове начине да остваре уштеде и повећају профитне марже, такође, у  предузећу се  повећава продуктивност рада</a:t>
            </a:r>
          </a:p>
          <a:p>
            <a:endParaRPr lang="ru-RU" sz="2000" dirty="0"/>
          </a:p>
          <a:p>
            <a:r>
              <a:rPr lang="ru-RU" sz="2000" dirty="0"/>
              <a:t>Нова технологија, као и увођење еколошких стандарда, захтева од предузећа да мењају организациону праксу на начин који истовремено повећава знање и вештине запослених у односу на нове процесе, а самим тим и повећава продуктивност рада. </a:t>
            </a:r>
          </a:p>
          <a:p>
            <a:endParaRPr lang="ru-RU" sz="2000" dirty="0"/>
          </a:p>
          <a:p>
            <a:r>
              <a:rPr lang="ru-RU" sz="2000" dirty="0"/>
              <a:t>Запослени могу бити више посвећени предузећима која су усвојила стандарде заштите животне средине, што препознаје све већи део политике људских ресурса.</a:t>
            </a:r>
          </a:p>
        </p:txBody>
      </p:sp>
    </p:spTree>
    <p:extLst>
      <p:ext uri="{BB962C8B-B14F-4D97-AF65-F5344CB8AC3E}">
        <p14:creationId xmlns:p14="http://schemas.microsoft.com/office/powerpoint/2010/main" val="28654945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 xmlns:a16="http://schemas.microsoft.com/office/drawing/2014/main" id="{CF99C541-1CA1-C5C1-631F-2B1B8E61BF45}"/>
              </a:ext>
            </a:extLst>
          </p:cNvPr>
          <p:cNvGraphicFramePr>
            <a:graphicFrameLocks noGrp="1"/>
          </p:cNvGraphicFramePr>
          <p:nvPr/>
        </p:nvGraphicFramePr>
        <p:xfrm>
          <a:off x="273268" y="289091"/>
          <a:ext cx="11655972" cy="457200"/>
        </p:xfrm>
        <a:graphic>
          <a:graphicData uri="http://schemas.openxmlformats.org/drawingml/2006/table">
            <a:tbl>
              <a:tblPr firstRow="1" bandRow="1">
                <a:tableStyleId>{93296810-A885-4BE3-A3E7-6D5BEEA58F35}</a:tableStyleId>
              </a:tblPr>
              <a:tblGrid>
                <a:gridCol w="11655972">
                  <a:extLst>
                    <a:ext uri="{9D8B030D-6E8A-4147-A177-3AD203B41FA5}">
                      <a16:colId xmlns="" xmlns:a16="http://schemas.microsoft.com/office/drawing/2014/main" val="3832995452"/>
                    </a:ext>
                  </a:extLst>
                </a:gridCol>
              </a:tblGrid>
              <a:tr h="370840">
                <a:tc>
                  <a:txBody>
                    <a:bodyPr/>
                    <a:lstStyle/>
                    <a:p>
                      <a:pPr algn="ctr"/>
                      <a:r>
                        <a:rPr lang="ru-RU" sz="2400" dirty="0">
                          <a:solidFill>
                            <a:srgbClr val="00B050"/>
                          </a:solidFill>
                        </a:rPr>
                        <a:t>Зелена економија - примери добре праксе озелењавања пословања</a:t>
                      </a: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sp>
        <p:nvSpPr>
          <p:cNvPr id="3" name="Rectangle 2">
            <a:extLst>
              <a:ext uri="{FF2B5EF4-FFF2-40B4-BE49-F238E27FC236}">
                <a16:creationId xmlns="" xmlns:a16="http://schemas.microsoft.com/office/drawing/2014/main" id="{E3996664-7AE0-47F4-B18E-571AE13CDAB7}"/>
              </a:ext>
            </a:extLst>
          </p:cNvPr>
          <p:cNvSpPr/>
          <p:nvPr/>
        </p:nvSpPr>
        <p:spPr>
          <a:xfrm>
            <a:off x="464232" y="1041023"/>
            <a:ext cx="10775853" cy="5909310"/>
          </a:xfrm>
          <a:prstGeom prst="rect">
            <a:avLst/>
          </a:prstGeom>
        </p:spPr>
        <p:txBody>
          <a:bodyPr wrap="square">
            <a:spAutoFit/>
          </a:bodyPr>
          <a:lstStyle/>
          <a:p>
            <a:pPr algn="just"/>
            <a:r>
              <a:rPr lang="ru-RU" sz="2000" dirty="0"/>
              <a:t>Зелена економија подразумева одрживи економски развој који смањује негативан утицај на животну средин и истовремено промовише социјалну правду и економски раст. </a:t>
            </a:r>
          </a:p>
          <a:p>
            <a:pPr algn="just"/>
            <a:endParaRPr lang="ru-RU" sz="2000" dirty="0"/>
          </a:p>
          <a:p>
            <a:pPr algn="just"/>
            <a:r>
              <a:rPr lang="ru-RU" sz="2000" dirty="0"/>
              <a:t>Примери добре праксе  показују како пословање може да се трансформише у складу са принципима зелене економије, доприносећи глобалним напорима за борбу против климатских промена и очување ресурса. </a:t>
            </a:r>
          </a:p>
          <a:p>
            <a:pPr algn="just"/>
            <a:endParaRPr lang="ru-RU" sz="2000" dirty="0"/>
          </a:p>
          <a:p>
            <a:pPr algn="just"/>
            <a:r>
              <a:rPr lang="ru-RU" sz="2000" dirty="0"/>
              <a:t>Примери добре праксе из области зелене економије могу снажно мотивисати и подстакнути микро, мала и средња предузећа (МСП) да започну процес зелене трансформације.</a:t>
            </a:r>
          </a:p>
          <a:p>
            <a:pPr algn="just"/>
            <a:endParaRPr lang="ru-RU" sz="2000" dirty="0"/>
          </a:p>
          <a:p>
            <a:pPr algn="just"/>
            <a:r>
              <a:rPr lang="ru-RU" sz="2000" dirty="0"/>
              <a:t>Примери добре праксе служе као конкретан доказ да зелена трансформација није само могућа, већ и исплатива, што подстиче МСП да започну свој пут ка одрживости.</a:t>
            </a:r>
          </a:p>
          <a:p>
            <a:pPr algn="just"/>
            <a:endParaRPr lang="ru-RU" sz="2000" dirty="0"/>
          </a:p>
          <a:p>
            <a:pPr algn="just"/>
            <a:r>
              <a:rPr lang="ru-RU" sz="2000" dirty="0"/>
              <a:t>Коришћење примера добре праксе инспирише МСП да развију одрживе стратегије, смање трошкове, задовоље купце и остану релевантна у све више еколошки оријентисаној економији. </a:t>
            </a:r>
          </a:p>
          <a:p>
            <a:pPr algn="just"/>
            <a:endParaRPr lang="ru-RU" sz="2000" dirty="0"/>
          </a:p>
          <a:p>
            <a:pPr algn="just"/>
            <a:r>
              <a:rPr lang="ru-RU" sz="2000" dirty="0"/>
              <a:t>Озелењавање пословања представља практичну примену принципа зелене економије у компанијама и организацијама. </a:t>
            </a:r>
          </a:p>
          <a:p>
            <a:pPr algn="just"/>
            <a:endParaRPr lang="ru-RU" dirty="0"/>
          </a:p>
        </p:txBody>
      </p:sp>
    </p:spTree>
    <p:extLst>
      <p:ext uri="{BB962C8B-B14F-4D97-AF65-F5344CB8AC3E}">
        <p14:creationId xmlns:p14="http://schemas.microsoft.com/office/powerpoint/2010/main" val="2677969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 xmlns:a16="http://schemas.microsoft.com/office/drawing/2014/main" id="{CF99C541-1CA1-C5C1-631F-2B1B8E61BF45}"/>
              </a:ext>
            </a:extLst>
          </p:cNvPr>
          <p:cNvGraphicFramePr>
            <a:graphicFrameLocks noGrp="1"/>
          </p:cNvGraphicFramePr>
          <p:nvPr>
            <p:extLst>
              <p:ext uri="{D42A27DB-BD31-4B8C-83A1-F6EECF244321}">
                <p14:modId xmlns:p14="http://schemas.microsoft.com/office/powerpoint/2010/main" val="2327395525"/>
              </p:ext>
            </p:extLst>
          </p:nvPr>
        </p:nvGraphicFramePr>
        <p:xfrm>
          <a:off x="334161" y="435006"/>
          <a:ext cx="10958235" cy="541538"/>
        </p:xfrm>
        <a:graphic>
          <a:graphicData uri="http://schemas.openxmlformats.org/drawingml/2006/table">
            <a:tbl>
              <a:tblPr firstRow="1" bandRow="1">
                <a:tableStyleId>{93296810-A885-4BE3-A3E7-6D5BEEA58F35}</a:tableStyleId>
              </a:tblPr>
              <a:tblGrid>
                <a:gridCol w="10958235">
                  <a:extLst>
                    <a:ext uri="{9D8B030D-6E8A-4147-A177-3AD203B41FA5}">
                      <a16:colId xmlns="" xmlns:a16="http://schemas.microsoft.com/office/drawing/2014/main" val="3832995452"/>
                    </a:ext>
                  </a:extLst>
                </a:gridCol>
              </a:tblGrid>
              <a:tr h="541538">
                <a:tc>
                  <a:txBody>
                    <a:bodyPr/>
                    <a:lstStyle/>
                    <a:p>
                      <a:pPr algn="ctr"/>
                      <a:r>
                        <a:rPr lang="sr-Cyrl-RS" sz="2800" dirty="0">
                          <a:solidFill>
                            <a:srgbClr val="009900"/>
                          </a:solidFill>
                        </a:rPr>
                        <a:t>Циљеви обуке – Исходи обуке </a:t>
                      </a: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sp>
        <p:nvSpPr>
          <p:cNvPr id="4" name="Rectangle 3">
            <a:extLst>
              <a:ext uri="{FF2B5EF4-FFF2-40B4-BE49-F238E27FC236}">
                <a16:creationId xmlns="" xmlns:a16="http://schemas.microsoft.com/office/drawing/2014/main" id="{39A94421-CB14-4A6F-A447-DA65E26A8D09}"/>
              </a:ext>
            </a:extLst>
          </p:cNvPr>
          <p:cNvSpPr/>
          <p:nvPr/>
        </p:nvSpPr>
        <p:spPr>
          <a:xfrm>
            <a:off x="172998" y="1067004"/>
            <a:ext cx="5640280" cy="3724096"/>
          </a:xfrm>
          <a:prstGeom prst="rect">
            <a:avLst/>
          </a:prstGeom>
        </p:spPr>
        <p:txBody>
          <a:bodyPr wrap="square">
            <a:spAutoFit/>
          </a:bodyPr>
          <a:lstStyle/>
          <a:p>
            <a:r>
              <a:rPr lang="ru-RU" b="1" dirty="0"/>
              <a:t>Циљеви обуке: </a:t>
            </a:r>
          </a:p>
          <a:p>
            <a:endParaRPr lang="ru-RU" dirty="0"/>
          </a:p>
          <a:p>
            <a:r>
              <a:rPr lang="ru-RU" sz="2000" dirty="0"/>
              <a:t>1)	Унапређење компетенције тренера из организација за пословну подршку (ОПП) за реализацију обука из озелењавања пословања МСП-а.</a:t>
            </a:r>
          </a:p>
          <a:p>
            <a:r>
              <a:rPr lang="ru-RU" sz="2000" dirty="0"/>
              <a:t>2)	Размена научених лекција и искуства са реализованих обука из зеленог пословања у Србији</a:t>
            </a:r>
          </a:p>
          <a:p>
            <a:r>
              <a:rPr lang="ru-RU" sz="2000" dirty="0"/>
              <a:t>3)	Заједничко учење кроз рад тренера/полазника (Learning-by-doing) на развоју програма и алата за озелењавање пословања </a:t>
            </a:r>
          </a:p>
        </p:txBody>
      </p:sp>
      <p:sp>
        <p:nvSpPr>
          <p:cNvPr id="5" name="Rectangle 4">
            <a:extLst>
              <a:ext uri="{FF2B5EF4-FFF2-40B4-BE49-F238E27FC236}">
                <a16:creationId xmlns="" xmlns:a16="http://schemas.microsoft.com/office/drawing/2014/main" id="{BC852EDA-7CB4-4A49-A62F-415D0381874B}"/>
              </a:ext>
            </a:extLst>
          </p:cNvPr>
          <p:cNvSpPr/>
          <p:nvPr/>
        </p:nvSpPr>
        <p:spPr>
          <a:xfrm>
            <a:off x="5225872" y="3585737"/>
            <a:ext cx="6218924" cy="369332"/>
          </a:xfrm>
          <a:prstGeom prst="rect">
            <a:avLst/>
          </a:prstGeom>
        </p:spPr>
        <p:txBody>
          <a:bodyPr wrap="square">
            <a:spAutoFit/>
          </a:bodyPr>
          <a:lstStyle/>
          <a:p>
            <a:r>
              <a:rPr lang="ru-RU" dirty="0"/>
              <a:t>	</a:t>
            </a:r>
          </a:p>
        </p:txBody>
      </p:sp>
      <p:sp>
        <p:nvSpPr>
          <p:cNvPr id="2" name="Rectangle 1">
            <a:extLst>
              <a:ext uri="{FF2B5EF4-FFF2-40B4-BE49-F238E27FC236}">
                <a16:creationId xmlns="" xmlns:a16="http://schemas.microsoft.com/office/drawing/2014/main" id="{EAF8F01E-39FA-45AB-BA5B-E8D54F6D91E1}"/>
              </a:ext>
            </a:extLst>
          </p:cNvPr>
          <p:cNvSpPr/>
          <p:nvPr/>
        </p:nvSpPr>
        <p:spPr>
          <a:xfrm>
            <a:off x="5813278" y="3034901"/>
            <a:ext cx="6096000" cy="3477875"/>
          </a:xfrm>
          <a:prstGeom prst="rect">
            <a:avLst/>
          </a:prstGeom>
        </p:spPr>
        <p:txBody>
          <a:bodyPr>
            <a:spAutoFit/>
          </a:bodyPr>
          <a:lstStyle/>
          <a:p>
            <a:r>
              <a:rPr lang="ru-RU" sz="2000" b="1" dirty="0"/>
              <a:t>На крају обуке моћи ћете да: </a:t>
            </a:r>
          </a:p>
          <a:p>
            <a:pPr marL="285750" indent="-285750">
              <a:buFont typeface="Arial" panose="020B0604020202020204" pitchFamily="34" charset="0"/>
              <a:buChar char="•"/>
            </a:pPr>
            <a:r>
              <a:rPr lang="ru-RU" sz="2000" dirty="0"/>
              <a:t>разумете циклус обуке</a:t>
            </a:r>
          </a:p>
          <a:p>
            <a:pPr marL="285750" indent="-285750">
              <a:buFont typeface="Arial" panose="020B0604020202020204" pitchFamily="34" charset="0"/>
              <a:buChar char="•"/>
            </a:pPr>
            <a:r>
              <a:rPr lang="ru-RU" sz="2000" dirty="0"/>
              <a:t>идентификујете потребу за обуком </a:t>
            </a:r>
          </a:p>
          <a:p>
            <a:pPr marL="285750" indent="-285750">
              <a:buFont typeface="Arial" panose="020B0604020202020204" pitchFamily="34" charset="0"/>
              <a:buChar char="•"/>
            </a:pPr>
            <a:r>
              <a:rPr lang="ru-RU" sz="2000" dirty="0"/>
              <a:t>планирате и осмислите обуку тако да задовољи потребе полазника</a:t>
            </a:r>
          </a:p>
          <a:p>
            <a:pPr marL="285750" indent="-285750">
              <a:buFont typeface="Arial" panose="020B0604020202020204" pitchFamily="34" charset="0"/>
              <a:buChar char="•"/>
            </a:pPr>
            <a:r>
              <a:rPr lang="ru-RU" sz="2000" dirty="0"/>
              <a:t>примените различите методе учења </a:t>
            </a:r>
          </a:p>
          <a:p>
            <a:pPr marL="285750" indent="-285750">
              <a:buFont typeface="Arial" panose="020B0604020202020204" pitchFamily="34" charset="0"/>
              <a:buChar char="•"/>
            </a:pPr>
            <a:r>
              <a:rPr lang="ru-RU" sz="2000" dirty="0"/>
              <a:t>изведете део обуке ефективно и у складу са препорученим стандардима квалитета </a:t>
            </a:r>
          </a:p>
          <a:p>
            <a:pPr marL="285750" indent="-285750">
              <a:buFont typeface="Arial" panose="020B0604020202020204" pitchFamily="34" charset="0"/>
              <a:buChar char="•"/>
            </a:pPr>
            <a:r>
              <a:rPr lang="ru-RU" sz="2000" dirty="0"/>
              <a:t>преиспитате напредак и оцените ефективност извођења обуке и учења</a:t>
            </a:r>
          </a:p>
          <a:p>
            <a:r>
              <a:rPr lang="ru-RU" sz="2000" b="1" dirty="0">
                <a:solidFill>
                  <a:srgbClr val="009900"/>
                </a:solidFill>
              </a:rPr>
              <a:t>И све то везано за озелењавање пословања</a:t>
            </a:r>
            <a:endParaRPr lang="en-GB" sz="2000" b="1" dirty="0">
              <a:solidFill>
                <a:srgbClr val="009900"/>
              </a:solidFill>
            </a:endParaRPr>
          </a:p>
        </p:txBody>
      </p:sp>
      <p:pic>
        <p:nvPicPr>
          <p:cNvPr id="3" name="Picture 2">
            <a:extLst>
              <a:ext uri="{FF2B5EF4-FFF2-40B4-BE49-F238E27FC236}">
                <a16:creationId xmlns="" xmlns:a16="http://schemas.microsoft.com/office/drawing/2014/main" id="{39D5E5EA-B1B5-4618-B1DE-369944CB7F03}"/>
              </a:ext>
            </a:extLst>
          </p:cNvPr>
          <p:cNvPicPr>
            <a:picLocks noChangeAspect="1"/>
          </p:cNvPicPr>
          <p:nvPr/>
        </p:nvPicPr>
        <p:blipFill>
          <a:blip r:embed="rId3"/>
          <a:stretch>
            <a:fillRect/>
          </a:stretch>
        </p:blipFill>
        <p:spPr>
          <a:xfrm>
            <a:off x="1228263" y="4881560"/>
            <a:ext cx="2466614" cy="1749200"/>
          </a:xfrm>
          <a:prstGeom prst="rect">
            <a:avLst/>
          </a:prstGeom>
        </p:spPr>
      </p:pic>
      <p:pic>
        <p:nvPicPr>
          <p:cNvPr id="6" name="Picture 5">
            <a:extLst>
              <a:ext uri="{FF2B5EF4-FFF2-40B4-BE49-F238E27FC236}">
                <a16:creationId xmlns="" xmlns:a16="http://schemas.microsoft.com/office/drawing/2014/main" id="{BF47EDDB-2A3B-42DE-BAF5-39A0DCF2B928}"/>
              </a:ext>
            </a:extLst>
          </p:cNvPr>
          <p:cNvPicPr>
            <a:picLocks noChangeAspect="1"/>
          </p:cNvPicPr>
          <p:nvPr/>
        </p:nvPicPr>
        <p:blipFill>
          <a:blip r:embed="rId4"/>
          <a:stretch>
            <a:fillRect/>
          </a:stretch>
        </p:blipFill>
        <p:spPr>
          <a:xfrm>
            <a:off x="8580360" y="1740023"/>
            <a:ext cx="644438" cy="600747"/>
          </a:xfrm>
          <a:prstGeom prst="rect">
            <a:avLst/>
          </a:prstGeom>
        </p:spPr>
      </p:pic>
      <p:pic>
        <p:nvPicPr>
          <p:cNvPr id="7" name="Picture 6">
            <a:extLst>
              <a:ext uri="{FF2B5EF4-FFF2-40B4-BE49-F238E27FC236}">
                <a16:creationId xmlns="" xmlns:a16="http://schemas.microsoft.com/office/drawing/2014/main" id="{895E1397-4C81-44F8-96C6-678ED6345F5E}"/>
              </a:ext>
            </a:extLst>
          </p:cNvPr>
          <p:cNvPicPr>
            <a:picLocks noChangeAspect="1"/>
          </p:cNvPicPr>
          <p:nvPr/>
        </p:nvPicPr>
        <p:blipFill>
          <a:blip r:embed="rId5"/>
          <a:stretch>
            <a:fillRect/>
          </a:stretch>
        </p:blipFill>
        <p:spPr>
          <a:xfrm>
            <a:off x="9544060" y="1770256"/>
            <a:ext cx="696116" cy="589929"/>
          </a:xfrm>
          <a:prstGeom prst="rect">
            <a:avLst/>
          </a:prstGeom>
        </p:spPr>
      </p:pic>
      <p:pic>
        <p:nvPicPr>
          <p:cNvPr id="8" name="Picture 7">
            <a:extLst>
              <a:ext uri="{FF2B5EF4-FFF2-40B4-BE49-F238E27FC236}">
                <a16:creationId xmlns="" xmlns:a16="http://schemas.microsoft.com/office/drawing/2014/main" id="{6BB3E0CE-BD20-4935-9845-39215FD7CC9A}"/>
              </a:ext>
            </a:extLst>
          </p:cNvPr>
          <p:cNvPicPr>
            <a:picLocks noChangeAspect="1"/>
          </p:cNvPicPr>
          <p:nvPr/>
        </p:nvPicPr>
        <p:blipFill>
          <a:blip r:embed="rId6"/>
          <a:stretch>
            <a:fillRect/>
          </a:stretch>
        </p:blipFill>
        <p:spPr>
          <a:xfrm>
            <a:off x="10571886" y="1685075"/>
            <a:ext cx="482777" cy="698756"/>
          </a:xfrm>
          <a:prstGeom prst="rect">
            <a:avLst/>
          </a:prstGeom>
        </p:spPr>
      </p:pic>
      <p:pic>
        <p:nvPicPr>
          <p:cNvPr id="9" name="Picture 8">
            <a:extLst>
              <a:ext uri="{FF2B5EF4-FFF2-40B4-BE49-F238E27FC236}">
                <a16:creationId xmlns="" xmlns:a16="http://schemas.microsoft.com/office/drawing/2014/main" id="{061D7CCA-1946-4E9C-992C-8FD83A489F92}"/>
              </a:ext>
            </a:extLst>
          </p:cNvPr>
          <p:cNvPicPr>
            <a:picLocks noChangeAspect="1"/>
          </p:cNvPicPr>
          <p:nvPr/>
        </p:nvPicPr>
        <p:blipFill>
          <a:blip r:embed="rId7"/>
          <a:stretch>
            <a:fillRect/>
          </a:stretch>
        </p:blipFill>
        <p:spPr>
          <a:xfrm>
            <a:off x="6977849" y="1670676"/>
            <a:ext cx="1089237" cy="734486"/>
          </a:xfrm>
          <a:prstGeom prst="rect">
            <a:avLst/>
          </a:prstGeom>
        </p:spPr>
      </p:pic>
    </p:spTree>
    <p:extLst>
      <p:ext uri="{BB962C8B-B14F-4D97-AF65-F5344CB8AC3E}">
        <p14:creationId xmlns:p14="http://schemas.microsoft.com/office/powerpoint/2010/main" val="31572341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 xmlns:a16="http://schemas.microsoft.com/office/drawing/2014/main" id="{CF99C541-1CA1-C5C1-631F-2B1B8E61BF45}"/>
              </a:ext>
            </a:extLst>
          </p:cNvPr>
          <p:cNvGraphicFramePr>
            <a:graphicFrameLocks noGrp="1"/>
          </p:cNvGraphicFramePr>
          <p:nvPr/>
        </p:nvGraphicFramePr>
        <p:xfrm>
          <a:off x="268014" y="190617"/>
          <a:ext cx="11655972" cy="457200"/>
        </p:xfrm>
        <a:graphic>
          <a:graphicData uri="http://schemas.openxmlformats.org/drawingml/2006/table">
            <a:tbl>
              <a:tblPr firstRow="1" bandRow="1">
                <a:tableStyleId>{93296810-A885-4BE3-A3E7-6D5BEEA58F35}</a:tableStyleId>
              </a:tblPr>
              <a:tblGrid>
                <a:gridCol w="11655972">
                  <a:extLst>
                    <a:ext uri="{9D8B030D-6E8A-4147-A177-3AD203B41FA5}">
                      <a16:colId xmlns="" xmlns:a16="http://schemas.microsoft.com/office/drawing/2014/main" val="3832995452"/>
                    </a:ext>
                  </a:extLst>
                </a:gridCol>
              </a:tblGrid>
              <a:tr h="370840">
                <a:tc>
                  <a:txBody>
                    <a:bodyPr/>
                    <a:lstStyle/>
                    <a:p>
                      <a:pPr algn="ctr"/>
                      <a:r>
                        <a:rPr lang="sr-Cyrl-RS" sz="2400" dirty="0">
                          <a:solidFill>
                            <a:srgbClr val="00B050"/>
                          </a:solidFill>
                        </a:rPr>
                        <a:t>Рециклажа и смањење отпада</a:t>
                      </a: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sp>
        <p:nvSpPr>
          <p:cNvPr id="3" name="Rectangle 2">
            <a:extLst>
              <a:ext uri="{FF2B5EF4-FFF2-40B4-BE49-F238E27FC236}">
                <a16:creationId xmlns="" xmlns:a16="http://schemas.microsoft.com/office/drawing/2014/main" id="{E3996664-7AE0-47F4-B18E-571AE13CDAB7}"/>
              </a:ext>
            </a:extLst>
          </p:cNvPr>
          <p:cNvSpPr/>
          <p:nvPr/>
        </p:nvSpPr>
        <p:spPr>
          <a:xfrm>
            <a:off x="464232" y="1100075"/>
            <a:ext cx="10775853" cy="5109091"/>
          </a:xfrm>
          <a:prstGeom prst="rect">
            <a:avLst/>
          </a:prstGeom>
        </p:spPr>
        <p:txBody>
          <a:bodyPr wrap="square">
            <a:spAutoFit/>
          </a:bodyPr>
          <a:lstStyle/>
          <a:p>
            <a:pPr algn="just"/>
            <a:r>
              <a:rPr lang="ru-RU" dirty="0"/>
              <a:t>Рециклажа и смањење отпада су кључни механизми за очување природних ресурса и заштиту животне средине. Оне су фундаментални део глобалних напора за одрживост и представљају праксе које директно доприносе смањењу штетног утицаја људских активности на природу. У контексту растућих еколошких изазова, као што су климатске промене и прекомерна производња отпада, ове активности добијају све већи значај како у приватном тако иу јавном сектору.</a:t>
            </a:r>
          </a:p>
          <a:p>
            <a:pPr algn="just"/>
            <a:endParaRPr lang="ru-RU" dirty="0"/>
          </a:p>
          <a:p>
            <a:pPr algn="just"/>
            <a:r>
              <a:rPr lang="ru-RU" b="1" dirty="0"/>
              <a:t>Рециклажа</a:t>
            </a:r>
            <a:r>
              <a:rPr lang="ru-RU" dirty="0"/>
              <a:t> је процес у коме се коришћени материјали прикупљају, обрађују и претварају у нове производе. Овај процес значајно смањује потребну количину сировина, чиме се смањује емисија штетних гасова и потрошња енергије. Многи материјали се могу рециклирати, укључујући папир, пластику, стакло, метале и е-отпад.</a:t>
            </a:r>
          </a:p>
          <a:p>
            <a:pPr algn="just"/>
            <a:endParaRPr lang="ru-RU" b="1" dirty="0"/>
          </a:p>
          <a:p>
            <a:pPr algn="just"/>
            <a:r>
              <a:rPr lang="ru-RU" b="1" dirty="0"/>
              <a:t>Смањење отпада </a:t>
            </a:r>
            <a:r>
              <a:rPr lang="ru-RU" dirty="0"/>
              <a:t>обухвата активности на минимизирању количине отпада који настаје током производње, транспорта и потрошње. Такође укључује оптимизацију производних процеса и дизајнирање производа који користе мање материјала, што директно доприноси смањењу еколошког отиска производа.</a:t>
            </a:r>
          </a:p>
          <a:p>
            <a:pPr algn="just"/>
            <a:r>
              <a:rPr lang="ru-RU" dirty="0"/>
              <a:t>Ове стратегије су уско повезане са концептима циркуларне економије , где се материјали и производи користе дуже време, поправљају, поново користе и рециклирају, уместо да се бацају након прве употребе. Кружна економија је модел који подстиче компаније и заједнице да стварају мање отпада и ефикасније користе ресурсе.</a:t>
            </a:r>
          </a:p>
        </p:txBody>
      </p:sp>
    </p:spTree>
    <p:extLst>
      <p:ext uri="{BB962C8B-B14F-4D97-AF65-F5344CB8AC3E}">
        <p14:creationId xmlns:p14="http://schemas.microsoft.com/office/powerpoint/2010/main" val="38975398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 xmlns:a16="http://schemas.microsoft.com/office/drawing/2014/main" id="{CF99C541-1CA1-C5C1-631F-2B1B8E61BF45}"/>
              </a:ext>
            </a:extLst>
          </p:cNvPr>
          <p:cNvGraphicFramePr>
            <a:graphicFrameLocks noGrp="1"/>
          </p:cNvGraphicFramePr>
          <p:nvPr/>
        </p:nvGraphicFramePr>
        <p:xfrm>
          <a:off x="268014" y="190617"/>
          <a:ext cx="11655972" cy="457200"/>
        </p:xfrm>
        <a:graphic>
          <a:graphicData uri="http://schemas.openxmlformats.org/drawingml/2006/table">
            <a:tbl>
              <a:tblPr firstRow="1" bandRow="1">
                <a:tableStyleId>{93296810-A885-4BE3-A3E7-6D5BEEA58F35}</a:tableStyleId>
              </a:tblPr>
              <a:tblGrid>
                <a:gridCol w="11655972">
                  <a:extLst>
                    <a:ext uri="{9D8B030D-6E8A-4147-A177-3AD203B41FA5}">
                      <a16:colId xmlns="" xmlns:a16="http://schemas.microsoft.com/office/drawing/2014/main" val="3832995452"/>
                    </a:ext>
                  </a:extLst>
                </a:gridCol>
              </a:tblGrid>
              <a:tr h="370840">
                <a:tc>
                  <a:txBody>
                    <a:bodyPr/>
                    <a:lstStyle/>
                    <a:p>
                      <a:pPr algn="ctr"/>
                      <a:r>
                        <a:rPr lang="sr-Cyrl-RS" sz="2400" dirty="0">
                          <a:solidFill>
                            <a:srgbClr val="00B050"/>
                          </a:solidFill>
                        </a:rPr>
                        <a:t>Очување енергије и воде</a:t>
                      </a: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sp>
        <p:nvSpPr>
          <p:cNvPr id="2" name="Rectangle 1">
            <a:extLst>
              <a:ext uri="{FF2B5EF4-FFF2-40B4-BE49-F238E27FC236}">
                <a16:creationId xmlns="" xmlns:a16="http://schemas.microsoft.com/office/drawing/2014/main" id="{963A81F0-0362-45A7-93CE-29B25BF3CE7C}"/>
              </a:ext>
            </a:extLst>
          </p:cNvPr>
          <p:cNvSpPr/>
          <p:nvPr/>
        </p:nvSpPr>
        <p:spPr>
          <a:xfrm>
            <a:off x="717452" y="1132347"/>
            <a:ext cx="10986867" cy="4985980"/>
          </a:xfrm>
          <a:prstGeom prst="rect">
            <a:avLst/>
          </a:prstGeom>
        </p:spPr>
        <p:txBody>
          <a:bodyPr wrap="square">
            <a:spAutoFit/>
          </a:bodyPr>
          <a:lstStyle/>
          <a:p>
            <a:pPr algn="just"/>
            <a:r>
              <a:rPr lang="ru-RU" sz="2000" dirty="0"/>
              <a:t>Очување енергије и воде је кључни део глобалних напора за одрживи развој и борбу против климатских промена. Ове теме обухватају методе и стратегије за ефикасно коришћење ресурса и смањење њихове потрошње, без нарушавања основних потреба друштва и привреде. </a:t>
            </a:r>
          </a:p>
          <a:p>
            <a:pPr algn="just"/>
            <a:r>
              <a:rPr lang="ru-RU" sz="2000" dirty="0"/>
              <a:t>Модул за очување енергије и воде ће се фокусирати на концепте одрживости, методе за побољшање енергетске ефикасности, као и праксе за оптимално управљање водним ресурсима.</a:t>
            </a:r>
          </a:p>
          <a:p>
            <a:pPr algn="just"/>
            <a:endParaRPr lang="ru-RU" sz="2000" dirty="0"/>
          </a:p>
          <a:p>
            <a:pPr algn="just"/>
            <a:r>
              <a:rPr lang="ru-RU" sz="2000" dirty="0"/>
              <a:t>У оквиру овог модула биће обрађено неколико тема које ће размотрити:</a:t>
            </a:r>
          </a:p>
          <a:p>
            <a:pPr algn="just"/>
            <a:r>
              <a:rPr lang="ru-RU" sz="2000" dirty="0"/>
              <a:t>1.	Енергетска ефикасност – које технике и технологије се користе за смањење потрошње енергије у домаћинствима и индустрији.</a:t>
            </a:r>
          </a:p>
          <a:p>
            <a:pPr algn="just"/>
            <a:r>
              <a:rPr lang="ru-RU" sz="2000" dirty="0"/>
              <a:t>2.	Обновљиви извори енергије – како се природни ресурси као што су сунце и ветар могу користити за производњу енергије.</a:t>
            </a:r>
          </a:p>
          <a:p>
            <a:pPr algn="just"/>
            <a:r>
              <a:rPr lang="ru-RU" sz="2000" dirty="0"/>
              <a:t>3.	Технике уштеде воде – стратегије за смањење потрошње воде у свакодневним активностима и индустријским процесима.</a:t>
            </a:r>
          </a:p>
          <a:p>
            <a:pPr algn="just"/>
            <a:r>
              <a:rPr lang="ru-RU" sz="2000" dirty="0"/>
              <a:t>4.	Одговорно управљање ресурсима – како правилно управљање енергијом и водом може смањити трошкове и допринети одрживијем друштву.</a:t>
            </a:r>
          </a:p>
          <a:p>
            <a:endParaRPr lang="ru-RU" dirty="0"/>
          </a:p>
        </p:txBody>
      </p:sp>
    </p:spTree>
    <p:extLst>
      <p:ext uri="{BB962C8B-B14F-4D97-AF65-F5344CB8AC3E}">
        <p14:creationId xmlns:p14="http://schemas.microsoft.com/office/powerpoint/2010/main" val="41955582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 xmlns:a16="http://schemas.microsoft.com/office/drawing/2014/main" id="{CF99C541-1CA1-C5C1-631F-2B1B8E61BF45}"/>
              </a:ext>
            </a:extLst>
          </p:cNvPr>
          <p:cNvGraphicFramePr>
            <a:graphicFrameLocks noGrp="1"/>
          </p:cNvGraphicFramePr>
          <p:nvPr/>
        </p:nvGraphicFramePr>
        <p:xfrm>
          <a:off x="273268" y="289091"/>
          <a:ext cx="11655972" cy="457200"/>
        </p:xfrm>
        <a:graphic>
          <a:graphicData uri="http://schemas.openxmlformats.org/drawingml/2006/table">
            <a:tbl>
              <a:tblPr firstRow="1" bandRow="1">
                <a:tableStyleId>{93296810-A885-4BE3-A3E7-6D5BEEA58F35}</a:tableStyleId>
              </a:tblPr>
              <a:tblGrid>
                <a:gridCol w="11655972">
                  <a:extLst>
                    <a:ext uri="{9D8B030D-6E8A-4147-A177-3AD203B41FA5}">
                      <a16:colId xmlns="" xmlns:a16="http://schemas.microsoft.com/office/drawing/2014/main" val="383299545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r-Cyrl-RS" sz="2400" dirty="0">
                          <a:solidFill>
                            <a:srgbClr val="00B050"/>
                          </a:solidFill>
                        </a:rPr>
                        <a:t>Спречавање загађења</a:t>
                      </a:r>
                      <a:r>
                        <a:rPr lang="ru-RU" sz="2400" dirty="0"/>
                        <a:t>загађења</a:t>
                      </a: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sp>
        <p:nvSpPr>
          <p:cNvPr id="2" name="Rectangle 1">
            <a:extLst>
              <a:ext uri="{FF2B5EF4-FFF2-40B4-BE49-F238E27FC236}">
                <a16:creationId xmlns="" xmlns:a16="http://schemas.microsoft.com/office/drawing/2014/main" id="{CD36D1F9-1CFC-491C-9BDB-2C623B5C9DAF}"/>
              </a:ext>
            </a:extLst>
          </p:cNvPr>
          <p:cNvSpPr/>
          <p:nvPr/>
        </p:nvSpPr>
        <p:spPr>
          <a:xfrm>
            <a:off x="534572" y="1260961"/>
            <a:ext cx="11240086" cy="4708981"/>
          </a:xfrm>
          <a:prstGeom prst="rect">
            <a:avLst/>
          </a:prstGeom>
        </p:spPr>
        <p:txBody>
          <a:bodyPr wrap="square">
            <a:spAutoFit/>
          </a:bodyPr>
          <a:lstStyle/>
          <a:p>
            <a:pPr algn="just"/>
            <a:r>
              <a:rPr lang="ru-RU" sz="2000" dirty="0"/>
              <a:t>Загађење животне средине је један од најозбиљнијих глобалних изазова са којима се човечанство суочава. Модул превенције загађења има за циљ да размотри важност предузимања мера за смањење и контролу штетних супстанци које се испуштају у ваздух, воду и земљиште, као и да понуди најбоље праксе за минимизирање овог негативног утицаја на природу и здравље људи.</a:t>
            </a:r>
          </a:p>
          <a:p>
            <a:pPr algn="just"/>
            <a:endParaRPr lang="ru-RU" sz="2000" dirty="0"/>
          </a:p>
          <a:p>
            <a:pPr algn="just"/>
            <a:r>
              <a:rPr lang="ru-RU" sz="2000" dirty="0"/>
              <a:t>Овај модул се бави различитим темама и аспектима загађења, као што су:</a:t>
            </a:r>
          </a:p>
          <a:p>
            <a:pPr algn="just"/>
            <a:r>
              <a:rPr lang="ru-RU" sz="2000" dirty="0"/>
              <a:t>1.	Врсте загађења – анализа различитих врста загађења као што су загађење ваздуха, воде, земљишта и њихов утицај на екосистеме и здравље.</a:t>
            </a:r>
          </a:p>
          <a:p>
            <a:pPr algn="just"/>
            <a:r>
              <a:rPr lang="ru-RU" sz="2000" dirty="0"/>
              <a:t>2.	Извори загађења – посматрајући главне изворе загађења, као што су индустрија, транспорт, отпад и пољопривреда.</a:t>
            </a:r>
          </a:p>
          <a:p>
            <a:pPr algn="just"/>
            <a:r>
              <a:rPr lang="ru-RU" sz="2000" dirty="0"/>
              <a:t>3.	Технике превенције загађења – методе и технологије које се могу применити за смањење загађења, као што су филтери за пречишћавање ваздуха и воде, еко-иновативна решења и поновна употреба материјала.</a:t>
            </a:r>
          </a:p>
          <a:p>
            <a:pPr algn="just"/>
            <a:r>
              <a:rPr lang="ru-RU" sz="2000" dirty="0"/>
              <a:t>4.	Прописи и политике – значај националних и међународних прописа и закона који имају за циљ смањење загађења и подстицање еколошке одговорности</a:t>
            </a:r>
            <a:r>
              <a:rPr lang="ru-RU" dirty="0"/>
              <a:t>.</a:t>
            </a:r>
          </a:p>
        </p:txBody>
      </p:sp>
    </p:spTree>
    <p:extLst>
      <p:ext uri="{BB962C8B-B14F-4D97-AF65-F5344CB8AC3E}">
        <p14:creationId xmlns:p14="http://schemas.microsoft.com/office/powerpoint/2010/main" val="2610569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 xmlns:a16="http://schemas.microsoft.com/office/drawing/2014/main" id="{CF99C541-1CA1-C5C1-631F-2B1B8E61BF45}"/>
              </a:ext>
            </a:extLst>
          </p:cNvPr>
          <p:cNvGraphicFramePr>
            <a:graphicFrameLocks noGrp="1"/>
          </p:cNvGraphicFramePr>
          <p:nvPr/>
        </p:nvGraphicFramePr>
        <p:xfrm>
          <a:off x="268014" y="102382"/>
          <a:ext cx="11655972" cy="530665"/>
        </p:xfrm>
        <a:graphic>
          <a:graphicData uri="http://schemas.openxmlformats.org/drawingml/2006/table">
            <a:tbl>
              <a:tblPr firstRow="1" bandRow="1">
                <a:tableStyleId>{93296810-A885-4BE3-A3E7-6D5BEEA58F35}</a:tableStyleId>
              </a:tblPr>
              <a:tblGrid>
                <a:gridCol w="11655972">
                  <a:extLst>
                    <a:ext uri="{9D8B030D-6E8A-4147-A177-3AD203B41FA5}">
                      <a16:colId xmlns="" xmlns:a16="http://schemas.microsoft.com/office/drawing/2014/main" val="3832995452"/>
                    </a:ext>
                  </a:extLst>
                </a:gridCol>
              </a:tblGrid>
              <a:tr h="530665">
                <a:tc>
                  <a:txBody>
                    <a:bodyPr/>
                    <a:lstStyle/>
                    <a:p>
                      <a:pPr algn="ctr"/>
                      <a:r>
                        <a:rPr lang="ru-RU" sz="2400" dirty="0">
                          <a:solidFill>
                            <a:srgbClr val="00B050"/>
                          </a:solidFill>
                        </a:rPr>
                        <a:t>Зелена дистрибуција (паковање и одрживи транспорт) </a:t>
                      </a: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sp>
        <p:nvSpPr>
          <p:cNvPr id="2" name="Rectangle 1">
            <a:extLst>
              <a:ext uri="{FF2B5EF4-FFF2-40B4-BE49-F238E27FC236}">
                <a16:creationId xmlns="" xmlns:a16="http://schemas.microsoft.com/office/drawing/2014/main" id="{2E68A3FB-B953-46B5-A232-3B8C6E89C952}"/>
              </a:ext>
            </a:extLst>
          </p:cNvPr>
          <p:cNvSpPr/>
          <p:nvPr/>
        </p:nvSpPr>
        <p:spPr>
          <a:xfrm>
            <a:off x="624031" y="1494926"/>
            <a:ext cx="10943937" cy="4801314"/>
          </a:xfrm>
          <a:prstGeom prst="rect">
            <a:avLst/>
          </a:prstGeom>
        </p:spPr>
        <p:txBody>
          <a:bodyPr wrap="square">
            <a:spAutoFit/>
          </a:bodyPr>
          <a:lstStyle/>
          <a:p>
            <a:pPr algn="just"/>
            <a:r>
              <a:rPr lang="sr-Cyrl-RS" b="1" dirty="0"/>
              <a:t>Зелена дистрибуција </a:t>
            </a:r>
            <a:r>
              <a:rPr lang="sr-Cyrl-RS" dirty="0"/>
              <a:t>је кључни елемент у савременим настојањима да се смањи негативан утицај на животну средину логистичких процеса, укључујући паковање и транспорт. Овај модул покрива концепте и стратегије одрживе дистрибуције које имају за циљ да минимизирају потрошњу ресурса и емисије уз обезбеђивање ефикасности и функционалности.</a:t>
            </a:r>
          </a:p>
          <a:p>
            <a:pPr algn="just"/>
            <a:endParaRPr lang="sr-Cyrl-RS" dirty="0"/>
          </a:p>
          <a:p>
            <a:pPr algn="just"/>
            <a:r>
              <a:rPr lang="sr-Cyrl-RS" b="1" dirty="0"/>
              <a:t>Амбалажа</a:t>
            </a:r>
            <a:r>
              <a:rPr lang="sr-Cyrl-RS" dirty="0"/>
              <a:t> је важан део дистрибуције, али је често значајан извор отпада и загађења. У овом делу модула разматраће се теме као што су избор еколошки прихватљивих материјала, дизајнирање амбалаже како би се смањио отпад и коришћење рециклираних или биоразградивих материјала. Одрживо паковање се фокусира на смањење трошкова енергије, избегавање штетних хемикалија и повећање могућности рециклирања амбалаже.</a:t>
            </a:r>
          </a:p>
          <a:p>
            <a:pPr algn="just"/>
            <a:endParaRPr lang="sr-Cyrl-RS" dirty="0"/>
          </a:p>
          <a:p>
            <a:pPr algn="just"/>
            <a:r>
              <a:rPr lang="sr-Cyrl-RS" b="1" dirty="0"/>
              <a:t>Одрживи транспорт је </a:t>
            </a:r>
            <a:r>
              <a:rPr lang="sr-Cyrl-RS" dirty="0"/>
              <a:t>још један важан аспект зелене дистрибуције. То укључује употребу ефикасних метода транспорта, који стварају мање емисије ЦО2, као што су електрична возила, хибридне технологије и транспортне мреже које минимизирају употребу горива кроз оптимизоване руте и логистичке процесе. Поред тога, биће размотрене иновације у е-мобилности и мултимодалном транспорту које омогућавају интеграцију више врста транспорта за ефикасније и одрживије кретање робе.</a:t>
            </a:r>
          </a:p>
          <a:p>
            <a:pPr algn="just"/>
            <a:endParaRPr lang="sr-Cyrl-RS" dirty="0"/>
          </a:p>
        </p:txBody>
      </p:sp>
    </p:spTree>
    <p:extLst>
      <p:ext uri="{BB962C8B-B14F-4D97-AF65-F5344CB8AC3E}">
        <p14:creationId xmlns:p14="http://schemas.microsoft.com/office/powerpoint/2010/main" val="25583793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 xmlns:a16="http://schemas.microsoft.com/office/drawing/2014/main" id="{CF99C541-1CA1-C5C1-631F-2B1B8E61BF45}"/>
              </a:ext>
            </a:extLst>
          </p:cNvPr>
          <p:cNvGraphicFramePr>
            <a:graphicFrameLocks noGrp="1"/>
          </p:cNvGraphicFramePr>
          <p:nvPr/>
        </p:nvGraphicFramePr>
        <p:xfrm>
          <a:off x="273268" y="289091"/>
          <a:ext cx="11655972" cy="457200"/>
        </p:xfrm>
        <a:graphic>
          <a:graphicData uri="http://schemas.openxmlformats.org/drawingml/2006/table">
            <a:tbl>
              <a:tblPr firstRow="1" bandRow="1">
                <a:tableStyleId>{93296810-A885-4BE3-A3E7-6D5BEEA58F35}</a:tableStyleId>
              </a:tblPr>
              <a:tblGrid>
                <a:gridCol w="11655972">
                  <a:extLst>
                    <a:ext uri="{9D8B030D-6E8A-4147-A177-3AD203B41FA5}">
                      <a16:colId xmlns="" xmlns:a16="http://schemas.microsoft.com/office/drawing/2014/main" val="3832995452"/>
                    </a:ext>
                  </a:extLst>
                </a:gridCol>
              </a:tblGrid>
              <a:tr h="370840">
                <a:tc>
                  <a:txBody>
                    <a:bodyPr/>
                    <a:lstStyle/>
                    <a:p>
                      <a:pPr algn="ctr"/>
                      <a:r>
                        <a:rPr lang="ru-RU" sz="2400" dirty="0">
                          <a:solidFill>
                            <a:srgbClr val="00B050"/>
                          </a:solidFill>
                        </a:rPr>
                        <a:t>Зелене набавке и зелени финансијски инструменти</a:t>
                      </a: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sp>
        <p:nvSpPr>
          <p:cNvPr id="3" name="Rectangle 2">
            <a:extLst>
              <a:ext uri="{FF2B5EF4-FFF2-40B4-BE49-F238E27FC236}">
                <a16:creationId xmlns="" xmlns:a16="http://schemas.microsoft.com/office/drawing/2014/main" id="{E3996664-7AE0-47F4-B18E-571AE13CDAB7}"/>
              </a:ext>
            </a:extLst>
          </p:cNvPr>
          <p:cNvSpPr/>
          <p:nvPr/>
        </p:nvSpPr>
        <p:spPr>
          <a:xfrm>
            <a:off x="506437" y="1057872"/>
            <a:ext cx="11141612" cy="5909310"/>
          </a:xfrm>
          <a:prstGeom prst="rect">
            <a:avLst/>
          </a:prstGeom>
        </p:spPr>
        <p:txBody>
          <a:bodyPr wrap="square">
            <a:spAutoFit/>
          </a:bodyPr>
          <a:lstStyle/>
          <a:p>
            <a:pPr algn="just"/>
            <a:r>
              <a:rPr lang="ru-RU" sz="2000" dirty="0"/>
              <a:t>Зелене набавке и зелени финансијски инструменти представљају важне алате у транзицији ка одрживом пословању и смањењу негативног утицаја организација на животну средину. Овај модул даје преглед основних концепата, стратегија и предности ових приступа, који су све присутнији у глобалном економском систему.</a:t>
            </a:r>
          </a:p>
          <a:p>
            <a:pPr algn="just"/>
            <a:r>
              <a:rPr lang="ru-RU" sz="2000" b="1" dirty="0"/>
              <a:t>Зелена набавка </a:t>
            </a:r>
            <a:r>
              <a:rPr lang="ru-RU" sz="2000" dirty="0"/>
              <a:t>подразумева процес куповине производа и услуга који имају мањи утицај на животну средину током свог животног циклуса. Ово укључује избор материјала и ресурса који су обновљиви, рециклирани или произведени на начин који минимизира емисије штетних материја. Зелене набавке подстичу компаније и јавне институције да бирају добављаче и производе који су еколошки прихватљивији, као што су енергетски ефикасни производи, биоразградиви материјали и амбалажа, или услуге са ниским угљичним отиском. Овај приступ не само да смањује отпад и загађење, већ и подстиче развој зелених технологија и иновација.</a:t>
            </a:r>
          </a:p>
          <a:p>
            <a:pPr algn="just"/>
            <a:r>
              <a:rPr lang="ru-RU" sz="2000" b="1" dirty="0"/>
              <a:t>Зелени финансијски инструменти </a:t>
            </a:r>
            <a:r>
              <a:rPr lang="ru-RU" sz="2000" dirty="0"/>
              <a:t>су финансијски механизми који су дизајнирани да подрже одрживе инвестиције и пројекте који имају позитиван утицај на животну средину. То укључује зелене обвезнице, кредите са повлашћеним условима за енергетски ефикасне пројекте и средства за улагања у обновљиве изворе енергије. Преко ових инструмената компаније и институције могу финансирати своје пројекте одрживог развоја и повећати свој приступ капиталу за зелене инвестиције. Овај део модула ће покрити теме о томе како ови инструменти функционишу, које су њихове предности и како се могу применити у различитим индустријама.</a:t>
            </a:r>
          </a:p>
          <a:p>
            <a:pPr algn="just"/>
            <a:endParaRPr lang="ru-RU" dirty="0"/>
          </a:p>
        </p:txBody>
      </p:sp>
    </p:spTree>
    <p:extLst>
      <p:ext uri="{BB962C8B-B14F-4D97-AF65-F5344CB8AC3E}">
        <p14:creationId xmlns:p14="http://schemas.microsoft.com/office/powerpoint/2010/main" val="16746525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221594C-A7FF-44DE-958C-0DE00778F3B8}"/>
              </a:ext>
            </a:extLst>
          </p:cNvPr>
          <p:cNvSpPr>
            <a:spLocks noGrp="1"/>
          </p:cNvSpPr>
          <p:nvPr>
            <p:ph idx="1"/>
          </p:nvPr>
        </p:nvSpPr>
        <p:spPr>
          <a:xfrm>
            <a:off x="669387" y="995630"/>
            <a:ext cx="10880188" cy="5862369"/>
          </a:xfrm>
        </p:spPr>
        <p:txBody>
          <a:bodyPr>
            <a:normAutofit fontScale="47500" lnSpcReduction="20000"/>
          </a:bodyPr>
          <a:lstStyle/>
          <a:p>
            <a:pPr algn="just"/>
            <a:r>
              <a:rPr lang="ru-RU" sz="4200" dirty="0"/>
              <a:t>Процеси озелењавања, као што су рециклажа, очување енергије и воде, превенција загађења, зелена дистрибуција, зелена набавка и зелени финансијски инструменти, представљају кључне кораке у постизању одрживог развоја. </a:t>
            </a:r>
          </a:p>
          <a:p>
            <a:pPr algn="just"/>
            <a:r>
              <a:rPr lang="ru-RU" sz="4200" dirty="0"/>
              <a:t>Ове активности не само да доприносе смањењу негативног утицаја људске активности на животну средину, већ и стварају нове могућности за економски раст и иновације. </a:t>
            </a:r>
          </a:p>
          <a:p>
            <a:pPr algn="just"/>
            <a:r>
              <a:rPr lang="ru-RU" sz="4200" dirty="0"/>
              <a:t>Рециклажа и смањење отпада обезбеђују ефикасно управљање ресурсима и смањују притисак на природне екосистеме. </a:t>
            </a:r>
          </a:p>
          <a:p>
            <a:pPr algn="just"/>
            <a:r>
              <a:rPr lang="ru-RU" sz="4200" dirty="0"/>
              <a:t>Очување енергије и воде директно утиче на смањење емисије гасова стаклене баште и очување критичних ресурса, док превенција загађења има за циљ заштиту животне средине и здравља људи. </a:t>
            </a:r>
          </a:p>
          <a:p>
            <a:pPr algn="just"/>
            <a:r>
              <a:rPr lang="ru-RU" sz="4200" dirty="0"/>
              <a:t>Зелена дистрибуција, кроз одрживи транспорт и паковање, помаже у смањењу угљичног отиска и промовише употребу иновативних рјешења која су еколошки прихватљива. </a:t>
            </a:r>
          </a:p>
          <a:p>
            <a:pPr algn="just"/>
            <a:r>
              <a:rPr lang="ru-RU" sz="4200" dirty="0"/>
              <a:t>Зелене набавке и зелени финансијски инструменти, заузврат, подстичу одрживе праксе у корпоративним и јавним процесима, омогућавајући компанијама и институцијама да интегришу еколошке вредности у своје стратегије и добију приступ финансирању еколошких иницијатива. </a:t>
            </a:r>
          </a:p>
          <a:p>
            <a:pPr algn="just"/>
            <a:r>
              <a:rPr lang="ru-RU" sz="4200" dirty="0"/>
              <a:t>Све у свему, ови процеси су међусобно повезани и играју суштинску улогу у глобалним напорима да се очува планета. Њиховом применом можемо изградити одрживије, енергетски ефикасније и еколошки прихватљивије економије, које ће обезбедити дугорочан просперитет и здравље будућим генерацијама.</a:t>
            </a:r>
          </a:p>
          <a:p>
            <a:endParaRPr lang="ru-RU" dirty="0"/>
          </a:p>
          <a:p>
            <a:endParaRPr lang="en-GB" dirty="0"/>
          </a:p>
        </p:txBody>
      </p:sp>
      <p:graphicFrame>
        <p:nvGraphicFramePr>
          <p:cNvPr id="4" name="Table 3">
            <a:extLst>
              <a:ext uri="{FF2B5EF4-FFF2-40B4-BE49-F238E27FC236}">
                <a16:creationId xmlns="" xmlns:a16="http://schemas.microsoft.com/office/drawing/2014/main" id="{A2CDD6BE-09D0-4965-AA2A-5820EDC71A90}"/>
              </a:ext>
            </a:extLst>
          </p:cNvPr>
          <p:cNvGraphicFramePr>
            <a:graphicFrameLocks noGrp="1"/>
          </p:cNvGraphicFramePr>
          <p:nvPr/>
        </p:nvGraphicFramePr>
        <p:xfrm>
          <a:off x="273268" y="289091"/>
          <a:ext cx="11655972" cy="457200"/>
        </p:xfrm>
        <a:graphic>
          <a:graphicData uri="http://schemas.openxmlformats.org/drawingml/2006/table">
            <a:tbl>
              <a:tblPr firstRow="1" bandRow="1">
                <a:tableStyleId>{93296810-A885-4BE3-A3E7-6D5BEEA58F35}</a:tableStyleId>
              </a:tblPr>
              <a:tblGrid>
                <a:gridCol w="11655972">
                  <a:extLst>
                    <a:ext uri="{9D8B030D-6E8A-4147-A177-3AD203B41FA5}">
                      <a16:colId xmlns="" xmlns:a16="http://schemas.microsoft.com/office/drawing/2014/main" val="3832995452"/>
                    </a:ext>
                  </a:extLst>
                </a:gridCol>
              </a:tblGrid>
              <a:tr h="370840">
                <a:tc>
                  <a:txBody>
                    <a:bodyPr/>
                    <a:lstStyle/>
                    <a:p>
                      <a:pPr algn="ctr"/>
                      <a:r>
                        <a:rPr lang="ru-RU" sz="2400" dirty="0">
                          <a:solidFill>
                            <a:srgbClr val="00B050"/>
                          </a:solidFill>
                        </a:rPr>
                        <a:t>Резиме</a:t>
                      </a: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spTree>
    <p:extLst>
      <p:ext uri="{BB962C8B-B14F-4D97-AF65-F5344CB8AC3E}">
        <p14:creationId xmlns:p14="http://schemas.microsoft.com/office/powerpoint/2010/main" val="41573751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a:extLst>
              <a:ext uri="{FF2B5EF4-FFF2-40B4-BE49-F238E27FC236}">
                <a16:creationId xmlns="" xmlns:a16="http://schemas.microsoft.com/office/drawing/2014/main" id="{7CFE173D-B76D-9496-B7B5-CAA998AD3B34}"/>
              </a:ext>
            </a:extLst>
          </p:cNvPr>
          <p:cNvGrpSpPr>
            <a:grpSpLocks noChangeAspect="1"/>
          </p:cNvGrpSpPr>
          <p:nvPr/>
        </p:nvGrpSpPr>
        <p:grpSpPr>
          <a:xfrm>
            <a:off x="614868" y="709242"/>
            <a:ext cx="10789444" cy="5439516"/>
            <a:chOff x="1554928" y="1438792"/>
            <a:chExt cx="9544629" cy="4653083"/>
          </a:xfrm>
        </p:grpSpPr>
        <p:sp>
          <p:nvSpPr>
            <p:cNvPr id="65" name="Rectangle 64">
              <a:extLst>
                <a:ext uri="{FF2B5EF4-FFF2-40B4-BE49-F238E27FC236}">
                  <a16:creationId xmlns="" xmlns:a16="http://schemas.microsoft.com/office/drawing/2014/main" id="{50B29912-50FB-370C-19D3-38FF462499D7}"/>
                </a:ext>
              </a:extLst>
            </p:cNvPr>
            <p:cNvSpPr/>
            <p:nvPr/>
          </p:nvSpPr>
          <p:spPr>
            <a:xfrm rot="297575">
              <a:off x="1581408" y="1438795"/>
              <a:ext cx="4321861" cy="4645797"/>
            </a:xfrm>
            <a:prstGeom prst="rect">
              <a:avLst/>
            </a:prstGeom>
            <a:solidFill>
              <a:schemeClr val="tx2">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66" name="Rectangle 65">
              <a:extLst>
                <a:ext uri="{FF2B5EF4-FFF2-40B4-BE49-F238E27FC236}">
                  <a16:creationId xmlns="" xmlns:a16="http://schemas.microsoft.com/office/drawing/2014/main" id="{023BC237-D87F-2524-BA22-B4821594DA1C}"/>
                </a:ext>
              </a:extLst>
            </p:cNvPr>
            <p:cNvSpPr/>
            <p:nvPr/>
          </p:nvSpPr>
          <p:spPr>
            <a:xfrm>
              <a:off x="1554928" y="1438792"/>
              <a:ext cx="4321861" cy="4645797"/>
            </a:xfrm>
            <a:prstGeom prst="rect">
              <a:avLst/>
            </a:prstGeom>
            <a:solidFill>
              <a:schemeClr val="accent6">
                <a:lumMod val="75000"/>
              </a:schemeClr>
            </a:solidFill>
            <a:ln w="0">
              <a:noFill/>
              <a:prstDash val="solid"/>
              <a:round/>
              <a:headEnd/>
              <a:tailEnd/>
            </a:ln>
          </p:spPr>
          <p:txBody>
            <a:bodyPr vert="horz" wrap="square" lIns="914162" tIns="91416" rIns="914162" bIns="91416" numCol="1" anchor="ctr" anchorCtr="1" compatLnSpc="1">
              <a:prstTxWarp prst="textNoShape">
                <a:avLst/>
              </a:prstTxWarp>
            </a:bodyPr>
            <a:lstStyle/>
            <a:p>
              <a:endParaRPr lang="en-US" sz="1799" kern="0">
                <a:solidFill>
                  <a:schemeClr val="bg1"/>
                </a:solidFill>
                <a:cs typeface="Arial" pitchFamily="34" charset="0"/>
              </a:endParaRPr>
            </a:p>
          </p:txBody>
        </p:sp>
        <p:sp>
          <p:nvSpPr>
            <p:cNvPr id="67" name="Rounded Rectangle 7">
              <a:extLst>
                <a:ext uri="{FF2B5EF4-FFF2-40B4-BE49-F238E27FC236}">
                  <a16:creationId xmlns="" xmlns:a16="http://schemas.microsoft.com/office/drawing/2014/main" id="{C677E678-E7EC-94F8-75EB-3841E1FD157D}"/>
                </a:ext>
              </a:extLst>
            </p:cNvPr>
            <p:cNvSpPr/>
            <p:nvPr/>
          </p:nvSpPr>
          <p:spPr>
            <a:xfrm>
              <a:off x="1988634" y="2162484"/>
              <a:ext cx="3275747" cy="979170"/>
            </a:xfrm>
            <a:prstGeom prst="roundRect">
              <a:avLst>
                <a:gd name="adj" fmla="val 50000"/>
              </a:avLst>
            </a:prstGeom>
            <a:solidFill>
              <a:schemeClr val="bg1"/>
            </a:solidFill>
            <a:ln>
              <a:no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solidFill>
                  <a:schemeClr val="tx1">
                    <a:lumMod val="85000"/>
                    <a:lumOff val="15000"/>
                  </a:schemeClr>
                </a:solidFill>
                <a:cs typeface="Arial" pitchFamily="34" charset="0"/>
              </a:endParaRPr>
            </a:p>
          </p:txBody>
        </p:sp>
        <p:grpSp>
          <p:nvGrpSpPr>
            <p:cNvPr id="68" name="Group 67">
              <a:extLst>
                <a:ext uri="{FF2B5EF4-FFF2-40B4-BE49-F238E27FC236}">
                  <a16:creationId xmlns="" xmlns:a16="http://schemas.microsoft.com/office/drawing/2014/main" id="{7117FC5E-BE30-3B3E-6BE9-A6BECE8C7B81}"/>
                </a:ext>
              </a:extLst>
            </p:cNvPr>
            <p:cNvGrpSpPr/>
            <p:nvPr/>
          </p:nvGrpSpPr>
          <p:grpSpPr>
            <a:xfrm>
              <a:off x="6757288" y="1438793"/>
              <a:ext cx="4342269" cy="4653082"/>
              <a:chOff x="6399212" y="1447800"/>
              <a:chExt cx="4343400" cy="4654294"/>
            </a:xfrm>
          </p:grpSpPr>
          <p:grpSp>
            <p:nvGrpSpPr>
              <p:cNvPr id="117" name="Group 33">
                <a:extLst>
                  <a:ext uri="{FF2B5EF4-FFF2-40B4-BE49-F238E27FC236}">
                    <a16:creationId xmlns="" xmlns:a16="http://schemas.microsoft.com/office/drawing/2014/main" id="{0325C3AF-73EE-725B-A4B3-12622649808C}"/>
                  </a:ext>
                </a:extLst>
              </p:cNvPr>
              <p:cNvGrpSpPr/>
              <p:nvPr/>
            </p:nvGrpSpPr>
            <p:grpSpPr>
              <a:xfrm>
                <a:off x="6399212" y="1447800"/>
                <a:ext cx="4343400" cy="4654294"/>
                <a:chOff x="6614674" y="1670306"/>
                <a:chExt cx="3445192" cy="3892294"/>
              </a:xfrm>
            </p:grpSpPr>
            <p:sp>
              <p:nvSpPr>
                <p:cNvPr id="119" name="Rectangle 118">
                  <a:extLst>
                    <a:ext uri="{FF2B5EF4-FFF2-40B4-BE49-F238E27FC236}">
                      <a16:creationId xmlns="" xmlns:a16="http://schemas.microsoft.com/office/drawing/2014/main" id="{10A83199-511C-2674-243B-411CC36C5370}"/>
                    </a:ext>
                  </a:extLst>
                </p:cNvPr>
                <p:cNvSpPr/>
                <p:nvPr/>
              </p:nvSpPr>
              <p:spPr>
                <a:xfrm rot="297575">
                  <a:off x="6630866" y="1670306"/>
                  <a:ext cx="3429000" cy="3886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20" name="Rectangle 119">
                  <a:extLst>
                    <a:ext uri="{FF2B5EF4-FFF2-40B4-BE49-F238E27FC236}">
                      <a16:creationId xmlns="" xmlns:a16="http://schemas.microsoft.com/office/drawing/2014/main" id="{0C6372C5-2D70-084E-A433-1E1D01C70A93}"/>
                    </a:ext>
                  </a:extLst>
                </p:cNvPr>
                <p:cNvSpPr/>
                <p:nvPr/>
              </p:nvSpPr>
              <p:spPr>
                <a:xfrm>
                  <a:off x="6614674" y="1676400"/>
                  <a:ext cx="3429000" cy="3886200"/>
                </a:xfrm>
                <a:prstGeom prst="rect">
                  <a:avLst/>
                </a:prstGeom>
                <a:gradFill flip="none" rotWithShape="1">
                  <a:gsLst>
                    <a:gs pos="0">
                      <a:schemeClr val="bg1">
                        <a:lumMod val="85000"/>
                      </a:schemeClr>
                    </a:gs>
                    <a:gs pos="100000">
                      <a:schemeClr val="bg1">
                        <a:lumMod val="9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grpSp>
          <p:sp>
            <p:nvSpPr>
              <p:cNvPr id="118" name="Rounded Rectangle 58">
                <a:extLst>
                  <a:ext uri="{FF2B5EF4-FFF2-40B4-BE49-F238E27FC236}">
                    <a16:creationId xmlns="" xmlns:a16="http://schemas.microsoft.com/office/drawing/2014/main" id="{3A0F342C-7777-D092-8DDF-3CCA7245F2A6}"/>
                  </a:ext>
                </a:extLst>
              </p:cNvPr>
              <p:cNvSpPr/>
              <p:nvPr/>
            </p:nvSpPr>
            <p:spPr>
              <a:xfrm>
                <a:off x="6726257" y="1668297"/>
                <a:ext cx="3735457" cy="1312342"/>
              </a:xfrm>
              <a:prstGeom prst="roundRect">
                <a:avLst>
                  <a:gd name="adj" fmla="val 50000"/>
                </a:avLst>
              </a:prstGeom>
              <a:solidFill>
                <a:schemeClr val="bg1">
                  <a:lumMod val="85000"/>
                </a:schemeClr>
              </a:solidFill>
              <a:ln>
                <a:no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tx1"/>
                  </a:solidFill>
                </a:endParaRPr>
              </a:p>
            </p:txBody>
          </p:sp>
        </p:grpSp>
        <p:sp>
          <p:nvSpPr>
            <p:cNvPr id="69" name="Bent-Up Arrow 9">
              <a:extLst>
                <a:ext uri="{FF2B5EF4-FFF2-40B4-BE49-F238E27FC236}">
                  <a16:creationId xmlns="" xmlns:a16="http://schemas.microsoft.com/office/drawing/2014/main" id="{3A8586D9-4E12-458F-9D8E-51BCC2340DAB}"/>
                </a:ext>
              </a:extLst>
            </p:cNvPr>
            <p:cNvSpPr/>
            <p:nvPr/>
          </p:nvSpPr>
          <p:spPr>
            <a:xfrm>
              <a:off x="5876789" y="4105099"/>
              <a:ext cx="1402040" cy="1371243"/>
            </a:xfrm>
            <a:prstGeom prst="bentUpArrow">
              <a:avLst>
                <a:gd name="adj1" fmla="val 34356"/>
                <a:gd name="adj2" fmla="val 37281"/>
                <a:gd name="adj3" fmla="val 34357"/>
              </a:avLst>
            </a:prstGeom>
            <a:solidFill>
              <a:schemeClr val="accent6">
                <a:lumMod val="75000"/>
              </a:schemeClr>
            </a:solidFill>
            <a:ln w="0">
              <a:noFill/>
              <a:prstDash val="solid"/>
              <a:round/>
              <a:headEnd/>
              <a:tailEnd/>
            </a:ln>
          </p:spPr>
          <p:txBody>
            <a:bodyPr vert="horz" wrap="square" lIns="914162" tIns="91416" rIns="914162" bIns="91416" numCol="1" anchor="ctr" anchorCtr="1" compatLnSpc="1">
              <a:prstTxWarp prst="textNoShape">
                <a:avLst/>
              </a:prstTxWarp>
            </a:bodyPr>
            <a:lstStyle/>
            <a:p>
              <a:endParaRPr lang="en-US" sz="1799" kern="0">
                <a:solidFill>
                  <a:schemeClr val="bg1"/>
                </a:solidFill>
                <a:cs typeface="Arial" pitchFamily="34" charset="0"/>
              </a:endParaRPr>
            </a:p>
          </p:txBody>
        </p:sp>
        <p:sp>
          <p:nvSpPr>
            <p:cNvPr id="70" name="Bent-Up Arrow 10">
              <a:extLst>
                <a:ext uri="{FF2B5EF4-FFF2-40B4-BE49-F238E27FC236}">
                  <a16:creationId xmlns="" xmlns:a16="http://schemas.microsoft.com/office/drawing/2014/main" id="{E49972E1-4E7C-3452-0061-B9AF70FBE035}"/>
                </a:ext>
              </a:extLst>
            </p:cNvPr>
            <p:cNvSpPr/>
            <p:nvPr/>
          </p:nvSpPr>
          <p:spPr>
            <a:xfrm rot="10800000">
              <a:off x="5353970" y="2124414"/>
              <a:ext cx="1402040" cy="1371243"/>
            </a:xfrm>
            <a:prstGeom prst="bentUpArrow">
              <a:avLst>
                <a:gd name="adj1" fmla="val 34356"/>
                <a:gd name="adj2" fmla="val 37281"/>
                <a:gd name="adj3" fmla="val 34357"/>
              </a:avLst>
            </a:prstGeom>
            <a:gradFill flip="none" rotWithShape="1">
              <a:gsLst>
                <a:gs pos="0">
                  <a:schemeClr val="bg1">
                    <a:lumMod val="75000"/>
                  </a:schemeClr>
                </a:gs>
                <a:gs pos="100000">
                  <a:schemeClr val="bg1">
                    <a:lumMod val="9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grpSp>
          <p:nvGrpSpPr>
            <p:cNvPr id="71" name="Group 70">
              <a:extLst>
                <a:ext uri="{FF2B5EF4-FFF2-40B4-BE49-F238E27FC236}">
                  <a16:creationId xmlns="" xmlns:a16="http://schemas.microsoft.com/office/drawing/2014/main" id="{FACC98C6-FCCE-CE42-6542-80D58A785922}"/>
                </a:ext>
              </a:extLst>
            </p:cNvPr>
            <p:cNvGrpSpPr/>
            <p:nvPr/>
          </p:nvGrpSpPr>
          <p:grpSpPr>
            <a:xfrm>
              <a:off x="2725097" y="3495658"/>
              <a:ext cx="1550988" cy="1582806"/>
              <a:chOff x="2414588" y="4043363"/>
              <a:chExt cx="1550988" cy="1582806"/>
            </a:xfrm>
            <a:solidFill>
              <a:schemeClr val="bg1"/>
            </a:solidFill>
          </p:grpSpPr>
          <p:grpSp>
            <p:nvGrpSpPr>
              <p:cNvPr id="104" name="Group 103">
                <a:extLst>
                  <a:ext uri="{FF2B5EF4-FFF2-40B4-BE49-F238E27FC236}">
                    <a16:creationId xmlns="" xmlns:a16="http://schemas.microsoft.com/office/drawing/2014/main" id="{82F44560-E773-AE22-D6E3-A749C5EE5514}"/>
                  </a:ext>
                </a:extLst>
              </p:cNvPr>
              <p:cNvGrpSpPr/>
              <p:nvPr/>
            </p:nvGrpSpPr>
            <p:grpSpPr>
              <a:xfrm>
                <a:off x="2414588" y="4873694"/>
                <a:ext cx="1550988" cy="752475"/>
                <a:chOff x="2414588" y="4833938"/>
                <a:chExt cx="1550988" cy="752475"/>
              </a:xfrm>
              <a:grpFill/>
            </p:grpSpPr>
            <p:sp>
              <p:nvSpPr>
                <p:cNvPr id="107" name="Freeform 5">
                  <a:extLst>
                    <a:ext uri="{FF2B5EF4-FFF2-40B4-BE49-F238E27FC236}">
                      <a16:creationId xmlns="" xmlns:a16="http://schemas.microsoft.com/office/drawing/2014/main" id="{FD90E58F-7559-49A8-F589-2318C2E70D61}"/>
                    </a:ext>
                  </a:extLst>
                </p:cNvPr>
                <p:cNvSpPr>
                  <a:spLocks/>
                </p:cNvSpPr>
                <p:nvPr/>
              </p:nvSpPr>
              <p:spPr bwMode="auto">
                <a:xfrm>
                  <a:off x="2414588" y="5122863"/>
                  <a:ext cx="422275" cy="269875"/>
                </a:xfrm>
                <a:custGeom>
                  <a:avLst/>
                  <a:gdLst>
                    <a:gd name="T0" fmla="*/ 74 w 102"/>
                    <a:gd name="T1" fmla="*/ 64 h 65"/>
                    <a:gd name="T2" fmla="*/ 75 w 102"/>
                    <a:gd name="T3" fmla="*/ 64 h 65"/>
                    <a:gd name="T4" fmla="*/ 85 w 102"/>
                    <a:gd name="T5" fmla="*/ 54 h 65"/>
                    <a:gd name="T6" fmla="*/ 101 w 102"/>
                    <a:gd name="T7" fmla="*/ 47 h 65"/>
                    <a:gd name="T8" fmla="*/ 102 w 102"/>
                    <a:gd name="T9" fmla="*/ 46 h 65"/>
                    <a:gd name="T10" fmla="*/ 100 w 102"/>
                    <a:gd name="T11" fmla="*/ 44 h 65"/>
                    <a:gd name="T12" fmla="*/ 89 w 102"/>
                    <a:gd name="T13" fmla="*/ 8 h 65"/>
                    <a:gd name="T14" fmla="*/ 86 w 102"/>
                    <a:gd name="T15" fmla="*/ 7 h 65"/>
                    <a:gd name="T16" fmla="*/ 78 w 102"/>
                    <a:gd name="T17" fmla="*/ 0 h 65"/>
                    <a:gd name="T18" fmla="*/ 65 w 102"/>
                    <a:gd name="T19" fmla="*/ 14 h 65"/>
                    <a:gd name="T20" fmla="*/ 63 w 102"/>
                    <a:gd name="T21" fmla="*/ 14 h 65"/>
                    <a:gd name="T22" fmla="*/ 50 w 102"/>
                    <a:gd name="T23" fmla="*/ 0 h 65"/>
                    <a:gd name="T24" fmla="*/ 42 w 102"/>
                    <a:gd name="T25" fmla="*/ 7 h 65"/>
                    <a:gd name="T26" fmla="*/ 25 w 102"/>
                    <a:gd name="T27" fmla="*/ 15 h 65"/>
                    <a:gd name="T28" fmla="*/ 19 w 102"/>
                    <a:gd name="T29" fmla="*/ 21 h 65"/>
                    <a:gd name="T30" fmla="*/ 10 w 102"/>
                    <a:gd name="T31" fmla="*/ 65 h 65"/>
                    <a:gd name="T32" fmla="*/ 74 w 102"/>
                    <a:gd name="T33" fmla="*/ 65 h 65"/>
                    <a:gd name="T34" fmla="*/ 74 w 102"/>
                    <a:gd name="T35" fmla="*/ 6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65">
                      <a:moveTo>
                        <a:pt x="74" y="64"/>
                      </a:moveTo>
                      <a:cubicBezTo>
                        <a:pt x="75" y="64"/>
                        <a:pt x="75" y="64"/>
                        <a:pt x="75" y="64"/>
                      </a:cubicBezTo>
                      <a:cubicBezTo>
                        <a:pt x="77" y="60"/>
                        <a:pt x="80" y="57"/>
                        <a:pt x="85" y="54"/>
                      </a:cubicBezTo>
                      <a:cubicBezTo>
                        <a:pt x="101" y="47"/>
                        <a:pt x="101" y="47"/>
                        <a:pt x="101" y="47"/>
                      </a:cubicBezTo>
                      <a:cubicBezTo>
                        <a:pt x="102" y="46"/>
                        <a:pt x="102" y="46"/>
                        <a:pt x="102" y="46"/>
                      </a:cubicBezTo>
                      <a:cubicBezTo>
                        <a:pt x="101" y="46"/>
                        <a:pt x="101" y="45"/>
                        <a:pt x="100" y="44"/>
                      </a:cubicBezTo>
                      <a:cubicBezTo>
                        <a:pt x="93" y="35"/>
                        <a:pt x="89" y="23"/>
                        <a:pt x="89" y="8"/>
                      </a:cubicBezTo>
                      <a:cubicBezTo>
                        <a:pt x="86" y="7"/>
                        <a:pt x="86" y="7"/>
                        <a:pt x="86" y="7"/>
                      </a:cubicBezTo>
                      <a:cubicBezTo>
                        <a:pt x="78" y="0"/>
                        <a:pt x="78" y="0"/>
                        <a:pt x="78" y="0"/>
                      </a:cubicBezTo>
                      <a:cubicBezTo>
                        <a:pt x="65" y="14"/>
                        <a:pt x="65" y="14"/>
                        <a:pt x="65" y="14"/>
                      </a:cubicBezTo>
                      <a:cubicBezTo>
                        <a:pt x="63" y="14"/>
                        <a:pt x="63" y="14"/>
                        <a:pt x="63" y="14"/>
                      </a:cubicBezTo>
                      <a:cubicBezTo>
                        <a:pt x="50" y="0"/>
                        <a:pt x="50" y="0"/>
                        <a:pt x="50" y="0"/>
                      </a:cubicBezTo>
                      <a:cubicBezTo>
                        <a:pt x="42" y="7"/>
                        <a:pt x="42" y="7"/>
                        <a:pt x="42" y="7"/>
                      </a:cubicBezTo>
                      <a:cubicBezTo>
                        <a:pt x="25" y="15"/>
                        <a:pt x="25" y="15"/>
                        <a:pt x="25" y="15"/>
                      </a:cubicBezTo>
                      <a:cubicBezTo>
                        <a:pt x="22" y="16"/>
                        <a:pt x="20" y="18"/>
                        <a:pt x="19" y="21"/>
                      </a:cubicBezTo>
                      <a:cubicBezTo>
                        <a:pt x="19" y="21"/>
                        <a:pt x="0" y="65"/>
                        <a:pt x="10" y="65"/>
                      </a:cubicBezTo>
                      <a:cubicBezTo>
                        <a:pt x="74" y="65"/>
                        <a:pt x="74" y="65"/>
                        <a:pt x="74" y="65"/>
                      </a:cubicBezTo>
                      <a:cubicBezTo>
                        <a:pt x="74" y="64"/>
                        <a:pt x="74" y="64"/>
                        <a:pt x="74" y="6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08" name="Freeform 6">
                  <a:extLst>
                    <a:ext uri="{FF2B5EF4-FFF2-40B4-BE49-F238E27FC236}">
                      <a16:creationId xmlns="" xmlns:a16="http://schemas.microsoft.com/office/drawing/2014/main" id="{3B35E9AE-3B27-CF39-C6A7-379B00DC9B4A}"/>
                    </a:ext>
                  </a:extLst>
                </p:cNvPr>
                <p:cNvSpPr>
                  <a:spLocks/>
                </p:cNvSpPr>
                <p:nvPr/>
              </p:nvSpPr>
              <p:spPr bwMode="auto">
                <a:xfrm>
                  <a:off x="2551113" y="4833938"/>
                  <a:ext cx="257175" cy="306388"/>
                </a:xfrm>
                <a:custGeom>
                  <a:avLst/>
                  <a:gdLst>
                    <a:gd name="T0" fmla="*/ 0 w 62"/>
                    <a:gd name="T1" fmla="*/ 30 h 74"/>
                    <a:gd name="T2" fmla="*/ 31 w 62"/>
                    <a:gd name="T3" fmla="*/ 74 h 74"/>
                    <a:gd name="T4" fmla="*/ 62 w 62"/>
                    <a:gd name="T5" fmla="*/ 30 h 74"/>
                    <a:gd name="T6" fmla="*/ 31 w 62"/>
                    <a:gd name="T7" fmla="*/ 0 h 74"/>
                    <a:gd name="T8" fmla="*/ 0 w 62"/>
                    <a:gd name="T9" fmla="*/ 30 h 74"/>
                  </a:gdLst>
                  <a:ahLst/>
                  <a:cxnLst>
                    <a:cxn ang="0">
                      <a:pos x="T0" y="T1"/>
                    </a:cxn>
                    <a:cxn ang="0">
                      <a:pos x="T2" y="T3"/>
                    </a:cxn>
                    <a:cxn ang="0">
                      <a:pos x="T4" y="T5"/>
                    </a:cxn>
                    <a:cxn ang="0">
                      <a:pos x="T6" y="T7"/>
                    </a:cxn>
                    <a:cxn ang="0">
                      <a:pos x="T8" y="T9"/>
                    </a:cxn>
                  </a:cxnLst>
                  <a:rect l="0" t="0" r="r" b="b"/>
                  <a:pathLst>
                    <a:path w="62" h="74">
                      <a:moveTo>
                        <a:pt x="0" y="30"/>
                      </a:moveTo>
                      <a:cubicBezTo>
                        <a:pt x="1" y="58"/>
                        <a:pt x="16" y="74"/>
                        <a:pt x="31" y="74"/>
                      </a:cubicBezTo>
                      <a:cubicBezTo>
                        <a:pt x="44" y="74"/>
                        <a:pt x="62" y="58"/>
                        <a:pt x="62" y="30"/>
                      </a:cubicBezTo>
                      <a:cubicBezTo>
                        <a:pt x="62" y="11"/>
                        <a:pt x="53" y="0"/>
                        <a:pt x="31" y="0"/>
                      </a:cubicBezTo>
                      <a:cubicBezTo>
                        <a:pt x="9" y="0"/>
                        <a:pt x="0" y="11"/>
                        <a:pt x="0" y="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09" name="Freeform 7">
                  <a:extLst>
                    <a:ext uri="{FF2B5EF4-FFF2-40B4-BE49-F238E27FC236}">
                      <a16:creationId xmlns="" xmlns:a16="http://schemas.microsoft.com/office/drawing/2014/main" id="{59AD11F0-5699-5EEB-239D-A8DC46D47810}"/>
                    </a:ext>
                  </a:extLst>
                </p:cNvPr>
                <p:cNvSpPr>
                  <a:spLocks/>
                </p:cNvSpPr>
                <p:nvPr/>
              </p:nvSpPr>
              <p:spPr bwMode="auto">
                <a:xfrm>
                  <a:off x="3048000" y="5122863"/>
                  <a:ext cx="314325" cy="269875"/>
                </a:xfrm>
                <a:custGeom>
                  <a:avLst/>
                  <a:gdLst>
                    <a:gd name="T0" fmla="*/ 17 w 76"/>
                    <a:gd name="T1" fmla="*/ 54 h 65"/>
                    <a:gd name="T2" fmla="*/ 28 w 76"/>
                    <a:gd name="T3" fmla="*/ 64 h 65"/>
                    <a:gd name="T4" fmla="*/ 28 w 76"/>
                    <a:gd name="T5" fmla="*/ 65 h 65"/>
                    <a:gd name="T6" fmla="*/ 48 w 76"/>
                    <a:gd name="T7" fmla="*/ 65 h 65"/>
                    <a:gd name="T8" fmla="*/ 48 w 76"/>
                    <a:gd name="T9" fmla="*/ 64 h 65"/>
                    <a:gd name="T10" fmla="*/ 48 w 76"/>
                    <a:gd name="T11" fmla="*/ 64 h 65"/>
                    <a:gd name="T12" fmla="*/ 59 w 76"/>
                    <a:gd name="T13" fmla="*/ 54 h 65"/>
                    <a:gd name="T14" fmla="*/ 75 w 76"/>
                    <a:gd name="T15" fmla="*/ 47 h 65"/>
                    <a:gd name="T16" fmla="*/ 76 w 76"/>
                    <a:gd name="T17" fmla="*/ 46 h 65"/>
                    <a:gd name="T18" fmla="*/ 74 w 76"/>
                    <a:gd name="T19" fmla="*/ 44 h 65"/>
                    <a:gd name="T20" fmla="*/ 62 w 76"/>
                    <a:gd name="T21" fmla="*/ 8 h 65"/>
                    <a:gd name="T22" fmla="*/ 60 w 76"/>
                    <a:gd name="T23" fmla="*/ 7 h 65"/>
                    <a:gd name="T24" fmla="*/ 52 w 76"/>
                    <a:gd name="T25" fmla="*/ 0 h 65"/>
                    <a:gd name="T26" fmla="*/ 39 w 76"/>
                    <a:gd name="T27" fmla="*/ 14 h 65"/>
                    <a:gd name="T28" fmla="*/ 37 w 76"/>
                    <a:gd name="T29" fmla="*/ 14 h 65"/>
                    <a:gd name="T30" fmla="*/ 24 w 76"/>
                    <a:gd name="T31" fmla="*/ 0 h 65"/>
                    <a:gd name="T32" fmla="*/ 16 w 76"/>
                    <a:gd name="T33" fmla="*/ 7 h 65"/>
                    <a:gd name="T34" fmla="*/ 14 w 76"/>
                    <a:gd name="T35" fmla="*/ 8 h 65"/>
                    <a:gd name="T36" fmla="*/ 1 w 76"/>
                    <a:gd name="T37" fmla="*/ 44 h 65"/>
                    <a:gd name="T38" fmla="*/ 0 w 76"/>
                    <a:gd name="T39" fmla="*/ 46 h 65"/>
                    <a:gd name="T40" fmla="*/ 1 w 76"/>
                    <a:gd name="T41" fmla="*/ 47 h 65"/>
                    <a:gd name="T42" fmla="*/ 17 w 76"/>
                    <a:gd name="T43" fmla="*/ 5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6" h="65">
                      <a:moveTo>
                        <a:pt x="17" y="54"/>
                      </a:moveTo>
                      <a:cubicBezTo>
                        <a:pt x="22" y="57"/>
                        <a:pt x="26" y="60"/>
                        <a:pt x="28" y="64"/>
                      </a:cubicBezTo>
                      <a:cubicBezTo>
                        <a:pt x="28" y="64"/>
                        <a:pt x="28" y="64"/>
                        <a:pt x="28" y="65"/>
                      </a:cubicBezTo>
                      <a:cubicBezTo>
                        <a:pt x="48" y="65"/>
                        <a:pt x="48" y="65"/>
                        <a:pt x="48" y="65"/>
                      </a:cubicBezTo>
                      <a:cubicBezTo>
                        <a:pt x="48" y="64"/>
                        <a:pt x="48" y="64"/>
                        <a:pt x="48" y="64"/>
                      </a:cubicBezTo>
                      <a:cubicBezTo>
                        <a:pt x="48" y="64"/>
                        <a:pt x="48" y="64"/>
                        <a:pt x="48" y="64"/>
                      </a:cubicBezTo>
                      <a:cubicBezTo>
                        <a:pt x="50" y="60"/>
                        <a:pt x="54" y="57"/>
                        <a:pt x="59" y="54"/>
                      </a:cubicBezTo>
                      <a:cubicBezTo>
                        <a:pt x="75" y="47"/>
                        <a:pt x="75" y="47"/>
                        <a:pt x="75" y="47"/>
                      </a:cubicBezTo>
                      <a:cubicBezTo>
                        <a:pt x="76" y="46"/>
                        <a:pt x="76" y="46"/>
                        <a:pt x="76" y="46"/>
                      </a:cubicBezTo>
                      <a:cubicBezTo>
                        <a:pt x="75" y="46"/>
                        <a:pt x="75" y="45"/>
                        <a:pt x="74" y="44"/>
                      </a:cubicBezTo>
                      <a:cubicBezTo>
                        <a:pt x="67" y="35"/>
                        <a:pt x="63" y="23"/>
                        <a:pt x="62" y="8"/>
                      </a:cubicBezTo>
                      <a:cubicBezTo>
                        <a:pt x="60" y="7"/>
                        <a:pt x="60" y="7"/>
                        <a:pt x="60" y="7"/>
                      </a:cubicBezTo>
                      <a:cubicBezTo>
                        <a:pt x="52" y="0"/>
                        <a:pt x="52" y="0"/>
                        <a:pt x="52" y="0"/>
                      </a:cubicBezTo>
                      <a:cubicBezTo>
                        <a:pt x="39" y="14"/>
                        <a:pt x="39" y="14"/>
                        <a:pt x="39" y="14"/>
                      </a:cubicBezTo>
                      <a:cubicBezTo>
                        <a:pt x="37" y="14"/>
                        <a:pt x="37" y="14"/>
                        <a:pt x="37" y="14"/>
                      </a:cubicBezTo>
                      <a:cubicBezTo>
                        <a:pt x="24" y="0"/>
                        <a:pt x="24" y="0"/>
                        <a:pt x="24" y="0"/>
                      </a:cubicBezTo>
                      <a:cubicBezTo>
                        <a:pt x="16" y="7"/>
                        <a:pt x="16" y="7"/>
                        <a:pt x="16" y="7"/>
                      </a:cubicBezTo>
                      <a:cubicBezTo>
                        <a:pt x="14" y="8"/>
                        <a:pt x="14" y="8"/>
                        <a:pt x="14" y="8"/>
                      </a:cubicBezTo>
                      <a:cubicBezTo>
                        <a:pt x="13" y="22"/>
                        <a:pt x="9" y="35"/>
                        <a:pt x="1" y="44"/>
                      </a:cubicBezTo>
                      <a:cubicBezTo>
                        <a:pt x="1" y="45"/>
                        <a:pt x="0" y="46"/>
                        <a:pt x="0" y="46"/>
                      </a:cubicBezTo>
                      <a:cubicBezTo>
                        <a:pt x="1" y="47"/>
                        <a:pt x="1" y="47"/>
                        <a:pt x="1" y="47"/>
                      </a:cubicBezTo>
                      <a:lnTo>
                        <a:pt x="17" y="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0" name="Freeform 8">
                  <a:extLst>
                    <a:ext uri="{FF2B5EF4-FFF2-40B4-BE49-F238E27FC236}">
                      <a16:creationId xmlns="" xmlns:a16="http://schemas.microsoft.com/office/drawing/2014/main" id="{FFB4A54C-0DA1-D248-77B1-6AC7E2B269E7}"/>
                    </a:ext>
                  </a:extLst>
                </p:cNvPr>
                <p:cNvSpPr>
                  <a:spLocks/>
                </p:cNvSpPr>
                <p:nvPr/>
              </p:nvSpPr>
              <p:spPr bwMode="auto">
                <a:xfrm>
                  <a:off x="3076575" y="4833938"/>
                  <a:ext cx="257175" cy="306388"/>
                </a:xfrm>
                <a:custGeom>
                  <a:avLst/>
                  <a:gdLst>
                    <a:gd name="T0" fmla="*/ 31 w 62"/>
                    <a:gd name="T1" fmla="*/ 74 h 74"/>
                    <a:gd name="T2" fmla="*/ 62 w 62"/>
                    <a:gd name="T3" fmla="*/ 30 h 74"/>
                    <a:gd name="T4" fmla="*/ 31 w 62"/>
                    <a:gd name="T5" fmla="*/ 0 h 74"/>
                    <a:gd name="T6" fmla="*/ 0 w 62"/>
                    <a:gd name="T7" fmla="*/ 30 h 74"/>
                    <a:gd name="T8" fmla="*/ 31 w 62"/>
                    <a:gd name="T9" fmla="*/ 74 h 74"/>
                  </a:gdLst>
                  <a:ahLst/>
                  <a:cxnLst>
                    <a:cxn ang="0">
                      <a:pos x="T0" y="T1"/>
                    </a:cxn>
                    <a:cxn ang="0">
                      <a:pos x="T2" y="T3"/>
                    </a:cxn>
                    <a:cxn ang="0">
                      <a:pos x="T4" y="T5"/>
                    </a:cxn>
                    <a:cxn ang="0">
                      <a:pos x="T6" y="T7"/>
                    </a:cxn>
                    <a:cxn ang="0">
                      <a:pos x="T8" y="T9"/>
                    </a:cxn>
                  </a:cxnLst>
                  <a:rect l="0" t="0" r="r" b="b"/>
                  <a:pathLst>
                    <a:path w="62" h="74">
                      <a:moveTo>
                        <a:pt x="31" y="74"/>
                      </a:moveTo>
                      <a:cubicBezTo>
                        <a:pt x="44" y="74"/>
                        <a:pt x="62" y="58"/>
                        <a:pt x="62" y="30"/>
                      </a:cubicBezTo>
                      <a:cubicBezTo>
                        <a:pt x="62" y="11"/>
                        <a:pt x="53" y="0"/>
                        <a:pt x="31" y="0"/>
                      </a:cubicBezTo>
                      <a:cubicBezTo>
                        <a:pt x="9" y="0"/>
                        <a:pt x="0" y="11"/>
                        <a:pt x="0" y="30"/>
                      </a:cubicBezTo>
                      <a:cubicBezTo>
                        <a:pt x="1" y="58"/>
                        <a:pt x="16" y="74"/>
                        <a:pt x="31" y="7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1" name="Freeform 9">
                  <a:extLst>
                    <a:ext uri="{FF2B5EF4-FFF2-40B4-BE49-F238E27FC236}">
                      <a16:creationId xmlns="" xmlns:a16="http://schemas.microsoft.com/office/drawing/2014/main" id="{868F83C7-BE55-211C-9E7F-FD7F0CB52116}"/>
                    </a:ext>
                  </a:extLst>
                </p:cNvPr>
                <p:cNvSpPr>
                  <a:spLocks/>
                </p:cNvSpPr>
                <p:nvPr/>
              </p:nvSpPr>
              <p:spPr bwMode="auto">
                <a:xfrm>
                  <a:off x="3573463" y="5122863"/>
                  <a:ext cx="392113" cy="269875"/>
                </a:xfrm>
                <a:custGeom>
                  <a:avLst/>
                  <a:gdLst>
                    <a:gd name="T0" fmla="*/ 95 w 95"/>
                    <a:gd name="T1" fmla="*/ 57 h 65"/>
                    <a:gd name="T2" fmla="*/ 84 w 95"/>
                    <a:gd name="T3" fmla="*/ 21 h 65"/>
                    <a:gd name="T4" fmla="*/ 77 w 95"/>
                    <a:gd name="T5" fmla="*/ 15 h 65"/>
                    <a:gd name="T6" fmla="*/ 60 w 95"/>
                    <a:gd name="T7" fmla="*/ 7 h 65"/>
                    <a:gd name="T8" fmla="*/ 52 w 95"/>
                    <a:gd name="T9" fmla="*/ 0 h 65"/>
                    <a:gd name="T10" fmla="*/ 39 w 95"/>
                    <a:gd name="T11" fmla="*/ 14 h 65"/>
                    <a:gd name="T12" fmla="*/ 37 w 95"/>
                    <a:gd name="T13" fmla="*/ 14 h 65"/>
                    <a:gd name="T14" fmla="*/ 24 w 95"/>
                    <a:gd name="T15" fmla="*/ 0 h 65"/>
                    <a:gd name="T16" fmla="*/ 16 w 95"/>
                    <a:gd name="T17" fmla="*/ 7 h 65"/>
                    <a:gd name="T18" fmla="*/ 14 w 95"/>
                    <a:gd name="T19" fmla="*/ 8 h 65"/>
                    <a:gd name="T20" fmla="*/ 1 w 95"/>
                    <a:gd name="T21" fmla="*/ 44 h 65"/>
                    <a:gd name="T22" fmla="*/ 0 w 95"/>
                    <a:gd name="T23" fmla="*/ 46 h 65"/>
                    <a:gd name="T24" fmla="*/ 1 w 95"/>
                    <a:gd name="T25" fmla="*/ 47 h 65"/>
                    <a:gd name="T26" fmla="*/ 17 w 95"/>
                    <a:gd name="T27" fmla="*/ 54 h 65"/>
                    <a:gd name="T28" fmla="*/ 28 w 95"/>
                    <a:gd name="T29" fmla="*/ 64 h 65"/>
                    <a:gd name="T30" fmla="*/ 28 w 95"/>
                    <a:gd name="T31" fmla="*/ 65 h 65"/>
                    <a:gd name="T32" fmla="*/ 92 w 95"/>
                    <a:gd name="T33" fmla="*/ 65 h 65"/>
                    <a:gd name="T34" fmla="*/ 95 w 95"/>
                    <a:gd name="T35" fmla="*/ 62 h 65"/>
                    <a:gd name="T36" fmla="*/ 95 w 95"/>
                    <a:gd name="T3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65">
                      <a:moveTo>
                        <a:pt x="95" y="57"/>
                      </a:moveTo>
                      <a:cubicBezTo>
                        <a:pt x="93" y="44"/>
                        <a:pt x="84" y="21"/>
                        <a:pt x="84" y="21"/>
                      </a:cubicBezTo>
                      <a:cubicBezTo>
                        <a:pt x="82" y="18"/>
                        <a:pt x="80" y="16"/>
                        <a:pt x="77" y="15"/>
                      </a:cubicBezTo>
                      <a:cubicBezTo>
                        <a:pt x="60" y="7"/>
                        <a:pt x="60" y="7"/>
                        <a:pt x="60" y="7"/>
                      </a:cubicBezTo>
                      <a:cubicBezTo>
                        <a:pt x="52" y="0"/>
                        <a:pt x="52" y="0"/>
                        <a:pt x="52" y="0"/>
                      </a:cubicBezTo>
                      <a:cubicBezTo>
                        <a:pt x="39" y="14"/>
                        <a:pt x="39" y="14"/>
                        <a:pt x="39" y="14"/>
                      </a:cubicBezTo>
                      <a:cubicBezTo>
                        <a:pt x="37" y="14"/>
                        <a:pt x="37" y="14"/>
                        <a:pt x="37" y="14"/>
                      </a:cubicBezTo>
                      <a:cubicBezTo>
                        <a:pt x="24" y="0"/>
                        <a:pt x="24" y="0"/>
                        <a:pt x="24" y="0"/>
                      </a:cubicBezTo>
                      <a:cubicBezTo>
                        <a:pt x="16" y="7"/>
                        <a:pt x="16" y="7"/>
                        <a:pt x="16" y="7"/>
                      </a:cubicBezTo>
                      <a:cubicBezTo>
                        <a:pt x="14" y="8"/>
                        <a:pt x="14" y="8"/>
                        <a:pt x="14" y="8"/>
                      </a:cubicBezTo>
                      <a:cubicBezTo>
                        <a:pt x="13" y="22"/>
                        <a:pt x="9" y="35"/>
                        <a:pt x="1" y="44"/>
                      </a:cubicBezTo>
                      <a:cubicBezTo>
                        <a:pt x="1" y="45"/>
                        <a:pt x="0" y="46"/>
                        <a:pt x="0" y="46"/>
                      </a:cubicBezTo>
                      <a:cubicBezTo>
                        <a:pt x="1" y="47"/>
                        <a:pt x="1" y="47"/>
                        <a:pt x="1" y="47"/>
                      </a:cubicBezTo>
                      <a:cubicBezTo>
                        <a:pt x="17" y="54"/>
                        <a:pt x="17" y="54"/>
                        <a:pt x="17" y="54"/>
                      </a:cubicBezTo>
                      <a:cubicBezTo>
                        <a:pt x="22" y="57"/>
                        <a:pt x="26" y="60"/>
                        <a:pt x="28" y="64"/>
                      </a:cubicBezTo>
                      <a:cubicBezTo>
                        <a:pt x="28" y="64"/>
                        <a:pt x="28" y="64"/>
                        <a:pt x="28" y="65"/>
                      </a:cubicBezTo>
                      <a:cubicBezTo>
                        <a:pt x="92" y="65"/>
                        <a:pt x="92" y="65"/>
                        <a:pt x="92" y="65"/>
                      </a:cubicBezTo>
                      <a:cubicBezTo>
                        <a:pt x="94" y="65"/>
                        <a:pt x="94" y="64"/>
                        <a:pt x="95" y="62"/>
                      </a:cubicBezTo>
                      <a:cubicBezTo>
                        <a:pt x="95" y="60"/>
                        <a:pt x="95" y="59"/>
                        <a:pt x="95" y="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2" name="Freeform 10">
                  <a:extLst>
                    <a:ext uri="{FF2B5EF4-FFF2-40B4-BE49-F238E27FC236}">
                      <a16:creationId xmlns="" xmlns:a16="http://schemas.microsoft.com/office/drawing/2014/main" id="{4D4F8813-EF86-74EB-4507-9C80475D16D3}"/>
                    </a:ext>
                  </a:extLst>
                </p:cNvPr>
                <p:cNvSpPr>
                  <a:spLocks/>
                </p:cNvSpPr>
                <p:nvPr/>
              </p:nvSpPr>
              <p:spPr bwMode="auto">
                <a:xfrm>
                  <a:off x="3602038" y="4833938"/>
                  <a:ext cx="257175" cy="306388"/>
                </a:xfrm>
                <a:custGeom>
                  <a:avLst/>
                  <a:gdLst>
                    <a:gd name="T0" fmla="*/ 0 w 62"/>
                    <a:gd name="T1" fmla="*/ 30 h 74"/>
                    <a:gd name="T2" fmla="*/ 31 w 62"/>
                    <a:gd name="T3" fmla="*/ 74 h 74"/>
                    <a:gd name="T4" fmla="*/ 62 w 62"/>
                    <a:gd name="T5" fmla="*/ 30 h 74"/>
                    <a:gd name="T6" fmla="*/ 31 w 62"/>
                    <a:gd name="T7" fmla="*/ 0 h 74"/>
                    <a:gd name="T8" fmla="*/ 0 w 62"/>
                    <a:gd name="T9" fmla="*/ 30 h 74"/>
                  </a:gdLst>
                  <a:ahLst/>
                  <a:cxnLst>
                    <a:cxn ang="0">
                      <a:pos x="T0" y="T1"/>
                    </a:cxn>
                    <a:cxn ang="0">
                      <a:pos x="T2" y="T3"/>
                    </a:cxn>
                    <a:cxn ang="0">
                      <a:pos x="T4" y="T5"/>
                    </a:cxn>
                    <a:cxn ang="0">
                      <a:pos x="T6" y="T7"/>
                    </a:cxn>
                    <a:cxn ang="0">
                      <a:pos x="T8" y="T9"/>
                    </a:cxn>
                  </a:cxnLst>
                  <a:rect l="0" t="0" r="r" b="b"/>
                  <a:pathLst>
                    <a:path w="62" h="74">
                      <a:moveTo>
                        <a:pt x="0" y="30"/>
                      </a:moveTo>
                      <a:cubicBezTo>
                        <a:pt x="0" y="58"/>
                        <a:pt x="16" y="74"/>
                        <a:pt x="31" y="74"/>
                      </a:cubicBezTo>
                      <a:cubicBezTo>
                        <a:pt x="44" y="74"/>
                        <a:pt x="61" y="58"/>
                        <a:pt x="62" y="30"/>
                      </a:cubicBezTo>
                      <a:cubicBezTo>
                        <a:pt x="62" y="11"/>
                        <a:pt x="53" y="0"/>
                        <a:pt x="31" y="0"/>
                      </a:cubicBezTo>
                      <a:cubicBezTo>
                        <a:pt x="9" y="0"/>
                        <a:pt x="0" y="11"/>
                        <a:pt x="0" y="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3" name="Freeform 11">
                  <a:extLst>
                    <a:ext uri="{FF2B5EF4-FFF2-40B4-BE49-F238E27FC236}">
                      <a16:creationId xmlns="" xmlns:a16="http://schemas.microsoft.com/office/drawing/2014/main" id="{9F9B4AD3-951D-B1D4-157E-3185DD87E711}"/>
                    </a:ext>
                  </a:extLst>
                </p:cNvPr>
                <p:cNvSpPr>
                  <a:spLocks/>
                </p:cNvSpPr>
                <p:nvPr/>
              </p:nvSpPr>
              <p:spPr bwMode="auto">
                <a:xfrm>
                  <a:off x="2679700" y="5318125"/>
                  <a:ext cx="530225" cy="268288"/>
                </a:xfrm>
                <a:custGeom>
                  <a:avLst/>
                  <a:gdLst>
                    <a:gd name="T0" fmla="*/ 103 w 128"/>
                    <a:gd name="T1" fmla="*/ 15 h 65"/>
                    <a:gd name="T2" fmla="*/ 86 w 128"/>
                    <a:gd name="T3" fmla="*/ 7 h 65"/>
                    <a:gd name="T4" fmla="*/ 78 w 128"/>
                    <a:gd name="T5" fmla="*/ 0 h 65"/>
                    <a:gd name="T6" fmla="*/ 64 w 128"/>
                    <a:gd name="T7" fmla="*/ 13 h 65"/>
                    <a:gd name="T8" fmla="*/ 63 w 128"/>
                    <a:gd name="T9" fmla="*/ 13 h 65"/>
                    <a:gd name="T10" fmla="*/ 50 w 128"/>
                    <a:gd name="T11" fmla="*/ 0 h 65"/>
                    <a:gd name="T12" fmla="*/ 41 w 128"/>
                    <a:gd name="T13" fmla="*/ 7 h 65"/>
                    <a:gd name="T14" fmla="*/ 24 w 128"/>
                    <a:gd name="T15" fmla="*/ 15 h 65"/>
                    <a:gd name="T16" fmla="*/ 18 w 128"/>
                    <a:gd name="T17" fmla="*/ 20 h 65"/>
                    <a:gd name="T18" fmla="*/ 10 w 128"/>
                    <a:gd name="T19" fmla="*/ 65 h 65"/>
                    <a:gd name="T20" fmla="*/ 118 w 128"/>
                    <a:gd name="T21" fmla="*/ 65 h 65"/>
                    <a:gd name="T22" fmla="*/ 109 w 128"/>
                    <a:gd name="T23" fmla="*/ 20 h 65"/>
                    <a:gd name="T24" fmla="*/ 103 w 128"/>
                    <a:gd name="T25"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65">
                      <a:moveTo>
                        <a:pt x="103" y="15"/>
                      </a:moveTo>
                      <a:cubicBezTo>
                        <a:pt x="86" y="7"/>
                        <a:pt x="86" y="7"/>
                        <a:pt x="86" y="7"/>
                      </a:cubicBezTo>
                      <a:cubicBezTo>
                        <a:pt x="78" y="0"/>
                        <a:pt x="78" y="0"/>
                        <a:pt x="78" y="0"/>
                      </a:cubicBezTo>
                      <a:cubicBezTo>
                        <a:pt x="64" y="13"/>
                        <a:pt x="64" y="13"/>
                        <a:pt x="64" y="13"/>
                      </a:cubicBezTo>
                      <a:cubicBezTo>
                        <a:pt x="63" y="13"/>
                        <a:pt x="63" y="13"/>
                        <a:pt x="63" y="13"/>
                      </a:cubicBezTo>
                      <a:cubicBezTo>
                        <a:pt x="50" y="0"/>
                        <a:pt x="50" y="0"/>
                        <a:pt x="50" y="0"/>
                      </a:cubicBezTo>
                      <a:cubicBezTo>
                        <a:pt x="41" y="7"/>
                        <a:pt x="41" y="7"/>
                        <a:pt x="41" y="7"/>
                      </a:cubicBezTo>
                      <a:cubicBezTo>
                        <a:pt x="24" y="15"/>
                        <a:pt x="24" y="15"/>
                        <a:pt x="24" y="15"/>
                      </a:cubicBezTo>
                      <a:cubicBezTo>
                        <a:pt x="22" y="16"/>
                        <a:pt x="19" y="18"/>
                        <a:pt x="18" y="20"/>
                      </a:cubicBezTo>
                      <a:cubicBezTo>
                        <a:pt x="18" y="20"/>
                        <a:pt x="0" y="65"/>
                        <a:pt x="10" y="65"/>
                      </a:cubicBezTo>
                      <a:cubicBezTo>
                        <a:pt x="118" y="65"/>
                        <a:pt x="118" y="65"/>
                        <a:pt x="118" y="65"/>
                      </a:cubicBezTo>
                      <a:cubicBezTo>
                        <a:pt x="128" y="65"/>
                        <a:pt x="109" y="20"/>
                        <a:pt x="109" y="20"/>
                      </a:cubicBezTo>
                      <a:cubicBezTo>
                        <a:pt x="108" y="18"/>
                        <a:pt x="105" y="16"/>
                        <a:pt x="103"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4" name="Freeform 12">
                  <a:extLst>
                    <a:ext uri="{FF2B5EF4-FFF2-40B4-BE49-F238E27FC236}">
                      <a16:creationId xmlns="" xmlns:a16="http://schemas.microsoft.com/office/drawing/2014/main" id="{7B782B98-8BEA-BC68-890B-58AEE976B289}"/>
                    </a:ext>
                  </a:extLst>
                </p:cNvPr>
                <p:cNvSpPr>
                  <a:spLocks/>
                </p:cNvSpPr>
                <p:nvPr/>
              </p:nvSpPr>
              <p:spPr bwMode="auto">
                <a:xfrm>
                  <a:off x="2816225" y="5027613"/>
                  <a:ext cx="257175" cy="306388"/>
                </a:xfrm>
                <a:custGeom>
                  <a:avLst/>
                  <a:gdLst>
                    <a:gd name="T0" fmla="*/ 31 w 62"/>
                    <a:gd name="T1" fmla="*/ 0 h 74"/>
                    <a:gd name="T2" fmla="*/ 0 w 62"/>
                    <a:gd name="T3" fmla="*/ 30 h 74"/>
                    <a:gd name="T4" fmla="*/ 31 w 62"/>
                    <a:gd name="T5" fmla="*/ 74 h 74"/>
                    <a:gd name="T6" fmla="*/ 61 w 62"/>
                    <a:gd name="T7" fmla="*/ 30 h 74"/>
                    <a:gd name="T8" fmla="*/ 31 w 62"/>
                    <a:gd name="T9" fmla="*/ 0 h 74"/>
                  </a:gdLst>
                  <a:ahLst/>
                  <a:cxnLst>
                    <a:cxn ang="0">
                      <a:pos x="T0" y="T1"/>
                    </a:cxn>
                    <a:cxn ang="0">
                      <a:pos x="T2" y="T3"/>
                    </a:cxn>
                    <a:cxn ang="0">
                      <a:pos x="T4" y="T5"/>
                    </a:cxn>
                    <a:cxn ang="0">
                      <a:pos x="T6" y="T7"/>
                    </a:cxn>
                    <a:cxn ang="0">
                      <a:pos x="T8" y="T9"/>
                    </a:cxn>
                  </a:cxnLst>
                  <a:rect l="0" t="0" r="r" b="b"/>
                  <a:pathLst>
                    <a:path w="62" h="74">
                      <a:moveTo>
                        <a:pt x="31" y="0"/>
                      </a:moveTo>
                      <a:cubicBezTo>
                        <a:pt x="9" y="0"/>
                        <a:pt x="0" y="11"/>
                        <a:pt x="0" y="30"/>
                      </a:cubicBezTo>
                      <a:cubicBezTo>
                        <a:pt x="0" y="58"/>
                        <a:pt x="15" y="74"/>
                        <a:pt x="31" y="74"/>
                      </a:cubicBezTo>
                      <a:cubicBezTo>
                        <a:pt x="44" y="74"/>
                        <a:pt x="61" y="58"/>
                        <a:pt x="61" y="30"/>
                      </a:cubicBezTo>
                      <a:cubicBezTo>
                        <a:pt x="62" y="11"/>
                        <a:pt x="53" y="0"/>
                        <a:pt x="3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5" name="Freeform 13">
                  <a:extLst>
                    <a:ext uri="{FF2B5EF4-FFF2-40B4-BE49-F238E27FC236}">
                      <a16:creationId xmlns="" xmlns:a16="http://schemas.microsoft.com/office/drawing/2014/main" id="{B8BADC21-6523-B14B-1B84-5FCA862EC4AF}"/>
                    </a:ext>
                  </a:extLst>
                </p:cNvPr>
                <p:cNvSpPr>
                  <a:spLocks/>
                </p:cNvSpPr>
                <p:nvPr/>
              </p:nvSpPr>
              <p:spPr bwMode="auto">
                <a:xfrm>
                  <a:off x="3200400" y="5318125"/>
                  <a:ext cx="534988" cy="268288"/>
                </a:xfrm>
                <a:custGeom>
                  <a:avLst/>
                  <a:gdLst>
                    <a:gd name="T0" fmla="*/ 104 w 129"/>
                    <a:gd name="T1" fmla="*/ 15 h 65"/>
                    <a:gd name="T2" fmla="*/ 87 w 129"/>
                    <a:gd name="T3" fmla="*/ 7 h 65"/>
                    <a:gd name="T4" fmla="*/ 78 w 129"/>
                    <a:gd name="T5" fmla="*/ 0 h 65"/>
                    <a:gd name="T6" fmla="*/ 65 w 129"/>
                    <a:gd name="T7" fmla="*/ 13 h 65"/>
                    <a:gd name="T8" fmla="*/ 64 w 129"/>
                    <a:gd name="T9" fmla="*/ 13 h 65"/>
                    <a:gd name="T10" fmla="*/ 51 w 129"/>
                    <a:gd name="T11" fmla="*/ 0 h 65"/>
                    <a:gd name="T12" fmla="*/ 42 w 129"/>
                    <a:gd name="T13" fmla="*/ 7 h 65"/>
                    <a:gd name="T14" fmla="*/ 25 w 129"/>
                    <a:gd name="T15" fmla="*/ 15 h 65"/>
                    <a:gd name="T16" fmla="*/ 19 w 129"/>
                    <a:gd name="T17" fmla="*/ 20 h 65"/>
                    <a:gd name="T18" fmla="*/ 10 w 129"/>
                    <a:gd name="T19" fmla="*/ 65 h 65"/>
                    <a:gd name="T20" fmla="*/ 119 w 129"/>
                    <a:gd name="T21" fmla="*/ 65 h 65"/>
                    <a:gd name="T22" fmla="*/ 110 w 129"/>
                    <a:gd name="T23" fmla="*/ 20 h 65"/>
                    <a:gd name="T24" fmla="*/ 104 w 129"/>
                    <a:gd name="T25"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65">
                      <a:moveTo>
                        <a:pt x="104" y="15"/>
                      </a:moveTo>
                      <a:cubicBezTo>
                        <a:pt x="87" y="7"/>
                        <a:pt x="87" y="7"/>
                        <a:pt x="87" y="7"/>
                      </a:cubicBezTo>
                      <a:cubicBezTo>
                        <a:pt x="78" y="0"/>
                        <a:pt x="78" y="0"/>
                        <a:pt x="78" y="0"/>
                      </a:cubicBezTo>
                      <a:cubicBezTo>
                        <a:pt x="65" y="13"/>
                        <a:pt x="65" y="13"/>
                        <a:pt x="65" y="13"/>
                      </a:cubicBezTo>
                      <a:cubicBezTo>
                        <a:pt x="64" y="13"/>
                        <a:pt x="64" y="13"/>
                        <a:pt x="64" y="13"/>
                      </a:cubicBezTo>
                      <a:cubicBezTo>
                        <a:pt x="51" y="0"/>
                        <a:pt x="51" y="0"/>
                        <a:pt x="51" y="0"/>
                      </a:cubicBezTo>
                      <a:cubicBezTo>
                        <a:pt x="42" y="7"/>
                        <a:pt x="42" y="7"/>
                        <a:pt x="42" y="7"/>
                      </a:cubicBezTo>
                      <a:cubicBezTo>
                        <a:pt x="25" y="15"/>
                        <a:pt x="25" y="15"/>
                        <a:pt x="25" y="15"/>
                      </a:cubicBezTo>
                      <a:cubicBezTo>
                        <a:pt x="23" y="16"/>
                        <a:pt x="20" y="18"/>
                        <a:pt x="19" y="20"/>
                      </a:cubicBezTo>
                      <a:cubicBezTo>
                        <a:pt x="19" y="20"/>
                        <a:pt x="0" y="65"/>
                        <a:pt x="10" y="65"/>
                      </a:cubicBezTo>
                      <a:cubicBezTo>
                        <a:pt x="119" y="65"/>
                        <a:pt x="119" y="65"/>
                        <a:pt x="119" y="65"/>
                      </a:cubicBezTo>
                      <a:cubicBezTo>
                        <a:pt x="129" y="65"/>
                        <a:pt x="110" y="20"/>
                        <a:pt x="110" y="20"/>
                      </a:cubicBezTo>
                      <a:cubicBezTo>
                        <a:pt x="109" y="18"/>
                        <a:pt x="106" y="16"/>
                        <a:pt x="104"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6" name="Freeform 14">
                  <a:extLst>
                    <a:ext uri="{FF2B5EF4-FFF2-40B4-BE49-F238E27FC236}">
                      <a16:creationId xmlns="" xmlns:a16="http://schemas.microsoft.com/office/drawing/2014/main" id="{D0280086-50E8-0D64-86BE-283E2DA8213B}"/>
                    </a:ext>
                  </a:extLst>
                </p:cNvPr>
                <p:cNvSpPr>
                  <a:spLocks/>
                </p:cNvSpPr>
                <p:nvPr/>
              </p:nvSpPr>
              <p:spPr bwMode="auto">
                <a:xfrm>
                  <a:off x="3341688" y="5027613"/>
                  <a:ext cx="257175" cy="306388"/>
                </a:xfrm>
                <a:custGeom>
                  <a:avLst/>
                  <a:gdLst>
                    <a:gd name="T0" fmla="*/ 31 w 62"/>
                    <a:gd name="T1" fmla="*/ 74 h 74"/>
                    <a:gd name="T2" fmla="*/ 61 w 62"/>
                    <a:gd name="T3" fmla="*/ 30 h 74"/>
                    <a:gd name="T4" fmla="*/ 31 w 62"/>
                    <a:gd name="T5" fmla="*/ 0 h 74"/>
                    <a:gd name="T6" fmla="*/ 0 w 62"/>
                    <a:gd name="T7" fmla="*/ 30 h 74"/>
                    <a:gd name="T8" fmla="*/ 31 w 62"/>
                    <a:gd name="T9" fmla="*/ 74 h 74"/>
                  </a:gdLst>
                  <a:ahLst/>
                  <a:cxnLst>
                    <a:cxn ang="0">
                      <a:pos x="T0" y="T1"/>
                    </a:cxn>
                    <a:cxn ang="0">
                      <a:pos x="T2" y="T3"/>
                    </a:cxn>
                    <a:cxn ang="0">
                      <a:pos x="T4" y="T5"/>
                    </a:cxn>
                    <a:cxn ang="0">
                      <a:pos x="T6" y="T7"/>
                    </a:cxn>
                    <a:cxn ang="0">
                      <a:pos x="T8" y="T9"/>
                    </a:cxn>
                  </a:cxnLst>
                  <a:rect l="0" t="0" r="r" b="b"/>
                  <a:pathLst>
                    <a:path w="62" h="74">
                      <a:moveTo>
                        <a:pt x="31" y="74"/>
                      </a:moveTo>
                      <a:cubicBezTo>
                        <a:pt x="44" y="74"/>
                        <a:pt x="61" y="58"/>
                        <a:pt x="61" y="30"/>
                      </a:cubicBezTo>
                      <a:cubicBezTo>
                        <a:pt x="62" y="11"/>
                        <a:pt x="53" y="0"/>
                        <a:pt x="31" y="0"/>
                      </a:cubicBezTo>
                      <a:cubicBezTo>
                        <a:pt x="9" y="0"/>
                        <a:pt x="0" y="11"/>
                        <a:pt x="0" y="30"/>
                      </a:cubicBezTo>
                      <a:cubicBezTo>
                        <a:pt x="0" y="58"/>
                        <a:pt x="15" y="74"/>
                        <a:pt x="31" y="7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sp>
            <p:nvSpPr>
              <p:cNvPr id="105" name="Freeform 15">
                <a:extLst>
                  <a:ext uri="{FF2B5EF4-FFF2-40B4-BE49-F238E27FC236}">
                    <a16:creationId xmlns="" xmlns:a16="http://schemas.microsoft.com/office/drawing/2014/main" id="{99CEDB11-C841-EE63-1DFE-12460B935FF4}"/>
                  </a:ext>
                </a:extLst>
              </p:cNvPr>
              <p:cNvSpPr>
                <a:spLocks/>
              </p:cNvSpPr>
              <p:nvPr/>
            </p:nvSpPr>
            <p:spPr bwMode="auto">
              <a:xfrm>
                <a:off x="3155950" y="4298950"/>
                <a:ext cx="160338" cy="231775"/>
              </a:xfrm>
              <a:custGeom>
                <a:avLst/>
                <a:gdLst>
                  <a:gd name="T0" fmla="*/ 1 w 39"/>
                  <a:gd name="T1" fmla="*/ 56 h 56"/>
                  <a:gd name="T2" fmla="*/ 3 w 39"/>
                  <a:gd name="T3" fmla="*/ 56 h 56"/>
                  <a:gd name="T4" fmla="*/ 5 w 39"/>
                  <a:gd name="T5" fmla="*/ 56 h 56"/>
                  <a:gd name="T6" fmla="*/ 37 w 39"/>
                  <a:gd name="T7" fmla="*/ 31 h 56"/>
                  <a:gd name="T8" fmla="*/ 39 w 39"/>
                  <a:gd name="T9" fmla="*/ 28 h 56"/>
                  <a:gd name="T10" fmla="*/ 37 w 39"/>
                  <a:gd name="T11" fmla="*/ 26 h 56"/>
                  <a:gd name="T12" fmla="*/ 5 w 39"/>
                  <a:gd name="T13" fmla="*/ 1 h 56"/>
                  <a:gd name="T14" fmla="*/ 1 w 39"/>
                  <a:gd name="T15" fmla="*/ 1 h 56"/>
                  <a:gd name="T16" fmla="*/ 0 w 39"/>
                  <a:gd name="T17" fmla="*/ 3 h 56"/>
                  <a:gd name="T18" fmla="*/ 0 w 39"/>
                  <a:gd name="T19" fmla="*/ 53 h 56"/>
                  <a:gd name="T20" fmla="*/ 1 w 39"/>
                  <a:gd name="T2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56">
                    <a:moveTo>
                      <a:pt x="1" y="56"/>
                    </a:moveTo>
                    <a:cubicBezTo>
                      <a:pt x="2" y="56"/>
                      <a:pt x="2" y="56"/>
                      <a:pt x="3" y="56"/>
                    </a:cubicBezTo>
                    <a:cubicBezTo>
                      <a:pt x="3" y="56"/>
                      <a:pt x="4" y="56"/>
                      <a:pt x="5" y="56"/>
                    </a:cubicBezTo>
                    <a:cubicBezTo>
                      <a:pt x="37" y="31"/>
                      <a:pt x="37" y="31"/>
                      <a:pt x="37" y="31"/>
                    </a:cubicBezTo>
                    <a:cubicBezTo>
                      <a:pt x="38" y="30"/>
                      <a:pt x="39" y="29"/>
                      <a:pt x="39" y="28"/>
                    </a:cubicBezTo>
                    <a:cubicBezTo>
                      <a:pt x="39" y="27"/>
                      <a:pt x="38" y="26"/>
                      <a:pt x="37" y="26"/>
                    </a:cubicBezTo>
                    <a:cubicBezTo>
                      <a:pt x="5" y="1"/>
                      <a:pt x="5" y="1"/>
                      <a:pt x="5" y="1"/>
                    </a:cubicBezTo>
                    <a:cubicBezTo>
                      <a:pt x="4" y="0"/>
                      <a:pt x="2" y="0"/>
                      <a:pt x="1" y="1"/>
                    </a:cubicBezTo>
                    <a:cubicBezTo>
                      <a:pt x="0" y="1"/>
                      <a:pt x="0" y="2"/>
                      <a:pt x="0" y="3"/>
                    </a:cubicBezTo>
                    <a:cubicBezTo>
                      <a:pt x="0" y="53"/>
                      <a:pt x="0" y="53"/>
                      <a:pt x="0" y="53"/>
                    </a:cubicBezTo>
                    <a:cubicBezTo>
                      <a:pt x="0" y="54"/>
                      <a:pt x="0" y="55"/>
                      <a:pt x="1" y="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06" name="Freeform 16">
                <a:extLst>
                  <a:ext uri="{FF2B5EF4-FFF2-40B4-BE49-F238E27FC236}">
                    <a16:creationId xmlns="" xmlns:a16="http://schemas.microsoft.com/office/drawing/2014/main" id="{DB065D96-1831-3BFE-CF5C-EA44E6654E68}"/>
                  </a:ext>
                </a:extLst>
              </p:cNvPr>
              <p:cNvSpPr>
                <a:spLocks noEditPoints="1"/>
              </p:cNvSpPr>
              <p:nvPr/>
            </p:nvSpPr>
            <p:spPr bwMode="auto">
              <a:xfrm>
                <a:off x="2497138" y="4043363"/>
                <a:ext cx="1416050" cy="744538"/>
              </a:xfrm>
              <a:custGeom>
                <a:avLst/>
                <a:gdLst>
                  <a:gd name="T0" fmla="*/ 4 w 342"/>
                  <a:gd name="T1" fmla="*/ 180 h 180"/>
                  <a:gd name="T2" fmla="*/ 338 w 342"/>
                  <a:gd name="T3" fmla="*/ 180 h 180"/>
                  <a:gd name="T4" fmla="*/ 342 w 342"/>
                  <a:gd name="T5" fmla="*/ 176 h 180"/>
                  <a:gd name="T6" fmla="*/ 342 w 342"/>
                  <a:gd name="T7" fmla="*/ 5 h 180"/>
                  <a:gd name="T8" fmla="*/ 338 w 342"/>
                  <a:gd name="T9" fmla="*/ 0 h 180"/>
                  <a:gd name="T10" fmla="*/ 4 w 342"/>
                  <a:gd name="T11" fmla="*/ 0 h 180"/>
                  <a:gd name="T12" fmla="*/ 0 w 342"/>
                  <a:gd name="T13" fmla="*/ 5 h 180"/>
                  <a:gd name="T14" fmla="*/ 0 w 342"/>
                  <a:gd name="T15" fmla="*/ 176 h 180"/>
                  <a:gd name="T16" fmla="*/ 4 w 342"/>
                  <a:gd name="T17" fmla="*/ 180 h 180"/>
                  <a:gd name="T18" fmla="*/ 171 w 342"/>
                  <a:gd name="T19" fmla="*/ 39 h 180"/>
                  <a:gd name="T20" fmla="*/ 222 w 342"/>
                  <a:gd name="T21" fmla="*/ 90 h 180"/>
                  <a:gd name="T22" fmla="*/ 171 w 342"/>
                  <a:gd name="T23" fmla="*/ 142 h 180"/>
                  <a:gd name="T24" fmla="*/ 120 w 342"/>
                  <a:gd name="T25" fmla="*/ 90 h 180"/>
                  <a:gd name="T26" fmla="*/ 171 w 342"/>
                  <a:gd name="T27" fmla="*/ 3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 h="180">
                    <a:moveTo>
                      <a:pt x="4" y="180"/>
                    </a:moveTo>
                    <a:cubicBezTo>
                      <a:pt x="338" y="180"/>
                      <a:pt x="338" y="180"/>
                      <a:pt x="338" y="180"/>
                    </a:cubicBezTo>
                    <a:cubicBezTo>
                      <a:pt x="340" y="180"/>
                      <a:pt x="342" y="178"/>
                      <a:pt x="342" y="176"/>
                    </a:cubicBezTo>
                    <a:cubicBezTo>
                      <a:pt x="342" y="5"/>
                      <a:pt x="342" y="5"/>
                      <a:pt x="342" y="5"/>
                    </a:cubicBezTo>
                    <a:cubicBezTo>
                      <a:pt x="342" y="2"/>
                      <a:pt x="340" y="0"/>
                      <a:pt x="338" y="0"/>
                    </a:cubicBezTo>
                    <a:cubicBezTo>
                      <a:pt x="4" y="0"/>
                      <a:pt x="4" y="0"/>
                      <a:pt x="4" y="0"/>
                    </a:cubicBezTo>
                    <a:cubicBezTo>
                      <a:pt x="2" y="0"/>
                      <a:pt x="0" y="2"/>
                      <a:pt x="0" y="5"/>
                    </a:cubicBezTo>
                    <a:cubicBezTo>
                      <a:pt x="0" y="176"/>
                      <a:pt x="0" y="176"/>
                      <a:pt x="0" y="176"/>
                    </a:cubicBezTo>
                    <a:cubicBezTo>
                      <a:pt x="0" y="178"/>
                      <a:pt x="2" y="180"/>
                      <a:pt x="4" y="180"/>
                    </a:cubicBezTo>
                    <a:close/>
                    <a:moveTo>
                      <a:pt x="171" y="39"/>
                    </a:moveTo>
                    <a:cubicBezTo>
                      <a:pt x="199" y="39"/>
                      <a:pt x="222" y="62"/>
                      <a:pt x="222" y="90"/>
                    </a:cubicBezTo>
                    <a:cubicBezTo>
                      <a:pt x="222" y="119"/>
                      <a:pt x="199" y="142"/>
                      <a:pt x="171" y="142"/>
                    </a:cubicBezTo>
                    <a:cubicBezTo>
                      <a:pt x="143" y="142"/>
                      <a:pt x="120" y="119"/>
                      <a:pt x="120" y="90"/>
                    </a:cubicBezTo>
                    <a:cubicBezTo>
                      <a:pt x="120" y="62"/>
                      <a:pt x="143" y="39"/>
                      <a:pt x="171"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grpSp>
          <p:nvGrpSpPr>
            <p:cNvPr id="72" name="Group 71">
              <a:extLst>
                <a:ext uri="{FF2B5EF4-FFF2-40B4-BE49-F238E27FC236}">
                  <a16:creationId xmlns="" xmlns:a16="http://schemas.microsoft.com/office/drawing/2014/main" id="{22A42DD9-5AA1-7E92-145C-D547BE2AA770}"/>
                </a:ext>
              </a:extLst>
            </p:cNvPr>
            <p:cNvGrpSpPr>
              <a:grpSpLocks noChangeAspect="1"/>
            </p:cNvGrpSpPr>
            <p:nvPr/>
          </p:nvGrpSpPr>
          <p:grpSpPr>
            <a:xfrm>
              <a:off x="7519047" y="2867761"/>
              <a:ext cx="2904103" cy="2916455"/>
              <a:chOff x="6263978" y="972146"/>
              <a:chExt cx="4148718" cy="4166365"/>
            </a:xfrm>
          </p:grpSpPr>
          <p:sp>
            <p:nvSpPr>
              <p:cNvPr id="73" name="Freeform 31">
                <a:extLst>
                  <a:ext uri="{FF2B5EF4-FFF2-40B4-BE49-F238E27FC236}">
                    <a16:creationId xmlns="" xmlns:a16="http://schemas.microsoft.com/office/drawing/2014/main" id="{426FF321-80B2-583E-B4D5-1C568E84649D}"/>
                  </a:ext>
                </a:extLst>
              </p:cNvPr>
              <p:cNvSpPr>
                <a:spLocks/>
              </p:cNvSpPr>
              <p:nvPr/>
            </p:nvSpPr>
            <p:spPr bwMode="auto">
              <a:xfrm>
                <a:off x="8365019" y="1964828"/>
                <a:ext cx="2047677" cy="2023042"/>
              </a:xfrm>
              <a:custGeom>
                <a:avLst/>
                <a:gdLst>
                  <a:gd name="T0" fmla="*/ 1546 w 2826"/>
                  <a:gd name="T1" fmla="*/ 138 h 2792"/>
                  <a:gd name="T2" fmla="*/ 1872 w 2826"/>
                  <a:gd name="T3" fmla="*/ 489 h 2792"/>
                  <a:gd name="T4" fmla="*/ 2058 w 2826"/>
                  <a:gd name="T5" fmla="*/ 526 h 2792"/>
                  <a:gd name="T6" fmla="*/ 2123 w 2826"/>
                  <a:gd name="T7" fmla="*/ 371 h 2792"/>
                  <a:gd name="T8" fmla="*/ 2167 w 2826"/>
                  <a:gd name="T9" fmla="*/ 210 h 2792"/>
                  <a:gd name="T10" fmla="*/ 2404 w 2826"/>
                  <a:gd name="T11" fmla="*/ 44 h 2792"/>
                  <a:gd name="T12" fmla="*/ 2681 w 2826"/>
                  <a:gd name="T13" fmla="*/ 133 h 2792"/>
                  <a:gd name="T14" fmla="*/ 2772 w 2826"/>
                  <a:gd name="T15" fmla="*/ 414 h 2792"/>
                  <a:gd name="T16" fmla="*/ 2590 w 2826"/>
                  <a:gd name="T17" fmla="*/ 657 h 2792"/>
                  <a:gd name="T18" fmla="*/ 2383 w 2826"/>
                  <a:gd name="T19" fmla="*/ 710 h 2792"/>
                  <a:gd name="T20" fmla="*/ 2283 w 2826"/>
                  <a:gd name="T21" fmla="*/ 845 h 2792"/>
                  <a:gd name="T22" fmla="*/ 2481 w 2826"/>
                  <a:gd name="T23" fmla="*/ 1088 h 2792"/>
                  <a:gd name="T24" fmla="*/ 2779 w 2826"/>
                  <a:gd name="T25" fmla="*/ 1369 h 2792"/>
                  <a:gd name="T26" fmla="*/ 2390 w 2826"/>
                  <a:gd name="T27" fmla="*/ 1779 h 2792"/>
                  <a:gd name="T28" fmla="*/ 2265 w 2826"/>
                  <a:gd name="T29" fmla="*/ 1949 h 2792"/>
                  <a:gd name="T30" fmla="*/ 2426 w 2826"/>
                  <a:gd name="T31" fmla="*/ 2052 h 2792"/>
                  <a:gd name="T32" fmla="*/ 2642 w 2826"/>
                  <a:gd name="T33" fmla="*/ 2129 h 2792"/>
                  <a:gd name="T34" fmla="*/ 2768 w 2826"/>
                  <a:gd name="T35" fmla="*/ 2385 h 2792"/>
                  <a:gd name="T36" fmla="*/ 2632 w 2826"/>
                  <a:gd name="T37" fmla="*/ 2650 h 2792"/>
                  <a:gd name="T38" fmla="*/ 2386 w 2826"/>
                  <a:gd name="T39" fmla="*/ 2708 h 2792"/>
                  <a:gd name="T40" fmla="*/ 2146 w 2826"/>
                  <a:gd name="T41" fmla="*/ 2527 h 2792"/>
                  <a:gd name="T42" fmla="*/ 2093 w 2826"/>
                  <a:gd name="T43" fmla="*/ 2322 h 2792"/>
                  <a:gd name="T44" fmla="*/ 1965 w 2826"/>
                  <a:gd name="T45" fmla="*/ 2219 h 2792"/>
                  <a:gd name="T46" fmla="*/ 1732 w 2826"/>
                  <a:gd name="T47" fmla="*/ 2445 h 2792"/>
                  <a:gd name="T48" fmla="*/ 1469 w 2826"/>
                  <a:gd name="T49" fmla="*/ 2760 h 2792"/>
                  <a:gd name="T50" fmla="*/ 1278 w 2826"/>
                  <a:gd name="T51" fmla="*/ 2590 h 2792"/>
                  <a:gd name="T52" fmla="*/ 920 w 2826"/>
                  <a:gd name="T53" fmla="*/ 2192 h 2792"/>
                  <a:gd name="T54" fmla="*/ 885 w 2826"/>
                  <a:gd name="T55" fmla="*/ 2180 h 2792"/>
                  <a:gd name="T56" fmla="*/ 782 w 2826"/>
                  <a:gd name="T57" fmla="*/ 2261 h 2792"/>
                  <a:gd name="T58" fmla="*/ 738 w 2826"/>
                  <a:gd name="T59" fmla="*/ 2396 h 2792"/>
                  <a:gd name="T60" fmla="*/ 610 w 2826"/>
                  <a:gd name="T61" fmla="*/ 2629 h 2792"/>
                  <a:gd name="T62" fmla="*/ 319 w 2826"/>
                  <a:gd name="T63" fmla="*/ 2674 h 2792"/>
                  <a:gd name="T64" fmla="*/ 109 w 2826"/>
                  <a:gd name="T65" fmla="*/ 2462 h 2792"/>
                  <a:gd name="T66" fmla="*/ 154 w 2826"/>
                  <a:gd name="T67" fmla="*/ 2171 h 2792"/>
                  <a:gd name="T68" fmla="*/ 391 w 2826"/>
                  <a:gd name="T69" fmla="*/ 2035 h 2792"/>
                  <a:gd name="T70" fmla="*/ 542 w 2826"/>
                  <a:gd name="T71" fmla="*/ 1993 h 2792"/>
                  <a:gd name="T72" fmla="*/ 598 w 2826"/>
                  <a:gd name="T73" fmla="*/ 1905 h 2792"/>
                  <a:gd name="T74" fmla="*/ 559 w 2826"/>
                  <a:gd name="T75" fmla="*/ 1856 h 2792"/>
                  <a:gd name="T76" fmla="*/ 245 w 2826"/>
                  <a:gd name="T77" fmla="*/ 1584 h 2792"/>
                  <a:gd name="T78" fmla="*/ 0 w 2826"/>
                  <a:gd name="T79" fmla="*/ 1393 h 2792"/>
                  <a:gd name="T80" fmla="*/ 319 w 2826"/>
                  <a:gd name="T81" fmla="*/ 1136 h 2792"/>
                  <a:gd name="T82" fmla="*/ 587 w 2826"/>
                  <a:gd name="T83" fmla="*/ 904 h 2792"/>
                  <a:gd name="T84" fmla="*/ 571 w 2826"/>
                  <a:gd name="T85" fmla="*/ 792 h 2792"/>
                  <a:gd name="T86" fmla="*/ 421 w 2826"/>
                  <a:gd name="T87" fmla="*/ 733 h 2792"/>
                  <a:gd name="T88" fmla="*/ 245 w 2826"/>
                  <a:gd name="T89" fmla="*/ 666 h 2792"/>
                  <a:gd name="T90" fmla="*/ 88 w 2826"/>
                  <a:gd name="T91" fmla="*/ 438 h 2792"/>
                  <a:gd name="T92" fmla="*/ 182 w 2826"/>
                  <a:gd name="T93" fmla="*/ 156 h 2792"/>
                  <a:gd name="T94" fmla="*/ 459 w 2826"/>
                  <a:gd name="T95" fmla="*/ 65 h 2792"/>
                  <a:gd name="T96" fmla="*/ 706 w 2826"/>
                  <a:gd name="T97" fmla="*/ 247 h 2792"/>
                  <a:gd name="T98" fmla="*/ 750 w 2826"/>
                  <a:gd name="T99" fmla="*/ 426 h 2792"/>
                  <a:gd name="T100" fmla="*/ 889 w 2826"/>
                  <a:gd name="T101" fmla="*/ 557 h 2792"/>
                  <a:gd name="T102" fmla="*/ 1087 w 2826"/>
                  <a:gd name="T103" fmla="*/ 387 h 2792"/>
                  <a:gd name="T104" fmla="*/ 1366 w 2826"/>
                  <a:gd name="T105" fmla="*/ 63 h 2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26" h="2792">
                    <a:moveTo>
                      <a:pt x="1417" y="0"/>
                    </a:moveTo>
                    <a:lnTo>
                      <a:pt x="1434" y="19"/>
                    </a:lnTo>
                    <a:lnTo>
                      <a:pt x="1455" y="42"/>
                    </a:lnTo>
                    <a:lnTo>
                      <a:pt x="1481" y="70"/>
                    </a:lnTo>
                    <a:lnTo>
                      <a:pt x="1511" y="102"/>
                    </a:lnTo>
                    <a:lnTo>
                      <a:pt x="1546" y="138"/>
                    </a:lnTo>
                    <a:lnTo>
                      <a:pt x="1599" y="196"/>
                    </a:lnTo>
                    <a:lnTo>
                      <a:pt x="1659" y="259"/>
                    </a:lnTo>
                    <a:lnTo>
                      <a:pt x="1723" y="329"/>
                    </a:lnTo>
                    <a:lnTo>
                      <a:pt x="1794" y="405"/>
                    </a:lnTo>
                    <a:lnTo>
                      <a:pt x="1867" y="484"/>
                    </a:lnTo>
                    <a:lnTo>
                      <a:pt x="1872" y="489"/>
                    </a:lnTo>
                    <a:lnTo>
                      <a:pt x="1913" y="515"/>
                    </a:lnTo>
                    <a:lnTo>
                      <a:pt x="1950" y="533"/>
                    </a:lnTo>
                    <a:lnTo>
                      <a:pt x="1981" y="543"/>
                    </a:lnTo>
                    <a:lnTo>
                      <a:pt x="2009" y="545"/>
                    </a:lnTo>
                    <a:lnTo>
                      <a:pt x="2034" y="540"/>
                    </a:lnTo>
                    <a:lnTo>
                      <a:pt x="2058" y="526"/>
                    </a:lnTo>
                    <a:lnTo>
                      <a:pt x="2076" y="506"/>
                    </a:lnTo>
                    <a:lnTo>
                      <a:pt x="2090" y="482"/>
                    </a:lnTo>
                    <a:lnTo>
                      <a:pt x="2100" y="456"/>
                    </a:lnTo>
                    <a:lnTo>
                      <a:pt x="2109" y="428"/>
                    </a:lnTo>
                    <a:lnTo>
                      <a:pt x="2116" y="398"/>
                    </a:lnTo>
                    <a:lnTo>
                      <a:pt x="2123" y="371"/>
                    </a:lnTo>
                    <a:lnTo>
                      <a:pt x="2130" y="345"/>
                    </a:lnTo>
                    <a:lnTo>
                      <a:pt x="2134" y="338"/>
                    </a:lnTo>
                    <a:lnTo>
                      <a:pt x="2134" y="329"/>
                    </a:lnTo>
                    <a:lnTo>
                      <a:pt x="2139" y="287"/>
                    </a:lnTo>
                    <a:lnTo>
                      <a:pt x="2149" y="249"/>
                    </a:lnTo>
                    <a:lnTo>
                      <a:pt x="2167" y="210"/>
                    </a:lnTo>
                    <a:lnTo>
                      <a:pt x="2193" y="172"/>
                    </a:lnTo>
                    <a:lnTo>
                      <a:pt x="2225" y="137"/>
                    </a:lnTo>
                    <a:lnTo>
                      <a:pt x="2265" y="102"/>
                    </a:lnTo>
                    <a:lnTo>
                      <a:pt x="2307" y="75"/>
                    </a:lnTo>
                    <a:lnTo>
                      <a:pt x="2355" y="56"/>
                    </a:lnTo>
                    <a:lnTo>
                      <a:pt x="2404" y="44"/>
                    </a:lnTo>
                    <a:lnTo>
                      <a:pt x="2455" y="40"/>
                    </a:lnTo>
                    <a:lnTo>
                      <a:pt x="2505" y="44"/>
                    </a:lnTo>
                    <a:lnTo>
                      <a:pt x="2554" y="56"/>
                    </a:lnTo>
                    <a:lnTo>
                      <a:pt x="2600" y="75"/>
                    </a:lnTo>
                    <a:lnTo>
                      <a:pt x="2642" y="102"/>
                    </a:lnTo>
                    <a:lnTo>
                      <a:pt x="2681" y="133"/>
                    </a:lnTo>
                    <a:lnTo>
                      <a:pt x="2714" y="173"/>
                    </a:lnTo>
                    <a:lnTo>
                      <a:pt x="2740" y="215"/>
                    </a:lnTo>
                    <a:lnTo>
                      <a:pt x="2760" y="263"/>
                    </a:lnTo>
                    <a:lnTo>
                      <a:pt x="2772" y="312"/>
                    </a:lnTo>
                    <a:lnTo>
                      <a:pt x="2775" y="363"/>
                    </a:lnTo>
                    <a:lnTo>
                      <a:pt x="2772" y="414"/>
                    </a:lnTo>
                    <a:lnTo>
                      <a:pt x="2760" y="464"/>
                    </a:lnTo>
                    <a:lnTo>
                      <a:pt x="2740" y="510"/>
                    </a:lnTo>
                    <a:lnTo>
                      <a:pt x="2714" y="554"/>
                    </a:lnTo>
                    <a:lnTo>
                      <a:pt x="2681" y="592"/>
                    </a:lnTo>
                    <a:lnTo>
                      <a:pt x="2639" y="629"/>
                    </a:lnTo>
                    <a:lnTo>
                      <a:pt x="2590" y="657"/>
                    </a:lnTo>
                    <a:lnTo>
                      <a:pt x="2537" y="676"/>
                    </a:lnTo>
                    <a:lnTo>
                      <a:pt x="2483" y="685"/>
                    </a:lnTo>
                    <a:lnTo>
                      <a:pt x="2477" y="687"/>
                    </a:lnTo>
                    <a:lnTo>
                      <a:pt x="2472" y="689"/>
                    </a:lnTo>
                    <a:lnTo>
                      <a:pt x="2425" y="697"/>
                    </a:lnTo>
                    <a:lnTo>
                      <a:pt x="2383" y="710"/>
                    </a:lnTo>
                    <a:lnTo>
                      <a:pt x="2349" y="724"/>
                    </a:lnTo>
                    <a:lnTo>
                      <a:pt x="2321" y="743"/>
                    </a:lnTo>
                    <a:lnTo>
                      <a:pt x="2300" y="766"/>
                    </a:lnTo>
                    <a:lnTo>
                      <a:pt x="2286" y="792"/>
                    </a:lnTo>
                    <a:lnTo>
                      <a:pt x="2279" y="817"/>
                    </a:lnTo>
                    <a:lnTo>
                      <a:pt x="2283" y="845"/>
                    </a:lnTo>
                    <a:lnTo>
                      <a:pt x="2291" y="876"/>
                    </a:lnTo>
                    <a:lnTo>
                      <a:pt x="2311" y="913"/>
                    </a:lnTo>
                    <a:lnTo>
                      <a:pt x="2337" y="953"/>
                    </a:lnTo>
                    <a:lnTo>
                      <a:pt x="2341" y="957"/>
                    </a:lnTo>
                    <a:lnTo>
                      <a:pt x="2412" y="1023"/>
                    </a:lnTo>
                    <a:lnTo>
                      <a:pt x="2481" y="1088"/>
                    </a:lnTo>
                    <a:lnTo>
                      <a:pt x="2544" y="1148"/>
                    </a:lnTo>
                    <a:lnTo>
                      <a:pt x="2604" y="1202"/>
                    </a:lnTo>
                    <a:lnTo>
                      <a:pt x="2658" y="1255"/>
                    </a:lnTo>
                    <a:lnTo>
                      <a:pt x="2705" y="1300"/>
                    </a:lnTo>
                    <a:lnTo>
                      <a:pt x="2746" y="1337"/>
                    </a:lnTo>
                    <a:lnTo>
                      <a:pt x="2779" y="1369"/>
                    </a:lnTo>
                    <a:lnTo>
                      <a:pt x="2805" y="1393"/>
                    </a:lnTo>
                    <a:lnTo>
                      <a:pt x="2826" y="1413"/>
                    </a:lnTo>
                    <a:lnTo>
                      <a:pt x="2721" y="1497"/>
                    </a:lnTo>
                    <a:lnTo>
                      <a:pt x="2611" y="1586"/>
                    </a:lnTo>
                    <a:lnTo>
                      <a:pt x="2500" y="1681"/>
                    </a:lnTo>
                    <a:lnTo>
                      <a:pt x="2390" y="1779"/>
                    </a:lnTo>
                    <a:lnTo>
                      <a:pt x="2279" y="1880"/>
                    </a:lnTo>
                    <a:lnTo>
                      <a:pt x="2274" y="1887"/>
                    </a:lnTo>
                    <a:lnTo>
                      <a:pt x="2270" y="1894"/>
                    </a:lnTo>
                    <a:lnTo>
                      <a:pt x="2265" y="1914"/>
                    </a:lnTo>
                    <a:lnTo>
                      <a:pt x="2263" y="1931"/>
                    </a:lnTo>
                    <a:lnTo>
                      <a:pt x="2265" y="1949"/>
                    </a:lnTo>
                    <a:lnTo>
                      <a:pt x="2270" y="1966"/>
                    </a:lnTo>
                    <a:lnTo>
                      <a:pt x="2286" y="1993"/>
                    </a:lnTo>
                    <a:lnTo>
                      <a:pt x="2309" y="2014"/>
                    </a:lnTo>
                    <a:lnTo>
                      <a:pt x="2341" y="2031"/>
                    </a:lnTo>
                    <a:lnTo>
                      <a:pt x="2379" y="2043"/>
                    </a:lnTo>
                    <a:lnTo>
                      <a:pt x="2426" y="2052"/>
                    </a:lnTo>
                    <a:lnTo>
                      <a:pt x="2481" y="2057"/>
                    </a:lnTo>
                    <a:lnTo>
                      <a:pt x="2493" y="2061"/>
                    </a:lnTo>
                    <a:lnTo>
                      <a:pt x="2532" y="2075"/>
                    </a:lnTo>
                    <a:lnTo>
                      <a:pt x="2569" y="2089"/>
                    </a:lnTo>
                    <a:lnTo>
                      <a:pt x="2607" y="2108"/>
                    </a:lnTo>
                    <a:lnTo>
                      <a:pt x="2642" y="2129"/>
                    </a:lnTo>
                    <a:lnTo>
                      <a:pt x="2674" y="2157"/>
                    </a:lnTo>
                    <a:lnTo>
                      <a:pt x="2709" y="2198"/>
                    </a:lnTo>
                    <a:lnTo>
                      <a:pt x="2735" y="2241"/>
                    </a:lnTo>
                    <a:lnTo>
                      <a:pt x="2753" y="2287"/>
                    </a:lnTo>
                    <a:lnTo>
                      <a:pt x="2765" y="2336"/>
                    </a:lnTo>
                    <a:lnTo>
                      <a:pt x="2768" y="2385"/>
                    </a:lnTo>
                    <a:lnTo>
                      <a:pt x="2763" y="2436"/>
                    </a:lnTo>
                    <a:lnTo>
                      <a:pt x="2751" y="2483"/>
                    </a:lnTo>
                    <a:lnTo>
                      <a:pt x="2732" y="2531"/>
                    </a:lnTo>
                    <a:lnTo>
                      <a:pt x="2705" y="2576"/>
                    </a:lnTo>
                    <a:lnTo>
                      <a:pt x="2670" y="2617"/>
                    </a:lnTo>
                    <a:lnTo>
                      <a:pt x="2632" y="2650"/>
                    </a:lnTo>
                    <a:lnTo>
                      <a:pt x="2588" y="2676"/>
                    </a:lnTo>
                    <a:lnTo>
                      <a:pt x="2540" y="2695"/>
                    </a:lnTo>
                    <a:lnTo>
                      <a:pt x="2490" y="2708"/>
                    </a:lnTo>
                    <a:lnTo>
                      <a:pt x="2437" y="2711"/>
                    </a:lnTo>
                    <a:lnTo>
                      <a:pt x="2437" y="2711"/>
                    </a:lnTo>
                    <a:lnTo>
                      <a:pt x="2386" y="2708"/>
                    </a:lnTo>
                    <a:lnTo>
                      <a:pt x="2337" y="2695"/>
                    </a:lnTo>
                    <a:lnTo>
                      <a:pt x="2291" y="2678"/>
                    </a:lnTo>
                    <a:lnTo>
                      <a:pt x="2248" y="2652"/>
                    </a:lnTo>
                    <a:lnTo>
                      <a:pt x="2209" y="2618"/>
                    </a:lnTo>
                    <a:lnTo>
                      <a:pt x="2174" y="2576"/>
                    </a:lnTo>
                    <a:lnTo>
                      <a:pt x="2146" y="2527"/>
                    </a:lnTo>
                    <a:lnTo>
                      <a:pt x="2127" y="2475"/>
                    </a:lnTo>
                    <a:lnTo>
                      <a:pt x="2116" y="2420"/>
                    </a:lnTo>
                    <a:lnTo>
                      <a:pt x="2114" y="2415"/>
                    </a:lnTo>
                    <a:lnTo>
                      <a:pt x="2113" y="2411"/>
                    </a:lnTo>
                    <a:lnTo>
                      <a:pt x="2106" y="2362"/>
                    </a:lnTo>
                    <a:lnTo>
                      <a:pt x="2093" y="2322"/>
                    </a:lnTo>
                    <a:lnTo>
                      <a:pt x="2078" y="2287"/>
                    </a:lnTo>
                    <a:lnTo>
                      <a:pt x="2058" y="2261"/>
                    </a:lnTo>
                    <a:lnTo>
                      <a:pt x="2035" y="2240"/>
                    </a:lnTo>
                    <a:lnTo>
                      <a:pt x="2009" y="2224"/>
                    </a:lnTo>
                    <a:lnTo>
                      <a:pt x="1988" y="2219"/>
                    </a:lnTo>
                    <a:lnTo>
                      <a:pt x="1965" y="2219"/>
                    </a:lnTo>
                    <a:lnTo>
                      <a:pt x="1939" y="2226"/>
                    </a:lnTo>
                    <a:lnTo>
                      <a:pt x="1930" y="2229"/>
                    </a:lnTo>
                    <a:lnTo>
                      <a:pt x="1923" y="2234"/>
                    </a:lnTo>
                    <a:lnTo>
                      <a:pt x="1857" y="2308"/>
                    </a:lnTo>
                    <a:lnTo>
                      <a:pt x="1794" y="2378"/>
                    </a:lnTo>
                    <a:lnTo>
                      <a:pt x="1732" y="2445"/>
                    </a:lnTo>
                    <a:lnTo>
                      <a:pt x="1678" y="2510"/>
                    </a:lnTo>
                    <a:lnTo>
                      <a:pt x="1625" y="2569"/>
                    </a:lnTo>
                    <a:lnTo>
                      <a:pt x="1580" y="2625"/>
                    </a:lnTo>
                    <a:lnTo>
                      <a:pt x="1538" y="2676"/>
                    </a:lnTo>
                    <a:lnTo>
                      <a:pt x="1501" y="2720"/>
                    </a:lnTo>
                    <a:lnTo>
                      <a:pt x="1469" y="2760"/>
                    </a:lnTo>
                    <a:lnTo>
                      <a:pt x="1443" y="2792"/>
                    </a:lnTo>
                    <a:lnTo>
                      <a:pt x="1422" y="2764"/>
                    </a:lnTo>
                    <a:lnTo>
                      <a:pt x="1394" y="2730"/>
                    </a:lnTo>
                    <a:lnTo>
                      <a:pt x="1360" y="2690"/>
                    </a:lnTo>
                    <a:lnTo>
                      <a:pt x="1322" y="2643"/>
                    </a:lnTo>
                    <a:lnTo>
                      <a:pt x="1278" y="2590"/>
                    </a:lnTo>
                    <a:lnTo>
                      <a:pt x="1229" y="2532"/>
                    </a:lnTo>
                    <a:lnTo>
                      <a:pt x="1175" y="2471"/>
                    </a:lnTo>
                    <a:lnTo>
                      <a:pt x="1117" y="2406"/>
                    </a:lnTo>
                    <a:lnTo>
                      <a:pt x="1055" y="2338"/>
                    </a:lnTo>
                    <a:lnTo>
                      <a:pt x="991" y="2266"/>
                    </a:lnTo>
                    <a:lnTo>
                      <a:pt x="920" y="2192"/>
                    </a:lnTo>
                    <a:lnTo>
                      <a:pt x="915" y="2187"/>
                    </a:lnTo>
                    <a:lnTo>
                      <a:pt x="910" y="2184"/>
                    </a:lnTo>
                    <a:lnTo>
                      <a:pt x="903" y="2182"/>
                    </a:lnTo>
                    <a:lnTo>
                      <a:pt x="896" y="2182"/>
                    </a:lnTo>
                    <a:lnTo>
                      <a:pt x="887" y="2182"/>
                    </a:lnTo>
                    <a:lnTo>
                      <a:pt x="885" y="2180"/>
                    </a:lnTo>
                    <a:lnTo>
                      <a:pt x="863" y="2184"/>
                    </a:lnTo>
                    <a:lnTo>
                      <a:pt x="847" y="2189"/>
                    </a:lnTo>
                    <a:lnTo>
                      <a:pt x="824" y="2203"/>
                    </a:lnTo>
                    <a:lnTo>
                      <a:pt x="806" y="2219"/>
                    </a:lnTo>
                    <a:lnTo>
                      <a:pt x="794" y="2238"/>
                    </a:lnTo>
                    <a:lnTo>
                      <a:pt x="782" y="2261"/>
                    </a:lnTo>
                    <a:lnTo>
                      <a:pt x="773" y="2285"/>
                    </a:lnTo>
                    <a:lnTo>
                      <a:pt x="766" y="2312"/>
                    </a:lnTo>
                    <a:lnTo>
                      <a:pt x="756" y="2345"/>
                    </a:lnTo>
                    <a:lnTo>
                      <a:pt x="742" y="2380"/>
                    </a:lnTo>
                    <a:lnTo>
                      <a:pt x="740" y="2387"/>
                    </a:lnTo>
                    <a:lnTo>
                      <a:pt x="738" y="2396"/>
                    </a:lnTo>
                    <a:lnTo>
                      <a:pt x="735" y="2438"/>
                    </a:lnTo>
                    <a:lnTo>
                      <a:pt x="724" y="2480"/>
                    </a:lnTo>
                    <a:lnTo>
                      <a:pt x="705" y="2520"/>
                    </a:lnTo>
                    <a:lnTo>
                      <a:pt x="680" y="2559"/>
                    </a:lnTo>
                    <a:lnTo>
                      <a:pt x="649" y="2596"/>
                    </a:lnTo>
                    <a:lnTo>
                      <a:pt x="610" y="2629"/>
                    </a:lnTo>
                    <a:lnTo>
                      <a:pt x="566" y="2655"/>
                    </a:lnTo>
                    <a:lnTo>
                      <a:pt x="519" y="2674"/>
                    </a:lnTo>
                    <a:lnTo>
                      <a:pt x="470" y="2687"/>
                    </a:lnTo>
                    <a:lnTo>
                      <a:pt x="419" y="2690"/>
                    </a:lnTo>
                    <a:lnTo>
                      <a:pt x="368" y="2687"/>
                    </a:lnTo>
                    <a:lnTo>
                      <a:pt x="319" y="2674"/>
                    </a:lnTo>
                    <a:lnTo>
                      <a:pt x="272" y="2655"/>
                    </a:lnTo>
                    <a:lnTo>
                      <a:pt x="228" y="2629"/>
                    </a:lnTo>
                    <a:lnTo>
                      <a:pt x="189" y="2596"/>
                    </a:lnTo>
                    <a:lnTo>
                      <a:pt x="154" y="2553"/>
                    </a:lnTo>
                    <a:lnTo>
                      <a:pt x="128" y="2510"/>
                    </a:lnTo>
                    <a:lnTo>
                      <a:pt x="109" y="2462"/>
                    </a:lnTo>
                    <a:lnTo>
                      <a:pt x="96" y="2413"/>
                    </a:lnTo>
                    <a:lnTo>
                      <a:pt x="93" y="2362"/>
                    </a:lnTo>
                    <a:lnTo>
                      <a:pt x="96" y="2312"/>
                    </a:lnTo>
                    <a:lnTo>
                      <a:pt x="109" y="2263"/>
                    </a:lnTo>
                    <a:lnTo>
                      <a:pt x="128" y="2215"/>
                    </a:lnTo>
                    <a:lnTo>
                      <a:pt x="154" y="2171"/>
                    </a:lnTo>
                    <a:lnTo>
                      <a:pt x="189" y="2131"/>
                    </a:lnTo>
                    <a:lnTo>
                      <a:pt x="235" y="2089"/>
                    </a:lnTo>
                    <a:lnTo>
                      <a:pt x="282" y="2061"/>
                    </a:lnTo>
                    <a:lnTo>
                      <a:pt x="333" y="2043"/>
                    </a:lnTo>
                    <a:lnTo>
                      <a:pt x="384" y="2036"/>
                    </a:lnTo>
                    <a:lnTo>
                      <a:pt x="391" y="2035"/>
                    </a:lnTo>
                    <a:lnTo>
                      <a:pt x="398" y="2033"/>
                    </a:lnTo>
                    <a:lnTo>
                      <a:pt x="426" y="2024"/>
                    </a:lnTo>
                    <a:lnTo>
                      <a:pt x="456" y="2017"/>
                    </a:lnTo>
                    <a:lnTo>
                      <a:pt x="486" y="2010"/>
                    </a:lnTo>
                    <a:lnTo>
                      <a:pt x="514" y="2003"/>
                    </a:lnTo>
                    <a:lnTo>
                      <a:pt x="542" y="1993"/>
                    </a:lnTo>
                    <a:lnTo>
                      <a:pt x="564" y="1979"/>
                    </a:lnTo>
                    <a:lnTo>
                      <a:pt x="584" y="1961"/>
                    </a:lnTo>
                    <a:lnTo>
                      <a:pt x="598" y="1937"/>
                    </a:lnTo>
                    <a:lnTo>
                      <a:pt x="600" y="1928"/>
                    </a:lnTo>
                    <a:lnTo>
                      <a:pt x="601" y="1917"/>
                    </a:lnTo>
                    <a:lnTo>
                      <a:pt x="598" y="1905"/>
                    </a:lnTo>
                    <a:lnTo>
                      <a:pt x="587" y="1891"/>
                    </a:lnTo>
                    <a:lnTo>
                      <a:pt x="584" y="1884"/>
                    </a:lnTo>
                    <a:lnTo>
                      <a:pt x="578" y="1877"/>
                    </a:lnTo>
                    <a:lnTo>
                      <a:pt x="566" y="1865"/>
                    </a:lnTo>
                    <a:lnTo>
                      <a:pt x="563" y="1863"/>
                    </a:lnTo>
                    <a:lnTo>
                      <a:pt x="559" y="1856"/>
                    </a:lnTo>
                    <a:lnTo>
                      <a:pt x="493" y="1796"/>
                    </a:lnTo>
                    <a:lnTo>
                      <a:pt x="491" y="1796"/>
                    </a:lnTo>
                    <a:lnTo>
                      <a:pt x="426" y="1737"/>
                    </a:lnTo>
                    <a:lnTo>
                      <a:pt x="363" y="1682"/>
                    </a:lnTo>
                    <a:lnTo>
                      <a:pt x="301" y="1632"/>
                    </a:lnTo>
                    <a:lnTo>
                      <a:pt x="245" y="1584"/>
                    </a:lnTo>
                    <a:lnTo>
                      <a:pt x="193" y="1542"/>
                    </a:lnTo>
                    <a:lnTo>
                      <a:pt x="144" y="1502"/>
                    </a:lnTo>
                    <a:lnTo>
                      <a:pt x="100" y="1469"/>
                    </a:lnTo>
                    <a:lnTo>
                      <a:pt x="61" y="1439"/>
                    </a:lnTo>
                    <a:lnTo>
                      <a:pt x="28" y="1414"/>
                    </a:lnTo>
                    <a:lnTo>
                      <a:pt x="0" y="1393"/>
                    </a:lnTo>
                    <a:lnTo>
                      <a:pt x="42" y="1362"/>
                    </a:lnTo>
                    <a:lnTo>
                      <a:pt x="88" y="1325"/>
                    </a:lnTo>
                    <a:lnTo>
                      <a:pt x="140" y="1283"/>
                    </a:lnTo>
                    <a:lnTo>
                      <a:pt x="196" y="1236"/>
                    </a:lnTo>
                    <a:lnTo>
                      <a:pt x="258" y="1186"/>
                    </a:lnTo>
                    <a:lnTo>
                      <a:pt x="319" y="1136"/>
                    </a:lnTo>
                    <a:lnTo>
                      <a:pt x="382" y="1083"/>
                    </a:lnTo>
                    <a:lnTo>
                      <a:pt x="445" y="1032"/>
                    </a:lnTo>
                    <a:lnTo>
                      <a:pt x="507" y="980"/>
                    </a:lnTo>
                    <a:lnTo>
                      <a:pt x="566" y="929"/>
                    </a:lnTo>
                    <a:lnTo>
                      <a:pt x="570" y="925"/>
                    </a:lnTo>
                    <a:lnTo>
                      <a:pt x="587" y="904"/>
                    </a:lnTo>
                    <a:lnTo>
                      <a:pt x="594" y="881"/>
                    </a:lnTo>
                    <a:lnTo>
                      <a:pt x="596" y="862"/>
                    </a:lnTo>
                    <a:lnTo>
                      <a:pt x="594" y="843"/>
                    </a:lnTo>
                    <a:lnTo>
                      <a:pt x="587" y="825"/>
                    </a:lnTo>
                    <a:lnTo>
                      <a:pt x="582" y="810"/>
                    </a:lnTo>
                    <a:lnTo>
                      <a:pt x="571" y="792"/>
                    </a:lnTo>
                    <a:lnTo>
                      <a:pt x="557" y="775"/>
                    </a:lnTo>
                    <a:lnTo>
                      <a:pt x="536" y="759"/>
                    </a:lnTo>
                    <a:lnTo>
                      <a:pt x="512" y="748"/>
                    </a:lnTo>
                    <a:lnTo>
                      <a:pt x="486" y="741"/>
                    </a:lnTo>
                    <a:lnTo>
                      <a:pt x="459" y="738"/>
                    </a:lnTo>
                    <a:lnTo>
                      <a:pt x="421" y="733"/>
                    </a:lnTo>
                    <a:lnTo>
                      <a:pt x="380" y="720"/>
                    </a:lnTo>
                    <a:lnTo>
                      <a:pt x="375" y="718"/>
                    </a:lnTo>
                    <a:lnTo>
                      <a:pt x="356" y="711"/>
                    </a:lnTo>
                    <a:lnTo>
                      <a:pt x="319" y="699"/>
                    </a:lnTo>
                    <a:lnTo>
                      <a:pt x="282" y="683"/>
                    </a:lnTo>
                    <a:lnTo>
                      <a:pt x="245" y="666"/>
                    </a:lnTo>
                    <a:lnTo>
                      <a:pt x="210" y="645"/>
                    </a:lnTo>
                    <a:lnTo>
                      <a:pt x="179" y="619"/>
                    </a:lnTo>
                    <a:lnTo>
                      <a:pt x="144" y="578"/>
                    </a:lnTo>
                    <a:lnTo>
                      <a:pt x="117" y="534"/>
                    </a:lnTo>
                    <a:lnTo>
                      <a:pt x="100" y="487"/>
                    </a:lnTo>
                    <a:lnTo>
                      <a:pt x="88" y="438"/>
                    </a:lnTo>
                    <a:lnTo>
                      <a:pt x="84" y="389"/>
                    </a:lnTo>
                    <a:lnTo>
                      <a:pt x="89" y="338"/>
                    </a:lnTo>
                    <a:lnTo>
                      <a:pt x="102" y="289"/>
                    </a:lnTo>
                    <a:lnTo>
                      <a:pt x="121" y="242"/>
                    </a:lnTo>
                    <a:lnTo>
                      <a:pt x="147" y="196"/>
                    </a:lnTo>
                    <a:lnTo>
                      <a:pt x="182" y="156"/>
                    </a:lnTo>
                    <a:lnTo>
                      <a:pt x="223" y="123"/>
                    </a:lnTo>
                    <a:lnTo>
                      <a:pt x="265" y="96"/>
                    </a:lnTo>
                    <a:lnTo>
                      <a:pt x="312" y="77"/>
                    </a:lnTo>
                    <a:lnTo>
                      <a:pt x="361" y="65"/>
                    </a:lnTo>
                    <a:lnTo>
                      <a:pt x="412" y="61"/>
                    </a:lnTo>
                    <a:lnTo>
                      <a:pt x="459" y="65"/>
                    </a:lnTo>
                    <a:lnTo>
                      <a:pt x="507" y="75"/>
                    </a:lnTo>
                    <a:lnTo>
                      <a:pt x="556" y="95"/>
                    </a:lnTo>
                    <a:lnTo>
                      <a:pt x="601" y="121"/>
                    </a:lnTo>
                    <a:lnTo>
                      <a:pt x="642" y="156"/>
                    </a:lnTo>
                    <a:lnTo>
                      <a:pt x="678" y="200"/>
                    </a:lnTo>
                    <a:lnTo>
                      <a:pt x="706" y="247"/>
                    </a:lnTo>
                    <a:lnTo>
                      <a:pt x="726" y="300"/>
                    </a:lnTo>
                    <a:lnTo>
                      <a:pt x="736" y="354"/>
                    </a:lnTo>
                    <a:lnTo>
                      <a:pt x="736" y="359"/>
                    </a:lnTo>
                    <a:lnTo>
                      <a:pt x="738" y="364"/>
                    </a:lnTo>
                    <a:lnTo>
                      <a:pt x="740" y="371"/>
                    </a:lnTo>
                    <a:lnTo>
                      <a:pt x="750" y="426"/>
                    </a:lnTo>
                    <a:lnTo>
                      <a:pt x="766" y="471"/>
                    </a:lnTo>
                    <a:lnTo>
                      <a:pt x="787" y="506"/>
                    </a:lnTo>
                    <a:lnTo>
                      <a:pt x="812" y="534"/>
                    </a:lnTo>
                    <a:lnTo>
                      <a:pt x="841" y="552"/>
                    </a:lnTo>
                    <a:lnTo>
                      <a:pt x="864" y="557"/>
                    </a:lnTo>
                    <a:lnTo>
                      <a:pt x="889" y="557"/>
                    </a:lnTo>
                    <a:lnTo>
                      <a:pt x="917" y="550"/>
                    </a:lnTo>
                    <a:lnTo>
                      <a:pt x="947" y="538"/>
                    </a:lnTo>
                    <a:lnTo>
                      <a:pt x="952" y="534"/>
                    </a:lnTo>
                    <a:lnTo>
                      <a:pt x="955" y="531"/>
                    </a:lnTo>
                    <a:lnTo>
                      <a:pt x="1024" y="457"/>
                    </a:lnTo>
                    <a:lnTo>
                      <a:pt x="1087" y="387"/>
                    </a:lnTo>
                    <a:lnTo>
                      <a:pt x="1145" y="322"/>
                    </a:lnTo>
                    <a:lnTo>
                      <a:pt x="1199" y="259"/>
                    </a:lnTo>
                    <a:lnTo>
                      <a:pt x="1248" y="203"/>
                    </a:lnTo>
                    <a:lnTo>
                      <a:pt x="1294" y="151"/>
                    </a:lnTo>
                    <a:lnTo>
                      <a:pt x="1332" y="103"/>
                    </a:lnTo>
                    <a:lnTo>
                      <a:pt x="1366" y="63"/>
                    </a:lnTo>
                    <a:lnTo>
                      <a:pt x="1394" y="28"/>
                    </a:lnTo>
                    <a:lnTo>
                      <a:pt x="1417" y="0"/>
                    </a:lnTo>
                    <a:close/>
                  </a:path>
                </a:pathLst>
              </a:custGeom>
              <a:solidFill>
                <a:srgbClr val="EF423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4" name="Freeform 32">
                <a:extLst>
                  <a:ext uri="{FF2B5EF4-FFF2-40B4-BE49-F238E27FC236}">
                    <a16:creationId xmlns="" xmlns:a16="http://schemas.microsoft.com/office/drawing/2014/main" id="{F1A0CC12-71C3-3AB2-19CB-9EADA1B5049F}"/>
                  </a:ext>
                </a:extLst>
              </p:cNvPr>
              <p:cNvSpPr>
                <a:spLocks/>
              </p:cNvSpPr>
              <p:nvPr/>
            </p:nvSpPr>
            <p:spPr bwMode="auto">
              <a:xfrm>
                <a:off x="6263978" y="2025692"/>
                <a:ext cx="2062169" cy="2052025"/>
              </a:xfrm>
              <a:custGeom>
                <a:avLst/>
                <a:gdLst>
                  <a:gd name="T0" fmla="*/ 1582 w 2846"/>
                  <a:gd name="T1" fmla="*/ 174 h 2833"/>
                  <a:gd name="T2" fmla="*/ 1873 w 2846"/>
                  <a:gd name="T3" fmla="*/ 503 h 2833"/>
                  <a:gd name="T4" fmla="*/ 2011 w 2846"/>
                  <a:gd name="T5" fmla="*/ 563 h 2833"/>
                  <a:gd name="T6" fmla="*/ 2116 w 2846"/>
                  <a:gd name="T7" fmla="*/ 461 h 2833"/>
                  <a:gd name="T8" fmla="*/ 2148 w 2846"/>
                  <a:gd name="T9" fmla="*/ 318 h 2833"/>
                  <a:gd name="T10" fmla="*/ 2276 w 2846"/>
                  <a:gd name="T11" fmla="*/ 123 h 2833"/>
                  <a:gd name="T12" fmla="*/ 2525 w 2846"/>
                  <a:gd name="T13" fmla="*/ 63 h 2833"/>
                  <a:gd name="T14" fmla="*/ 2742 w 2846"/>
                  <a:gd name="T15" fmla="*/ 197 h 2833"/>
                  <a:gd name="T16" fmla="*/ 2797 w 2846"/>
                  <a:gd name="T17" fmla="*/ 439 h 2833"/>
                  <a:gd name="T18" fmla="*/ 2690 w 2846"/>
                  <a:gd name="T19" fmla="*/ 630 h 2833"/>
                  <a:gd name="T20" fmla="*/ 2491 w 2846"/>
                  <a:gd name="T21" fmla="*/ 707 h 2833"/>
                  <a:gd name="T22" fmla="*/ 2411 w 2846"/>
                  <a:gd name="T23" fmla="*/ 731 h 2833"/>
                  <a:gd name="T24" fmla="*/ 2292 w 2846"/>
                  <a:gd name="T25" fmla="*/ 812 h 2833"/>
                  <a:gd name="T26" fmla="*/ 2346 w 2846"/>
                  <a:gd name="T27" fmla="*/ 975 h 2833"/>
                  <a:gd name="T28" fmla="*/ 2618 w 2846"/>
                  <a:gd name="T29" fmla="*/ 1217 h 2833"/>
                  <a:gd name="T30" fmla="*/ 2846 w 2846"/>
                  <a:gd name="T31" fmla="*/ 1404 h 2833"/>
                  <a:gd name="T32" fmla="*/ 2655 w 2846"/>
                  <a:gd name="T33" fmla="*/ 1558 h 2833"/>
                  <a:gd name="T34" fmla="*/ 2342 w 2846"/>
                  <a:gd name="T35" fmla="*/ 1830 h 2833"/>
                  <a:gd name="T36" fmla="*/ 2258 w 2846"/>
                  <a:gd name="T37" fmla="*/ 1949 h 2833"/>
                  <a:gd name="T38" fmla="*/ 2321 w 2846"/>
                  <a:gd name="T39" fmla="*/ 2039 h 2833"/>
                  <a:gd name="T40" fmla="*/ 2467 w 2846"/>
                  <a:gd name="T41" fmla="*/ 2079 h 2833"/>
                  <a:gd name="T42" fmla="*/ 2674 w 2846"/>
                  <a:gd name="T43" fmla="*/ 2172 h 2833"/>
                  <a:gd name="T44" fmla="*/ 2770 w 2846"/>
                  <a:gd name="T45" fmla="*/ 2405 h 2833"/>
                  <a:gd name="T46" fmla="*/ 2674 w 2846"/>
                  <a:gd name="T47" fmla="*/ 2636 h 2833"/>
                  <a:gd name="T48" fmla="*/ 2430 w 2846"/>
                  <a:gd name="T49" fmla="*/ 2736 h 2833"/>
                  <a:gd name="T50" fmla="*/ 2202 w 2846"/>
                  <a:gd name="T51" fmla="*/ 2645 h 2833"/>
                  <a:gd name="T52" fmla="*/ 2108 w 2846"/>
                  <a:gd name="T53" fmla="*/ 2465 h 2833"/>
                  <a:gd name="T54" fmla="*/ 2083 w 2846"/>
                  <a:gd name="T55" fmla="*/ 2324 h 2833"/>
                  <a:gd name="T56" fmla="*/ 1990 w 2846"/>
                  <a:gd name="T57" fmla="*/ 2230 h 2833"/>
                  <a:gd name="T58" fmla="*/ 1862 w 2846"/>
                  <a:gd name="T59" fmla="*/ 2310 h 2833"/>
                  <a:gd name="T60" fmla="*/ 1597 w 2846"/>
                  <a:gd name="T61" fmla="*/ 2610 h 2833"/>
                  <a:gd name="T62" fmla="*/ 1436 w 2846"/>
                  <a:gd name="T63" fmla="*/ 2810 h 2833"/>
                  <a:gd name="T64" fmla="*/ 1285 w 2846"/>
                  <a:gd name="T65" fmla="*/ 2682 h 2833"/>
                  <a:gd name="T66" fmla="*/ 1017 w 2846"/>
                  <a:gd name="T67" fmla="*/ 2387 h 2833"/>
                  <a:gd name="T68" fmla="*/ 885 w 2846"/>
                  <a:gd name="T69" fmla="*/ 2288 h 2833"/>
                  <a:gd name="T70" fmla="*/ 782 w 2846"/>
                  <a:gd name="T71" fmla="*/ 2324 h 2833"/>
                  <a:gd name="T72" fmla="*/ 726 w 2846"/>
                  <a:gd name="T73" fmla="*/ 2480 h 2833"/>
                  <a:gd name="T74" fmla="*/ 658 w 2846"/>
                  <a:gd name="T75" fmla="*/ 2654 h 2833"/>
                  <a:gd name="T76" fmla="*/ 445 w 2846"/>
                  <a:gd name="T77" fmla="*/ 2784 h 2833"/>
                  <a:gd name="T78" fmla="*/ 195 w 2846"/>
                  <a:gd name="T79" fmla="*/ 2724 h 2833"/>
                  <a:gd name="T80" fmla="*/ 60 w 2846"/>
                  <a:gd name="T81" fmla="*/ 2503 h 2833"/>
                  <a:gd name="T82" fmla="*/ 116 w 2846"/>
                  <a:gd name="T83" fmla="*/ 2252 h 2833"/>
                  <a:gd name="T84" fmla="*/ 270 w 2846"/>
                  <a:gd name="T85" fmla="*/ 2123 h 2833"/>
                  <a:gd name="T86" fmla="*/ 409 w 2846"/>
                  <a:gd name="T87" fmla="*/ 2104 h 2833"/>
                  <a:gd name="T88" fmla="*/ 544 w 2846"/>
                  <a:gd name="T89" fmla="*/ 2044 h 2833"/>
                  <a:gd name="T90" fmla="*/ 537 w 2846"/>
                  <a:gd name="T91" fmla="*/ 1904 h 2833"/>
                  <a:gd name="T92" fmla="*/ 331 w 2846"/>
                  <a:gd name="T93" fmla="*/ 1716 h 2833"/>
                  <a:gd name="T94" fmla="*/ 68 w 2846"/>
                  <a:gd name="T95" fmla="*/ 1497 h 2833"/>
                  <a:gd name="T96" fmla="*/ 74 w 2846"/>
                  <a:gd name="T97" fmla="*/ 1350 h 2833"/>
                  <a:gd name="T98" fmla="*/ 295 w 2846"/>
                  <a:gd name="T99" fmla="*/ 1089 h 2833"/>
                  <a:gd name="T100" fmla="*/ 508 w 2846"/>
                  <a:gd name="T101" fmla="*/ 878 h 2833"/>
                  <a:gd name="T102" fmla="*/ 566 w 2846"/>
                  <a:gd name="T103" fmla="*/ 949 h 2833"/>
                  <a:gd name="T104" fmla="*/ 587 w 2846"/>
                  <a:gd name="T105" fmla="*/ 1075 h 2833"/>
                  <a:gd name="T106" fmla="*/ 696 w 2846"/>
                  <a:gd name="T107" fmla="*/ 1275 h 2833"/>
                  <a:gd name="T108" fmla="*/ 973 w 2846"/>
                  <a:gd name="T109" fmla="*/ 1388 h 2833"/>
                  <a:gd name="T110" fmla="*/ 1219 w 2846"/>
                  <a:gd name="T111" fmla="*/ 1306 h 2833"/>
                  <a:gd name="T112" fmla="*/ 1368 w 2846"/>
                  <a:gd name="T113" fmla="*/ 1054 h 2833"/>
                  <a:gd name="T114" fmla="*/ 1299 w 2846"/>
                  <a:gd name="T115" fmla="*/ 761 h 2833"/>
                  <a:gd name="T116" fmla="*/ 1077 w 2846"/>
                  <a:gd name="T117" fmla="*/ 610 h 2833"/>
                  <a:gd name="T118" fmla="*/ 905 w 2846"/>
                  <a:gd name="T119" fmla="*/ 566 h 2833"/>
                  <a:gd name="T120" fmla="*/ 880 w 2846"/>
                  <a:gd name="T121" fmla="*/ 484 h 2833"/>
                  <a:gd name="T122" fmla="*/ 1198 w 2846"/>
                  <a:gd name="T123" fmla="*/ 200 h 2833"/>
                  <a:gd name="T124" fmla="*/ 1411 w 2846"/>
                  <a:gd name="T125" fmla="*/ 20 h 2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46" h="2833">
                    <a:moveTo>
                      <a:pt x="1438" y="0"/>
                    </a:moveTo>
                    <a:lnTo>
                      <a:pt x="1464" y="34"/>
                    </a:lnTo>
                    <a:lnTo>
                      <a:pt x="1497" y="74"/>
                    </a:lnTo>
                    <a:lnTo>
                      <a:pt x="1536" y="121"/>
                    </a:lnTo>
                    <a:lnTo>
                      <a:pt x="1582" y="174"/>
                    </a:lnTo>
                    <a:lnTo>
                      <a:pt x="1631" y="232"/>
                    </a:lnTo>
                    <a:lnTo>
                      <a:pt x="1685" y="293"/>
                    </a:lnTo>
                    <a:lnTo>
                      <a:pt x="1743" y="360"/>
                    </a:lnTo>
                    <a:lnTo>
                      <a:pt x="1806" y="430"/>
                    </a:lnTo>
                    <a:lnTo>
                      <a:pt x="1873" y="503"/>
                    </a:lnTo>
                    <a:lnTo>
                      <a:pt x="1878" y="507"/>
                    </a:lnTo>
                    <a:lnTo>
                      <a:pt x="1916" y="533"/>
                    </a:lnTo>
                    <a:lnTo>
                      <a:pt x="1951" y="551"/>
                    </a:lnTo>
                    <a:lnTo>
                      <a:pt x="1983" y="561"/>
                    </a:lnTo>
                    <a:lnTo>
                      <a:pt x="2011" y="563"/>
                    </a:lnTo>
                    <a:lnTo>
                      <a:pt x="2036" y="558"/>
                    </a:lnTo>
                    <a:lnTo>
                      <a:pt x="2062" y="544"/>
                    </a:lnTo>
                    <a:lnTo>
                      <a:pt x="2083" y="523"/>
                    </a:lnTo>
                    <a:lnTo>
                      <a:pt x="2102" y="495"/>
                    </a:lnTo>
                    <a:lnTo>
                      <a:pt x="2116" y="461"/>
                    </a:lnTo>
                    <a:lnTo>
                      <a:pt x="2129" y="419"/>
                    </a:lnTo>
                    <a:lnTo>
                      <a:pt x="2137" y="372"/>
                    </a:lnTo>
                    <a:lnTo>
                      <a:pt x="2139" y="367"/>
                    </a:lnTo>
                    <a:lnTo>
                      <a:pt x="2139" y="361"/>
                    </a:lnTo>
                    <a:lnTo>
                      <a:pt x="2148" y="318"/>
                    </a:lnTo>
                    <a:lnTo>
                      <a:pt x="2160" y="272"/>
                    </a:lnTo>
                    <a:lnTo>
                      <a:pt x="2181" y="232"/>
                    </a:lnTo>
                    <a:lnTo>
                      <a:pt x="2206" y="193"/>
                    </a:lnTo>
                    <a:lnTo>
                      <a:pt x="2237" y="158"/>
                    </a:lnTo>
                    <a:lnTo>
                      <a:pt x="2276" y="123"/>
                    </a:lnTo>
                    <a:lnTo>
                      <a:pt x="2321" y="97"/>
                    </a:lnTo>
                    <a:lnTo>
                      <a:pt x="2369" y="76"/>
                    </a:lnTo>
                    <a:lnTo>
                      <a:pt x="2420" y="63"/>
                    </a:lnTo>
                    <a:lnTo>
                      <a:pt x="2472" y="60"/>
                    </a:lnTo>
                    <a:lnTo>
                      <a:pt x="2525" y="63"/>
                    </a:lnTo>
                    <a:lnTo>
                      <a:pt x="2576" y="76"/>
                    </a:lnTo>
                    <a:lnTo>
                      <a:pt x="2625" y="97"/>
                    </a:lnTo>
                    <a:lnTo>
                      <a:pt x="2669" y="123"/>
                    </a:lnTo>
                    <a:lnTo>
                      <a:pt x="2709" y="158"/>
                    </a:lnTo>
                    <a:lnTo>
                      <a:pt x="2742" y="197"/>
                    </a:lnTo>
                    <a:lnTo>
                      <a:pt x="2769" y="241"/>
                    </a:lnTo>
                    <a:lnTo>
                      <a:pt x="2788" y="288"/>
                    </a:lnTo>
                    <a:lnTo>
                      <a:pt x="2798" y="337"/>
                    </a:lnTo>
                    <a:lnTo>
                      <a:pt x="2802" y="388"/>
                    </a:lnTo>
                    <a:lnTo>
                      <a:pt x="2797" y="439"/>
                    </a:lnTo>
                    <a:lnTo>
                      <a:pt x="2784" y="488"/>
                    </a:lnTo>
                    <a:lnTo>
                      <a:pt x="2763" y="535"/>
                    </a:lnTo>
                    <a:lnTo>
                      <a:pt x="2735" y="579"/>
                    </a:lnTo>
                    <a:lnTo>
                      <a:pt x="2700" y="619"/>
                    </a:lnTo>
                    <a:lnTo>
                      <a:pt x="2690" y="630"/>
                    </a:lnTo>
                    <a:lnTo>
                      <a:pt x="2649" y="659"/>
                    </a:lnTo>
                    <a:lnTo>
                      <a:pt x="2605" y="684"/>
                    </a:lnTo>
                    <a:lnTo>
                      <a:pt x="2556" y="698"/>
                    </a:lnTo>
                    <a:lnTo>
                      <a:pt x="2504" y="707"/>
                    </a:lnTo>
                    <a:lnTo>
                      <a:pt x="2491" y="707"/>
                    </a:lnTo>
                    <a:lnTo>
                      <a:pt x="2486" y="708"/>
                    </a:lnTo>
                    <a:lnTo>
                      <a:pt x="2479" y="710"/>
                    </a:lnTo>
                    <a:lnTo>
                      <a:pt x="2444" y="721"/>
                    </a:lnTo>
                    <a:lnTo>
                      <a:pt x="2434" y="724"/>
                    </a:lnTo>
                    <a:lnTo>
                      <a:pt x="2411" y="731"/>
                    </a:lnTo>
                    <a:lnTo>
                      <a:pt x="2381" y="740"/>
                    </a:lnTo>
                    <a:lnTo>
                      <a:pt x="2351" y="752"/>
                    </a:lnTo>
                    <a:lnTo>
                      <a:pt x="2327" y="768"/>
                    </a:lnTo>
                    <a:lnTo>
                      <a:pt x="2306" y="787"/>
                    </a:lnTo>
                    <a:lnTo>
                      <a:pt x="2292" y="812"/>
                    </a:lnTo>
                    <a:lnTo>
                      <a:pt x="2286" y="836"/>
                    </a:lnTo>
                    <a:lnTo>
                      <a:pt x="2290" y="864"/>
                    </a:lnTo>
                    <a:lnTo>
                      <a:pt x="2300" y="898"/>
                    </a:lnTo>
                    <a:lnTo>
                      <a:pt x="2320" y="936"/>
                    </a:lnTo>
                    <a:lnTo>
                      <a:pt x="2346" y="975"/>
                    </a:lnTo>
                    <a:lnTo>
                      <a:pt x="2349" y="980"/>
                    </a:lnTo>
                    <a:lnTo>
                      <a:pt x="2421" y="1045"/>
                    </a:lnTo>
                    <a:lnTo>
                      <a:pt x="2490" y="1106"/>
                    </a:lnTo>
                    <a:lnTo>
                      <a:pt x="2556" y="1164"/>
                    </a:lnTo>
                    <a:lnTo>
                      <a:pt x="2618" y="1217"/>
                    </a:lnTo>
                    <a:lnTo>
                      <a:pt x="2676" y="1266"/>
                    </a:lnTo>
                    <a:lnTo>
                      <a:pt x="2726" y="1308"/>
                    </a:lnTo>
                    <a:lnTo>
                      <a:pt x="2772" y="1346"/>
                    </a:lnTo>
                    <a:lnTo>
                      <a:pt x="2812" y="1378"/>
                    </a:lnTo>
                    <a:lnTo>
                      <a:pt x="2846" y="1404"/>
                    </a:lnTo>
                    <a:lnTo>
                      <a:pt x="2819" y="1425"/>
                    </a:lnTo>
                    <a:lnTo>
                      <a:pt x="2788" y="1450"/>
                    </a:lnTo>
                    <a:lnTo>
                      <a:pt x="2749" y="1481"/>
                    </a:lnTo>
                    <a:lnTo>
                      <a:pt x="2704" y="1516"/>
                    </a:lnTo>
                    <a:lnTo>
                      <a:pt x="2655" y="1558"/>
                    </a:lnTo>
                    <a:lnTo>
                      <a:pt x="2600" y="1604"/>
                    </a:lnTo>
                    <a:lnTo>
                      <a:pt x="2541" y="1653"/>
                    </a:lnTo>
                    <a:lnTo>
                      <a:pt x="2477" y="1709"/>
                    </a:lnTo>
                    <a:lnTo>
                      <a:pt x="2411" y="1767"/>
                    </a:lnTo>
                    <a:lnTo>
                      <a:pt x="2342" y="1830"/>
                    </a:lnTo>
                    <a:lnTo>
                      <a:pt x="2271" y="1897"/>
                    </a:lnTo>
                    <a:lnTo>
                      <a:pt x="2265" y="1904"/>
                    </a:lnTo>
                    <a:lnTo>
                      <a:pt x="2262" y="1911"/>
                    </a:lnTo>
                    <a:lnTo>
                      <a:pt x="2257" y="1932"/>
                    </a:lnTo>
                    <a:lnTo>
                      <a:pt x="2258" y="1949"/>
                    </a:lnTo>
                    <a:lnTo>
                      <a:pt x="2262" y="1965"/>
                    </a:lnTo>
                    <a:lnTo>
                      <a:pt x="2265" y="1977"/>
                    </a:lnTo>
                    <a:lnTo>
                      <a:pt x="2279" y="2002"/>
                    </a:lnTo>
                    <a:lnTo>
                      <a:pt x="2299" y="2023"/>
                    </a:lnTo>
                    <a:lnTo>
                      <a:pt x="2321" y="2039"/>
                    </a:lnTo>
                    <a:lnTo>
                      <a:pt x="2348" y="2053"/>
                    </a:lnTo>
                    <a:lnTo>
                      <a:pt x="2378" y="2061"/>
                    </a:lnTo>
                    <a:lnTo>
                      <a:pt x="2407" y="2070"/>
                    </a:lnTo>
                    <a:lnTo>
                      <a:pt x="2437" y="2075"/>
                    </a:lnTo>
                    <a:lnTo>
                      <a:pt x="2467" y="2079"/>
                    </a:lnTo>
                    <a:lnTo>
                      <a:pt x="2476" y="2079"/>
                    </a:lnTo>
                    <a:lnTo>
                      <a:pt x="2530" y="2089"/>
                    </a:lnTo>
                    <a:lnTo>
                      <a:pt x="2583" y="2109"/>
                    </a:lnTo>
                    <a:lnTo>
                      <a:pt x="2630" y="2137"/>
                    </a:lnTo>
                    <a:lnTo>
                      <a:pt x="2674" y="2172"/>
                    </a:lnTo>
                    <a:lnTo>
                      <a:pt x="2707" y="2214"/>
                    </a:lnTo>
                    <a:lnTo>
                      <a:pt x="2735" y="2258"/>
                    </a:lnTo>
                    <a:lnTo>
                      <a:pt x="2754" y="2305"/>
                    </a:lnTo>
                    <a:lnTo>
                      <a:pt x="2765" y="2354"/>
                    </a:lnTo>
                    <a:lnTo>
                      <a:pt x="2770" y="2405"/>
                    </a:lnTo>
                    <a:lnTo>
                      <a:pt x="2767" y="2456"/>
                    </a:lnTo>
                    <a:lnTo>
                      <a:pt x="2754" y="2505"/>
                    </a:lnTo>
                    <a:lnTo>
                      <a:pt x="2735" y="2552"/>
                    </a:lnTo>
                    <a:lnTo>
                      <a:pt x="2709" y="2596"/>
                    </a:lnTo>
                    <a:lnTo>
                      <a:pt x="2674" y="2636"/>
                    </a:lnTo>
                    <a:lnTo>
                      <a:pt x="2634" y="2671"/>
                    </a:lnTo>
                    <a:lnTo>
                      <a:pt x="2588" y="2699"/>
                    </a:lnTo>
                    <a:lnTo>
                      <a:pt x="2537" y="2720"/>
                    </a:lnTo>
                    <a:lnTo>
                      <a:pt x="2484" y="2733"/>
                    </a:lnTo>
                    <a:lnTo>
                      <a:pt x="2430" y="2736"/>
                    </a:lnTo>
                    <a:lnTo>
                      <a:pt x="2379" y="2733"/>
                    </a:lnTo>
                    <a:lnTo>
                      <a:pt x="2330" y="2722"/>
                    </a:lnTo>
                    <a:lnTo>
                      <a:pt x="2283" y="2703"/>
                    </a:lnTo>
                    <a:lnTo>
                      <a:pt x="2241" y="2677"/>
                    </a:lnTo>
                    <a:lnTo>
                      <a:pt x="2202" y="2645"/>
                    </a:lnTo>
                    <a:lnTo>
                      <a:pt x="2176" y="2612"/>
                    </a:lnTo>
                    <a:lnTo>
                      <a:pt x="2153" y="2577"/>
                    </a:lnTo>
                    <a:lnTo>
                      <a:pt x="2136" y="2540"/>
                    </a:lnTo>
                    <a:lnTo>
                      <a:pt x="2120" y="2503"/>
                    </a:lnTo>
                    <a:lnTo>
                      <a:pt x="2108" y="2465"/>
                    </a:lnTo>
                    <a:lnTo>
                      <a:pt x="2100" y="2447"/>
                    </a:lnTo>
                    <a:lnTo>
                      <a:pt x="2099" y="2417"/>
                    </a:lnTo>
                    <a:lnTo>
                      <a:pt x="2095" y="2386"/>
                    </a:lnTo>
                    <a:lnTo>
                      <a:pt x="2090" y="2354"/>
                    </a:lnTo>
                    <a:lnTo>
                      <a:pt x="2083" y="2324"/>
                    </a:lnTo>
                    <a:lnTo>
                      <a:pt x="2071" y="2296"/>
                    </a:lnTo>
                    <a:lnTo>
                      <a:pt x="2055" y="2270"/>
                    </a:lnTo>
                    <a:lnTo>
                      <a:pt x="2034" y="2251"/>
                    </a:lnTo>
                    <a:lnTo>
                      <a:pt x="2009" y="2235"/>
                    </a:lnTo>
                    <a:lnTo>
                      <a:pt x="1990" y="2230"/>
                    </a:lnTo>
                    <a:lnTo>
                      <a:pt x="1965" y="2228"/>
                    </a:lnTo>
                    <a:lnTo>
                      <a:pt x="1937" y="2233"/>
                    </a:lnTo>
                    <a:lnTo>
                      <a:pt x="1930" y="2237"/>
                    </a:lnTo>
                    <a:lnTo>
                      <a:pt x="1923" y="2242"/>
                    </a:lnTo>
                    <a:lnTo>
                      <a:pt x="1862" y="2310"/>
                    </a:lnTo>
                    <a:lnTo>
                      <a:pt x="1802" y="2375"/>
                    </a:lnTo>
                    <a:lnTo>
                      <a:pt x="1745" y="2438"/>
                    </a:lnTo>
                    <a:lnTo>
                      <a:pt x="1692" y="2500"/>
                    </a:lnTo>
                    <a:lnTo>
                      <a:pt x="1643" y="2556"/>
                    </a:lnTo>
                    <a:lnTo>
                      <a:pt x="1597" y="2610"/>
                    </a:lnTo>
                    <a:lnTo>
                      <a:pt x="1557" y="2659"/>
                    </a:lnTo>
                    <a:lnTo>
                      <a:pt x="1520" y="2705"/>
                    </a:lnTo>
                    <a:lnTo>
                      <a:pt x="1487" y="2745"/>
                    </a:lnTo>
                    <a:lnTo>
                      <a:pt x="1459" y="2780"/>
                    </a:lnTo>
                    <a:lnTo>
                      <a:pt x="1436" y="2810"/>
                    </a:lnTo>
                    <a:lnTo>
                      <a:pt x="1418" y="2833"/>
                    </a:lnTo>
                    <a:lnTo>
                      <a:pt x="1394" y="2803"/>
                    </a:lnTo>
                    <a:lnTo>
                      <a:pt x="1362" y="2768"/>
                    </a:lnTo>
                    <a:lnTo>
                      <a:pt x="1327" y="2727"/>
                    </a:lnTo>
                    <a:lnTo>
                      <a:pt x="1285" y="2682"/>
                    </a:lnTo>
                    <a:lnTo>
                      <a:pt x="1240" y="2631"/>
                    </a:lnTo>
                    <a:lnTo>
                      <a:pt x="1191" y="2577"/>
                    </a:lnTo>
                    <a:lnTo>
                      <a:pt x="1136" y="2517"/>
                    </a:lnTo>
                    <a:lnTo>
                      <a:pt x="1078" y="2454"/>
                    </a:lnTo>
                    <a:lnTo>
                      <a:pt x="1017" y="2387"/>
                    </a:lnTo>
                    <a:lnTo>
                      <a:pt x="952" y="2317"/>
                    </a:lnTo>
                    <a:lnTo>
                      <a:pt x="950" y="2316"/>
                    </a:lnTo>
                    <a:lnTo>
                      <a:pt x="945" y="2312"/>
                    </a:lnTo>
                    <a:lnTo>
                      <a:pt x="913" y="2296"/>
                    </a:lnTo>
                    <a:lnTo>
                      <a:pt x="885" y="2288"/>
                    </a:lnTo>
                    <a:lnTo>
                      <a:pt x="859" y="2284"/>
                    </a:lnTo>
                    <a:lnTo>
                      <a:pt x="843" y="2286"/>
                    </a:lnTo>
                    <a:lnTo>
                      <a:pt x="829" y="2289"/>
                    </a:lnTo>
                    <a:lnTo>
                      <a:pt x="803" y="2303"/>
                    </a:lnTo>
                    <a:lnTo>
                      <a:pt x="782" y="2324"/>
                    </a:lnTo>
                    <a:lnTo>
                      <a:pt x="763" y="2352"/>
                    </a:lnTo>
                    <a:lnTo>
                      <a:pt x="747" y="2386"/>
                    </a:lnTo>
                    <a:lnTo>
                      <a:pt x="736" y="2428"/>
                    </a:lnTo>
                    <a:lnTo>
                      <a:pt x="728" y="2475"/>
                    </a:lnTo>
                    <a:lnTo>
                      <a:pt x="726" y="2480"/>
                    </a:lnTo>
                    <a:lnTo>
                      <a:pt x="724" y="2486"/>
                    </a:lnTo>
                    <a:lnTo>
                      <a:pt x="717" y="2531"/>
                    </a:lnTo>
                    <a:lnTo>
                      <a:pt x="703" y="2575"/>
                    </a:lnTo>
                    <a:lnTo>
                      <a:pt x="684" y="2615"/>
                    </a:lnTo>
                    <a:lnTo>
                      <a:pt x="658" y="2654"/>
                    </a:lnTo>
                    <a:lnTo>
                      <a:pt x="628" y="2689"/>
                    </a:lnTo>
                    <a:lnTo>
                      <a:pt x="587" y="2724"/>
                    </a:lnTo>
                    <a:lnTo>
                      <a:pt x="544" y="2750"/>
                    </a:lnTo>
                    <a:lnTo>
                      <a:pt x="496" y="2771"/>
                    </a:lnTo>
                    <a:lnTo>
                      <a:pt x="445" y="2784"/>
                    </a:lnTo>
                    <a:lnTo>
                      <a:pt x="393" y="2787"/>
                    </a:lnTo>
                    <a:lnTo>
                      <a:pt x="338" y="2784"/>
                    </a:lnTo>
                    <a:lnTo>
                      <a:pt x="288" y="2771"/>
                    </a:lnTo>
                    <a:lnTo>
                      <a:pt x="240" y="2750"/>
                    </a:lnTo>
                    <a:lnTo>
                      <a:pt x="195" y="2724"/>
                    </a:lnTo>
                    <a:lnTo>
                      <a:pt x="154" y="2689"/>
                    </a:lnTo>
                    <a:lnTo>
                      <a:pt x="121" y="2649"/>
                    </a:lnTo>
                    <a:lnTo>
                      <a:pt x="93" y="2603"/>
                    </a:lnTo>
                    <a:lnTo>
                      <a:pt x="72" y="2556"/>
                    </a:lnTo>
                    <a:lnTo>
                      <a:pt x="60" y="2503"/>
                    </a:lnTo>
                    <a:lnTo>
                      <a:pt x="54" y="2451"/>
                    </a:lnTo>
                    <a:lnTo>
                      <a:pt x="58" y="2396"/>
                    </a:lnTo>
                    <a:lnTo>
                      <a:pt x="68" y="2345"/>
                    </a:lnTo>
                    <a:lnTo>
                      <a:pt x="88" y="2296"/>
                    </a:lnTo>
                    <a:lnTo>
                      <a:pt x="116" y="2252"/>
                    </a:lnTo>
                    <a:lnTo>
                      <a:pt x="149" y="2212"/>
                    </a:lnTo>
                    <a:lnTo>
                      <a:pt x="179" y="2184"/>
                    </a:lnTo>
                    <a:lnTo>
                      <a:pt x="209" y="2160"/>
                    </a:lnTo>
                    <a:lnTo>
                      <a:pt x="238" y="2139"/>
                    </a:lnTo>
                    <a:lnTo>
                      <a:pt x="270" y="2123"/>
                    </a:lnTo>
                    <a:lnTo>
                      <a:pt x="305" y="2114"/>
                    </a:lnTo>
                    <a:lnTo>
                      <a:pt x="340" y="2109"/>
                    </a:lnTo>
                    <a:lnTo>
                      <a:pt x="347" y="2109"/>
                    </a:lnTo>
                    <a:lnTo>
                      <a:pt x="377" y="2107"/>
                    </a:lnTo>
                    <a:lnTo>
                      <a:pt x="409" y="2104"/>
                    </a:lnTo>
                    <a:lnTo>
                      <a:pt x="440" y="2098"/>
                    </a:lnTo>
                    <a:lnTo>
                      <a:pt x="470" y="2091"/>
                    </a:lnTo>
                    <a:lnTo>
                      <a:pt x="498" y="2079"/>
                    </a:lnTo>
                    <a:lnTo>
                      <a:pt x="522" y="2063"/>
                    </a:lnTo>
                    <a:lnTo>
                      <a:pt x="544" y="2044"/>
                    </a:lnTo>
                    <a:lnTo>
                      <a:pt x="558" y="2019"/>
                    </a:lnTo>
                    <a:lnTo>
                      <a:pt x="563" y="1995"/>
                    </a:lnTo>
                    <a:lnTo>
                      <a:pt x="563" y="1967"/>
                    </a:lnTo>
                    <a:lnTo>
                      <a:pt x="552" y="1937"/>
                    </a:lnTo>
                    <a:lnTo>
                      <a:pt x="537" y="1904"/>
                    </a:lnTo>
                    <a:lnTo>
                      <a:pt x="535" y="1898"/>
                    </a:lnTo>
                    <a:lnTo>
                      <a:pt x="531" y="1895"/>
                    </a:lnTo>
                    <a:lnTo>
                      <a:pt x="461" y="1832"/>
                    </a:lnTo>
                    <a:lnTo>
                      <a:pt x="395" y="1772"/>
                    </a:lnTo>
                    <a:lnTo>
                      <a:pt x="331" y="1716"/>
                    </a:lnTo>
                    <a:lnTo>
                      <a:pt x="270" y="1664"/>
                    </a:lnTo>
                    <a:lnTo>
                      <a:pt x="214" y="1615"/>
                    </a:lnTo>
                    <a:lnTo>
                      <a:pt x="160" y="1571"/>
                    </a:lnTo>
                    <a:lnTo>
                      <a:pt x="112" y="1530"/>
                    </a:lnTo>
                    <a:lnTo>
                      <a:pt x="68" y="1497"/>
                    </a:lnTo>
                    <a:lnTo>
                      <a:pt x="32" y="1466"/>
                    </a:lnTo>
                    <a:lnTo>
                      <a:pt x="0" y="1441"/>
                    </a:lnTo>
                    <a:lnTo>
                      <a:pt x="19" y="1418"/>
                    </a:lnTo>
                    <a:lnTo>
                      <a:pt x="44" y="1387"/>
                    </a:lnTo>
                    <a:lnTo>
                      <a:pt x="74" y="1350"/>
                    </a:lnTo>
                    <a:lnTo>
                      <a:pt x="109" y="1308"/>
                    </a:lnTo>
                    <a:lnTo>
                      <a:pt x="147" y="1261"/>
                    </a:lnTo>
                    <a:lnTo>
                      <a:pt x="193" y="1208"/>
                    </a:lnTo>
                    <a:lnTo>
                      <a:pt x="242" y="1150"/>
                    </a:lnTo>
                    <a:lnTo>
                      <a:pt x="295" y="1089"/>
                    </a:lnTo>
                    <a:lnTo>
                      <a:pt x="352" y="1026"/>
                    </a:lnTo>
                    <a:lnTo>
                      <a:pt x="412" y="957"/>
                    </a:lnTo>
                    <a:lnTo>
                      <a:pt x="477" y="889"/>
                    </a:lnTo>
                    <a:lnTo>
                      <a:pt x="494" y="882"/>
                    </a:lnTo>
                    <a:lnTo>
                      <a:pt x="508" y="878"/>
                    </a:lnTo>
                    <a:lnTo>
                      <a:pt x="517" y="878"/>
                    </a:lnTo>
                    <a:lnTo>
                      <a:pt x="524" y="880"/>
                    </a:lnTo>
                    <a:lnTo>
                      <a:pt x="542" y="892"/>
                    </a:lnTo>
                    <a:lnTo>
                      <a:pt x="556" y="915"/>
                    </a:lnTo>
                    <a:lnTo>
                      <a:pt x="566" y="949"/>
                    </a:lnTo>
                    <a:lnTo>
                      <a:pt x="573" y="991"/>
                    </a:lnTo>
                    <a:lnTo>
                      <a:pt x="577" y="1040"/>
                    </a:lnTo>
                    <a:lnTo>
                      <a:pt x="579" y="1047"/>
                    </a:lnTo>
                    <a:lnTo>
                      <a:pt x="580" y="1052"/>
                    </a:lnTo>
                    <a:lnTo>
                      <a:pt x="587" y="1075"/>
                    </a:lnTo>
                    <a:lnTo>
                      <a:pt x="601" y="1113"/>
                    </a:lnTo>
                    <a:lnTo>
                      <a:pt x="619" y="1155"/>
                    </a:lnTo>
                    <a:lnTo>
                      <a:pt x="640" y="1197"/>
                    </a:lnTo>
                    <a:lnTo>
                      <a:pt x="665" y="1238"/>
                    </a:lnTo>
                    <a:lnTo>
                      <a:pt x="696" y="1275"/>
                    </a:lnTo>
                    <a:lnTo>
                      <a:pt x="743" y="1315"/>
                    </a:lnTo>
                    <a:lnTo>
                      <a:pt x="794" y="1346"/>
                    </a:lnTo>
                    <a:lnTo>
                      <a:pt x="850" y="1369"/>
                    </a:lnTo>
                    <a:lnTo>
                      <a:pt x="910" y="1383"/>
                    </a:lnTo>
                    <a:lnTo>
                      <a:pt x="973" y="1388"/>
                    </a:lnTo>
                    <a:lnTo>
                      <a:pt x="1026" y="1385"/>
                    </a:lnTo>
                    <a:lnTo>
                      <a:pt x="1077" y="1374"/>
                    </a:lnTo>
                    <a:lnTo>
                      <a:pt x="1127" y="1357"/>
                    </a:lnTo>
                    <a:lnTo>
                      <a:pt x="1175" y="1334"/>
                    </a:lnTo>
                    <a:lnTo>
                      <a:pt x="1219" y="1306"/>
                    </a:lnTo>
                    <a:lnTo>
                      <a:pt x="1257" y="1271"/>
                    </a:lnTo>
                    <a:lnTo>
                      <a:pt x="1297" y="1224"/>
                    </a:lnTo>
                    <a:lnTo>
                      <a:pt x="1331" y="1171"/>
                    </a:lnTo>
                    <a:lnTo>
                      <a:pt x="1354" y="1113"/>
                    </a:lnTo>
                    <a:lnTo>
                      <a:pt x="1368" y="1054"/>
                    </a:lnTo>
                    <a:lnTo>
                      <a:pt x="1373" y="992"/>
                    </a:lnTo>
                    <a:lnTo>
                      <a:pt x="1369" y="929"/>
                    </a:lnTo>
                    <a:lnTo>
                      <a:pt x="1354" y="870"/>
                    </a:lnTo>
                    <a:lnTo>
                      <a:pt x="1331" y="814"/>
                    </a:lnTo>
                    <a:lnTo>
                      <a:pt x="1299" y="761"/>
                    </a:lnTo>
                    <a:lnTo>
                      <a:pt x="1259" y="714"/>
                    </a:lnTo>
                    <a:lnTo>
                      <a:pt x="1219" y="679"/>
                    </a:lnTo>
                    <a:lnTo>
                      <a:pt x="1175" y="649"/>
                    </a:lnTo>
                    <a:lnTo>
                      <a:pt x="1127" y="626"/>
                    </a:lnTo>
                    <a:lnTo>
                      <a:pt x="1077" y="610"/>
                    </a:lnTo>
                    <a:lnTo>
                      <a:pt x="1026" y="600"/>
                    </a:lnTo>
                    <a:lnTo>
                      <a:pt x="1017" y="598"/>
                    </a:lnTo>
                    <a:lnTo>
                      <a:pt x="971" y="591"/>
                    </a:lnTo>
                    <a:lnTo>
                      <a:pt x="935" y="581"/>
                    </a:lnTo>
                    <a:lnTo>
                      <a:pt x="905" y="566"/>
                    </a:lnTo>
                    <a:lnTo>
                      <a:pt x="882" y="551"/>
                    </a:lnTo>
                    <a:lnTo>
                      <a:pt x="870" y="531"/>
                    </a:lnTo>
                    <a:lnTo>
                      <a:pt x="870" y="521"/>
                    </a:lnTo>
                    <a:lnTo>
                      <a:pt x="871" y="505"/>
                    </a:lnTo>
                    <a:lnTo>
                      <a:pt x="880" y="484"/>
                    </a:lnTo>
                    <a:lnTo>
                      <a:pt x="949" y="421"/>
                    </a:lnTo>
                    <a:lnTo>
                      <a:pt x="1015" y="360"/>
                    </a:lnTo>
                    <a:lnTo>
                      <a:pt x="1080" y="302"/>
                    </a:lnTo>
                    <a:lnTo>
                      <a:pt x="1140" y="249"/>
                    </a:lnTo>
                    <a:lnTo>
                      <a:pt x="1198" y="200"/>
                    </a:lnTo>
                    <a:lnTo>
                      <a:pt x="1250" y="155"/>
                    </a:lnTo>
                    <a:lnTo>
                      <a:pt x="1297" y="114"/>
                    </a:lnTo>
                    <a:lnTo>
                      <a:pt x="1341" y="78"/>
                    </a:lnTo>
                    <a:lnTo>
                      <a:pt x="1380" y="46"/>
                    </a:lnTo>
                    <a:lnTo>
                      <a:pt x="1411" y="20"/>
                    </a:lnTo>
                    <a:lnTo>
                      <a:pt x="1438" y="0"/>
                    </a:lnTo>
                    <a:close/>
                  </a:path>
                </a:pathLst>
              </a:custGeom>
              <a:solidFill>
                <a:srgbClr val="A54C95"/>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5" name="Freeform 33">
                <a:extLst>
                  <a:ext uri="{FF2B5EF4-FFF2-40B4-BE49-F238E27FC236}">
                    <a16:creationId xmlns="" xmlns:a16="http://schemas.microsoft.com/office/drawing/2014/main" id="{7E8BC4F3-48B9-0221-DD71-DEE3F12E628E}"/>
                  </a:ext>
                </a:extLst>
              </p:cNvPr>
              <p:cNvSpPr>
                <a:spLocks/>
              </p:cNvSpPr>
              <p:nvPr/>
            </p:nvSpPr>
            <p:spPr bwMode="auto">
              <a:xfrm>
                <a:off x="7330567" y="3079240"/>
                <a:ext cx="2089704" cy="2059271"/>
              </a:xfrm>
              <a:custGeom>
                <a:avLst/>
                <a:gdLst>
                  <a:gd name="T0" fmla="*/ 1471 w 2884"/>
                  <a:gd name="T1" fmla="*/ 34 h 2843"/>
                  <a:gd name="T2" fmla="*/ 1587 w 2884"/>
                  <a:gd name="T3" fmla="*/ 121 h 2843"/>
                  <a:gd name="T4" fmla="*/ 1745 w 2884"/>
                  <a:gd name="T5" fmla="*/ 249 h 2843"/>
                  <a:gd name="T6" fmla="*/ 1930 w 2884"/>
                  <a:gd name="T7" fmla="*/ 412 h 2843"/>
                  <a:gd name="T8" fmla="*/ 1995 w 2884"/>
                  <a:gd name="T9" fmla="*/ 495 h 2843"/>
                  <a:gd name="T10" fmla="*/ 1927 w 2884"/>
                  <a:gd name="T11" fmla="*/ 516 h 2843"/>
                  <a:gd name="T12" fmla="*/ 1811 w 2884"/>
                  <a:gd name="T13" fmla="*/ 538 h 2843"/>
                  <a:gd name="T14" fmla="*/ 1669 w 2884"/>
                  <a:gd name="T15" fmla="*/ 607 h 2843"/>
                  <a:gd name="T16" fmla="*/ 1555 w 2884"/>
                  <a:gd name="T17" fmla="*/ 740 h 2843"/>
                  <a:gd name="T18" fmla="*/ 1510 w 2884"/>
                  <a:gd name="T19" fmla="*/ 899 h 2843"/>
                  <a:gd name="T20" fmla="*/ 1532 w 2884"/>
                  <a:gd name="T21" fmla="*/ 1064 h 2843"/>
                  <a:gd name="T22" fmla="*/ 1625 w 2884"/>
                  <a:gd name="T23" fmla="*/ 1210 h 2843"/>
                  <a:gd name="T24" fmla="*/ 1781 w 2884"/>
                  <a:gd name="T25" fmla="*/ 1306 h 2843"/>
                  <a:gd name="T26" fmla="*/ 1967 w 2884"/>
                  <a:gd name="T27" fmla="*/ 1320 h 2843"/>
                  <a:gd name="T28" fmla="*/ 2137 w 2884"/>
                  <a:gd name="T29" fmla="*/ 1250 h 2843"/>
                  <a:gd name="T30" fmla="*/ 2253 w 2884"/>
                  <a:gd name="T31" fmla="*/ 1118 h 2843"/>
                  <a:gd name="T32" fmla="*/ 2295 w 2884"/>
                  <a:gd name="T33" fmla="*/ 966 h 2843"/>
                  <a:gd name="T34" fmla="*/ 2328 w 2884"/>
                  <a:gd name="T35" fmla="*/ 866 h 2843"/>
                  <a:gd name="T36" fmla="*/ 2360 w 2884"/>
                  <a:gd name="T37" fmla="*/ 819 h 2843"/>
                  <a:gd name="T38" fmla="*/ 2432 w 2884"/>
                  <a:gd name="T39" fmla="*/ 885 h 2843"/>
                  <a:gd name="T40" fmla="*/ 2606 w 2884"/>
                  <a:gd name="T41" fmla="*/ 1078 h 2843"/>
                  <a:gd name="T42" fmla="*/ 2746 w 2884"/>
                  <a:gd name="T43" fmla="*/ 1239 h 2843"/>
                  <a:gd name="T44" fmla="*/ 2844 w 2884"/>
                  <a:gd name="T45" fmla="*/ 1360 h 2843"/>
                  <a:gd name="T46" fmla="*/ 1420 w 2884"/>
                  <a:gd name="T47" fmla="*/ 2843 h 2843"/>
                  <a:gd name="T48" fmla="*/ 39 w 2884"/>
                  <a:gd name="T49" fmla="*/ 1374 h 2843"/>
                  <a:gd name="T50" fmla="*/ 133 w 2884"/>
                  <a:gd name="T51" fmla="*/ 1257 h 2843"/>
                  <a:gd name="T52" fmla="*/ 268 w 2884"/>
                  <a:gd name="T53" fmla="*/ 1099 h 2843"/>
                  <a:gd name="T54" fmla="*/ 435 w 2884"/>
                  <a:gd name="T55" fmla="*/ 912 h 2843"/>
                  <a:gd name="T56" fmla="*/ 507 w 2884"/>
                  <a:gd name="T57" fmla="*/ 845 h 2843"/>
                  <a:gd name="T58" fmla="*/ 526 w 2884"/>
                  <a:gd name="T59" fmla="*/ 857 h 2843"/>
                  <a:gd name="T60" fmla="*/ 549 w 2884"/>
                  <a:gd name="T61" fmla="*/ 903 h 2843"/>
                  <a:gd name="T62" fmla="*/ 561 w 2884"/>
                  <a:gd name="T63" fmla="*/ 1003 h 2843"/>
                  <a:gd name="T64" fmla="*/ 572 w 2884"/>
                  <a:gd name="T65" fmla="*/ 1036 h 2843"/>
                  <a:gd name="T66" fmla="*/ 622 w 2884"/>
                  <a:gd name="T67" fmla="*/ 1161 h 2843"/>
                  <a:gd name="T68" fmla="*/ 729 w 2884"/>
                  <a:gd name="T69" fmla="*/ 1280 h 2843"/>
                  <a:gd name="T70" fmla="*/ 896 w 2884"/>
                  <a:gd name="T71" fmla="*/ 1348 h 2843"/>
                  <a:gd name="T72" fmla="*/ 1066 w 2884"/>
                  <a:gd name="T73" fmla="*/ 1339 h 2843"/>
                  <a:gd name="T74" fmla="*/ 1212 w 2884"/>
                  <a:gd name="T75" fmla="*/ 1267 h 2843"/>
                  <a:gd name="T76" fmla="*/ 1320 w 2884"/>
                  <a:gd name="T77" fmla="*/ 1139 h 2843"/>
                  <a:gd name="T78" fmla="*/ 1368 w 2884"/>
                  <a:gd name="T79" fmla="*/ 980 h 2843"/>
                  <a:gd name="T80" fmla="*/ 1343 w 2884"/>
                  <a:gd name="T81" fmla="*/ 815 h 2843"/>
                  <a:gd name="T82" fmla="*/ 1252 w 2884"/>
                  <a:gd name="T83" fmla="*/ 672 h 2843"/>
                  <a:gd name="T84" fmla="*/ 1113 w 2884"/>
                  <a:gd name="T85" fmla="*/ 582 h 2843"/>
                  <a:gd name="T86" fmla="*/ 999 w 2884"/>
                  <a:gd name="T87" fmla="*/ 558 h 2843"/>
                  <a:gd name="T88" fmla="*/ 891 w 2884"/>
                  <a:gd name="T89" fmla="*/ 528 h 2843"/>
                  <a:gd name="T90" fmla="*/ 857 w 2884"/>
                  <a:gd name="T91" fmla="*/ 493 h 2843"/>
                  <a:gd name="T92" fmla="*/ 922 w 2884"/>
                  <a:gd name="T93" fmla="*/ 424 h 2843"/>
                  <a:gd name="T94" fmla="*/ 1110 w 2884"/>
                  <a:gd name="T95" fmla="*/ 258 h 2843"/>
                  <a:gd name="T96" fmla="*/ 1264 w 2884"/>
                  <a:gd name="T97" fmla="*/ 128 h 2843"/>
                  <a:gd name="T98" fmla="*/ 1378 w 2884"/>
                  <a:gd name="T99" fmla="*/ 35 h 2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4" h="2843">
                    <a:moveTo>
                      <a:pt x="1426" y="0"/>
                    </a:moveTo>
                    <a:lnTo>
                      <a:pt x="1445" y="14"/>
                    </a:lnTo>
                    <a:lnTo>
                      <a:pt x="1471" y="34"/>
                    </a:lnTo>
                    <a:lnTo>
                      <a:pt x="1504" y="58"/>
                    </a:lnTo>
                    <a:lnTo>
                      <a:pt x="1543" y="88"/>
                    </a:lnTo>
                    <a:lnTo>
                      <a:pt x="1587" y="121"/>
                    </a:lnTo>
                    <a:lnTo>
                      <a:pt x="1634" y="160"/>
                    </a:lnTo>
                    <a:lnTo>
                      <a:pt x="1687" y="202"/>
                    </a:lnTo>
                    <a:lnTo>
                      <a:pt x="1745" y="249"/>
                    </a:lnTo>
                    <a:lnTo>
                      <a:pt x="1804" y="300"/>
                    </a:lnTo>
                    <a:lnTo>
                      <a:pt x="1866" y="354"/>
                    </a:lnTo>
                    <a:lnTo>
                      <a:pt x="1930" y="412"/>
                    </a:lnTo>
                    <a:lnTo>
                      <a:pt x="1999" y="473"/>
                    </a:lnTo>
                    <a:lnTo>
                      <a:pt x="2011" y="486"/>
                    </a:lnTo>
                    <a:lnTo>
                      <a:pt x="1995" y="495"/>
                    </a:lnTo>
                    <a:lnTo>
                      <a:pt x="1976" y="503"/>
                    </a:lnTo>
                    <a:lnTo>
                      <a:pt x="1952" y="509"/>
                    </a:lnTo>
                    <a:lnTo>
                      <a:pt x="1927" y="516"/>
                    </a:lnTo>
                    <a:lnTo>
                      <a:pt x="1895" y="523"/>
                    </a:lnTo>
                    <a:lnTo>
                      <a:pt x="1862" y="533"/>
                    </a:lnTo>
                    <a:lnTo>
                      <a:pt x="1811" y="538"/>
                    </a:lnTo>
                    <a:lnTo>
                      <a:pt x="1762" y="554"/>
                    </a:lnTo>
                    <a:lnTo>
                      <a:pt x="1715" y="577"/>
                    </a:lnTo>
                    <a:lnTo>
                      <a:pt x="1669" y="607"/>
                    </a:lnTo>
                    <a:lnTo>
                      <a:pt x="1625" y="647"/>
                    </a:lnTo>
                    <a:lnTo>
                      <a:pt x="1587" y="691"/>
                    </a:lnTo>
                    <a:lnTo>
                      <a:pt x="1555" y="740"/>
                    </a:lnTo>
                    <a:lnTo>
                      <a:pt x="1532" y="791"/>
                    </a:lnTo>
                    <a:lnTo>
                      <a:pt x="1517" y="845"/>
                    </a:lnTo>
                    <a:lnTo>
                      <a:pt x="1510" y="899"/>
                    </a:lnTo>
                    <a:lnTo>
                      <a:pt x="1510" y="955"/>
                    </a:lnTo>
                    <a:lnTo>
                      <a:pt x="1517" y="1012"/>
                    </a:lnTo>
                    <a:lnTo>
                      <a:pt x="1532" y="1064"/>
                    </a:lnTo>
                    <a:lnTo>
                      <a:pt x="1555" y="1117"/>
                    </a:lnTo>
                    <a:lnTo>
                      <a:pt x="1587" y="1164"/>
                    </a:lnTo>
                    <a:lnTo>
                      <a:pt x="1625" y="1210"/>
                    </a:lnTo>
                    <a:lnTo>
                      <a:pt x="1673" y="1250"/>
                    </a:lnTo>
                    <a:lnTo>
                      <a:pt x="1725" y="1281"/>
                    </a:lnTo>
                    <a:lnTo>
                      <a:pt x="1781" y="1306"/>
                    </a:lnTo>
                    <a:lnTo>
                      <a:pt x="1843" y="1320"/>
                    </a:lnTo>
                    <a:lnTo>
                      <a:pt x="1904" y="1325"/>
                    </a:lnTo>
                    <a:lnTo>
                      <a:pt x="1967" y="1320"/>
                    </a:lnTo>
                    <a:lnTo>
                      <a:pt x="2027" y="1306"/>
                    </a:lnTo>
                    <a:lnTo>
                      <a:pt x="2085" y="1281"/>
                    </a:lnTo>
                    <a:lnTo>
                      <a:pt x="2137" y="1250"/>
                    </a:lnTo>
                    <a:lnTo>
                      <a:pt x="2185" y="1208"/>
                    </a:lnTo>
                    <a:lnTo>
                      <a:pt x="2223" y="1166"/>
                    </a:lnTo>
                    <a:lnTo>
                      <a:pt x="2253" y="1118"/>
                    </a:lnTo>
                    <a:lnTo>
                      <a:pt x="2274" y="1069"/>
                    </a:lnTo>
                    <a:lnTo>
                      <a:pt x="2288" y="1019"/>
                    </a:lnTo>
                    <a:lnTo>
                      <a:pt x="2295" y="966"/>
                    </a:lnTo>
                    <a:lnTo>
                      <a:pt x="2307" y="931"/>
                    </a:lnTo>
                    <a:lnTo>
                      <a:pt x="2318" y="896"/>
                    </a:lnTo>
                    <a:lnTo>
                      <a:pt x="2328" y="866"/>
                    </a:lnTo>
                    <a:lnTo>
                      <a:pt x="2337" y="843"/>
                    </a:lnTo>
                    <a:lnTo>
                      <a:pt x="2348" y="828"/>
                    </a:lnTo>
                    <a:lnTo>
                      <a:pt x="2360" y="819"/>
                    </a:lnTo>
                    <a:lnTo>
                      <a:pt x="2364" y="817"/>
                    </a:lnTo>
                    <a:lnTo>
                      <a:pt x="2367" y="817"/>
                    </a:lnTo>
                    <a:lnTo>
                      <a:pt x="2432" y="885"/>
                    </a:lnTo>
                    <a:lnTo>
                      <a:pt x="2493" y="952"/>
                    </a:lnTo>
                    <a:lnTo>
                      <a:pt x="2551" y="1017"/>
                    </a:lnTo>
                    <a:lnTo>
                      <a:pt x="2606" y="1078"/>
                    </a:lnTo>
                    <a:lnTo>
                      <a:pt x="2656" y="1136"/>
                    </a:lnTo>
                    <a:lnTo>
                      <a:pt x="2704" y="1190"/>
                    </a:lnTo>
                    <a:lnTo>
                      <a:pt x="2746" y="1239"/>
                    </a:lnTo>
                    <a:lnTo>
                      <a:pt x="2783" y="1285"/>
                    </a:lnTo>
                    <a:lnTo>
                      <a:pt x="2816" y="1325"/>
                    </a:lnTo>
                    <a:lnTo>
                      <a:pt x="2844" y="1360"/>
                    </a:lnTo>
                    <a:lnTo>
                      <a:pt x="2867" y="1388"/>
                    </a:lnTo>
                    <a:lnTo>
                      <a:pt x="2884" y="1409"/>
                    </a:lnTo>
                    <a:lnTo>
                      <a:pt x="1420" y="2843"/>
                    </a:lnTo>
                    <a:lnTo>
                      <a:pt x="0" y="1423"/>
                    </a:lnTo>
                    <a:lnTo>
                      <a:pt x="18" y="1402"/>
                    </a:lnTo>
                    <a:lnTo>
                      <a:pt x="39" y="1374"/>
                    </a:lnTo>
                    <a:lnTo>
                      <a:pt x="67" y="1341"/>
                    </a:lnTo>
                    <a:lnTo>
                      <a:pt x="98" y="1301"/>
                    </a:lnTo>
                    <a:lnTo>
                      <a:pt x="133" y="1257"/>
                    </a:lnTo>
                    <a:lnTo>
                      <a:pt x="175" y="1208"/>
                    </a:lnTo>
                    <a:lnTo>
                      <a:pt x="219" y="1155"/>
                    </a:lnTo>
                    <a:lnTo>
                      <a:pt x="268" y="1099"/>
                    </a:lnTo>
                    <a:lnTo>
                      <a:pt x="319" y="1040"/>
                    </a:lnTo>
                    <a:lnTo>
                      <a:pt x="375" y="976"/>
                    </a:lnTo>
                    <a:lnTo>
                      <a:pt x="435" y="912"/>
                    </a:lnTo>
                    <a:lnTo>
                      <a:pt x="496" y="843"/>
                    </a:lnTo>
                    <a:lnTo>
                      <a:pt x="502" y="843"/>
                    </a:lnTo>
                    <a:lnTo>
                      <a:pt x="507" y="845"/>
                    </a:lnTo>
                    <a:lnTo>
                      <a:pt x="512" y="847"/>
                    </a:lnTo>
                    <a:lnTo>
                      <a:pt x="519" y="850"/>
                    </a:lnTo>
                    <a:lnTo>
                      <a:pt x="526" y="857"/>
                    </a:lnTo>
                    <a:lnTo>
                      <a:pt x="533" y="868"/>
                    </a:lnTo>
                    <a:lnTo>
                      <a:pt x="542" y="882"/>
                    </a:lnTo>
                    <a:lnTo>
                      <a:pt x="549" y="903"/>
                    </a:lnTo>
                    <a:lnTo>
                      <a:pt x="554" y="929"/>
                    </a:lnTo>
                    <a:lnTo>
                      <a:pt x="559" y="962"/>
                    </a:lnTo>
                    <a:lnTo>
                      <a:pt x="561" y="1003"/>
                    </a:lnTo>
                    <a:lnTo>
                      <a:pt x="561" y="1010"/>
                    </a:lnTo>
                    <a:lnTo>
                      <a:pt x="565" y="1017"/>
                    </a:lnTo>
                    <a:lnTo>
                      <a:pt x="572" y="1036"/>
                    </a:lnTo>
                    <a:lnTo>
                      <a:pt x="586" y="1075"/>
                    </a:lnTo>
                    <a:lnTo>
                      <a:pt x="601" y="1118"/>
                    </a:lnTo>
                    <a:lnTo>
                      <a:pt x="622" y="1161"/>
                    </a:lnTo>
                    <a:lnTo>
                      <a:pt x="649" y="1203"/>
                    </a:lnTo>
                    <a:lnTo>
                      <a:pt x="682" y="1241"/>
                    </a:lnTo>
                    <a:lnTo>
                      <a:pt x="729" y="1280"/>
                    </a:lnTo>
                    <a:lnTo>
                      <a:pt x="780" y="1311"/>
                    </a:lnTo>
                    <a:lnTo>
                      <a:pt x="836" y="1334"/>
                    </a:lnTo>
                    <a:lnTo>
                      <a:pt x="896" y="1348"/>
                    </a:lnTo>
                    <a:lnTo>
                      <a:pt x="959" y="1353"/>
                    </a:lnTo>
                    <a:lnTo>
                      <a:pt x="1013" y="1350"/>
                    </a:lnTo>
                    <a:lnTo>
                      <a:pt x="1066" y="1339"/>
                    </a:lnTo>
                    <a:lnTo>
                      <a:pt x="1119" y="1322"/>
                    </a:lnTo>
                    <a:lnTo>
                      <a:pt x="1166" y="1297"/>
                    </a:lnTo>
                    <a:lnTo>
                      <a:pt x="1212" y="1267"/>
                    </a:lnTo>
                    <a:lnTo>
                      <a:pt x="1252" y="1232"/>
                    </a:lnTo>
                    <a:lnTo>
                      <a:pt x="1291" y="1189"/>
                    </a:lnTo>
                    <a:lnTo>
                      <a:pt x="1320" y="1139"/>
                    </a:lnTo>
                    <a:lnTo>
                      <a:pt x="1345" y="1089"/>
                    </a:lnTo>
                    <a:lnTo>
                      <a:pt x="1359" y="1034"/>
                    </a:lnTo>
                    <a:lnTo>
                      <a:pt x="1368" y="980"/>
                    </a:lnTo>
                    <a:lnTo>
                      <a:pt x="1368" y="924"/>
                    </a:lnTo>
                    <a:lnTo>
                      <a:pt x="1359" y="870"/>
                    </a:lnTo>
                    <a:lnTo>
                      <a:pt x="1343" y="815"/>
                    </a:lnTo>
                    <a:lnTo>
                      <a:pt x="1320" y="764"/>
                    </a:lnTo>
                    <a:lnTo>
                      <a:pt x="1291" y="715"/>
                    </a:lnTo>
                    <a:lnTo>
                      <a:pt x="1252" y="672"/>
                    </a:lnTo>
                    <a:lnTo>
                      <a:pt x="1210" y="635"/>
                    </a:lnTo>
                    <a:lnTo>
                      <a:pt x="1164" y="605"/>
                    </a:lnTo>
                    <a:lnTo>
                      <a:pt x="1113" y="582"/>
                    </a:lnTo>
                    <a:lnTo>
                      <a:pt x="1061" y="566"/>
                    </a:lnTo>
                    <a:lnTo>
                      <a:pt x="1005" y="558"/>
                    </a:lnTo>
                    <a:lnTo>
                      <a:pt x="999" y="558"/>
                    </a:lnTo>
                    <a:lnTo>
                      <a:pt x="954" y="549"/>
                    </a:lnTo>
                    <a:lnTo>
                      <a:pt x="919" y="540"/>
                    </a:lnTo>
                    <a:lnTo>
                      <a:pt x="891" y="528"/>
                    </a:lnTo>
                    <a:lnTo>
                      <a:pt x="870" y="514"/>
                    </a:lnTo>
                    <a:lnTo>
                      <a:pt x="859" y="498"/>
                    </a:lnTo>
                    <a:lnTo>
                      <a:pt x="857" y="493"/>
                    </a:lnTo>
                    <a:lnTo>
                      <a:pt x="856" y="489"/>
                    </a:lnTo>
                    <a:lnTo>
                      <a:pt x="856" y="486"/>
                    </a:lnTo>
                    <a:lnTo>
                      <a:pt x="922" y="424"/>
                    </a:lnTo>
                    <a:lnTo>
                      <a:pt x="987" y="365"/>
                    </a:lnTo>
                    <a:lnTo>
                      <a:pt x="1050" y="311"/>
                    </a:lnTo>
                    <a:lnTo>
                      <a:pt x="1110" y="258"/>
                    </a:lnTo>
                    <a:lnTo>
                      <a:pt x="1164" y="211"/>
                    </a:lnTo>
                    <a:lnTo>
                      <a:pt x="1217" y="167"/>
                    </a:lnTo>
                    <a:lnTo>
                      <a:pt x="1264" y="128"/>
                    </a:lnTo>
                    <a:lnTo>
                      <a:pt x="1308" y="93"/>
                    </a:lnTo>
                    <a:lnTo>
                      <a:pt x="1347" y="62"/>
                    </a:lnTo>
                    <a:lnTo>
                      <a:pt x="1378" y="35"/>
                    </a:lnTo>
                    <a:lnTo>
                      <a:pt x="1406" y="16"/>
                    </a:lnTo>
                    <a:lnTo>
                      <a:pt x="1426" y="0"/>
                    </a:lnTo>
                    <a:close/>
                  </a:path>
                </a:pathLst>
              </a:custGeom>
              <a:solidFill>
                <a:srgbClr val="56BCD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6" name="Freeform 34">
                <a:extLst>
                  <a:ext uri="{FF2B5EF4-FFF2-40B4-BE49-F238E27FC236}">
                    <a16:creationId xmlns="" xmlns:a16="http://schemas.microsoft.com/office/drawing/2014/main" id="{63FF083E-E9F4-0E7F-FF22-E3E802FC649C}"/>
                  </a:ext>
                </a:extLst>
              </p:cNvPr>
              <p:cNvSpPr>
                <a:spLocks/>
              </p:cNvSpPr>
              <p:nvPr/>
            </p:nvSpPr>
            <p:spPr bwMode="auto">
              <a:xfrm>
                <a:off x="7333466" y="972146"/>
                <a:ext cx="2065067" cy="2046228"/>
              </a:xfrm>
              <a:custGeom>
                <a:avLst/>
                <a:gdLst>
                  <a:gd name="T0" fmla="*/ 1541 w 2849"/>
                  <a:gd name="T1" fmla="*/ 161 h 2825"/>
                  <a:gd name="T2" fmla="*/ 1840 w 2849"/>
                  <a:gd name="T3" fmla="*/ 501 h 2825"/>
                  <a:gd name="T4" fmla="*/ 1980 w 2849"/>
                  <a:gd name="T5" fmla="*/ 569 h 2825"/>
                  <a:gd name="T6" fmla="*/ 2069 w 2849"/>
                  <a:gd name="T7" fmla="*/ 364 h 2825"/>
                  <a:gd name="T8" fmla="*/ 2169 w 2849"/>
                  <a:gd name="T9" fmla="*/ 166 h 2825"/>
                  <a:gd name="T10" fmla="*/ 2451 w 2849"/>
                  <a:gd name="T11" fmla="*/ 77 h 2825"/>
                  <a:gd name="T12" fmla="*/ 2697 w 2849"/>
                  <a:gd name="T13" fmla="*/ 254 h 2825"/>
                  <a:gd name="T14" fmla="*/ 2697 w 2849"/>
                  <a:gd name="T15" fmla="*/ 552 h 2825"/>
                  <a:gd name="T16" fmla="*/ 2480 w 2849"/>
                  <a:gd name="T17" fmla="*/ 724 h 2825"/>
                  <a:gd name="T18" fmla="*/ 2302 w 2849"/>
                  <a:gd name="T19" fmla="*/ 769 h 2825"/>
                  <a:gd name="T20" fmla="*/ 2238 w 2849"/>
                  <a:gd name="T21" fmla="*/ 901 h 2825"/>
                  <a:gd name="T22" fmla="*/ 2506 w 2849"/>
                  <a:gd name="T23" fmla="*/ 1148 h 2825"/>
                  <a:gd name="T24" fmla="*/ 2795 w 2849"/>
                  <a:gd name="T25" fmla="*/ 1381 h 2825"/>
                  <a:gd name="T26" fmla="*/ 2732 w 2849"/>
                  <a:gd name="T27" fmla="*/ 1567 h 2825"/>
                  <a:gd name="T28" fmla="*/ 2392 w 2849"/>
                  <a:gd name="T29" fmla="*/ 1950 h 2825"/>
                  <a:gd name="T30" fmla="*/ 2334 w 2849"/>
                  <a:gd name="T31" fmla="*/ 1949 h 2825"/>
                  <a:gd name="T32" fmla="*/ 2285 w 2849"/>
                  <a:gd name="T33" fmla="*/ 1810 h 2825"/>
                  <a:gd name="T34" fmla="*/ 2173 w 2849"/>
                  <a:gd name="T35" fmla="*/ 1579 h 2825"/>
                  <a:gd name="T36" fmla="*/ 1894 w 2849"/>
                  <a:gd name="T37" fmla="*/ 1463 h 2825"/>
                  <a:gd name="T38" fmla="*/ 1577 w 2849"/>
                  <a:gd name="T39" fmla="*/ 1624 h 2825"/>
                  <a:gd name="T40" fmla="*/ 1505 w 2849"/>
                  <a:gd name="T41" fmla="*/ 1943 h 2825"/>
                  <a:gd name="T42" fmla="*/ 1678 w 2849"/>
                  <a:gd name="T43" fmla="*/ 2190 h 2825"/>
                  <a:gd name="T44" fmla="*/ 1808 w 2849"/>
                  <a:gd name="T45" fmla="*/ 2250 h 2825"/>
                  <a:gd name="T46" fmla="*/ 1836 w 2849"/>
                  <a:gd name="T47" fmla="*/ 2257 h 2825"/>
                  <a:gd name="T48" fmla="*/ 1983 w 2849"/>
                  <a:gd name="T49" fmla="*/ 2290 h 2825"/>
                  <a:gd name="T50" fmla="*/ 2001 w 2849"/>
                  <a:gd name="T51" fmla="*/ 2346 h 2825"/>
                  <a:gd name="T52" fmla="*/ 1647 w 2849"/>
                  <a:gd name="T53" fmla="*/ 2646 h 2825"/>
                  <a:gd name="T54" fmla="*/ 1396 w 2849"/>
                  <a:gd name="T55" fmla="*/ 2804 h 2825"/>
                  <a:gd name="T56" fmla="*/ 1124 w 2849"/>
                  <a:gd name="T57" fmla="*/ 2576 h 2825"/>
                  <a:gd name="T58" fmla="*/ 1019 w 2849"/>
                  <a:gd name="T59" fmla="*/ 2485 h 2825"/>
                  <a:gd name="T60" fmla="*/ 951 w 2849"/>
                  <a:gd name="T61" fmla="*/ 2422 h 2825"/>
                  <a:gd name="T62" fmla="*/ 873 w 2849"/>
                  <a:gd name="T63" fmla="*/ 2311 h 2825"/>
                  <a:gd name="T64" fmla="*/ 898 w 2849"/>
                  <a:gd name="T65" fmla="*/ 2262 h 2825"/>
                  <a:gd name="T66" fmla="*/ 1026 w 2849"/>
                  <a:gd name="T67" fmla="*/ 2224 h 2825"/>
                  <a:gd name="T68" fmla="*/ 1066 w 2849"/>
                  <a:gd name="T69" fmla="*/ 2217 h 2825"/>
                  <a:gd name="T70" fmla="*/ 1115 w 2849"/>
                  <a:gd name="T71" fmla="*/ 2206 h 2825"/>
                  <a:gd name="T72" fmla="*/ 1161 w 2849"/>
                  <a:gd name="T73" fmla="*/ 2189 h 2825"/>
                  <a:gd name="T74" fmla="*/ 1203 w 2849"/>
                  <a:gd name="T75" fmla="*/ 2166 h 2825"/>
                  <a:gd name="T76" fmla="*/ 1242 w 2849"/>
                  <a:gd name="T77" fmla="*/ 2138 h 2825"/>
                  <a:gd name="T78" fmla="*/ 1364 w 2849"/>
                  <a:gd name="T79" fmla="*/ 1961 h 2825"/>
                  <a:gd name="T80" fmla="*/ 1340 w 2849"/>
                  <a:gd name="T81" fmla="*/ 1654 h 2825"/>
                  <a:gd name="T82" fmla="*/ 1059 w 2849"/>
                  <a:gd name="T83" fmla="*/ 1458 h 2825"/>
                  <a:gd name="T84" fmla="*/ 717 w 2849"/>
                  <a:gd name="T85" fmla="*/ 1568 h 2825"/>
                  <a:gd name="T86" fmla="*/ 603 w 2849"/>
                  <a:gd name="T87" fmla="*/ 1810 h 2825"/>
                  <a:gd name="T88" fmla="*/ 533 w 2849"/>
                  <a:gd name="T89" fmla="*/ 1957 h 2825"/>
                  <a:gd name="T90" fmla="*/ 439 w 2849"/>
                  <a:gd name="T91" fmla="*/ 1914 h 2825"/>
                  <a:gd name="T92" fmla="*/ 363 w 2849"/>
                  <a:gd name="T93" fmla="*/ 1829 h 2825"/>
                  <a:gd name="T94" fmla="*/ 269 w 2849"/>
                  <a:gd name="T95" fmla="*/ 1724 h 2825"/>
                  <a:gd name="T96" fmla="*/ 23 w 2849"/>
                  <a:gd name="T97" fmla="*/ 1435 h 2825"/>
                  <a:gd name="T98" fmla="*/ 118 w 2849"/>
                  <a:gd name="T99" fmla="*/ 1260 h 2825"/>
                  <a:gd name="T100" fmla="*/ 423 w 2849"/>
                  <a:gd name="T101" fmla="*/ 911 h 2825"/>
                  <a:gd name="T102" fmla="*/ 614 w 2849"/>
                  <a:gd name="T103" fmla="*/ 706 h 2825"/>
                  <a:gd name="T104" fmla="*/ 851 w 2849"/>
                  <a:gd name="T105" fmla="*/ 466 h 2825"/>
                  <a:gd name="T106" fmla="*/ 984 w 2849"/>
                  <a:gd name="T107" fmla="*/ 356 h 2825"/>
                  <a:gd name="T108" fmla="*/ 1317 w 2849"/>
                  <a:gd name="T109" fmla="*/ 72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49" h="2825">
                    <a:moveTo>
                      <a:pt x="1408" y="0"/>
                    </a:moveTo>
                    <a:lnTo>
                      <a:pt x="1426" y="21"/>
                    </a:lnTo>
                    <a:lnTo>
                      <a:pt x="1447" y="47"/>
                    </a:lnTo>
                    <a:lnTo>
                      <a:pt x="1473" y="80"/>
                    </a:lnTo>
                    <a:lnTo>
                      <a:pt x="1505" y="119"/>
                    </a:lnTo>
                    <a:lnTo>
                      <a:pt x="1541" y="161"/>
                    </a:lnTo>
                    <a:lnTo>
                      <a:pt x="1582" y="208"/>
                    </a:lnTo>
                    <a:lnTo>
                      <a:pt x="1626" y="261"/>
                    </a:lnTo>
                    <a:lnTo>
                      <a:pt x="1675" y="317"/>
                    </a:lnTo>
                    <a:lnTo>
                      <a:pt x="1726" y="375"/>
                    </a:lnTo>
                    <a:lnTo>
                      <a:pt x="1782" y="436"/>
                    </a:lnTo>
                    <a:lnTo>
                      <a:pt x="1840" y="501"/>
                    </a:lnTo>
                    <a:lnTo>
                      <a:pt x="1901" y="568"/>
                    </a:lnTo>
                    <a:lnTo>
                      <a:pt x="1908" y="573"/>
                    </a:lnTo>
                    <a:lnTo>
                      <a:pt x="1915" y="576"/>
                    </a:lnTo>
                    <a:lnTo>
                      <a:pt x="1938" y="578"/>
                    </a:lnTo>
                    <a:lnTo>
                      <a:pt x="1961" y="575"/>
                    </a:lnTo>
                    <a:lnTo>
                      <a:pt x="1980" y="569"/>
                    </a:lnTo>
                    <a:lnTo>
                      <a:pt x="2006" y="554"/>
                    </a:lnTo>
                    <a:lnTo>
                      <a:pt x="2027" y="531"/>
                    </a:lnTo>
                    <a:lnTo>
                      <a:pt x="2045" y="501"/>
                    </a:lnTo>
                    <a:lnTo>
                      <a:pt x="2057" y="462"/>
                    </a:lnTo>
                    <a:lnTo>
                      <a:pt x="2066" y="417"/>
                    </a:lnTo>
                    <a:lnTo>
                      <a:pt x="2069" y="364"/>
                    </a:lnTo>
                    <a:lnTo>
                      <a:pt x="2078" y="340"/>
                    </a:lnTo>
                    <a:lnTo>
                      <a:pt x="2090" y="305"/>
                    </a:lnTo>
                    <a:lnTo>
                      <a:pt x="2106" y="268"/>
                    </a:lnTo>
                    <a:lnTo>
                      <a:pt x="2122" y="231"/>
                    </a:lnTo>
                    <a:lnTo>
                      <a:pt x="2143" y="198"/>
                    </a:lnTo>
                    <a:lnTo>
                      <a:pt x="2169" y="166"/>
                    </a:lnTo>
                    <a:lnTo>
                      <a:pt x="2208" y="133"/>
                    </a:lnTo>
                    <a:lnTo>
                      <a:pt x="2250" y="107"/>
                    </a:lnTo>
                    <a:lnTo>
                      <a:pt x="2297" y="89"/>
                    </a:lnTo>
                    <a:lnTo>
                      <a:pt x="2346" y="77"/>
                    </a:lnTo>
                    <a:lnTo>
                      <a:pt x="2399" y="73"/>
                    </a:lnTo>
                    <a:lnTo>
                      <a:pt x="2451" y="77"/>
                    </a:lnTo>
                    <a:lnTo>
                      <a:pt x="2502" y="89"/>
                    </a:lnTo>
                    <a:lnTo>
                      <a:pt x="2551" y="108"/>
                    </a:lnTo>
                    <a:lnTo>
                      <a:pt x="2597" y="136"/>
                    </a:lnTo>
                    <a:lnTo>
                      <a:pt x="2637" y="172"/>
                    </a:lnTo>
                    <a:lnTo>
                      <a:pt x="2671" y="210"/>
                    </a:lnTo>
                    <a:lnTo>
                      <a:pt x="2697" y="254"/>
                    </a:lnTo>
                    <a:lnTo>
                      <a:pt x="2716" y="301"/>
                    </a:lnTo>
                    <a:lnTo>
                      <a:pt x="2728" y="352"/>
                    </a:lnTo>
                    <a:lnTo>
                      <a:pt x="2732" y="403"/>
                    </a:lnTo>
                    <a:lnTo>
                      <a:pt x="2728" y="455"/>
                    </a:lnTo>
                    <a:lnTo>
                      <a:pt x="2716" y="504"/>
                    </a:lnTo>
                    <a:lnTo>
                      <a:pt x="2697" y="552"/>
                    </a:lnTo>
                    <a:lnTo>
                      <a:pt x="2671" y="596"/>
                    </a:lnTo>
                    <a:lnTo>
                      <a:pt x="2637" y="636"/>
                    </a:lnTo>
                    <a:lnTo>
                      <a:pt x="2602" y="666"/>
                    </a:lnTo>
                    <a:lnTo>
                      <a:pt x="2564" y="690"/>
                    </a:lnTo>
                    <a:lnTo>
                      <a:pt x="2523" y="710"/>
                    </a:lnTo>
                    <a:lnTo>
                      <a:pt x="2480" y="724"/>
                    </a:lnTo>
                    <a:lnTo>
                      <a:pt x="2434" y="731"/>
                    </a:lnTo>
                    <a:lnTo>
                      <a:pt x="2429" y="731"/>
                    </a:lnTo>
                    <a:lnTo>
                      <a:pt x="2425" y="734"/>
                    </a:lnTo>
                    <a:lnTo>
                      <a:pt x="2378" y="741"/>
                    </a:lnTo>
                    <a:lnTo>
                      <a:pt x="2336" y="753"/>
                    </a:lnTo>
                    <a:lnTo>
                      <a:pt x="2302" y="769"/>
                    </a:lnTo>
                    <a:lnTo>
                      <a:pt x="2274" y="787"/>
                    </a:lnTo>
                    <a:lnTo>
                      <a:pt x="2253" y="809"/>
                    </a:lnTo>
                    <a:lnTo>
                      <a:pt x="2239" y="834"/>
                    </a:lnTo>
                    <a:lnTo>
                      <a:pt x="2234" y="855"/>
                    </a:lnTo>
                    <a:lnTo>
                      <a:pt x="2232" y="878"/>
                    </a:lnTo>
                    <a:lnTo>
                      <a:pt x="2238" y="901"/>
                    </a:lnTo>
                    <a:lnTo>
                      <a:pt x="2239" y="908"/>
                    </a:lnTo>
                    <a:lnTo>
                      <a:pt x="2245" y="913"/>
                    </a:lnTo>
                    <a:lnTo>
                      <a:pt x="2313" y="978"/>
                    </a:lnTo>
                    <a:lnTo>
                      <a:pt x="2380" y="1037"/>
                    </a:lnTo>
                    <a:lnTo>
                      <a:pt x="2444" y="1095"/>
                    </a:lnTo>
                    <a:lnTo>
                      <a:pt x="2506" y="1148"/>
                    </a:lnTo>
                    <a:lnTo>
                      <a:pt x="2565" y="1197"/>
                    </a:lnTo>
                    <a:lnTo>
                      <a:pt x="2620" y="1242"/>
                    </a:lnTo>
                    <a:lnTo>
                      <a:pt x="2671" y="1284"/>
                    </a:lnTo>
                    <a:lnTo>
                      <a:pt x="2718" y="1321"/>
                    </a:lnTo>
                    <a:lnTo>
                      <a:pt x="2760" y="1353"/>
                    </a:lnTo>
                    <a:lnTo>
                      <a:pt x="2795" y="1381"/>
                    </a:lnTo>
                    <a:lnTo>
                      <a:pt x="2827" y="1404"/>
                    </a:lnTo>
                    <a:lnTo>
                      <a:pt x="2849" y="1421"/>
                    </a:lnTo>
                    <a:lnTo>
                      <a:pt x="2830" y="1447"/>
                    </a:lnTo>
                    <a:lnTo>
                      <a:pt x="2802" y="1481"/>
                    </a:lnTo>
                    <a:lnTo>
                      <a:pt x="2771" y="1521"/>
                    </a:lnTo>
                    <a:lnTo>
                      <a:pt x="2732" y="1567"/>
                    </a:lnTo>
                    <a:lnTo>
                      <a:pt x="2688" y="1619"/>
                    </a:lnTo>
                    <a:lnTo>
                      <a:pt x="2639" y="1675"/>
                    </a:lnTo>
                    <a:lnTo>
                      <a:pt x="2585" y="1738"/>
                    </a:lnTo>
                    <a:lnTo>
                      <a:pt x="2525" y="1805"/>
                    </a:lnTo>
                    <a:lnTo>
                      <a:pt x="2460" y="1875"/>
                    </a:lnTo>
                    <a:lnTo>
                      <a:pt x="2392" y="1950"/>
                    </a:lnTo>
                    <a:lnTo>
                      <a:pt x="2376" y="1957"/>
                    </a:lnTo>
                    <a:lnTo>
                      <a:pt x="2364" y="1961"/>
                    </a:lnTo>
                    <a:lnTo>
                      <a:pt x="2357" y="1961"/>
                    </a:lnTo>
                    <a:lnTo>
                      <a:pt x="2352" y="1961"/>
                    </a:lnTo>
                    <a:lnTo>
                      <a:pt x="2350" y="1959"/>
                    </a:lnTo>
                    <a:lnTo>
                      <a:pt x="2334" y="1949"/>
                    </a:lnTo>
                    <a:lnTo>
                      <a:pt x="2320" y="1931"/>
                    </a:lnTo>
                    <a:lnTo>
                      <a:pt x="2308" y="1905"/>
                    </a:lnTo>
                    <a:lnTo>
                      <a:pt x="2297" y="1873"/>
                    </a:lnTo>
                    <a:lnTo>
                      <a:pt x="2290" y="1833"/>
                    </a:lnTo>
                    <a:lnTo>
                      <a:pt x="2288" y="1819"/>
                    </a:lnTo>
                    <a:lnTo>
                      <a:pt x="2285" y="1810"/>
                    </a:lnTo>
                    <a:lnTo>
                      <a:pt x="2280" y="1779"/>
                    </a:lnTo>
                    <a:lnTo>
                      <a:pt x="2271" y="1738"/>
                    </a:lnTo>
                    <a:lnTo>
                      <a:pt x="2257" y="1700"/>
                    </a:lnTo>
                    <a:lnTo>
                      <a:pt x="2236" y="1661"/>
                    </a:lnTo>
                    <a:lnTo>
                      <a:pt x="2208" y="1617"/>
                    </a:lnTo>
                    <a:lnTo>
                      <a:pt x="2173" y="1579"/>
                    </a:lnTo>
                    <a:lnTo>
                      <a:pt x="2136" y="1547"/>
                    </a:lnTo>
                    <a:lnTo>
                      <a:pt x="2096" y="1519"/>
                    </a:lnTo>
                    <a:lnTo>
                      <a:pt x="2053" y="1496"/>
                    </a:lnTo>
                    <a:lnTo>
                      <a:pt x="2008" y="1481"/>
                    </a:lnTo>
                    <a:lnTo>
                      <a:pt x="1952" y="1468"/>
                    </a:lnTo>
                    <a:lnTo>
                      <a:pt x="1894" y="1463"/>
                    </a:lnTo>
                    <a:lnTo>
                      <a:pt x="1833" y="1468"/>
                    </a:lnTo>
                    <a:lnTo>
                      <a:pt x="1773" y="1482"/>
                    </a:lnTo>
                    <a:lnTo>
                      <a:pt x="1715" y="1507"/>
                    </a:lnTo>
                    <a:lnTo>
                      <a:pt x="1662" y="1539"/>
                    </a:lnTo>
                    <a:lnTo>
                      <a:pt x="1615" y="1579"/>
                    </a:lnTo>
                    <a:lnTo>
                      <a:pt x="1577" y="1624"/>
                    </a:lnTo>
                    <a:lnTo>
                      <a:pt x="1547" y="1672"/>
                    </a:lnTo>
                    <a:lnTo>
                      <a:pt x="1522" y="1724"/>
                    </a:lnTo>
                    <a:lnTo>
                      <a:pt x="1506" y="1777"/>
                    </a:lnTo>
                    <a:lnTo>
                      <a:pt x="1499" y="1833"/>
                    </a:lnTo>
                    <a:lnTo>
                      <a:pt x="1498" y="1887"/>
                    </a:lnTo>
                    <a:lnTo>
                      <a:pt x="1505" y="1943"/>
                    </a:lnTo>
                    <a:lnTo>
                      <a:pt x="1520" y="1996"/>
                    </a:lnTo>
                    <a:lnTo>
                      <a:pt x="1543" y="2047"/>
                    </a:lnTo>
                    <a:lnTo>
                      <a:pt x="1573" y="2096"/>
                    </a:lnTo>
                    <a:lnTo>
                      <a:pt x="1612" y="2140"/>
                    </a:lnTo>
                    <a:lnTo>
                      <a:pt x="1643" y="2168"/>
                    </a:lnTo>
                    <a:lnTo>
                      <a:pt x="1678" y="2190"/>
                    </a:lnTo>
                    <a:lnTo>
                      <a:pt x="1715" y="2210"/>
                    </a:lnTo>
                    <a:lnTo>
                      <a:pt x="1750" y="2226"/>
                    </a:lnTo>
                    <a:lnTo>
                      <a:pt x="1787" y="2240"/>
                    </a:lnTo>
                    <a:lnTo>
                      <a:pt x="1792" y="2243"/>
                    </a:lnTo>
                    <a:lnTo>
                      <a:pt x="1799" y="2247"/>
                    </a:lnTo>
                    <a:lnTo>
                      <a:pt x="1808" y="2250"/>
                    </a:lnTo>
                    <a:lnTo>
                      <a:pt x="1808" y="2252"/>
                    </a:lnTo>
                    <a:lnTo>
                      <a:pt x="1810" y="2252"/>
                    </a:lnTo>
                    <a:lnTo>
                      <a:pt x="1813" y="2252"/>
                    </a:lnTo>
                    <a:lnTo>
                      <a:pt x="1817" y="2254"/>
                    </a:lnTo>
                    <a:lnTo>
                      <a:pt x="1826" y="2255"/>
                    </a:lnTo>
                    <a:lnTo>
                      <a:pt x="1836" y="2257"/>
                    </a:lnTo>
                    <a:lnTo>
                      <a:pt x="1871" y="2268"/>
                    </a:lnTo>
                    <a:lnTo>
                      <a:pt x="1903" y="2275"/>
                    </a:lnTo>
                    <a:lnTo>
                      <a:pt x="1931" y="2278"/>
                    </a:lnTo>
                    <a:lnTo>
                      <a:pt x="1959" y="2283"/>
                    </a:lnTo>
                    <a:lnTo>
                      <a:pt x="1980" y="2289"/>
                    </a:lnTo>
                    <a:lnTo>
                      <a:pt x="1983" y="2290"/>
                    </a:lnTo>
                    <a:lnTo>
                      <a:pt x="1989" y="2301"/>
                    </a:lnTo>
                    <a:lnTo>
                      <a:pt x="1996" y="2313"/>
                    </a:lnTo>
                    <a:lnTo>
                      <a:pt x="2001" y="2327"/>
                    </a:lnTo>
                    <a:lnTo>
                      <a:pt x="2003" y="2341"/>
                    </a:lnTo>
                    <a:lnTo>
                      <a:pt x="2003" y="2343"/>
                    </a:lnTo>
                    <a:lnTo>
                      <a:pt x="2001" y="2346"/>
                    </a:lnTo>
                    <a:lnTo>
                      <a:pt x="1999" y="2348"/>
                    </a:lnTo>
                    <a:lnTo>
                      <a:pt x="1936" y="2406"/>
                    </a:lnTo>
                    <a:lnTo>
                      <a:pt x="1855" y="2473"/>
                    </a:lnTo>
                    <a:lnTo>
                      <a:pt x="1780" y="2536"/>
                    </a:lnTo>
                    <a:lnTo>
                      <a:pt x="1710" y="2594"/>
                    </a:lnTo>
                    <a:lnTo>
                      <a:pt x="1647" y="2646"/>
                    </a:lnTo>
                    <a:lnTo>
                      <a:pt x="1589" y="2692"/>
                    </a:lnTo>
                    <a:lnTo>
                      <a:pt x="1538" y="2734"/>
                    </a:lnTo>
                    <a:lnTo>
                      <a:pt x="1492" y="2771"/>
                    </a:lnTo>
                    <a:lnTo>
                      <a:pt x="1454" y="2800"/>
                    </a:lnTo>
                    <a:lnTo>
                      <a:pt x="1422" y="2825"/>
                    </a:lnTo>
                    <a:lnTo>
                      <a:pt x="1396" y="2804"/>
                    </a:lnTo>
                    <a:lnTo>
                      <a:pt x="1364" y="2778"/>
                    </a:lnTo>
                    <a:lnTo>
                      <a:pt x="1326" y="2746"/>
                    </a:lnTo>
                    <a:lnTo>
                      <a:pt x="1282" y="2711"/>
                    </a:lnTo>
                    <a:lnTo>
                      <a:pt x="1235" y="2671"/>
                    </a:lnTo>
                    <a:lnTo>
                      <a:pt x="1180" y="2625"/>
                    </a:lnTo>
                    <a:lnTo>
                      <a:pt x="1124" y="2576"/>
                    </a:lnTo>
                    <a:lnTo>
                      <a:pt x="1063" y="2523"/>
                    </a:lnTo>
                    <a:lnTo>
                      <a:pt x="1063" y="2523"/>
                    </a:lnTo>
                    <a:lnTo>
                      <a:pt x="1045" y="2506"/>
                    </a:lnTo>
                    <a:lnTo>
                      <a:pt x="1042" y="2504"/>
                    </a:lnTo>
                    <a:lnTo>
                      <a:pt x="1024" y="2488"/>
                    </a:lnTo>
                    <a:lnTo>
                      <a:pt x="1019" y="2485"/>
                    </a:lnTo>
                    <a:lnTo>
                      <a:pt x="1003" y="2471"/>
                    </a:lnTo>
                    <a:lnTo>
                      <a:pt x="998" y="2464"/>
                    </a:lnTo>
                    <a:lnTo>
                      <a:pt x="982" y="2452"/>
                    </a:lnTo>
                    <a:lnTo>
                      <a:pt x="975" y="2445"/>
                    </a:lnTo>
                    <a:lnTo>
                      <a:pt x="961" y="2432"/>
                    </a:lnTo>
                    <a:lnTo>
                      <a:pt x="951" y="2422"/>
                    </a:lnTo>
                    <a:lnTo>
                      <a:pt x="938" y="2411"/>
                    </a:lnTo>
                    <a:lnTo>
                      <a:pt x="917" y="2392"/>
                    </a:lnTo>
                    <a:lnTo>
                      <a:pt x="900" y="2364"/>
                    </a:lnTo>
                    <a:lnTo>
                      <a:pt x="886" y="2343"/>
                    </a:lnTo>
                    <a:lnTo>
                      <a:pt x="879" y="2325"/>
                    </a:lnTo>
                    <a:lnTo>
                      <a:pt x="873" y="2311"/>
                    </a:lnTo>
                    <a:lnTo>
                      <a:pt x="872" y="2301"/>
                    </a:lnTo>
                    <a:lnTo>
                      <a:pt x="870" y="2294"/>
                    </a:lnTo>
                    <a:lnTo>
                      <a:pt x="870" y="2290"/>
                    </a:lnTo>
                    <a:lnTo>
                      <a:pt x="872" y="2289"/>
                    </a:lnTo>
                    <a:lnTo>
                      <a:pt x="882" y="2275"/>
                    </a:lnTo>
                    <a:lnTo>
                      <a:pt x="898" y="2262"/>
                    </a:lnTo>
                    <a:lnTo>
                      <a:pt x="921" y="2254"/>
                    </a:lnTo>
                    <a:lnTo>
                      <a:pt x="947" y="2245"/>
                    </a:lnTo>
                    <a:lnTo>
                      <a:pt x="973" y="2236"/>
                    </a:lnTo>
                    <a:lnTo>
                      <a:pt x="1019" y="2226"/>
                    </a:lnTo>
                    <a:lnTo>
                      <a:pt x="1023" y="2224"/>
                    </a:lnTo>
                    <a:lnTo>
                      <a:pt x="1026" y="2224"/>
                    </a:lnTo>
                    <a:lnTo>
                      <a:pt x="1030" y="2222"/>
                    </a:lnTo>
                    <a:lnTo>
                      <a:pt x="1035" y="2220"/>
                    </a:lnTo>
                    <a:lnTo>
                      <a:pt x="1042" y="2219"/>
                    </a:lnTo>
                    <a:lnTo>
                      <a:pt x="1051" y="2219"/>
                    </a:lnTo>
                    <a:lnTo>
                      <a:pt x="1059" y="2217"/>
                    </a:lnTo>
                    <a:lnTo>
                      <a:pt x="1066" y="2217"/>
                    </a:lnTo>
                    <a:lnTo>
                      <a:pt x="1075" y="2215"/>
                    </a:lnTo>
                    <a:lnTo>
                      <a:pt x="1084" y="2213"/>
                    </a:lnTo>
                    <a:lnTo>
                      <a:pt x="1093" y="2212"/>
                    </a:lnTo>
                    <a:lnTo>
                      <a:pt x="1100" y="2210"/>
                    </a:lnTo>
                    <a:lnTo>
                      <a:pt x="1108" y="2208"/>
                    </a:lnTo>
                    <a:lnTo>
                      <a:pt x="1115" y="2206"/>
                    </a:lnTo>
                    <a:lnTo>
                      <a:pt x="1124" y="2203"/>
                    </a:lnTo>
                    <a:lnTo>
                      <a:pt x="1131" y="2201"/>
                    </a:lnTo>
                    <a:lnTo>
                      <a:pt x="1140" y="2198"/>
                    </a:lnTo>
                    <a:lnTo>
                      <a:pt x="1145" y="2196"/>
                    </a:lnTo>
                    <a:lnTo>
                      <a:pt x="1154" y="2192"/>
                    </a:lnTo>
                    <a:lnTo>
                      <a:pt x="1161" y="2189"/>
                    </a:lnTo>
                    <a:lnTo>
                      <a:pt x="1170" y="2185"/>
                    </a:lnTo>
                    <a:lnTo>
                      <a:pt x="1175" y="2182"/>
                    </a:lnTo>
                    <a:lnTo>
                      <a:pt x="1184" y="2178"/>
                    </a:lnTo>
                    <a:lnTo>
                      <a:pt x="1189" y="2175"/>
                    </a:lnTo>
                    <a:lnTo>
                      <a:pt x="1198" y="2169"/>
                    </a:lnTo>
                    <a:lnTo>
                      <a:pt x="1203" y="2166"/>
                    </a:lnTo>
                    <a:lnTo>
                      <a:pt x="1212" y="2161"/>
                    </a:lnTo>
                    <a:lnTo>
                      <a:pt x="1217" y="2157"/>
                    </a:lnTo>
                    <a:lnTo>
                      <a:pt x="1224" y="2152"/>
                    </a:lnTo>
                    <a:lnTo>
                      <a:pt x="1229" y="2148"/>
                    </a:lnTo>
                    <a:lnTo>
                      <a:pt x="1236" y="2143"/>
                    </a:lnTo>
                    <a:lnTo>
                      <a:pt x="1242" y="2138"/>
                    </a:lnTo>
                    <a:lnTo>
                      <a:pt x="1250" y="2131"/>
                    </a:lnTo>
                    <a:lnTo>
                      <a:pt x="1254" y="2127"/>
                    </a:lnTo>
                    <a:lnTo>
                      <a:pt x="1266" y="2117"/>
                    </a:lnTo>
                    <a:lnTo>
                      <a:pt x="1307" y="2070"/>
                    </a:lnTo>
                    <a:lnTo>
                      <a:pt x="1340" y="2017"/>
                    </a:lnTo>
                    <a:lnTo>
                      <a:pt x="1364" y="1961"/>
                    </a:lnTo>
                    <a:lnTo>
                      <a:pt x="1380" y="1903"/>
                    </a:lnTo>
                    <a:lnTo>
                      <a:pt x="1385" y="1843"/>
                    </a:lnTo>
                    <a:lnTo>
                      <a:pt x="1385" y="1805"/>
                    </a:lnTo>
                    <a:lnTo>
                      <a:pt x="1377" y="1752"/>
                    </a:lnTo>
                    <a:lnTo>
                      <a:pt x="1363" y="1703"/>
                    </a:lnTo>
                    <a:lnTo>
                      <a:pt x="1340" y="1654"/>
                    </a:lnTo>
                    <a:lnTo>
                      <a:pt x="1312" y="1610"/>
                    </a:lnTo>
                    <a:lnTo>
                      <a:pt x="1275" y="1570"/>
                    </a:lnTo>
                    <a:lnTo>
                      <a:pt x="1228" y="1528"/>
                    </a:lnTo>
                    <a:lnTo>
                      <a:pt x="1175" y="1496"/>
                    </a:lnTo>
                    <a:lnTo>
                      <a:pt x="1119" y="1474"/>
                    </a:lnTo>
                    <a:lnTo>
                      <a:pt x="1059" y="1458"/>
                    </a:lnTo>
                    <a:lnTo>
                      <a:pt x="996" y="1454"/>
                    </a:lnTo>
                    <a:lnTo>
                      <a:pt x="933" y="1458"/>
                    </a:lnTo>
                    <a:lnTo>
                      <a:pt x="873" y="1474"/>
                    </a:lnTo>
                    <a:lnTo>
                      <a:pt x="817" y="1496"/>
                    </a:lnTo>
                    <a:lnTo>
                      <a:pt x="765" y="1528"/>
                    </a:lnTo>
                    <a:lnTo>
                      <a:pt x="717" y="1568"/>
                    </a:lnTo>
                    <a:lnTo>
                      <a:pt x="682" y="1609"/>
                    </a:lnTo>
                    <a:lnTo>
                      <a:pt x="654" y="1652"/>
                    </a:lnTo>
                    <a:lnTo>
                      <a:pt x="632" y="1700"/>
                    </a:lnTo>
                    <a:lnTo>
                      <a:pt x="614" y="1751"/>
                    </a:lnTo>
                    <a:lnTo>
                      <a:pt x="605" y="1801"/>
                    </a:lnTo>
                    <a:lnTo>
                      <a:pt x="603" y="1810"/>
                    </a:lnTo>
                    <a:lnTo>
                      <a:pt x="595" y="1854"/>
                    </a:lnTo>
                    <a:lnTo>
                      <a:pt x="584" y="1893"/>
                    </a:lnTo>
                    <a:lnTo>
                      <a:pt x="572" y="1922"/>
                    </a:lnTo>
                    <a:lnTo>
                      <a:pt x="556" y="1943"/>
                    </a:lnTo>
                    <a:lnTo>
                      <a:pt x="537" y="1956"/>
                    </a:lnTo>
                    <a:lnTo>
                      <a:pt x="533" y="1957"/>
                    </a:lnTo>
                    <a:lnTo>
                      <a:pt x="530" y="1957"/>
                    </a:lnTo>
                    <a:lnTo>
                      <a:pt x="521" y="1956"/>
                    </a:lnTo>
                    <a:lnTo>
                      <a:pt x="509" y="1952"/>
                    </a:lnTo>
                    <a:lnTo>
                      <a:pt x="491" y="1945"/>
                    </a:lnTo>
                    <a:lnTo>
                      <a:pt x="467" y="1933"/>
                    </a:lnTo>
                    <a:lnTo>
                      <a:pt x="439" y="1914"/>
                    </a:lnTo>
                    <a:lnTo>
                      <a:pt x="419" y="1893"/>
                    </a:lnTo>
                    <a:lnTo>
                      <a:pt x="404" y="1875"/>
                    </a:lnTo>
                    <a:lnTo>
                      <a:pt x="400" y="1870"/>
                    </a:lnTo>
                    <a:lnTo>
                      <a:pt x="383" y="1852"/>
                    </a:lnTo>
                    <a:lnTo>
                      <a:pt x="381" y="1849"/>
                    </a:lnTo>
                    <a:lnTo>
                      <a:pt x="363" y="1829"/>
                    </a:lnTo>
                    <a:lnTo>
                      <a:pt x="361" y="1829"/>
                    </a:lnTo>
                    <a:lnTo>
                      <a:pt x="344" y="1810"/>
                    </a:lnTo>
                    <a:lnTo>
                      <a:pt x="342" y="1808"/>
                    </a:lnTo>
                    <a:lnTo>
                      <a:pt x="325" y="1789"/>
                    </a:lnTo>
                    <a:lnTo>
                      <a:pt x="325" y="1789"/>
                    </a:lnTo>
                    <a:lnTo>
                      <a:pt x="269" y="1724"/>
                    </a:lnTo>
                    <a:lnTo>
                      <a:pt x="216" y="1665"/>
                    </a:lnTo>
                    <a:lnTo>
                      <a:pt x="169" y="1609"/>
                    </a:lnTo>
                    <a:lnTo>
                      <a:pt x="125" y="1558"/>
                    </a:lnTo>
                    <a:lnTo>
                      <a:pt x="86" y="1510"/>
                    </a:lnTo>
                    <a:lnTo>
                      <a:pt x="53" y="1470"/>
                    </a:lnTo>
                    <a:lnTo>
                      <a:pt x="23" y="1435"/>
                    </a:lnTo>
                    <a:lnTo>
                      <a:pt x="0" y="1405"/>
                    </a:lnTo>
                    <a:lnTo>
                      <a:pt x="0" y="1405"/>
                    </a:lnTo>
                    <a:lnTo>
                      <a:pt x="21" y="1377"/>
                    </a:lnTo>
                    <a:lnTo>
                      <a:pt x="49" y="1344"/>
                    </a:lnTo>
                    <a:lnTo>
                      <a:pt x="81" y="1304"/>
                    </a:lnTo>
                    <a:lnTo>
                      <a:pt x="118" y="1260"/>
                    </a:lnTo>
                    <a:lnTo>
                      <a:pt x="158" y="1211"/>
                    </a:lnTo>
                    <a:lnTo>
                      <a:pt x="204" y="1156"/>
                    </a:lnTo>
                    <a:lnTo>
                      <a:pt x="253" y="1100"/>
                    </a:lnTo>
                    <a:lnTo>
                      <a:pt x="305" y="1039"/>
                    </a:lnTo>
                    <a:lnTo>
                      <a:pt x="363" y="976"/>
                    </a:lnTo>
                    <a:lnTo>
                      <a:pt x="423" y="911"/>
                    </a:lnTo>
                    <a:lnTo>
                      <a:pt x="484" y="845"/>
                    </a:lnTo>
                    <a:lnTo>
                      <a:pt x="488" y="843"/>
                    </a:lnTo>
                    <a:lnTo>
                      <a:pt x="514" y="815"/>
                    </a:lnTo>
                    <a:lnTo>
                      <a:pt x="544" y="781"/>
                    </a:lnTo>
                    <a:lnTo>
                      <a:pt x="577" y="746"/>
                    </a:lnTo>
                    <a:lnTo>
                      <a:pt x="614" y="706"/>
                    </a:lnTo>
                    <a:lnTo>
                      <a:pt x="653" y="666"/>
                    </a:lnTo>
                    <a:lnTo>
                      <a:pt x="693" y="624"/>
                    </a:lnTo>
                    <a:lnTo>
                      <a:pt x="733" y="583"/>
                    </a:lnTo>
                    <a:lnTo>
                      <a:pt x="774" y="541"/>
                    </a:lnTo>
                    <a:lnTo>
                      <a:pt x="812" y="503"/>
                    </a:lnTo>
                    <a:lnTo>
                      <a:pt x="851" y="466"/>
                    </a:lnTo>
                    <a:lnTo>
                      <a:pt x="884" y="433"/>
                    </a:lnTo>
                    <a:lnTo>
                      <a:pt x="917" y="405"/>
                    </a:lnTo>
                    <a:lnTo>
                      <a:pt x="944" y="382"/>
                    </a:lnTo>
                    <a:lnTo>
                      <a:pt x="966" y="364"/>
                    </a:lnTo>
                    <a:lnTo>
                      <a:pt x="975" y="359"/>
                    </a:lnTo>
                    <a:lnTo>
                      <a:pt x="984" y="356"/>
                    </a:lnTo>
                    <a:lnTo>
                      <a:pt x="1051" y="296"/>
                    </a:lnTo>
                    <a:lnTo>
                      <a:pt x="1114" y="242"/>
                    </a:lnTo>
                    <a:lnTo>
                      <a:pt x="1172" y="193"/>
                    </a:lnTo>
                    <a:lnTo>
                      <a:pt x="1226" y="147"/>
                    </a:lnTo>
                    <a:lnTo>
                      <a:pt x="1275" y="107"/>
                    </a:lnTo>
                    <a:lnTo>
                      <a:pt x="1317" y="72"/>
                    </a:lnTo>
                    <a:lnTo>
                      <a:pt x="1356" y="42"/>
                    </a:lnTo>
                    <a:lnTo>
                      <a:pt x="1385" y="19"/>
                    </a:lnTo>
                    <a:lnTo>
                      <a:pt x="1408" y="0"/>
                    </a:lnTo>
                    <a:close/>
                  </a:path>
                </a:pathLst>
              </a:custGeom>
              <a:solidFill>
                <a:srgbClr val="445A7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77" name="Group 76">
                <a:extLst>
                  <a:ext uri="{FF2B5EF4-FFF2-40B4-BE49-F238E27FC236}">
                    <a16:creationId xmlns="" xmlns:a16="http://schemas.microsoft.com/office/drawing/2014/main" id="{42BF6801-CE86-FC03-D144-88A488BF13B2}"/>
                  </a:ext>
                </a:extLst>
              </p:cNvPr>
              <p:cNvGrpSpPr/>
              <p:nvPr/>
            </p:nvGrpSpPr>
            <p:grpSpPr>
              <a:xfrm>
                <a:off x="8069643" y="1324295"/>
                <a:ext cx="611551" cy="670965"/>
                <a:chOff x="8228013" y="1760538"/>
                <a:chExt cx="669926" cy="735012"/>
              </a:xfrm>
              <a:solidFill>
                <a:sysClr val="window" lastClr="FFFFFF"/>
              </a:solidFill>
            </p:grpSpPr>
            <p:sp>
              <p:nvSpPr>
                <p:cNvPr id="92" name="Freeform 39">
                  <a:extLst>
                    <a:ext uri="{FF2B5EF4-FFF2-40B4-BE49-F238E27FC236}">
                      <a16:creationId xmlns="" xmlns:a16="http://schemas.microsoft.com/office/drawing/2014/main" id="{F549FF5A-632E-1204-CD3B-3EFC67B5CFCD}"/>
                    </a:ext>
                  </a:extLst>
                </p:cNvPr>
                <p:cNvSpPr>
                  <a:spLocks noEditPoints="1"/>
                </p:cNvSpPr>
                <p:nvPr/>
              </p:nvSpPr>
              <p:spPr bwMode="auto">
                <a:xfrm>
                  <a:off x="8337551" y="1873250"/>
                  <a:ext cx="450850" cy="622300"/>
                </a:xfrm>
                <a:custGeom>
                  <a:avLst/>
                  <a:gdLst>
                    <a:gd name="T0" fmla="*/ 735 w 1987"/>
                    <a:gd name="T1" fmla="*/ 293 h 2740"/>
                    <a:gd name="T2" fmla="*/ 469 w 1987"/>
                    <a:gd name="T3" fmla="*/ 456 h 2740"/>
                    <a:gd name="T4" fmla="*/ 298 w 1987"/>
                    <a:gd name="T5" fmla="*/ 707 h 2740"/>
                    <a:gd name="T6" fmla="*/ 254 w 1987"/>
                    <a:gd name="T7" fmla="*/ 1012 h 2740"/>
                    <a:gd name="T8" fmla="*/ 307 w 1987"/>
                    <a:gd name="T9" fmla="*/ 1256 h 2740"/>
                    <a:gd name="T10" fmla="*/ 405 w 1987"/>
                    <a:gd name="T11" fmla="*/ 1440 h 2740"/>
                    <a:gd name="T12" fmla="*/ 519 w 1987"/>
                    <a:gd name="T13" fmla="*/ 1611 h 2740"/>
                    <a:gd name="T14" fmla="*/ 590 w 1987"/>
                    <a:gd name="T15" fmla="*/ 1804 h 2740"/>
                    <a:gd name="T16" fmla="*/ 633 w 1987"/>
                    <a:gd name="T17" fmla="*/ 1936 h 2740"/>
                    <a:gd name="T18" fmla="*/ 1318 w 1987"/>
                    <a:gd name="T19" fmla="*/ 1969 h 2740"/>
                    <a:gd name="T20" fmla="*/ 1391 w 1987"/>
                    <a:gd name="T21" fmla="*/ 1872 h 2740"/>
                    <a:gd name="T22" fmla="*/ 1429 w 1987"/>
                    <a:gd name="T23" fmla="*/ 1685 h 2740"/>
                    <a:gd name="T24" fmla="*/ 1537 w 1987"/>
                    <a:gd name="T25" fmla="*/ 1505 h 2740"/>
                    <a:gd name="T26" fmla="*/ 1643 w 1987"/>
                    <a:gd name="T27" fmla="*/ 1335 h 2740"/>
                    <a:gd name="T28" fmla="*/ 1720 w 1987"/>
                    <a:gd name="T29" fmla="*/ 1118 h 2740"/>
                    <a:gd name="T30" fmla="*/ 1724 w 1987"/>
                    <a:gd name="T31" fmla="*/ 826 h 2740"/>
                    <a:gd name="T32" fmla="*/ 1600 w 1987"/>
                    <a:gd name="T33" fmla="*/ 547 h 2740"/>
                    <a:gd name="T34" fmla="*/ 1368 w 1987"/>
                    <a:gd name="T35" fmla="*/ 345 h 2740"/>
                    <a:gd name="T36" fmla="*/ 1061 w 1987"/>
                    <a:gd name="T37" fmla="*/ 252 h 2740"/>
                    <a:gd name="T38" fmla="*/ 1231 w 1987"/>
                    <a:gd name="T39" fmla="*/ 28 h 2740"/>
                    <a:gd name="T40" fmla="*/ 1579 w 1987"/>
                    <a:gd name="T41" fmla="*/ 184 h 2740"/>
                    <a:gd name="T42" fmla="*/ 1838 w 1987"/>
                    <a:gd name="T43" fmla="*/ 451 h 2740"/>
                    <a:gd name="T44" fmla="*/ 1973 w 1987"/>
                    <a:gd name="T45" fmla="*/ 798 h 2740"/>
                    <a:gd name="T46" fmla="*/ 1971 w 1987"/>
                    <a:gd name="T47" fmla="*/ 1141 h 2740"/>
                    <a:gd name="T48" fmla="*/ 1894 w 1987"/>
                    <a:gd name="T49" fmla="*/ 1393 h 2740"/>
                    <a:gd name="T50" fmla="*/ 1788 w 1987"/>
                    <a:gd name="T51" fmla="*/ 1583 h 2740"/>
                    <a:gd name="T52" fmla="*/ 1679 w 1987"/>
                    <a:gd name="T53" fmla="*/ 1747 h 2740"/>
                    <a:gd name="T54" fmla="*/ 1642 w 1987"/>
                    <a:gd name="T55" fmla="*/ 1893 h 2740"/>
                    <a:gd name="T56" fmla="*/ 1539 w 1987"/>
                    <a:gd name="T57" fmla="*/ 2104 h 2740"/>
                    <a:gd name="T58" fmla="*/ 1456 w 1987"/>
                    <a:gd name="T59" fmla="*/ 2246 h 2740"/>
                    <a:gd name="T60" fmla="*/ 1449 w 1987"/>
                    <a:gd name="T61" fmla="*/ 2378 h 2740"/>
                    <a:gd name="T62" fmla="*/ 1446 w 1987"/>
                    <a:gd name="T63" fmla="*/ 2439 h 2740"/>
                    <a:gd name="T64" fmla="*/ 1416 w 1987"/>
                    <a:gd name="T65" fmla="*/ 2521 h 2740"/>
                    <a:gd name="T66" fmla="*/ 1312 w 1987"/>
                    <a:gd name="T67" fmla="*/ 2610 h 2740"/>
                    <a:gd name="T68" fmla="*/ 1160 w 1987"/>
                    <a:gd name="T69" fmla="*/ 2720 h 2740"/>
                    <a:gd name="T70" fmla="*/ 872 w 1987"/>
                    <a:gd name="T71" fmla="*/ 2738 h 2740"/>
                    <a:gd name="T72" fmla="*/ 746 w 1987"/>
                    <a:gd name="T73" fmla="*/ 2641 h 2740"/>
                    <a:gd name="T74" fmla="*/ 594 w 1987"/>
                    <a:gd name="T75" fmla="*/ 2551 h 2740"/>
                    <a:gd name="T76" fmla="*/ 544 w 1987"/>
                    <a:gd name="T77" fmla="*/ 2456 h 2740"/>
                    <a:gd name="T78" fmla="*/ 540 w 1987"/>
                    <a:gd name="T79" fmla="*/ 2414 h 2740"/>
                    <a:gd name="T80" fmla="*/ 534 w 1987"/>
                    <a:gd name="T81" fmla="*/ 2301 h 2740"/>
                    <a:gd name="T82" fmla="*/ 527 w 1987"/>
                    <a:gd name="T83" fmla="*/ 2174 h 2740"/>
                    <a:gd name="T84" fmla="*/ 369 w 1987"/>
                    <a:gd name="T85" fmla="*/ 1982 h 2740"/>
                    <a:gd name="T86" fmla="*/ 333 w 1987"/>
                    <a:gd name="T87" fmla="*/ 1800 h 2740"/>
                    <a:gd name="T88" fmla="*/ 242 w 1987"/>
                    <a:gd name="T89" fmla="*/ 1646 h 2740"/>
                    <a:gd name="T90" fmla="*/ 135 w 1987"/>
                    <a:gd name="T91" fmla="*/ 1476 h 2740"/>
                    <a:gd name="T92" fmla="*/ 40 w 1987"/>
                    <a:gd name="T93" fmla="*/ 1251 h 2740"/>
                    <a:gd name="T94" fmla="*/ 0 w 1987"/>
                    <a:gd name="T95" fmla="*/ 953 h 2740"/>
                    <a:gd name="T96" fmla="*/ 78 w 1987"/>
                    <a:gd name="T97" fmla="*/ 582 h 2740"/>
                    <a:gd name="T98" fmla="*/ 292 w 1987"/>
                    <a:gd name="T99" fmla="*/ 280 h 2740"/>
                    <a:gd name="T100" fmla="*/ 608 w 1987"/>
                    <a:gd name="T101" fmla="*/ 75 h 2740"/>
                    <a:gd name="T102" fmla="*/ 993 w 1987"/>
                    <a:gd name="T103" fmla="*/ 0 h 2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87" h="2740">
                      <a:moveTo>
                        <a:pt x="993" y="249"/>
                      </a:moveTo>
                      <a:lnTo>
                        <a:pt x="926" y="252"/>
                      </a:lnTo>
                      <a:lnTo>
                        <a:pt x="860" y="260"/>
                      </a:lnTo>
                      <a:lnTo>
                        <a:pt x="796" y="274"/>
                      </a:lnTo>
                      <a:lnTo>
                        <a:pt x="735" y="293"/>
                      </a:lnTo>
                      <a:lnTo>
                        <a:pt x="675" y="317"/>
                      </a:lnTo>
                      <a:lnTo>
                        <a:pt x="619" y="346"/>
                      </a:lnTo>
                      <a:lnTo>
                        <a:pt x="566" y="378"/>
                      </a:lnTo>
                      <a:lnTo>
                        <a:pt x="516" y="415"/>
                      </a:lnTo>
                      <a:lnTo>
                        <a:pt x="469" y="456"/>
                      </a:lnTo>
                      <a:lnTo>
                        <a:pt x="426" y="499"/>
                      </a:lnTo>
                      <a:lnTo>
                        <a:pt x="388" y="547"/>
                      </a:lnTo>
                      <a:lnTo>
                        <a:pt x="353" y="598"/>
                      </a:lnTo>
                      <a:lnTo>
                        <a:pt x="323" y="651"/>
                      </a:lnTo>
                      <a:lnTo>
                        <a:pt x="298" y="707"/>
                      </a:lnTo>
                      <a:lnTo>
                        <a:pt x="278" y="766"/>
                      </a:lnTo>
                      <a:lnTo>
                        <a:pt x="264" y="826"/>
                      </a:lnTo>
                      <a:lnTo>
                        <a:pt x="255" y="888"/>
                      </a:lnTo>
                      <a:lnTo>
                        <a:pt x="252" y="953"/>
                      </a:lnTo>
                      <a:lnTo>
                        <a:pt x="254" y="1012"/>
                      </a:lnTo>
                      <a:lnTo>
                        <a:pt x="259" y="1067"/>
                      </a:lnTo>
                      <a:lnTo>
                        <a:pt x="267" y="1118"/>
                      </a:lnTo>
                      <a:lnTo>
                        <a:pt x="278" y="1167"/>
                      </a:lnTo>
                      <a:lnTo>
                        <a:pt x="292" y="1213"/>
                      </a:lnTo>
                      <a:lnTo>
                        <a:pt x="307" y="1256"/>
                      </a:lnTo>
                      <a:lnTo>
                        <a:pt x="324" y="1297"/>
                      </a:lnTo>
                      <a:lnTo>
                        <a:pt x="344" y="1335"/>
                      </a:lnTo>
                      <a:lnTo>
                        <a:pt x="363" y="1372"/>
                      </a:lnTo>
                      <a:lnTo>
                        <a:pt x="385" y="1407"/>
                      </a:lnTo>
                      <a:lnTo>
                        <a:pt x="405" y="1440"/>
                      </a:lnTo>
                      <a:lnTo>
                        <a:pt x="428" y="1473"/>
                      </a:lnTo>
                      <a:lnTo>
                        <a:pt x="449" y="1504"/>
                      </a:lnTo>
                      <a:lnTo>
                        <a:pt x="473" y="1540"/>
                      </a:lnTo>
                      <a:lnTo>
                        <a:pt x="497" y="1576"/>
                      </a:lnTo>
                      <a:lnTo>
                        <a:pt x="519" y="1611"/>
                      </a:lnTo>
                      <a:lnTo>
                        <a:pt x="540" y="1647"/>
                      </a:lnTo>
                      <a:lnTo>
                        <a:pt x="557" y="1685"/>
                      </a:lnTo>
                      <a:lnTo>
                        <a:pt x="572" y="1722"/>
                      </a:lnTo>
                      <a:lnTo>
                        <a:pt x="583" y="1762"/>
                      </a:lnTo>
                      <a:lnTo>
                        <a:pt x="590" y="1804"/>
                      </a:lnTo>
                      <a:lnTo>
                        <a:pt x="592" y="1848"/>
                      </a:lnTo>
                      <a:lnTo>
                        <a:pt x="595" y="1872"/>
                      </a:lnTo>
                      <a:lnTo>
                        <a:pt x="605" y="1895"/>
                      </a:lnTo>
                      <a:lnTo>
                        <a:pt x="617" y="1917"/>
                      </a:lnTo>
                      <a:lnTo>
                        <a:pt x="633" y="1936"/>
                      </a:lnTo>
                      <a:lnTo>
                        <a:pt x="651" y="1953"/>
                      </a:lnTo>
                      <a:lnTo>
                        <a:pt x="669" y="1969"/>
                      </a:lnTo>
                      <a:lnTo>
                        <a:pt x="687" y="1982"/>
                      </a:lnTo>
                      <a:lnTo>
                        <a:pt x="1300" y="1982"/>
                      </a:lnTo>
                      <a:lnTo>
                        <a:pt x="1318" y="1969"/>
                      </a:lnTo>
                      <a:lnTo>
                        <a:pt x="1336" y="1953"/>
                      </a:lnTo>
                      <a:lnTo>
                        <a:pt x="1355" y="1936"/>
                      </a:lnTo>
                      <a:lnTo>
                        <a:pt x="1370" y="1917"/>
                      </a:lnTo>
                      <a:lnTo>
                        <a:pt x="1382" y="1895"/>
                      </a:lnTo>
                      <a:lnTo>
                        <a:pt x="1391" y="1872"/>
                      </a:lnTo>
                      <a:lnTo>
                        <a:pt x="1395" y="1848"/>
                      </a:lnTo>
                      <a:lnTo>
                        <a:pt x="1397" y="1804"/>
                      </a:lnTo>
                      <a:lnTo>
                        <a:pt x="1404" y="1762"/>
                      </a:lnTo>
                      <a:lnTo>
                        <a:pt x="1415" y="1722"/>
                      </a:lnTo>
                      <a:lnTo>
                        <a:pt x="1429" y="1685"/>
                      </a:lnTo>
                      <a:lnTo>
                        <a:pt x="1447" y="1648"/>
                      </a:lnTo>
                      <a:lnTo>
                        <a:pt x="1467" y="1611"/>
                      </a:lnTo>
                      <a:lnTo>
                        <a:pt x="1489" y="1576"/>
                      </a:lnTo>
                      <a:lnTo>
                        <a:pt x="1513" y="1541"/>
                      </a:lnTo>
                      <a:lnTo>
                        <a:pt x="1537" y="1505"/>
                      </a:lnTo>
                      <a:lnTo>
                        <a:pt x="1559" y="1474"/>
                      </a:lnTo>
                      <a:lnTo>
                        <a:pt x="1580" y="1441"/>
                      </a:lnTo>
                      <a:lnTo>
                        <a:pt x="1602" y="1408"/>
                      </a:lnTo>
                      <a:lnTo>
                        <a:pt x="1623" y="1372"/>
                      </a:lnTo>
                      <a:lnTo>
                        <a:pt x="1643" y="1335"/>
                      </a:lnTo>
                      <a:lnTo>
                        <a:pt x="1662" y="1297"/>
                      </a:lnTo>
                      <a:lnTo>
                        <a:pt x="1680" y="1256"/>
                      </a:lnTo>
                      <a:lnTo>
                        <a:pt x="1695" y="1213"/>
                      </a:lnTo>
                      <a:lnTo>
                        <a:pt x="1709" y="1167"/>
                      </a:lnTo>
                      <a:lnTo>
                        <a:pt x="1720" y="1118"/>
                      </a:lnTo>
                      <a:lnTo>
                        <a:pt x="1728" y="1067"/>
                      </a:lnTo>
                      <a:lnTo>
                        <a:pt x="1733" y="1012"/>
                      </a:lnTo>
                      <a:lnTo>
                        <a:pt x="1735" y="953"/>
                      </a:lnTo>
                      <a:lnTo>
                        <a:pt x="1732" y="888"/>
                      </a:lnTo>
                      <a:lnTo>
                        <a:pt x="1724" y="826"/>
                      </a:lnTo>
                      <a:lnTo>
                        <a:pt x="1709" y="765"/>
                      </a:lnTo>
                      <a:lnTo>
                        <a:pt x="1689" y="707"/>
                      </a:lnTo>
                      <a:lnTo>
                        <a:pt x="1664" y="651"/>
                      </a:lnTo>
                      <a:lnTo>
                        <a:pt x="1634" y="597"/>
                      </a:lnTo>
                      <a:lnTo>
                        <a:pt x="1600" y="547"/>
                      </a:lnTo>
                      <a:lnTo>
                        <a:pt x="1561" y="499"/>
                      </a:lnTo>
                      <a:lnTo>
                        <a:pt x="1518" y="456"/>
                      </a:lnTo>
                      <a:lnTo>
                        <a:pt x="1472" y="415"/>
                      </a:lnTo>
                      <a:lnTo>
                        <a:pt x="1421" y="377"/>
                      </a:lnTo>
                      <a:lnTo>
                        <a:pt x="1368" y="345"/>
                      </a:lnTo>
                      <a:lnTo>
                        <a:pt x="1311" y="317"/>
                      </a:lnTo>
                      <a:lnTo>
                        <a:pt x="1252" y="293"/>
                      </a:lnTo>
                      <a:lnTo>
                        <a:pt x="1190" y="274"/>
                      </a:lnTo>
                      <a:lnTo>
                        <a:pt x="1127" y="260"/>
                      </a:lnTo>
                      <a:lnTo>
                        <a:pt x="1061" y="252"/>
                      </a:lnTo>
                      <a:lnTo>
                        <a:pt x="993" y="249"/>
                      </a:lnTo>
                      <a:close/>
                      <a:moveTo>
                        <a:pt x="993" y="0"/>
                      </a:moveTo>
                      <a:lnTo>
                        <a:pt x="1074" y="3"/>
                      </a:lnTo>
                      <a:lnTo>
                        <a:pt x="1154" y="13"/>
                      </a:lnTo>
                      <a:lnTo>
                        <a:pt x="1231" y="28"/>
                      </a:lnTo>
                      <a:lnTo>
                        <a:pt x="1307" y="48"/>
                      </a:lnTo>
                      <a:lnTo>
                        <a:pt x="1379" y="75"/>
                      </a:lnTo>
                      <a:lnTo>
                        <a:pt x="1449" y="106"/>
                      </a:lnTo>
                      <a:lnTo>
                        <a:pt x="1516" y="143"/>
                      </a:lnTo>
                      <a:lnTo>
                        <a:pt x="1579" y="184"/>
                      </a:lnTo>
                      <a:lnTo>
                        <a:pt x="1639" y="230"/>
                      </a:lnTo>
                      <a:lnTo>
                        <a:pt x="1695" y="280"/>
                      </a:lnTo>
                      <a:lnTo>
                        <a:pt x="1746" y="332"/>
                      </a:lnTo>
                      <a:lnTo>
                        <a:pt x="1795" y="390"/>
                      </a:lnTo>
                      <a:lnTo>
                        <a:pt x="1838" y="451"/>
                      </a:lnTo>
                      <a:lnTo>
                        <a:pt x="1876" y="515"/>
                      </a:lnTo>
                      <a:lnTo>
                        <a:pt x="1909" y="582"/>
                      </a:lnTo>
                      <a:lnTo>
                        <a:pt x="1935" y="652"/>
                      </a:lnTo>
                      <a:lnTo>
                        <a:pt x="1958" y="723"/>
                      </a:lnTo>
                      <a:lnTo>
                        <a:pt x="1973" y="798"/>
                      </a:lnTo>
                      <a:lnTo>
                        <a:pt x="1983" y="874"/>
                      </a:lnTo>
                      <a:lnTo>
                        <a:pt x="1987" y="953"/>
                      </a:lnTo>
                      <a:lnTo>
                        <a:pt x="1985" y="1019"/>
                      </a:lnTo>
                      <a:lnTo>
                        <a:pt x="1979" y="1082"/>
                      </a:lnTo>
                      <a:lnTo>
                        <a:pt x="1971" y="1141"/>
                      </a:lnTo>
                      <a:lnTo>
                        <a:pt x="1960" y="1198"/>
                      </a:lnTo>
                      <a:lnTo>
                        <a:pt x="1947" y="1251"/>
                      </a:lnTo>
                      <a:lnTo>
                        <a:pt x="1931" y="1301"/>
                      </a:lnTo>
                      <a:lnTo>
                        <a:pt x="1913" y="1349"/>
                      </a:lnTo>
                      <a:lnTo>
                        <a:pt x="1894" y="1393"/>
                      </a:lnTo>
                      <a:lnTo>
                        <a:pt x="1874" y="1435"/>
                      </a:lnTo>
                      <a:lnTo>
                        <a:pt x="1853" y="1475"/>
                      </a:lnTo>
                      <a:lnTo>
                        <a:pt x="1831" y="1514"/>
                      </a:lnTo>
                      <a:lnTo>
                        <a:pt x="1809" y="1549"/>
                      </a:lnTo>
                      <a:lnTo>
                        <a:pt x="1788" y="1583"/>
                      </a:lnTo>
                      <a:lnTo>
                        <a:pt x="1766" y="1614"/>
                      </a:lnTo>
                      <a:lnTo>
                        <a:pt x="1744" y="1645"/>
                      </a:lnTo>
                      <a:lnTo>
                        <a:pt x="1720" y="1683"/>
                      </a:lnTo>
                      <a:lnTo>
                        <a:pt x="1697" y="1716"/>
                      </a:lnTo>
                      <a:lnTo>
                        <a:pt x="1679" y="1747"/>
                      </a:lnTo>
                      <a:lnTo>
                        <a:pt x="1664" y="1774"/>
                      </a:lnTo>
                      <a:lnTo>
                        <a:pt x="1654" y="1800"/>
                      </a:lnTo>
                      <a:lnTo>
                        <a:pt x="1647" y="1824"/>
                      </a:lnTo>
                      <a:lnTo>
                        <a:pt x="1645" y="1848"/>
                      </a:lnTo>
                      <a:lnTo>
                        <a:pt x="1642" y="1893"/>
                      </a:lnTo>
                      <a:lnTo>
                        <a:pt x="1633" y="1938"/>
                      </a:lnTo>
                      <a:lnTo>
                        <a:pt x="1618" y="1982"/>
                      </a:lnTo>
                      <a:lnTo>
                        <a:pt x="1597" y="2025"/>
                      </a:lnTo>
                      <a:lnTo>
                        <a:pt x="1571" y="2065"/>
                      </a:lnTo>
                      <a:lnTo>
                        <a:pt x="1539" y="2104"/>
                      </a:lnTo>
                      <a:lnTo>
                        <a:pt x="1502" y="2141"/>
                      </a:lnTo>
                      <a:lnTo>
                        <a:pt x="1460" y="2174"/>
                      </a:lnTo>
                      <a:lnTo>
                        <a:pt x="1459" y="2195"/>
                      </a:lnTo>
                      <a:lnTo>
                        <a:pt x="1458" y="2219"/>
                      </a:lnTo>
                      <a:lnTo>
                        <a:pt x="1456" y="2246"/>
                      </a:lnTo>
                      <a:lnTo>
                        <a:pt x="1455" y="2273"/>
                      </a:lnTo>
                      <a:lnTo>
                        <a:pt x="1453" y="2301"/>
                      </a:lnTo>
                      <a:lnTo>
                        <a:pt x="1452" y="2328"/>
                      </a:lnTo>
                      <a:lnTo>
                        <a:pt x="1450" y="2355"/>
                      </a:lnTo>
                      <a:lnTo>
                        <a:pt x="1449" y="2378"/>
                      </a:lnTo>
                      <a:lnTo>
                        <a:pt x="1448" y="2397"/>
                      </a:lnTo>
                      <a:lnTo>
                        <a:pt x="1447" y="2414"/>
                      </a:lnTo>
                      <a:lnTo>
                        <a:pt x="1447" y="2424"/>
                      </a:lnTo>
                      <a:lnTo>
                        <a:pt x="1446" y="2427"/>
                      </a:lnTo>
                      <a:lnTo>
                        <a:pt x="1446" y="2439"/>
                      </a:lnTo>
                      <a:lnTo>
                        <a:pt x="1444" y="2453"/>
                      </a:lnTo>
                      <a:lnTo>
                        <a:pt x="1440" y="2469"/>
                      </a:lnTo>
                      <a:lnTo>
                        <a:pt x="1435" y="2485"/>
                      </a:lnTo>
                      <a:lnTo>
                        <a:pt x="1426" y="2503"/>
                      </a:lnTo>
                      <a:lnTo>
                        <a:pt x="1416" y="2521"/>
                      </a:lnTo>
                      <a:lnTo>
                        <a:pt x="1403" y="2539"/>
                      </a:lnTo>
                      <a:lnTo>
                        <a:pt x="1386" y="2558"/>
                      </a:lnTo>
                      <a:lnTo>
                        <a:pt x="1366" y="2576"/>
                      </a:lnTo>
                      <a:lnTo>
                        <a:pt x="1341" y="2594"/>
                      </a:lnTo>
                      <a:lnTo>
                        <a:pt x="1312" y="2610"/>
                      </a:lnTo>
                      <a:lnTo>
                        <a:pt x="1280" y="2626"/>
                      </a:lnTo>
                      <a:lnTo>
                        <a:pt x="1241" y="2641"/>
                      </a:lnTo>
                      <a:lnTo>
                        <a:pt x="1218" y="2669"/>
                      </a:lnTo>
                      <a:lnTo>
                        <a:pt x="1190" y="2696"/>
                      </a:lnTo>
                      <a:lnTo>
                        <a:pt x="1160" y="2720"/>
                      </a:lnTo>
                      <a:lnTo>
                        <a:pt x="1138" y="2731"/>
                      </a:lnTo>
                      <a:lnTo>
                        <a:pt x="1114" y="2738"/>
                      </a:lnTo>
                      <a:lnTo>
                        <a:pt x="1090" y="2740"/>
                      </a:lnTo>
                      <a:lnTo>
                        <a:pt x="897" y="2740"/>
                      </a:lnTo>
                      <a:lnTo>
                        <a:pt x="872" y="2738"/>
                      </a:lnTo>
                      <a:lnTo>
                        <a:pt x="849" y="2731"/>
                      </a:lnTo>
                      <a:lnTo>
                        <a:pt x="827" y="2720"/>
                      </a:lnTo>
                      <a:lnTo>
                        <a:pt x="796" y="2696"/>
                      </a:lnTo>
                      <a:lnTo>
                        <a:pt x="769" y="2669"/>
                      </a:lnTo>
                      <a:lnTo>
                        <a:pt x="746" y="2641"/>
                      </a:lnTo>
                      <a:lnTo>
                        <a:pt x="705" y="2624"/>
                      </a:lnTo>
                      <a:lnTo>
                        <a:pt x="670" y="2608"/>
                      </a:lnTo>
                      <a:lnTo>
                        <a:pt x="639" y="2590"/>
                      </a:lnTo>
                      <a:lnTo>
                        <a:pt x="615" y="2570"/>
                      </a:lnTo>
                      <a:lnTo>
                        <a:pt x="594" y="2551"/>
                      </a:lnTo>
                      <a:lnTo>
                        <a:pt x="578" y="2531"/>
                      </a:lnTo>
                      <a:lnTo>
                        <a:pt x="566" y="2511"/>
                      </a:lnTo>
                      <a:lnTo>
                        <a:pt x="555" y="2492"/>
                      </a:lnTo>
                      <a:lnTo>
                        <a:pt x="549" y="2474"/>
                      </a:lnTo>
                      <a:lnTo>
                        <a:pt x="544" y="2456"/>
                      </a:lnTo>
                      <a:lnTo>
                        <a:pt x="542" y="2441"/>
                      </a:lnTo>
                      <a:lnTo>
                        <a:pt x="541" y="2427"/>
                      </a:lnTo>
                      <a:lnTo>
                        <a:pt x="541" y="2427"/>
                      </a:lnTo>
                      <a:lnTo>
                        <a:pt x="541" y="2424"/>
                      </a:lnTo>
                      <a:lnTo>
                        <a:pt x="540" y="2414"/>
                      </a:lnTo>
                      <a:lnTo>
                        <a:pt x="539" y="2397"/>
                      </a:lnTo>
                      <a:lnTo>
                        <a:pt x="538" y="2378"/>
                      </a:lnTo>
                      <a:lnTo>
                        <a:pt x="537" y="2355"/>
                      </a:lnTo>
                      <a:lnTo>
                        <a:pt x="535" y="2328"/>
                      </a:lnTo>
                      <a:lnTo>
                        <a:pt x="534" y="2301"/>
                      </a:lnTo>
                      <a:lnTo>
                        <a:pt x="532" y="2273"/>
                      </a:lnTo>
                      <a:lnTo>
                        <a:pt x="531" y="2246"/>
                      </a:lnTo>
                      <a:lnTo>
                        <a:pt x="529" y="2219"/>
                      </a:lnTo>
                      <a:lnTo>
                        <a:pt x="528" y="2195"/>
                      </a:lnTo>
                      <a:lnTo>
                        <a:pt x="527" y="2174"/>
                      </a:lnTo>
                      <a:lnTo>
                        <a:pt x="484" y="2141"/>
                      </a:lnTo>
                      <a:lnTo>
                        <a:pt x="448" y="2104"/>
                      </a:lnTo>
                      <a:lnTo>
                        <a:pt x="416" y="2065"/>
                      </a:lnTo>
                      <a:lnTo>
                        <a:pt x="390" y="2025"/>
                      </a:lnTo>
                      <a:lnTo>
                        <a:pt x="369" y="1982"/>
                      </a:lnTo>
                      <a:lnTo>
                        <a:pt x="354" y="1938"/>
                      </a:lnTo>
                      <a:lnTo>
                        <a:pt x="345" y="1893"/>
                      </a:lnTo>
                      <a:lnTo>
                        <a:pt x="342" y="1848"/>
                      </a:lnTo>
                      <a:lnTo>
                        <a:pt x="340" y="1824"/>
                      </a:lnTo>
                      <a:lnTo>
                        <a:pt x="333" y="1800"/>
                      </a:lnTo>
                      <a:lnTo>
                        <a:pt x="322" y="1774"/>
                      </a:lnTo>
                      <a:lnTo>
                        <a:pt x="308" y="1747"/>
                      </a:lnTo>
                      <a:lnTo>
                        <a:pt x="290" y="1716"/>
                      </a:lnTo>
                      <a:lnTo>
                        <a:pt x="268" y="1683"/>
                      </a:lnTo>
                      <a:lnTo>
                        <a:pt x="242" y="1646"/>
                      </a:lnTo>
                      <a:lnTo>
                        <a:pt x="222" y="1615"/>
                      </a:lnTo>
                      <a:lnTo>
                        <a:pt x="200" y="1583"/>
                      </a:lnTo>
                      <a:lnTo>
                        <a:pt x="178" y="1549"/>
                      </a:lnTo>
                      <a:lnTo>
                        <a:pt x="156" y="1514"/>
                      </a:lnTo>
                      <a:lnTo>
                        <a:pt x="135" y="1476"/>
                      </a:lnTo>
                      <a:lnTo>
                        <a:pt x="113" y="1435"/>
                      </a:lnTo>
                      <a:lnTo>
                        <a:pt x="93" y="1393"/>
                      </a:lnTo>
                      <a:lnTo>
                        <a:pt x="74" y="1349"/>
                      </a:lnTo>
                      <a:lnTo>
                        <a:pt x="56" y="1301"/>
                      </a:lnTo>
                      <a:lnTo>
                        <a:pt x="40" y="1251"/>
                      </a:lnTo>
                      <a:lnTo>
                        <a:pt x="27" y="1198"/>
                      </a:lnTo>
                      <a:lnTo>
                        <a:pt x="16" y="1141"/>
                      </a:lnTo>
                      <a:lnTo>
                        <a:pt x="7" y="1082"/>
                      </a:lnTo>
                      <a:lnTo>
                        <a:pt x="2" y="1019"/>
                      </a:lnTo>
                      <a:lnTo>
                        <a:pt x="0" y="953"/>
                      </a:lnTo>
                      <a:lnTo>
                        <a:pt x="3" y="874"/>
                      </a:lnTo>
                      <a:lnTo>
                        <a:pt x="14" y="798"/>
                      </a:lnTo>
                      <a:lnTo>
                        <a:pt x="29" y="723"/>
                      </a:lnTo>
                      <a:lnTo>
                        <a:pt x="52" y="652"/>
                      </a:lnTo>
                      <a:lnTo>
                        <a:pt x="78" y="582"/>
                      </a:lnTo>
                      <a:lnTo>
                        <a:pt x="111" y="515"/>
                      </a:lnTo>
                      <a:lnTo>
                        <a:pt x="149" y="451"/>
                      </a:lnTo>
                      <a:lnTo>
                        <a:pt x="192" y="390"/>
                      </a:lnTo>
                      <a:lnTo>
                        <a:pt x="240" y="332"/>
                      </a:lnTo>
                      <a:lnTo>
                        <a:pt x="292" y="280"/>
                      </a:lnTo>
                      <a:lnTo>
                        <a:pt x="348" y="230"/>
                      </a:lnTo>
                      <a:lnTo>
                        <a:pt x="408" y="184"/>
                      </a:lnTo>
                      <a:lnTo>
                        <a:pt x="471" y="143"/>
                      </a:lnTo>
                      <a:lnTo>
                        <a:pt x="538" y="106"/>
                      </a:lnTo>
                      <a:lnTo>
                        <a:pt x="608" y="75"/>
                      </a:lnTo>
                      <a:lnTo>
                        <a:pt x="680" y="48"/>
                      </a:lnTo>
                      <a:lnTo>
                        <a:pt x="755" y="28"/>
                      </a:lnTo>
                      <a:lnTo>
                        <a:pt x="832" y="13"/>
                      </a:lnTo>
                      <a:lnTo>
                        <a:pt x="912" y="3"/>
                      </a:lnTo>
                      <a:lnTo>
                        <a:pt x="9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3" name="Freeform 40">
                  <a:extLst>
                    <a:ext uri="{FF2B5EF4-FFF2-40B4-BE49-F238E27FC236}">
                      <a16:creationId xmlns="" xmlns:a16="http://schemas.microsoft.com/office/drawing/2014/main" id="{6D268EB8-43C1-A0A8-3941-B1F0BC93CB86}"/>
                    </a:ext>
                  </a:extLst>
                </p:cNvPr>
                <p:cNvSpPr>
                  <a:spLocks/>
                </p:cNvSpPr>
                <p:nvPr/>
              </p:nvSpPr>
              <p:spPr bwMode="auto">
                <a:xfrm>
                  <a:off x="8548688" y="1760538"/>
                  <a:ext cx="28575" cy="69850"/>
                </a:xfrm>
                <a:custGeom>
                  <a:avLst/>
                  <a:gdLst>
                    <a:gd name="T0" fmla="*/ 62 w 125"/>
                    <a:gd name="T1" fmla="*/ 0 h 310"/>
                    <a:gd name="T2" fmla="*/ 62 w 125"/>
                    <a:gd name="T3" fmla="*/ 0 h 310"/>
                    <a:gd name="T4" fmla="*/ 79 w 125"/>
                    <a:gd name="T5" fmla="*/ 2 h 310"/>
                    <a:gd name="T6" fmla="*/ 94 w 125"/>
                    <a:gd name="T7" fmla="*/ 8 h 310"/>
                    <a:gd name="T8" fmla="*/ 107 w 125"/>
                    <a:gd name="T9" fmla="*/ 18 h 310"/>
                    <a:gd name="T10" fmla="*/ 117 w 125"/>
                    <a:gd name="T11" fmla="*/ 30 h 310"/>
                    <a:gd name="T12" fmla="*/ 123 w 125"/>
                    <a:gd name="T13" fmla="*/ 45 h 310"/>
                    <a:gd name="T14" fmla="*/ 125 w 125"/>
                    <a:gd name="T15" fmla="*/ 62 h 310"/>
                    <a:gd name="T16" fmla="*/ 125 w 125"/>
                    <a:gd name="T17" fmla="*/ 248 h 310"/>
                    <a:gd name="T18" fmla="*/ 123 w 125"/>
                    <a:gd name="T19" fmla="*/ 265 h 310"/>
                    <a:gd name="T20" fmla="*/ 117 w 125"/>
                    <a:gd name="T21" fmla="*/ 280 h 310"/>
                    <a:gd name="T22" fmla="*/ 107 w 125"/>
                    <a:gd name="T23" fmla="*/ 293 h 310"/>
                    <a:gd name="T24" fmla="*/ 94 w 125"/>
                    <a:gd name="T25" fmla="*/ 302 h 310"/>
                    <a:gd name="T26" fmla="*/ 79 w 125"/>
                    <a:gd name="T27" fmla="*/ 308 h 310"/>
                    <a:gd name="T28" fmla="*/ 62 w 125"/>
                    <a:gd name="T29" fmla="*/ 310 h 310"/>
                    <a:gd name="T30" fmla="*/ 46 w 125"/>
                    <a:gd name="T31" fmla="*/ 308 h 310"/>
                    <a:gd name="T32" fmla="*/ 31 w 125"/>
                    <a:gd name="T33" fmla="*/ 302 h 310"/>
                    <a:gd name="T34" fmla="*/ 18 w 125"/>
                    <a:gd name="T35" fmla="*/ 293 h 310"/>
                    <a:gd name="T36" fmla="*/ 8 w 125"/>
                    <a:gd name="T37" fmla="*/ 280 h 310"/>
                    <a:gd name="T38" fmla="*/ 2 w 125"/>
                    <a:gd name="T39" fmla="*/ 265 h 310"/>
                    <a:gd name="T40" fmla="*/ 0 w 125"/>
                    <a:gd name="T41" fmla="*/ 248 h 310"/>
                    <a:gd name="T42" fmla="*/ 0 w 125"/>
                    <a:gd name="T43" fmla="*/ 62 h 310"/>
                    <a:gd name="T44" fmla="*/ 2 w 125"/>
                    <a:gd name="T45" fmla="*/ 45 h 310"/>
                    <a:gd name="T46" fmla="*/ 8 w 125"/>
                    <a:gd name="T47" fmla="*/ 30 h 310"/>
                    <a:gd name="T48" fmla="*/ 18 w 125"/>
                    <a:gd name="T49" fmla="*/ 18 h 310"/>
                    <a:gd name="T50" fmla="*/ 31 w 125"/>
                    <a:gd name="T51" fmla="*/ 8 h 310"/>
                    <a:gd name="T52" fmla="*/ 46 w 125"/>
                    <a:gd name="T53" fmla="*/ 2 h 310"/>
                    <a:gd name="T54" fmla="*/ 62 w 125"/>
                    <a:gd name="T55"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310">
                      <a:moveTo>
                        <a:pt x="62" y="0"/>
                      </a:moveTo>
                      <a:lnTo>
                        <a:pt x="62" y="0"/>
                      </a:lnTo>
                      <a:lnTo>
                        <a:pt x="79" y="2"/>
                      </a:lnTo>
                      <a:lnTo>
                        <a:pt x="94" y="8"/>
                      </a:lnTo>
                      <a:lnTo>
                        <a:pt x="107" y="18"/>
                      </a:lnTo>
                      <a:lnTo>
                        <a:pt x="117" y="30"/>
                      </a:lnTo>
                      <a:lnTo>
                        <a:pt x="123" y="45"/>
                      </a:lnTo>
                      <a:lnTo>
                        <a:pt x="125" y="62"/>
                      </a:lnTo>
                      <a:lnTo>
                        <a:pt x="125" y="248"/>
                      </a:lnTo>
                      <a:lnTo>
                        <a:pt x="123" y="265"/>
                      </a:lnTo>
                      <a:lnTo>
                        <a:pt x="117" y="280"/>
                      </a:lnTo>
                      <a:lnTo>
                        <a:pt x="107" y="293"/>
                      </a:lnTo>
                      <a:lnTo>
                        <a:pt x="94" y="302"/>
                      </a:lnTo>
                      <a:lnTo>
                        <a:pt x="79" y="308"/>
                      </a:lnTo>
                      <a:lnTo>
                        <a:pt x="62" y="310"/>
                      </a:lnTo>
                      <a:lnTo>
                        <a:pt x="46" y="308"/>
                      </a:lnTo>
                      <a:lnTo>
                        <a:pt x="31" y="302"/>
                      </a:lnTo>
                      <a:lnTo>
                        <a:pt x="18" y="293"/>
                      </a:lnTo>
                      <a:lnTo>
                        <a:pt x="8" y="280"/>
                      </a:lnTo>
                      <a:lnTo>
                        <a:pt x="2" y="265"/>
                      </a:lnTo>
                      <a:lnTo>
                        <a:pt x="0" y="248"/>
                      </a:lnTo>
                      <a:lnTo>
                        <a:pt x="0" y="62"/>
                      </a:lnTo>
                      <a:lnTo>
                        <a:pt x="2" y="45"/>
                      </a:lnTo>
                      <a:lnTo>
                        <a:pt x="8" y="30"/>
                      </a:lnTo>
                      <a:lnTo>
                        <a:pt x="18" y="18"/>
                      </a:lnTo>
                      <a:lnTo>
                        <a:pt x="31" y="8"/>
                      </a:lnTo>
                      <a:lnTo>
                        <a:pt x="46" y="2"/>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4" name="Freeform 41">
                  <a:extLst>
                    <a:ext uri="{FF2B5EF4-FFF2-40B4-BE49-F238E27FC236}">
                      <a16:creationId xmlns="" xmlns:a16="http://schemas.microsoft.com/office/drawing/2014/main" id="{F01A39C8-F451-A45A-D804-4DFA9AB76714}"/>
                    </a:ext>
                  </a:extLst>
                </p:cNvPr>
                <p:cNvSpPr>
                  <a:spLocks/>
                </p:cNvSpPr>
                <p:nvPr/>
              </p:nvSpPr>
              <p:spPr bwMode="auto">
                <a:xfrm>
                  <a:off x="8388351" y="1803400"/>
                  <a:ext cx="49213" cy="65088"/>
                </a:xfrm>
                <a:custGeom>
                  <a:avLst/>
                  <a:gdLst>
                    <a:gd name="T0" fmla="*/ 62 w 219"/>
                    <a:gd name="T1" fmla="*/ 0 h 287"/>
                    <a:gd name="T2" fmla="*/ 79 w 219"/>
                    <a:gd name="T3" fmla="*/ 2 h 287"/>
                    <a:gd name="T4" fmla="*/ 93 w 219"/>
                    <a:gd name="T5" fmla="*/ 8 h 287"/>
                    <a:gd name="T6" fmla="*/ 107 w 219"/>
                    <a:gd name="T7" fmla="*/ 18 h 287"/>
                    <a:gd name="T8" fmla="*/ 117 w 219"/>
                    <a:gd name="T9" fmla="*/ 32 h 287"/>
                    <a:gd name="T10" fmla="*/ 211 w 219"/>
                    <a:gd name="T11" fmla="*/ 193 h 287"/>
                    <a:gd name="T12" fmla="*/ 217 w 219"/>
                    <a:gd name="T13" fmla="*/ 209 h 287"/>
                    <a:gd name="T14" fmla="*/ 219 w 219"/>
                    <a:gd name="T15" fmla="*/ 225 h 287"/>
                    <a:gd name="T16" fmla="*/ 217 w 219"/>
                    <a:gd name="T17" fmla="*/ 240 h 287"/>
                    <a:gd name="T18" fmla="*/ 211 w 219"/>
                    <a:gd name="T19" fmla="*/ 256 h 287"/>
                    <a:gd name="T20" fmla="*/ 202 w 219"/>
                    <a:gd name="T21" fmla="*/ 269 h 287"/>
                    <a:gd name="T22" fmla="*/ 189 w 219"/>
                    <a:gd name="T23" fmla="*/ 279 h 287"/>
                    <a:gd name="T24" fmla="*/ 173 w 219"/>
                    <a:gd name="T25" fmla="*/ 285 h 287"/>
                    <a:gd name="T26" fmla="*/ 157 w 219"/>
                    <a:gd name="T27" fmla="*/ 287 h 287"/>
                    <a:gd name="T28" fmla="*/ 140 w 219"/>
                    <a:gd name="T29" fmla="*/ 285 h 287"/>
                    <a:gd name="T30" fmla="*/ 126 w 219"/>
                    <a:gd name="T31" fmla="*/ 279 h 287"/>
                    <a:gd name="T32" fmla="*/ 113 w 219"/>
                    <a:gd name="T33" fmla="*/ 269 h 287"/>
                    <a:gd name="T34" fmla="*/ 102 w 219"/>
                    <a:gd name="T35" fmla="*/ 256 h 287"/>
                    <a:gd name="T36" fmla="*/ 8 w 219"/>
                    <a:gd name="T37" fmla="*/ 94 h 287"/>
                    <a:gd name="T38" fmla="*/ 2 w 219"/>
                    <a:gd name="T39" fmla="*/ 78 h 287"/>
                    <a:gd name="T40" fmla="*/ 0 w 219"/>
                    <a:gd name="T41" fmla="*/ 62 h 287"/>
                    <a:gd name="T42" fmla="*/ 2 w 219"/>
                    <a:gd name="T43" fmla="*/ 47 h 287"/>
                    <a:gd name="T44" fmla="*/ 8 w 219"/>
                    <a:gd name="T45" fmla="*/ 32 h 287"/>
                    <a:gd name="T46" fmla="*/ 18 w 219"/>
                    <a:gd name="T47" fmla="*/ 19 h 287"/>
                    <a:gd name="T48" fmla="*/ 31 w 219"/>
                    <a:gd name="T49" fmla="*/ 9 h 287"/>
                    <a:gd name="T50" fmla="*/ 47 w 219"/>
                    <a:gd name="T51" fmla="*/ 2 h 287"/>
                    <a:gd name="T52" fmla="*/ 62 w 219"/>
                    <a:gd name="T5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9" h="287">
                      <a:moveTo>
                        <a:pt x="62" y="0"/>
                      </a:moveTo>
                      <a:lnTo>
                        <a:pt x="79" y="2"/>
                      </a:lnTo>
                      <a:lnTo>
                        <a:pt x="93" y="8"/>
                      </a:lnTo>
                      <a:lnTo>
                        <a:pt x="107" y="18"/>
                      </a:lnTo>
                      <a:lnTo>
                        <a:pt x="117" y="32"/>
                      </a:lnTo>
                      <a:lnTo>
                        <a:pt x="211" y="193"/>
                      </a:lnTo>
                      <a:lnTo>
                        <a:pt x="217" y="209"/>
                      </a:lnTo>
                      <a:lnTo>
                        <a:pt x="219" y="225"/>
                      </a:lnTo>
                      <a:lnTo>
                        <a:pt x="217" y="240"/>
                      </a:lnTo>
                      <a:lnTo>
                        <a:pt x="211" y="256"/>
                      </a:lnTo>
                      <a:lnTo>
                        <a:pt x="202" y="269"/>
                      </a:lnTo>
                      <a:lnTo>
                        <a:pt x="189" y="279"/>
                      </a:lnTo>
                      <a:lnTo>
                        <a:pt x="173" y="285"/>
                      </a:lnTo>
                      <a:lnTo>
                        <a:pt x="157" y="287"/>
                      </a:lnTo>
                      <a:lnTo>
                        <a:pt x="140" y="285"/>
                      </a:lnTo>
                      <a:lnTo>
                        <a:pt x="126" y="279"/>
                      </a:lnTo>
                      <a:lnTo>
                        <a:pt x="113" y="269"/>
                      </a:lnTo>
                      <a:lnTo>
                        <a:pt x="102" y="256"/>
                      </a:lnTo>
                      <a:lnTo>
                        <a:pt x="8" y="94"/>
                      </a:lnTo>
                      <a:lnTo>
                        <a:pt x="2" y="78"/>
                      </a:lnTo>
                      <a:lnTo>
                        <a:pt x="0" y="62"/>
                      </a:lnTo>
                      <a:lnTo>
                        <a:pt x="2" y="47"/>
                      </a:lnTo>
                      <a:lnTo>
                        <a:pt x="8" y="32"/>
                      </a:lnTo>
                      <a:lnTo>
                        <a:pt x="18" y="19"/>
                      </a:lnTo>
                      <a:lnTo>
                        <a:pt x="31" y="9"/>
                      </a:lnTo>
                      <a:lnTo>
                        <a:pt x="47" y="2"/>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5" name="Freeform 42">
                  <a:extLst>
                    <a:ext uri="{FF2B5EF4-FFF2-40B4-BE49-F238E27FC236}">
                      <a16:creationId xmlns="" xmlns:a16="http://schemas.microsoft.com/office/drawing/2014/main" id="{18DF2522-18AC-644B-04ED-FF07207BC1BC}"/>
                    </a:ext>
                  </a:extLst>
                </p:cNvPr>
                <p:cNvSpPr>
                  <a:spLocks/>
                </p:cNvSpPr>
                <p:nvPr/>
              </p:nvSpPr>
              <p:spPr bwMode="auto">
                <a:xfrm>
                  <a:off x="8270876" y="1919288"/>
                  <a:ext cx="65088" cy="49213"/>
                </a:xfrm>
                <a:custGeom>
                  <a:avLst/>
                  <a:gdLst>
                    <a:gd name="T0" fmla="*/ 62 w 288"/>
                    <a:gd name="T1" fmla="*/ 0 h 218"/>
                    <a:gd name="T2" fmla="*/ 78 w 288"/>
                    <a:gd name="T3" fmla="*/ 2 h 218"/>
                    <a:gd name="T4" fmla="*/ 94 w 288"/>
                    <a:gd name="T5" fmla="*/ 8 h 218"/>
                    <a:gd name="T6" fmla="*/ 257 w 288"/>
                    <a:gd name="T7" fmla="*/ 101 h 218"/>
                    <a:gd name="T8" fmla="*/ 271 w 288"/>
                    <a:gd name="T9" fmla="*/ 112 h 218"/>
                    <a:gd name="T10" fmla="*/ 280 w 288"/>
                    <a:gd name="T11" fmla="*/ 124 h 218"/>
                    <a:gd name="T12" fmla="*/ 286 w 288"/>
                    <a:gd name="T13" fmla="*/ 140 h 218"/>
                    <a:gd name="T14" fmla="*/ 288 w 288"/>
                    <a:gd name="T15" fmla="*/ 155 h 218"/>
                    <a:gd name="T16" fmla="*/ 286 w 288"/>
                    <a:gd name="T17" fmla="*/ 171 h 218"/>
                    <a:gd name="T18" fmla="*/ 280 w 288"/>
                    <a:gd name="T19" fmla="*/ 186 h 218"/>
                    <a:gd name="T20" fmla="*/ 270 w 288"/>
                    <a:gd name="T21" fmla="*/ 200 h 218"/>
                    <a:gd name="T22" fmla="*/ 256 w 288"/>
                    <a:gd name="T23" fmla="*/ 210 h 218"/>
                    <a:gd name="T24" fmla="*/ 241 w 288"/>
                    <a:gd name="T25" fmla="*/ 216 h 218"/>
                    <a:gd name="T26" fmla="*/ 226 w 288"/>
                    <a:gd name="T27" fmla="*/ 218 h 218"/>
                    <a:gd name="T28" fmla="*/ 209 w 288"/>
                    <a:gd name="T29" fmla="*/ 216 h 218"/>
                    <a:gd name="T30" fmla="*/ 194 w 288"/>
                    <a:gd name="T31" fmla="*/ 209 h 218"/>
                    <a:gd name="T32" fmla="*/ 31 w 288"/>
                    <a:gd name="T33" fmla="*/ 116 h 218"/>
                    <a:gd name="T34" fmla="*/ 17 w 288"/>
                    <a:gd name="T35" fmla="*/ 106 h 218"/>
                    <a:gd name="T36" fmla="*/ 8 w 288"/>
                    <a:gd name="T37" fmla="*/ 93 h 218"/>
                    <a:gd name="T38" fmla="*/ 2 w 288"/>
                    <a:gd name="T39" fmla="*/ 79 h 218"/>
                    <a:gd name="T40" fmla="*/ 0 w 288"/>
                    <a:gd name="T41" fmla="*/ 62 h 218"/>
                    <a:gd name="T42" fmla="*/ 2 w 288"/>
                    <a:gd name="T43" fmla="*/ 46 h 218"/>
                    <a:gd name="T44" fmla="*/ 8 w 288"/>
                    <a:gd name="T45" fmla="*/ 31 h 218"/>
                    <a:gd name="T46" fmla="*/ 18 w 288"/>
                    <a:gd name="T47" fmla="*/ 17 h 218"/>
                    <a:gd name="T48" fmla="*/ 32 w 288"/>
                    <a:gd name="T49" fmla="*/ 8 h 218"/>
                    <a:gd name="T50" fmla="*/ 46 w 288"/>
                    <a:gd name="T51" fmla="*/ 2 h 218"/>
                    <a:gd name="T52" fmla="*/ 62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62" y="0"/>
                      </a:moveTo>
                      <a:lnTo>
                        <a:pt x="78" y="2"/>
                      </a:lnTo>
                      <a:lnTo>
                        <a:pt x="94" y="8"/>
                      </a:lnTo>
                      <a:lnTo>
                        <a:pt x="257" y="101"/>
                      </a:lnTo>
                      <a:lnTo>
                        <a:pt x="271" y="112"/>
                      </a:lnTo>
                      <a:lnTo>
                        <a:pt x="280" y="124"/>
                      </a:lnTo>
                      <a:lnTo>
                        <a:pt x="286" y="140"/>
                      </a:lnTo>
                      <a:lnTo>
                        <a:pt x="288" y="155"/>
                      </a:lnTo>
                      <a:lnTo>
                        <a:pt x="286" y="171"/>
                      </a:lnTo>
                      <a:lnTo>
                        <a:pt x="280" y="186"/>
                      </a:lnTo>
                      <a:lnTo>
                        <a:pt x="270" y="200"/>
                      </a:lnTo>
                      <a:lnTo>
                        <a:pt x="256" y="210"/>
                      </a:lnTo>
                      <a:lnTo>
                        <a:pt x="241" y="216"/>
                      </a:lnTo>
                      <a:lnTo>
                        <a:pt x="226" y="218"/>
                      </a:lnTo>
                      <a:lnTo>
                        <a:pt x="209" y="216"/>
                      </a:lnTo>
                      <a:lnTo>
                        <a:pt x="194" y="209"/>
                      </a:lnTo>
                      <a:lnTo>
                        <a:pt x="31" y="116"/>
                      </a:lnTo>
                      <a:lnTo>
                        <a:pt x="17" y="106"/>
                      </a:lnTo>
                      <a:lnTo>
                        <a:pt x="8" y="93"/>
                      </a:lnTo>
                      <a:lnTo>
                        <a:pt x="2" y="79"/>
                      </a:lnTo>
                      <a:lnTo>
                        <a:pt x="0" y="62"/>
                      </a:lnTo>
                      <a:lnTo>
                        <a:pt x="2" y="46"/>
                      </a:lnTo>
                      <a:lnTo>
                        <a:pt x="8" y="31"/>
                      </a:lnTo>
                      <a:lnTo>
                        <a:pt x="18" y="17"/>
                      </a:lnTo>
                      <a:lnTo>
                        <a:pt x="32" y="8"/>
                      </a:lnTo>
                      <a:lnTo>
                        <a:pt x="46" y="2"/>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6" name="Freeform 43">
                  <a:extLst>
                    <a:ext uri="{FF2B5EF4-FFF2-40B4-BE49-F238E27FC236}">
                      <a16:creationId xmlns="" xmlns:a16="http://schemas.microsoft.com/office/drawing/2014/main" id="{00320DBA-D3C5-15A8-A000-A1BD594E6013}"/>
                    </a:ext>
                  </a:extLst>
                </p:cNvPr>
                <p:cNvSpPr>
                  <a:spLocks/>
                </p:cNvSpPr>
                <p:nvPr/>
              </p:nvSpPr>
              <p:spPr bwMode="auto">
                <a:xfrm>
                  <a:off x="8228013" y="2078038"/>
                  <a:ext cx="71438" cy="28575"/>
                </a:xfrm>
                <a:custGeom>
                  <a:avLst/>
                  <a:gdLst>
                    <a:gd name="T0" fmla="*/ 63 w 314"/>
                    <a:gd name="T1" fmla="*/ 0 h 125"/>
                    <a:gd name="T2" fmla="*/ 251 w 314"/>
                    <a:gd name="T3" fmla="*/ 0 h 125"/>
                    <a:gd name="T4" fmla="*/ 268 w 314"/>
                    <a:gd name="T5" fmla="*/ 3 h 125"/>
                    <a:gd name="T6" fmla="*/ 283 w 314"/>
                    <a:gd name="T7" fmla="*/ 9 h 125"/>
                    <a:gd name="T8" fmla="*/ 295 w 314"/>
                    <a:gd name="T9" fmla="*/ 18 h 125"/>
                    <a:gd name="T10" fmla="*/ 306 w 314"/>
                    <a:gd name="T11" fmla="*/ 31 h 125"/>
                    <a:gd name="T12" fmla="*/ 312 w 314"/>
                    <a:gd name="T13" fmla="*/ 45 h 125"/>
                    <a:gd name="T14" fmla="*/ 314 w 314"/>
                    <a:gd name="T15" fmla="*/ 63 h 125"/>
                    <a:gd name="T16" fmla="*/ 312 w 314"/>
                    <a:gd name="T17" fmla="*/ 79 h 125"/>
                    <a:gd name="T18" fmla="*/ 306 w 314"/>
                    <a:gd name="T19" fmla="*/ 93 h 125"/>
                    <a:gd name="T20" fmla="*/ 295 w 314"/>
                    <a:gd name="T21" fmla="*/ 107 h 125"/>
                    <a:gd name="T22" fmla="*/ 283 w 314"/>
                    <a:gd name="T23" fmla="*/ 116 h 125"/>
                    <a:gd name="T24" fmla="*/ 268 w 314"/>
                    <a:gd name="T25" fmla="*/ 123 h 125"/>
                    <a:gd name="T26" fmla="*/ 251 w 314"/>
                    <a:gd name="T27" fmla="*/ 125 h 125"/>
                    <a:gd name="T28" fmla="*/ 63 w 314"/>
                    <a:gd name="T29" fmla="*/ 125 h 125"/>
                    <a:gd name="T30" fmla="*/ 46 w 314"/>
                    <a:gd name="T31" fmla="*/ 123 h 125"/>
                    <a:gd name="T32" fmla="*/ 32 w 314"/>
                    <a:gd name="T33" fmla="*/ 116 h 125"/>
                    <a:gd name="T34" fmla="*/ 18 w 314"/>
                    <a:gd name="T35" fmla="*/ 107 h 125"/>
                    <a:gd name="T36" fmla="*/ 9 w 314"/>
                    <a:gd name="T37" fmla="*/ 93 h 125"/>
                    <a:gd name="T38" fmla="*/ 2 w 314"/>
                    <a:gd name="T39" fmla="*/ 79 h 125"/>
                    <a:gd name="T40" fmla="*/ 0 w 314"/>
                    <a:gd name="T41" fmla="*/ 63 h 125"/>
                    <a:gd name="T42" fmla="*/ 2 w 314"/>
                    <a:gd name="T43" fmla="*/ 45 h 125"/>
                    <a:gd name="T44" fmla="*/ 9 w 314"/>
                    <a:gd name="T45" fmla="*/ 31 h 125"/>
                    <a:gd name="T46" fmla="*/ 18 w 314"/>
                    <a:gd name="T47" fmla="*/ 18 h 125"/>
                    <a:gd name="T48" fmla="*/ 32 w 314"/>
                    <a:gd name="T49" fmla="*/ 9 h 125"/>
                    <a:gd name="T50" fmla="*/ 46 w 314"/>
                    <a:gd name="T51" fmla="*/ 3 h 125"/>
                    <a:gd name="T52" fmla="*/ 63 w 314"/>
                    <a:gd name="T5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4" h="125">
                      <a:moveTo>
                        <a:pt x="63" y="0"/>
                      </a:moveTo>
                      <a:lnTo>
                        <a:pt x="251" y="0"/>
                      </a:lnTo>
                      <a:lnTo>
                        <a:pt x="268" y="3"/>
                      </a:lnTo>
                      <a:lnTo>
                        <a:pt x="283" y="9"/>
                      </a:lnTo>
                      <a:lnTo>
                        <a:pt x="295" y="18"/>
                      </a:lnTo>
                      <a:lnTo>
                        <a:pt x="306" y="31"/>
                      </a:lnTo>
                      <a:lnTo>
                        <a:pt x="312" y="45"/>
                      </a:lnTo>
                      <a:lnTo>
                        <a:pt x="314" y="63"/>
                      </a:lnTo>
                      <a:lnTo>
                        <a:pt x="312" y="79"/>
                      </a:lnTo>
                      <a:lnTo>
                        <a:pt x="306" y="93"/>
                      </a:lnTo>
                      <a:lnTo>
                        <a:pt x="295" y="107"/>
                      </a:lnTo>
                      <a:lnTo>
                        <a:pt x="283" y="116"/>
                      </a:lnTo>
                      <a:lnTo>
                        <a:pt x="268" y="123"/>
                      </a:lnTo>
                      <a:lnTo>
                        <a:pt x="251" y="125"/>
                      </a:lnTo>
                      <a:lnTo>
                        <a:pt x="63" y="125"/>
                      </a:lnTo>
                      <a:lnTo>
                        <a:pt x="46" y="123"/>
                      </a:lnTo>
                      <a:lnTo>
                        <a:pt x="32" y="116"/>
                      </a:lnTo>
                      <a:lnTo>
                        <a:pt x="18" y="107"/>
                      </a:lnTo>
                      <a:lnTo>
                        <a:pt x="9" y="93"/>
                      </a:lnTo>
                      <a:lnTo>
                        <a:pt x="2" y="79"/>
                      </a:lnTo>
                      <a:lnTo>
                        <a:pt x="0" y="63"/>
                      </a:lnTo>
                      <a:lnTo>
                        <a:pt x="2" y="45"/>
                      </a:lnTo>
                      <a:lnTo>
                        <a:pt x="9" y="31"/>
                      </a:lnTo>
                      <a:lnTo>
                        <a:pt x="18" y="18"/>
                      </a:lnTo>
                      <a:lnTo>
                        <a:pt x="32" y="9"/>
                      </a:lnTo>
                      <a:lnTo>
                        <a:pt x="46" y="3"/>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7" name="Freeform 44">
                  <a:extLst>
                    <a:ext uri="{FF2B5EF4-FFF2-40B4-BE49-F238E27FC236}">
                      <a16:creationId xmlns="" xmlns:a16="http://schemas.microsoft.com/office/drawing/2014/main" id="{05E95F02-E671-D26B-AAB5-6AB0E853172A}"/>
                    </a:ext>
                  </a:extLst>
                </p:cNvPr>
                <p:cNvSpPr>
                  <a:spLocks/>
                </p:cNvSpPr>
                <p:nvPr/>
              </p:nvSpPr>
              <p:spPr bwMode="auto">
                <a:xfrm>
                  <a:off x="8270876" y="2216150"/>
                  <a:ext cx="65088" cy="49213"/>
                </a:xfrm>
                <a:custGeom>
                  <a:avLst/>
                  <a:gdLst>
                    <a:gd name="T0" fmla="*/ 226 w 288"/>
                    <a:gd name="T1" fmla="*/ 0 h 218"/>
                    <a:gd name="T2" fmla="*/ 242 w 288"/>
                    <a:gd name="T3" fmla="*/ 3 h 218"/>
                    <a:gd name="T4" fmla="*/ 256 w 288"/>
                    <a:gd name="T5" fmla="*/ 8 h 218"/>
                    <a:gd name="T6" fmla="*/ 270 w 288"/>
                    <a:gd name="T7" fmla="*/ 18 h 218"/>
                    <a:gd name="T8" fmla="*/ 280 w 288"/>
                    <a:gd name="T9" fmla="*/ 31 h 218"/>
                    <a:gd name="T10" fmla="*/ 286 w 288"/>
                    <a:gd name="T11" fmla="*/ 46 h 218"/>
                    <a:gd name="T12" fmla="*/ 288 w 288"/>
                    <a:gd name="T13" fmla="*/ 63 h 218"/>
                    <a:gd name="T14" fmla="*/ 286 w 288"/>
                    <a:gd name="T15" fmla="*/ 78 h 218"/>
                    <a:gd name="T16" fmla="*/ 280 w 288"/>
                    <a:gd name="T17" fmla="*/ 93 h 218"/>
                    <a:gd name="T18" fmla="*/ 270 w 288"/>
                    <a:gd name="T19" fmla="*/ 106 h 218"/>
                    <a:gd name="T20" fmla="*/ 257 w 288"/>
                    <a:gd name="T21" fmla="*/ 117 h 218"/>
                    <a:gd name="T22" fmla="*/ 94 w 288"/>
                    <a:gd name="T23" fmla="*/ 209 h 218"/>
                    <a:gd name="T24" fmla="*/ 79 w 288"/>
                    <a:gd name="T25" fmla="*/ 215 h 218"/>
                    <a:gd name="T26" fmla="*/ 62 w 288"/>
                    <a:gd name="T27" fmla="*/ 218 h 218"/>
                    <a:gd name="T28" fmla="*/ 46 w 288"/>
                    <a:gd name="T29" fmla="*/ 215 h 218"/>
                    <a:gd name="T30" fmla="*/ 32 w 288"/>
                    <a:gd name="T31" fmla="*/ 210 h 218"/>
                    <a:gd name="T32" fmla="*/ 18 w 288"/>
                    <a:gd name="T33" fmla="*/ 200 h 218"/>
                    <a:gd name="T34" fmla="*/ 8 w 288"/>
                    <a:gd name="T35" fmla="*/ 187 h 218"/>
                    <a:gd name="T36" fmla="*/ 2 w 288"/>
                    <a:gd name="T37" fmla="*/ 172 h 218"/>
                    <a:gd name="T38" fmla="*/ 0 w 288"/>
                    <a:gd name="T39" fmla="*/ 155 h 218"/>
                    <a:gd name="T40" fmla="*/ 2 w 288"/>
                    <a:gd name="T41" fmla="*/ 140 h 218"/>
                    <a:gd name="T42" fmla="*/ 8 w 288"/>
                    <a:gd name="T43" fmla="*/ 125 h 218"/>
                    <a:gd name="T44" fmla="*/ 17 w 288"/>
                    <a:gd name="T45" fmla="*/ 113 h 218"/>
                    <a:gd name="T46" fmla="*/ 31 w 288"/>
                    <a:gd name="T47" fmla="*/ 102 h 218"/>
                    <a:gd name="T48" fmla="*/ 194 w 288"/>
                    <a:gd name="T49" fmla="*/ 9 h 218"/>
                    <a:gd name="T50" fmla="*/ 210 w 288"/>
                    <a:gd name="T51" fmla="*/ 2 h 218"/>
                    <a:gd name="T52" fmla="*/ 226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226" y="0"/>
                      </a:moveTo>
                      <a:lnTo>
                        <a:pt x="242" y="3"/>
                      </a:lnTo>
                      <a:lnTo>
                        <a:pt x="256" y="8"/>
                      </a:lnTo>
                      <a:lnTo>
                        <a:pt x="270" y="18"/>
                      </a:lnTo>
                      <a:lnTo>
                        <a:pt x="280" y="31"/>
                      </a:lnTo>
                      <a:lnTo>
                        <a:pt x="286" y="46"/>
                      </a:lnTo>
                      <a:lnTo>
                        <a:pt x="288" y="63"/>
                      </a:lnTo>
                      <a:lnTo>
                        <a:pt x="286" y="78"/>
                      </a:lnTo>
                      <a:lnTo>
                        <a:pt x="280" y="93"/>
                      </a:lnTo>
                      <a:lnTo>
                        <a:pt x="270" y="106"/>
                      </a:lnTo>
                      <a:lnTo>
                        <a:pt x="257" y="117"/>
                      </a:lnTo>
                      <a:lnTo>
                        <a:pt x="94" y="209"/>
                      </a:lnTo>
                      <a:lnTo>
                        <a:pt x="79" y="215"/>
                      </a:lnTo>
                      <a:lnTo>
                        <a:pt x="62" y="218"/>
                      </a:lnTo>
                      <a:lnTo>
                        <a:pt x="46" y="215"/>
                      </a:lnTo>
                      <a:lnTo>
                        <a:pt x="32" y="210"/>
                      </a:lnTo>
                      <a:lnTo>
                        <a:pt x="18" y="200"/>
                      </a:lnTo>
                      <a:lnTo>
                        <a:pt x="8" y="187"/>
                      </a:lnTo>
                      <a:lnTo>
                        <a:pt x="2" y="172"/>
                      </a:lnTo>
                      <a:lnTo>
                        <a:pt x="0" y="155"/>
                      </a:lnTo>
                      <a:lnTo>
                        <a:pt x="2" y="140"/>
                      </a:lnTo>
                      <a:lnTo>
                        <a:pt x="8" y="125"/>
                      </a:lnTo>
                      <a:lnTo>
                        <a:pt x="17" y="113"/>
                      </a:lnTo>
                      <a:lnTo>
                        <a:pt x="31" y="102"/>
                      </a:lnTo>
                      <a:lnTo>
                        <a:pt x="194" y="9"/>
                      </a:lnTo>
                      <a:lnTo>
                        <a:pt x="210" y="2"/>
                      </a:lnTo>
                      <a:lnTo>
                        <a:pt x="2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8" name="Freeform 45">
                  <a:extLst>
                    <a:ext uri="{FF2B5EF4-FFF2-40B4-BE49-F238E27FC236}">
                      <a16:creationId xmlns="" xmlns:a16="http://schemas.microsoft.com/office/drawing/2014/main" id="{D87CD85F-7455-E8FD-E4FC-0C62A79A2426}"/>
                    </a:ext>
                  </a:extLst>
                </p:cNvPr>
                <p:cNvSpPr>
                  <a:spLocks/>
                </p:cNvSpPr>
                <p:nvPr/>
              </p:nvSpPr>
              <p:spPr bwMode="auto">
                <a:xfrm>
                  <a:off x="8788401" y="2216150"/>
                  <a:ext cx="66675" cy="49213"/>
                </a:xfrm>
                <a:custGeom>
                  <a:avLst/>
                  <a:gdLst>
                    <a:gd name="T0" fmla="*/ 62 w 288"/>
                    <a:gd name="T1" fmla="*/ 0 h 218"/>
                    <a:gd name="T2" fmla="*/ 79 w 288"/>
                    <a:gd name="T3" fmla="*/ 2 h 218"/>
                    <a:gd name="T4" fmla="*/ 94 w 288"/>
                    <a:gd name="T5" fmla="*/ 9 h 218"/>
                    <a:gd name="T6" fmla="*/ 257 w 288"/>
                    <a:gd name="T7" fmla="*/ 102 h 218"/>
                    <a:gd name="T8" fmla="*/ 271 w 288"/>
                    <a:gd name="T9" fmla="*/ 113 h 218"/>
                    <a:gd name="T10" fmla="*/ 280 w 288"/>
                    <a:gd name="T11" fmla="*/ 125 h 218"/>
                    <a:gd name="T12" fmla="*/ 286 w 288"/>
                    <a:gd name="T13" fmla="*/ 140 h 218"/>
                    <a:gd name="T14" fmla="*/ 288 w 288"/>
                    <a:gd name="T15" fmla="*/ 155 h 218"/>
                    <a:gd name="T16" fmla="*/ 286 w 288"/>
                    <a:gd name="T17" fmla="*/ 172 h 218"/>
                    <a:gd name="T18" fmla="*/ 280 w 288"/>
                    <a:gd name="T19" fmla="*/ 187 h 218"/>
                    <a:gd name="T20" fmla="*/ 270 w 288"/>
                    <a:gd name="T21" fmla="*/ 200 h 218"/>
                    <a:gd name="T22" fmla="*/ 256 w 288"/>
                    <a:gd name="T23" fmla="*/ 210 h 218"/>
                    <a:gd name="T24" fmla="*/ 242 w 288"/>
                    <a:gd name="T25" fmla="*/ 215 h 218"/>
                    <a:gd name="T26" fmla="*/ 225 w 288"/>
                    <a:gd name="T27" fmla="*/ 218 h 218"/>
                    <a:gd name="T28" fmla="*/ 209 w 288"/>
                    <a:gd name="T29" fmla="*/ 215 h 218"/>
                    <a:gd name="T30" fmla="*/ 194 w 288"/>
                    <a:gd name="T31" fmla="*/ 209 h 218"/>
                    <a:gd name="T32" fmla="*/ 30 w 288"/>
                    <a:gd name="T33" fmla="*/ 117 h 218"/>
                    <a:gd name="T34" fmla="*/ 18 w 288"/>
                    <a:gd name="T35" fmla="*/ 106 h 218"/>
                    <a:gd name="T36" fmla="*/ 8 w 288"/>
                    <a:gd name="T37" fmla="*/ 93 h 218"/>
                    <a:gd name="T38" fmla="*/ 2 w 288"/>
                    <a:gd name="T39" fmla="*/ 78 h 218"/>
                    <a:gd name="T40" fmla="*/ 0 w 288"/>
                    <a:gd name="T41" fmla="*/ 63 h 218"/>
                    <a:gd name="T42" fmla="*/ 2 w 288"/>
                    <a:gd name="T43" fmla="*/ 46 h 218"/>
                    <a:gd name="T44" fmla="*/ 8 w 288"/>
                    <a:gd name="T45" fmla="*/ 31 h 218"/>
                    <a:gd name="T46" fmla="*/ 18 w 288"/>
                    <a:gd name="T47" fmla="*/ 18 h 218"/>
                    <a:gd name="T48" fmla="*/ 32 w 288"/>
                    <a:gd name="T49" fmla="*/ 8 h 218"/>
                    <a:gd name="T50" fmla="*/ 46 w 288"/>
                    <a:gd name="T51" fmla="*/ 3 h 218"/>
                    <a:gd name="T52" fmla="*/ 62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62" y="0"/>
                      </a:moveTo>
                      <a:lnTo>
                        <a:pt x="79" y="2"/>
                      </a:lnTo>
                      <a:lnTo>
                        <a:pt x="94" y="9"/>
                      </a:lnTo>
                      <a:lnTo>
                        <a:pt x="257" y="102"/>
                      </a:lnTo>
                      <a:lnTo>
                        <a:pt x="271" y="113"/>
                      </a:lnTo>
                      <a:lnTo>
                        <a:pt x="280" y="125"/>
                      </a:lnTo>
                      <a:lnTo>
                        <a:pt x="286" y="140"/>
                      </a:lnTo>
                      <a:lnTo>
                        <a:pt x="288" y="155"/>
                      </a:lnTo>
                      <a:lnTo>
                        <a:pt x="286" y="172"/>
                      </a:lnTo>
                      <a:lnTo>
                        <a:pt x="280" y="187"/>
                      </a:lnTo>
                      <a:lnTo>
                        <a:pt x="270" y="200"/>
                      </a:lnTo>
                      <a:lnTo>
                        <a:pt x="256" y="210"/>
                      </a:lnTo>
                      <a:lnTo>
                        <a:pt x="242" y="215"/>
                      </a:lnTo>
                      <a:lnTo>
                        <a:pt x="225" y="218"/>
                      </a:lnTo>
                      <a:lnTo>
                        <a:pt x="209" y="215"/>
                      </a:lnTo>
                      <a:lnTo>
                        <a:pt x="194" y="209"/>
                      </a:lnTo>
                      <a:lnTo>
                        <a:pt x="30" y="117"/>
                      </a:lnTo>
                      <a:lnTo>
                        <a:pt x="18" y="106"/>
                      </a:lnTo>
                      <a:lnTo>
                        <a:pt x="8" y="93"/>
                      </a:lnTo>
                      <a:lnTo>
                        <a:pt x="2" y="78"/>
                      </a:lnTo>
                      <a:lnTo>
                        <a:pt x="0" y="63"/>
                      </a:lnTo>
                      <a:lnTo>
                        <a:pt x="2" y="46"/>
                      </a:lnTo>
                      <a:lnTo>
                        <a:pt x="8" y="31"/>
                      </a:lnTo>
                      <a:lnTo>
                        <a:pt x="18" y="18"/>
                      </a:lnTo>
                      <a:lnTo>
                        <a:pt x="32" y="8"/>
                      </a:lnTo>
                      <a:lnTo>
                        <a:pt x="46" y="3"/>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9" name="Freeform 46">
                  <a:extLst>
                    <a:ext uri="{FF2B5EF4-FFF2-40B4-BE49-F238E27FC236}">
                      <a16:creationId xmlns="" xmlns:a16="http://schemas.microsoft.com/office/drawing/2014/main" id="{27750015-3DEC-431F-5B00-E02EFA792021}"/>
                    </a:ext>
                  </a:extLst>
                </p:cNvPr>
                <p:cNvSpPr>
                  <a:spLocks/>
                </p:cNvSpPr>
                <p:nvPr/>
              </p:nvSpPr>
              <p:spPr bwMode="auto">
                <a:xfrm>
                  <a:off x="8826501" y="2078038"/>
                  <a:ext cx="71438" cy="28575"/>
                </a:xfrm>
                <a:custGeom>
                  <a:avLst/>
                  <a:gdLst>
                    <a:gd name="T0" fmla="*/ 62 w 314"/>
                    <a:gd name="T1" fmla="*/ 0 h 125"/>
                    <a:gd name="T2" fmla="*/ 251 w 314"/>
                    <a:gd name="T3" fmla="*/ 0 h 125"/>
                    <a:gd name="T4" fmla="*/ 268 w 314"/>
                    <a:gd name="T5" fmla="*/ 3 h 125"/>
                    <a:gd name="T6" fmla="*/ 283 w 314"/>
                    <a:gd name="T7" fmla="*/ 9 h 125"/>
                    <a:gd name="T8" fmla="*/ 295 w 314"/>
                    <a:gd name="T9" fmla="*/ 18 h 125"/>
                    <a:gd name="T10" fmla="*/ 305 w 314"/>
                    <a:gd name="T11" fmla="*/ 31 h 125"/>
                    <a:gd name="T12" fmla="*/ 312 w 314"/>
                    <a:gd name="T13" fmla="*/ 45 h 125"/>
                    <a:gd name="T14" fmla="*/ 314 w 314"/>
                    <a:gd name="T15" fmla="*/ 63 h 125"/>
                    <a:gd name="T16" fmla="*/ 312 w 314"/>
                    <a:gd name="T17" fmla="*/ 79 h 125"/>
                    <a:gd name="T18" fmla="*/ 305 w 314"/>
                    <a:gd name="T19" fmla="*/ 93 h 125"/>
                    <a:gd name="T20" fmla="*/ 295 w 314"/>
                    <a:gd name="T21" fmla="*/ 107 h 125"/>
                    <a:gd name="T22" fmla="*/ 283 w 314"/>
                    <a:gd name="T23" fmla="*/ 116 h 125"/>
                    <a:gd name="T24" fmla="*/ 268 w 314"/>
                    <a:gd name="T25" fmla="*/ 123 h 125"/>
                    <a:gd name="T26" fmla="*/ 251 w 314"/>
                    <a:gd name="T27" fmla="*/ 125 h 125"/>
                    <a:gd name="T28" fmla="*/ 62 w 314"/>
                    <a:gd name="T29" fmla="*/ 125 h 125"/>
                    <a:gd name="T30" fmla="*/ 46 w 314"/>
                    <a:gd name="T31" fmla="*/ 123 h 125"/>
                    <a:gd name="T32" fmla="*/ 31 w 314"/>
                    <a:gd name="T33" fmla="*/ 116 h 125"/>
                    <a:gd name="T34" fmla="*/ 18 w 314"/>
                    <a:gd name="T35" fmla="*/ 107 h 125"/>
                    <a:gd name="T36" fmla="*/ 8 w 314"/>
                    <a:gd name="T37" fmla="*/ 93 h 125"/>
                    <a:gd name="T38" fmla="*/ 2 w 314"/>
                    <a:gd name="T39" fmla="*/ 79 h 125"/>
                    <a:gd name="T40" fmla="*/ 0 w 314"/>
                    <a:gd name="T41" fmla="*/ 63 h 125"/>
                    <a:gd name="T42" fmla="*/ 2 w 314"/>
                    <a:gd name="T43" fmla="*/ 45 h 125"/>
                    <a:gd name="T44" fmla="*/ 8 w 314"/>
                    <a:gd name="T45" fmla="*/ 31 h 125"/>
                    <a:gd name="T46" fmla="*/ 18 w 314"/>
                    <a:gd name="T47" fmla="*/ 18 h 125"/>
                    <a:gd name="T48" fmla="*/ 31 w 314"/>
                    <a:gd name="T49" fmla="*/ 9 h 125"/>
                    <a:gd name="T50" fmla="*/ 46 w 314"/>
                    <a:gd name="T51" fmla="*/ 3 h 125"/>
                    <a:gd name="T52" fmla="*/ 62 w 314"/>
                    <a:gd name="T5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4" h="125">
                      <a:moveTo>
                        <a:pt x="62" y="0"/>
                      </a:moveTo>
                      <a:lnTo>
                        <a:pt x="251" y="0"/>
                      </a:lnTo>
                      <a:lnTo>
                        <a:pt x="268" y="3"/>
                      </a:lnTo>
                      <a:lnTo>
                        <a:pt x="283" y="9"/>
                      </a:lnTo>
                      <a:lnTo>
                        <a:pt x="295" y="18"/>
                      </a:lnTo>
                      <a:lnTo>
                        <a:pt x="305" y="31"/>
                      </a:lnTo>
                      <a:lnTo>
                        <a:pt x="312" y="45"/>
                      </a:lnTo>
                      <a:lnTo>
                        <a:pt x="314" y="63"/>
                      </a:lnTo>
                      <a:lnTo>
                        <a:pt x="312" y="79"/>
                      </a:lnTo>
                      <a:lnTo>
                        <a:pt x="305" y="93"/>
                      </a:lnTo>
                      <a:lnTo>
                        <a:pt x="295" y="107"/>
                      </a:lnTo>
                      <a:lnTo>
                        <a:pt x="283" y="116"/>
                      </a:lnTo>
                      <a:lnTo>
                        <a:pt x="268" y="123"/>
                      </a:lnTo>
                      <a:lnTo>
                        <a:pt x="251" y="125"/>
                      </a:lnTo>
                      <a:lnTo>
                        <a:pt x="62" y="125"/>
                      </a:lnTo>
                      <a:lnTo>
                        <a:pt x="46" y="123"/>
                      </a:lnTo>
                      <a:lnTo>
                        <a:pt x="31" y="116"/>
                      </a:lnTo>
                      <a:lnTo>
                        <a:pt x="18" y="107"/>
                      </a:lnTo>
                      <a:lnTo>
                        <a:pt x="8" y="93"/>
                      </a:lnTo>
                      <a:lnTo>
                        <a:pt x="2" y="79"/>
                      </a:lnTo>
                      <a:lnTo>
                        <a:pt x="0" y="63"/>
                      </a:lnTo>
                      <a:lnTo>
                        <a:pt x="2" y="45"/>
                      </a:lnTo>
                      <a:lnTo>
                        <a:pt x="8" y="31"/>
                      </a:lnTo>
                      <a:lnTo>
                        <a:pt x="18" y="18"/>
                      </a:lnTo>
                      <a:lnTo>
                        <a:pt x="31" y="9"/>
                      </a:lnTo>
                      <a:lnTo>
                        <a:pt x="46" y="3"/>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0" name="Freeform 47">
                  <a:extLst>
                    <a:ext uri="{FF2B5EF4-FFF2-40B4-BE49-F238E27FC236}">
                      <a16:creationId xmlns="" xmlns:a16="http://schemas.microsoft.com/office/drawing/2014/main" id="{EA3950FB-5F56-BFF4-16AF-378F87DE6ED1}"/>
                    </a:ext>
                  </a:extLst>
                </p:cNvPr>
                <p:cNvSpPr>
                  <a:spLocks/>
                </p:cNvSpPr>
                <p:nvPr/>
              </p:nvSpPr>
              <p:spPr bwMode="auto">
                <a:xfrm>
                  <a:off x="8788401" y="1919288"/>
                  <a:ext cx="66675" cy="49213"/>
                </a:xfrm>
                <a:custGeom>
                  <a:avLst/>
                  <a:gdLst>
                    <a:gd name="T0" fmla="*/ 225 w 288"/>
                    <a:gd name="T1" fmla="*/ 0 h 218"/>
                    <a:gd name="T2" fmla="*/ 242 w 288"/>
                    <a:gd name="T3" fmla="*/ 2 h 218"/>
                    <a:gd name="T4" fmla="*/ 256 w 288"/>
                    <a:gd name="T5" fmla="*/ 8 h 218"/>
                    <a:gd name="T6" fmla="*/ 270 w 288"/>
                    <a:gd name="T7" fmla="*/ 17 h 218"/>
                    <a:gd name="T8" fmla="*/ 280 w 288"/>
                    <a:gd name="T9" fmla="*/ 31 h 218"/>
                    <a:gd name="T10" fmla="*/ 286 w 288"/>
                    <a:gd name="T11" fmla="*/ 46 h 218"/>
                    <a:gd name="T12" fmla="*/ 288 w 288"/>
                    <a:gd name="T13" fmla="*/ 62 h 218"/>
                    <a:gd name="T14" fmla="*/ 286 w 288"/>
                    <a:gd name="T15" fmla="*/ 79 h 218"/>
                    <a:gd name="T16" fmla="*/ 280 w 288"/>
                    <a:gd name="T17" fmla="*/ 93 h 218"/>
                    <a:gd name="T18" fmla="*/ 271 w 288"/>
                    <a:gd name="T19" fmla="*/ 106 h 218"/>
                    <a:gd name="T20" fmla="*/ 257 w 288"/>
                    <a:gd name="T21" fmla="*/ 116 h 218"/>
                    <a:gd name="T22" fmla="*/ 94 w 288"/>
                    <a:gd name="T23" fmla="*/ 209 h 218"/>
                    <a:gd name="T24" fmla="*/ 79 w 288"/>
                    <a:gd name="T25" fmla="*/ 216 h 218"/>
                    <a:gd name="T26" fmla="*/ 62 w 288"/>
                    <a:gd name="T27" fmla="*/ 218 h 218"/>
                    <a:gd name="T28" fmla="*/ 47 w 288"/>
                    <a:gd name="T29" fmla="*/ 216 h 218"/>
                    <a:gd name="T30" fmla="*/ 32 w 288"/>
                    <a:gd name="T31" fmla="*/ 210 h 218"/>
                    <a:gd name="T32" fmla="*/ 18 w 288"/>
                    <a:gd name="T33" fmla="*/ 200 h 218"/>
                    <a:gd name="T34" fmla="*/ 8 w 288"/>
                    <a:gd name="T35" fmla="*/ 186 h 218"/>
                    <a:gd name="T36" fmla="*/ 2 w 288"/>
                    <a:gd name="T37" fmla="*/ 171 h 218"/>
                    <a:gd name="T38" fmla="*/ 0 w 288"/>
                    <a:gd name="T39" fmla="*/ 155 h 218"/>
                    <a:gd name="T40" fmla="*/ 2 w 288"/>
                    <a:gd name="T41" fmla="*/ 140 h 218"/>
                    <a:gd name="T42" fmla="*/ 8 w 288"/>
                    <a:gd name="T43" fmla="*/ 124 h 218"/>
                    <a:gd name="T44" fmla="*/ 18 w 288"/>
                    <a:gd name="T45" fmla="*/ 112 h 218"/>
                    <a:gd name="T46" fmla="*/ 30 w 288"/>
                    <a:gd name="T47" fmla="*/ 101 h 218"/>
                    <a:gd name="T48" fmla="*/ 194 w 288"/>
                    <a:gd name="T49" fmla="*/ 8 h 218"/>
                    <a:gd name="T50" fmla="*/ 210 w 288"/>
                    <a:gd name="T51" fmla="*/ 2 h 218"/>
                    <a:gd name="T52" fmla="*/ 225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225" y="0"/>
                      </a:moveTo>
                      <a:lnTo>
                        <a:pt x="242" y="2"/>
                      </a:lnTo>
                      <a:lnTo>
                        <a:pt x="256" y="8"/>
                      </a:lnTo>
                      <a:lnTo>
                        <a:pt x="270" y="17"/>
                      </a:lnTo>
                      <a:lnTo>
                        <a:pt x="280" y="31"/>
                      </a:lnTo>
                      <a:lnTo>
                        <a:pt x="286" y="46"/>
                      </a:lnTo>
                      <a:lnTo>
                        <a:pt x="288" y="62"/>
                      </a:lnTo>
                      <a:lnTo>
                        <a:pt x="286" y="79"/>
                      </a:lnTo>
                      <a:lnTo>
                        <a:pt x="280" y="93"/>
                      </a:lnTo>
                      <a:lnTo>
                        <a:pt x="271" y="106"/>
                      </a:lnTo>
                      <a:lnTo>
                        <a:pt x="257" y="116"/>
                      </a:lnTo>
                      <a:lnTo>
                        <a:pt x="94" y="209"/>
                      </a:lnTo>
                      <a:lnTo>
                        <a:pt x="79" y="216"/>
                      </a:lnTo>
                      <a:lnTo>
                        <a:pt x="62" y="218"/>
                      </a:lnTo>
                      <a:lnTo>
                        <a:pt x="47" y="216"/>
                      </a:lnTo>
                      <a:lnTo>
                        <a:pt x="32" y="210"/>
                      </a:lnTo>
                      <a:lnTo>
                        <a:pt x="18" y="200"/>
                      </a:lnTo>
                      <a:lnTo>
                        <a:pt x="8" y="186"/>
                      </a:lnTo>
                      <a:lnTo>
                        <a:pt x="2" y="171"/>
                      </a:lnTo>
                      <a:lnTo>
                        <a:pt x="0" y="155"/>
                      </a:lnTo>
                      <a:lnTo>
                        <a:pt x="2" y="140"/>
                      </a:lnTo>
                      <a:lnTo>
                        <a:pt x="8" y="124"/>
                      </a:lnTo>
                      <a:lnTo>
                        <a:pt x="18" y="112"/>
                      </a:lnTo>
                      <a:lnTo>
                        <a:pt x="30" y="101"/>
                      </a:lnTo>
                      <a:lnTo>
                        <a:pt x="194" y="8"/>
                      </a:lnTo>
                      <a:lnTo>
                        <a:pt x="210" y="2"/>
                      </a:lnTo>
                      <a:lnTo>
                        <a:pt x="2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1" name="Freeform 48">
                  <a:extLst>
                    <a:ext uri="{FF2B5EF4-FFF2-40B4-BE49-F238E27FC236}">
                      <a16:creationId xmlns="" xmlns:a16="http://schemas.microsoft.com/office/drawing/2014/main" id="{BB267A00-638D-6D90-12C5-F85B0DA6C7C3}"/>
                    </a:ext>
                  </a:extLst>
                </p:cNvPr>
                <p:cNvSpPr>
                  <a:spLocks/>
                </p:cNvSpPr>
                <p:nvPr/>
              </p:nvSpPr>
              <p:spPr bwMode="auto">
                <a:xfrm>
                  <a:off x="8686801" y="1803400"/>
                  <a:ext cx="50800" cy="65088"/>
                </a:xfrm>
                <a:custGeom>
                  <a:avLst/>
                  <a:gdLst>
                    <a:gd name="T0" fmla="*/ 156 w 220"/>
                    <a:gd name="T1" fmla="*/ 0 h 286"/>
                    <a:gd name="T2" fmla="*/ 173 w 220"/>
                    <a:gd name="T3" fmla="*/ 2 h 286"/>
                    <a:gd name="T4" fmla="*/ 188 w 220"/>
                    <a:gd name="T5" fmla="*/ 9 h 286"/>
                    <a:gd name="T6" fmla="*/ 201 w 220"/>
                    <a:gd name="T7" fmla="*/ 19 h 286"/>
                    <a:gd name="T8" fmla="*/ 212 w 220"/>
                    <a:gd name="T9" fmla="*/ 32 h 286"/>
                    <a:gd name="T10" fmla="*/ 218 w 220"/>
                    <a:gd name="T11" fmla="*/ 47 h 286"/>
                    <a:gd name="T12" fmla="*/ 220 w 220"/>
                    <a:gd name="T13" fmla="*/ 62 h 286"/>
                    <a:gd name="T14" fmla="*/ 218 w 220"/>
                    <a:gd name="T15" fmla="*/ 78 h 286"/>
                    <a:gd name="T16" fmla="*/ 212 w 220"/>
                    <a:gd name="T17" fmla="*/ 94 h 286"/>
                    <a:gd name="T18" fmla="*/ 117 w 220"/>
                    <a:gd name="T19" fmla="*/ 256 h 286"/>
                    <a:gd name="T20" fmla="*/ 107 w 220"/>
                    <a:gd name="T21" fmla="*/ 269 h 286"/>
                    <a:gd name="T22" fmla="*/ 94 w 220"/>
                    <a:gd name="T23" fmla="*/ 279 h 286"/>
                    <a:gd name="T24" fmla="*/ 79 w 220"/>
                    <a:gd name="T25" fmla="*/ 284 h 286"/>
                    <a:gd name="T26" fmla="*/ 63 w 220"/>
                    <a:gd name="T27" fmla="*/ 286 h 286"/>
                    <a:gd name="T28" fmla="*/ 48 w 220"/>
                    <a:gd name="T29" fmla="*/ 284 h 286"/>
                    <a:gd name="T30" fmla="*/ 32 w 220"/>
                    <a:gd name="T31" fmla="*/ 278 h 286"/>
                    <a:gd name="T32" fmla="*/ 18 w 220"/>
                    <a:gd name="T33" fmla="*/ 268 h 286"/>
                    <a:gd name="T34" fmla="*/ 9 w 220"/>
                    <a:gd name="T35" fmla="*/ 256 h 286"/>
                    <a:gd name="T36" fmla="*/ 2 w 220"/>
                    <a:gd name="T37" fmla="*/ 240 h 286"/>
                    <a:gd name="T38" fmla="*/ 0 w 220"/>
                    <a:gd name="T39" fmla="*/ 225 h 286"/>
                    <a:gd name="T40" fmla="*/ 2 w 220"/>
                    <a:gd name="T41" fmla="*/ 209 h 286"/>
                    <a:gd name="T42" fmla="*/ 9 w 220"/>
                    <a:gd name="T43" fmla="*/ 193 h 286"/>
                    <a:gd name="T44" fmla="*/ 103 w 220"/>
                    <a:gd name="T45" fmla="*/ 32 h 286"/>
                    <a:gd name="T46" fmla="*/ 113 w 220"/>
                    <a:gd name="T47" fmla="*/ 18 h 286"/>
                    <a:gd name="T48" fmla="*/ 127 w 220"/>
                    <a:gd name="T49" fmla="*/ 8 h 286"/>
                    <a:gd name="T50" fmla="*/ 141 w 220"/>
                    <a:gd name="T51" fmla="*/ 2 h 286"/>
                    <a:gd name="T52" fmla="*/ 156 w 220"/>
                    <a:gd name="T53"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0" h="286">
                      <a:moveTo>
                        <a:pt x="156" y="0"/>
                      </a:moveTo>
                      <a:lnTo>
                        <a:pt x="173" y="2"/>
                      </a:lnTo>
                      <a:lnTo>
                        <a:pt x="188" y="9"/>
                      </a:lnTo>
                      <a:lnTo>
                        <a:pt x="201" y="19"/>
                      </a:lnTo>
                      <a:lnTo>
                        <a:pt x="212" y="32"/>
                      </a:lnTo>
                      <a:lnTo>
                        <a:pt x="218" y="47"/>
                      </a:lnTo>
                      <a:lnTo>
                        <a:pt x="220" y="62"/>
                      </a:lnTo>
                      <a:lnTo>
                        <a:pt x="218" y="78"/>
                      </a:lnTo>
                      <a:lnTo>
                        <a:pt x="212" y="94"/>
                      </a:lnTo>
                      <a:lnTo>
                        <a:pt x="117" y="256"/>
                      </a:lnTo>
                      <a:lnTo>
                        <a:pt x="107" y="269"/>
                      </a:lnTo>
                      <a:lnTo>
                        <a:pt x="94" y="279"/>
                      </a:lnTo>
                      <a:lnTo>
                        <a:pt x="79" y="284"/>
                      </a:lnTo>
                      <a:lnTo>
                        <a:pt x="63" y="286"/>
                      </a:lnTo>
                      <a:lnTo>
                        <a:pt x="48" y="284"/>
                      </a:lnTo>
                      <a:lnTo>
                        <a:pt x="32" y="278"/>
                      </a:lnTo>
                      <a:lnTo>
                        <a:pt x="18" y="268"/>
                      </a:lnTo>
                      <a:lnTo>
                        <a:pt x="9" y="256"/>
                      </a:lnTo>
                      <a:lnTo>
                        <a:pt x="2" y="240"/>
                      </a:lnTo>
                      <a:lnTo>
                        <a:pt x="0" y="225"/>
                      </a:lnTo>
                      <a:lnTo>
                        <a:pt x="2" y="209"/>
                      </a:lnTo>
                      <a:lnTo>
                        <a:pt x="9" y="193"/>
                      </a:lnTo>
                      <a:lnTo>
                        <a:pt x="103" y="32"/>
                      </a:lnTo>
                      <a:lnTo>
                        <a:pt x="113" y="18"/>
                      </a:lnTo>
                      <a:lnTo>
                        <a:pt x="127" y="8"/>
                      </a:lnTo>
                      <a:lnTo>
                        <a:pt x="141" y="2"/>
                      </a:lnTo>
                      <a:lnTo>
                        <a:pt x="1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2" name="Freeform 49">
                  <a:extLst>
                    <a:ext uri="{FF2B5EF4-FFF2-40B4-BE49-F238E27FC236}">
                      <a16:creationId xmlns="" xmlns:a16="http://schemas.microsoft.com/office/drawing/2014/main" id="{65E29543-2257-849D-8611-204597D1A947}"/>
                    </a:ext>
                  </a:extLst>
                </p:cNvPr>
                <p:cNvSpPr>
                  <a:spLocks/>
                </p:cNvSpPr>
                <p:nvPr/>
              </p:nvSpPr>
              <p:spPr bwMode="auto">
                <a:xfrm>
                  <a:off x="8528051" y="1973263"/>
                  <a:ext cx="68263" cy="220663"/>
                </a:xfrm>
                <a:custGeom>
                  <a:avLst/>
                  <a:gdLst>
                    <a:gd name="T0" fmla="*/ 150 w 301"/>
                    <a:gd name="T1" fmla="*/ 0 h 971"/>
                    <a:gd name="T2" fmla="*/ 181 w 301"/>
                    <a:gd name="T3" fmla="*/ 2 h 971"/>
                    <a:gd name="T4" fmla="*/ 208 w 301"/>
                    <a:gd name="T5" fmla="*/ 8 h 971"/>
                    <a:gd name="T6" fmla="*/ 232 w 301"/>
                    <a:gd name="T7" fmla="*/ 17 h 971"/>
                    <a:gd name="T8" fmla="*/ 253 w 301"/>
                    <a:gd name="T9" fmla="*/ 30 h 971"/>
                    <a:gd name="T10" fmla="*/ 270 w 301"/>
                    <a:gd name="T11" fmla="*/ 46 h 971"/>
                    <a:gd name="T12" fmla="*/ 284 w 301"/>
                    <a:gd name="T13" fmla="*/ 66 h 971"/>
                    <a:gd name="T14" fmla="*/ 294 w 301"/>
                    <a:gd name="T15" fmla="*/ 89 h 971"/>
                    <a:gd name="T16" fmla="*/ 299 w 301"/>
                    <a:gd name="T17" fmla="*/ 116 h 971"/>
                    <a:gd name="T18" fmla="*/ 301 w 301"/>
                    <a:gd name="T19" fmla="*/ 147 h 971"/>
                    <a:gd name="T20" fmla="*/ 301 w 301"/>
                    <a:gd name="T21" fmla="*/ 367 h 971"/>
                    <a:gd name="T22" fmla="*/ 300 w 301"/>
                    <a:gd name="T23" fmla="*/ 396 h 971"/>
                    <a:gd name="T24" fmla="*/ 297 w 301"/>
                    <a:gd name="T25" fmla="*/ 426 h 971"/>
                    <a:gd name="T26" fmla="*/ 294 w 301"/>
                    <a:gd name="T27" fmla="*/ 457 h 971"/>
                    <a:gd name="T28" fmla="*/ 235 w 301"/>
                    <a:gd name="T29" fmla="*/ 900 h 971"/>
                    <a:gd name="T30" fmla="*/ 230 w 301"/>
                    <a:gd name="T31" fmla="*/ 922 h 971"/>
                    <a:gd name="T32" fmla="*/ 223 w 301"/>
                    <a:gd name="T33" fmla="*/ 939 h 971"/>
                    <a:gd name="T34" fmla="*/ 214 w 301"/>
                    <a:gd name="T35" fmla="*/ 951 h 971"/>
                    <a:gd name="T36" fmla="*/ 202 w 301"/>
                    <a:gd name="T37" fmla="*/ 961 h 971"/>
                    <a:gd name="T38" fmla="*/ 187 w 301"/>
                    <a:gd name="T39" fmla="*/ 967 h 971"/>
                    <a:gd name="T40" fmla="*/ 170 w 301"/>
                    <a:gd name="T41" fmla="*/ 970 h 971"/>
                    <a:gd name="T42" fmla="*/ 150 w 301"/>
                    <a:gd name="T43" fmla="*/ 971 h 971"/>
                    <a:gd name="T44" fmla="*/ 131 w 301"/>
                    <a:gd name="T45" fmla="*/ 970 h 971"/>
                    <a:gd name="T46" fmla="*/ 113 w 301"/>
                    <a:gd name="T47" fmla="*/ 967 h 971"/>
                    <a:gd name="T48" fmla="*/ 99 w 301"/>
                    <a:gd name="T49" fmla="*/ 961 h 971"/>
                    <a:gd name="T50" fmla="*/ 87 w 301"/>
                    <a:gd name="T51" fmla="*/ 951 h 971"/>
                    <a:gd name="T52" fmla="*/ 78 w 301"/>
                    <a:gd name="T53" fmla="*/ 939 h 971"/>
                    <a:gd name="T54" fmla="*/ 70 w 301"/>
                    <a:gd name="T55" fmla="*/ 922 h 971"/>
                    <a:gd name="T56" fmla="*/ 66 w 301"/>
                    <a:gd name="T57" fmla="*/ 900 h 971"/>
                    <a:gd name="T58" fmla="*/ 7 w 301"/>
                    <a:gd name="T59" fmla="*/ 457 h 971"/>
                    <a:gd name="T60" fmla="*/ 4 w 301"/>
                    <a:gd name="T61" fmla="*/ 426 h 971"/>
                    <a:gd name="T62" fmla="*/ 1 w 301"/>
                    <a:gd name="T63" fmla="*/ 396 h 971"/>
                    <a:gd name="T64" fmla="*/ 0 w 301"/>
                    <a:gd name="T65" fmla="*/ 367 h 971"/>
                    <a:gd name="T66" fmla="*/ 0 w 301"/>
                    <a:gd name="T67" fmla="*/ 147 h 971"/>
                    <a:gd name="T68" fmla="*/ 2 w 301"/>
                    <a:gd name="T69" fmla="*/ 116 h 971"/>
                    <a:gd name="T70" fmla="*/ 7 w 301"/>
                    <a:gd name="T71" fmla="*/ 89 h 971"/>
                    <a:gd name="T72" fmla="*/ 17 w 301"/>
                    <a:gd name="T73" fmla="*/ 66 h 971"/>
                    <a:gd name="T74" fmla="*/ 30 w 301"/>
                    <a:gd name="T75" fmla="*/ 46 h 971"/>
                    <a:gd name="T76" fmla="*/ 48 w 301"/>
                    <a:gd name="T77" fmla="*/ 30 h 971"/>
                    <a:gd name="T78" fmla="*/ 68 w 301"/>
                    <a:gd name="T79" fmla="*/ 17 h 971"/>
                    <a:gd name="T80" fmla="*/ 93 w 301"/>
                    <a:gd name="T81" fmla="*/ 8 h 971"/>
                    <a:gd name="T82" fmla="*/ 120 w 301"/>
                    <a:gd name="T83" fmla="*/ 2 h 971"/>
                    <a:gd name="T84" fmla="*/ 150 w 301"/>
                    <a:gd name="T85" fmla="*/ 0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971">
                      <a:moveTo>
                        <a:pt x="150" y="0"/>
                      </a:moveTo>
                      <a:lnTo>
                        <a:pt x="181" y="2"/>
                      </a:lnTo>
                      <a:lnTo>
                        <a:pt x="208" y="8"/>
                      </a:lnTo>
                      <a:lnTo>
                        <a:pt x="232" y="17"/>
                      </a:lnTo>
                      <a:lnTo>
                        <a:pt x="253" y="30"/>
                      </a:lnTo>
                      <a:lnTo>
                        <a:pt x="270" y="46"/>
                      </a:lnTo>
                      <a:lnTo>
                        <a:pt x="284" y="66"/>
                      </a:lnTo>
                      <a:lnTo>
                        <a:pt x="294" y="89"/>
                      </a:lnTo>
                      <a:lnTo>
                        <a:pt x="299" y="116"/>
                      </a:lnTo>
                      <a:lnTo>
                        <a:pt x="301" y="147"/>
                      </a:lnTo>
                      <a:lnTo>
                        <a:pt x="301" y="367"/>
                      </a:lnTo>
                      <a:lnTo>
                        <a:pt x="300" y="396"/>
                      </a:lnTo>
                      <a:lnTo>
                        <a:pt x="297" y="426"/>
                      </a:lnTo>
                      <a:lnTo>
                        <a:pt x="294" y="457"/>
                      </a:lnTo>
                      <a:lnTo>
                        <a:pt x="235" y="900"/>
                      </a:lnTo>
                      <a:lnTo>
                        <a:pt x="230" y="922"/>
                      </a:lnTo>
                      <a:lnTo>
                        <a:pt x="223" y="939"/>
                      </a:lnTo>
                      <a:lnTo>
                        <a:pt x="214" y="951"/>
                      </a:lnTo>
                      <a:lnTo>
                        <a:pt x="202" y="961"/>
                      </a:lnTo>
                      <a:lnTo>
                        <a:pt x="187" y="967"/>
                      </a:lnTo>
                      <a:lnTo>
                        <a:pt x="170" y="970"/>
                      </a:lnTo>
                      <a:lnTo>
                        <a:pt x="150" y="971"/>
                      </a:lnTo>
                      <a:lnTo>
                        <a:pt x="131" y="970"/>
                      </a:lnTo>
                      <a:lnTo>
                        <a:pt x="113" y="967"/>
                      </a:lnTo>
                      <a:lnTo>
                        <a:pt x="99" y="961"/>
                      </a:lnTo>
                      <a:lnTo>
                        <a:pt x="87" y="951"/>
                      </a:lnTo>
                      <a:lnTo>
                        <a:pt x="78" y="939"/>
                      </a:lnTo>
                      <a:lnTo>
                        <a:pt x="70" y="922"/>
                      </a:lnTo>
                      <a:lnTo>
                        <a:pt x="66" y="900"/>
                      </a:lnTo>
                      <a:lnTo>
                        <a:pt x="7" y="457"/>
                      </a:lnTo>
                      <a:lnTo>
                        <a:pt x="4" y="426"/>
                      </a:lnTo>
                      <a:lnTo>
                        <a:pt x="1" y="396"/>
                      </a:lnTo>
                      <a:lnTo>
                        <a:pt x="0" y="367"/>
                      </a:lnTo>
                      <a:lnTo>
                        <a:pt x="0" y="147"/>
                      </a:lnTo>
                      <a:lnTo>
                        <a:pt x="2" y="116"/>
                      </a:lnTo>
                      <a:lnTo>
                        <a:pt x="7" y="89"/>
                      </a:lnTo>
                      <a:lnTo>
                        <a:pt x="17" y="66"/>
                      </a:lnTo>
                      <a:lnTo>
                        <a:pt x="30" y="46"/>
                      </a:lnTo>
                      <a:lnTo>
                        <a:pt x="48" y="30"/>
                      </a:lnTo>
                      <a:lnTo>
                        <a:pt x="68" y="17"/>
                      </a:lnTo>
                      <a:lnTo>
                        <a:pt x="93" y="8"/>
                      </a:lnTo>
                      <a:lnTo>
                        <a:pt x="120" y="2"/>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3" name="Freeform 50">
                  <a:extLst>
                    <a:ext uri="{FF2B5EF4-FFF2-40B4-BE49-F238E27FC236}">
                      <a16:creationId xmlns="" xmlns:a16="http://schemas.microsoft.com/office/drawing/2014/main" id="{3F838785-49E9-9A27-E76D-C5A8635C2E41}"/>
                    </a:ext>
                  </a:extLst>
                </p:cNvPr>
                <p:cNvSpPr>
                  <a:spLocks/>
                </p:cNvSpPr>
                <p:nvPr/>
              </p:nvSpPr>
              <p:spPr bwMode="auto">
                <a:xfrm>
                  <a:off x="8526463" y="2222500"/>
                  <a:ext cx="71438" cy="69850"/>
                </a:xfrm>
                <a:custGeom>
                  <a:avLst/>
                  <a:gdLst>
                    <a:gd name="T0" fmla="*/ 157 w 314"/>
                    <a:gd name="T1" fmla="*/ 0 h 312"/>
                    <a:gd name="T2" fmla="*/ 189 w 314"/>
                    <a:gd name="T3" fmla="*/ 4 h 312"/>
                    <a:gd name="T4" fmla="*/ 218 w 314"/>
                    <a:gd name="T5" fmla="*/ 13 h 312"/>
                    <a:gd name="T6" fmla="*/ 245 w 314"/>
                    <a:gd name="T7" fmla="*/ 27 h 312"/>
                    <a:gd name="T8" fmla="*/ 268 w 314"/>
                    <a:gd name="T9" fmla="*/ 46 h 312"/>
                    <a:gd name="T10" fmla="*/ 288 w 314"/>
                    <a:gd name="T11" fmla="*/ 69 h 312"/>
                    <a:gd name="T12" fmla="*/ 302 w 314"/>
                    <a:gd name="T13" fmla="*/ 96 h 312"/>
                    <a:gd name="T14" fmla="*/ 311 w 314"/>
                    <a:gd name="T15" fmla="*/ 125 h 312"/>
                    <a:gd name="T16" fmla="*/ 314 w 314"/>
                    <a:gd name="T17" fmla="*/ 156 h 312"/>
                    <a:gd name="T18" fmla="*/ 311 w 314"/>
                    <a:gd name="T19" fmla="*/ 187 h 312"/>
                    <a:gd name="T20" fmla="*/ 302 w 314"/>
                    <a:gd name="T21" fmla="*/ 217 h 312"/>
                    <a:gd name="T22" fmla="*/ 288 w 314"/>
                    <a:gd name="T23" fmla="*/ 243 h 312"/>
                    <a:gd name="T24" fmla="*/ 268 w 314"/>
                    <a:gd name="T25" fmla="*/ 266 h 312"/>
                    <a:gd name="T26" fmla="*/ 245 w 314"/>
                    <a:gd name="T27" fmla="*/ 285 h 312"/>
                    <a:gd name="T28" fmla="*/ 218 w 314"/>
                    <a:gd name="T29" fmla="*/ 299 h 312"/>
                    <a:gd name="T30" fmla="*/ 189 w 314"/>
                    <a:gd name="T31" fmla="*/ 308 h 312"/>
                    <a:gd name="T32" fmla="*/ 157 w 314"/>
                    <a:gd name="T33" fmla="*/ 312 h 312"/>
                    <a:gd name="T34" fmla="*/ 126 w 314"/>
                    <a:gd name="T35" fmla="*/ 308 h 312"/>
                    <a:gd name="T36" fmla="*/ 97 w 314"/>
                    <a:gd name="T37" fmla="*/ 299 h 312"/>
                    <a:gd name="T38" fmla="*/ 70 w 314"/>
                    <a:gd name="T39" fmla="*/ 285 h 312"/>
                    <a:gd name="T40" fmla="*/ 47 w 314"/>
                    <a:gd name="T41" fmla="*/ 266 h 312"/>
                    <a:gd name="T42" fmla="*/ 27 w 314"/>
                    <a:gd name="T43" fmla="*/ 243 h 312"/>
                    <a:gd name="T44" fmla="*/ 13 w 314"/>
                    <a:gd name="T45" fmla="*/ 217 h 312"/>
                    <a:gd name="T46" fmla="*/ 3 w 314"/>
                    <a:gd name="T47" fmla="*/ 187 h 312"/>
                    <a:gd name="T48" fmla="*/ 0 w 314"/>
                    <a:gd name="T49" fmla="*/ 156 h 312"/>
                    <a:gd name="T50" fmla="*/ 3 w 314"/>
                    <a:gd name="T51" fmla="*/ 125 h 312"/>
                    <a:gd name="T52" fmla="*/ 13 w 314"/>
                    <a:gd name="T53" fmla="*/ 96 h 312"/>
                    <a:gd name="T54" fmla="*/ 27 w 314"/>
                    <a:gd name="T55" fmla="*/ 69 h 312"/>
                    <a:gd name="T56" fmla="*/ 47 w 314"/>
                    <a:gd name="T57" fmla="*/ 46 h 312"/>
                    <a:gd name="T58" fmla="*/ 70 w 314"/>
                    <a:gd name="T59" fmla="*/ 27 h 312"/>
                    <a:gd name="T60" fmla="*/ 97 w 314"/>
                    <a:gd name="T61" fmla="*/ 13 h 312"/>
                    <a:gd name="T62" fmla="*/ 126 w 314"/>
                    <a:gd name="T63" fmla="*/ 4 h 312"/>
                    <a:gd name="T64" fmla="*/ 157 w 314"/>
                    <a:gd name="T65"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4" h="312">
                      <a:moveTo>
                        <a:pt x="157" y="0"/>
                      </a:moveTo>
                      <a:lnTo>
                        <a:pt x="189" y="4"/>
                      </a:lnTo>
                      <a:lnTo>
                        <a:pt x="218" y="13"/>
                      </a:lnTo>
                      <a:lnTo>
                        <a:pt x="245" y="27"/>
                      </a:lnTo>
                      <a:lnTo>
                        <a:pt x="268" y="46"/>
                      </a:lnTo>
                      <a:lnTo>
                        <a:pt x="288" y="69"/>
                      </a:lnTo>
                      <a:lnTo>
                        <a:pt x="302" y="96"/>
                      </a:lnTo>
                      <a:lnTo>
                        <a:pt x="311" y="125"/>
                      </a:lnTo>
                      <a:lnTo>
                        <a:pt x="314" y="156"/>
                      </a:lnTo>
                      <a:lnTo>
                        <a:pt x="311" y="187"/>
                      </a:lnTo>
                      <a:lnTo>
                        <a:pt x="302" y="217"/>
                      </a:lnTo>
                      <a:lnTo>
                        <a:pt x="288" y="243"/>
                      </a:lnTo>
                      <a:lnTo>
                        <a:pt x="268" y="266"/>
                      </a:lnTo>
                      <a:lnTo>
                        <a:pt x="245" y="285"/>
                      </a:lnTo>
                      <a:lnTo>
                        <a:pt x="218" y="299"/>
                      </a:lnTo>
                      <a:lnTo>
                        <a:pt x="189" y="308"/>
                      </a:lnTo>
                      <a:lnTo>
                        <a:pt x="157" y="312"/>
                      </a:lnTo>
                      <a:lnTo>
                        <a:pt x="126" y="308"/>
                      </a:lnTo>
                      <a:lnTo>
                        <a:pt x="97" y="299"/>
                      </a:lnTo>
                      <a:lnTo>
                        <a:pt x="70" y="285"/>
                      </a:lnTo>
                      <a:lnTo>
                        <a:pt x="47" y="266"/>
                      </a:lnTo>
                      <a:lnTo>
                        <a:pt x="27" y="243"/>
                      </a:lnTo>
                      <a:lnTo>
                        <a:pt x="13" y="217"/>
                      </a:lnTo>
                      <a:lnTo>
                        <a:pt x="3" y="187"/>
                      </a:lnTo>
                      <a:lnTo>
                        <a:pt x="0" y="156"/>
                      </a:lnTo>
                      <a:lnTo>
                        <a:pt x="3" y="125"/>
                      </a:lnTo>
                      <a:lnTo>
                        <a:pt x="13" y="96"/>
                      </a:lnTo>
                      <a:lnTo>
                        <a:pt x="27" y="69"/>
                      </a:lnTo>
                      <a:lnTo>
                        <a:pt x="47" y="46"/>
                      </a:lnTo>
                      <a:lnTo>
                        <a:pt x="70" y="27"/>
                      </a:lnTo>
                      <a:lnTo>
                        <a:pt x="97" y="13"/>
                      </a:lnTo>
                      <a:lnTo>
                        <a:pt x="126" y="4"/>
                      </a:lnTo>
                      <a:lnTo>
                        <a:pt x="1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78" name="Group 77">
                <a:extLst>
                  <a:ext uri="{FF2B5EF4-FFF2-40B4-BE49-F238E27FC236}">
                    <a16:creationId xmlns="" xmlns:a16="http://schemas.microsoft.com/office/drawing/2014/main" id="{23B2310B-49B0-6796-56CA-EC678779F697}"/>
                  </a:ext>
                </a:extLst>
              </p:cNvPr>
              <p:cNvGrpSpPr/>
              <p:nvPr/>
            </p:nvGrpSpPr>
            <p:grpSpPr>
              <a:xfrm>
                <a:off x="9275677" y="2319048"/>
                <a:ext cx="450363" cy="887720"/>
                <a:chOff x="8347436" y="2896281"/>
                <a:chExt cx="493352" cy="972457"/>
              </a:xfrm>
              <a:solidFill>
                <a:sysClr val="window" lastClr="FFFFFF"/>
              </a:solidFill>
            </p:grpSpPr>
            <p:sp>
              <p:nvSpPr>
                <p:cNvPr id="86" name="Freeform 55">
                  <a:extLst>
                    <a:ext uri="{FF2B5EF4-FFF2-40B4-BE49-F238E27FC236}">
                      <a16:creationId xmlns="" xmlns:a16="http://schemas.microsoft.com/office/drawing/2014/main" id="{25E8301E-387A-8746-A85D-761D0AE097BA}"/>
                    </a:ext>
                  </a:extLst>
                </p:cNvPr>
                <p:cNvSpPr>
                  <a:spLocks/>
                </p:cNvSpPr>
                <p:nvPr/>
              </p:nvSpPr>
              <p:spPr bwMode="auto">
                <a:xfrm>
                  <a:off x="8396288" y="3500438"/>
                  <a:ext cx="231775" cy="49213"/>
                </a:xfrm>
                <a:custGeom>
                  <a:avLst/>
                  <a:gdLst>
                    <a:gd name="T0" fmla="*/ 153 w 1460"/>
                    <a:gd name="T1" fmla="*/ 0 h 306"/>
                    <a:gd name="T2" fmla="*/ 1307 w 1460"/>
                    <a:gd name="T3" fmla="*/ 0 h 306"/>
                    <a:gd name="T4" fmla="*/ 1338 w 1460"/>
                    <a:gd name="T5" fmla="*/ 3 h 306"/>
                    <a:gd name="T6" fmla="*/ 1366 w 1460"/>
                    <a:gd name="T7" fmla="*/ 12 h 306"/>
                    <a:gd name="T8" fmla="*/ 1393 w 1460"/>
                    <a:gd name="T9" fmla="*/ 26 h 306"/>
                    <a:gd name="T10" fmla="*/ 1415 w 1460"/>
                    <a:gd name="T11" fmla="*/ 45 h 306"/>
                    <a:gd name="T12" fmla="*/ 1435 w 1460"/>
                    <a:gd name="T13" fmla="*/ 67 h 306"/>
                    <a:gd name="T14" fmla="*/ 1448 w 1460"/>
                    <a:gd name="T15" fmla="*/ 94 h 306"/>
                    <a:gd name="T16" fmla="*/ 1457 w 1460"/>
                    <a:gd name="T17" fmla="*/ 122 h 306"/>
                    <a:gd name="T18" fmla="*/ 1460 w 1460"/>
                    <a:gd name="T19" fmla="*/ 153 h 306"/>
                    <a:gd name="T20" fmla="*/ 1457 w 1460"/>
                    <a:gd name="T21" fmla="*/ 184 h 306"/>
                    <a:gd name="T22" fmla="*/ 1448 w 1460"/>
                    <a:gd name="T23" fmla="*/ 212 h 306"/>
                    <a:gd name="T24" fmla="*/ 1435 w 1460"/>
                    <a:gd name="T25" fmla="*/ 239 h 306"/>
                    <a:gd name="T26" fmla="*/ 1415 w 1460"/>
                    <a:gd name="T27" fmla="*/ 261 h 306"/>
                    <a:gd name="T28" fmla="*/ 1393 w 1460"/>
                    <a:gd name="T29" fmla="*/ 280 h 306"/>
                    <a:gd name="T30" fmla="*/ 1366 w 1460"/>
                    <a:gd name="T31" fmla="*/ 294 h 306"/>
                    <a:gd name="T32" fmla="*/ 1338 w 1460"/>
                    <a:gd name="T33" fmla="*/ 303 h 306"/>
                    <a:gd name="T34" fmla="*/ 1307 w 1460"/>
                    <a:gd name="T35" fmla="*/ 306 h 306"/>
                    <a:gd name="T36" fmla="*/ 153 w 1460"/>
                    <a:gd name="T37" fmla="*/ 306 h 306"/>
                    <a:gd name="T38" fmla="*/ 122 w 1460"/>
                    <a:gd name="T39" fmla="*/ 303 h 306"/>
                    <a:gd name="T40" fmla="*/ 93 w 1460"/>
                    <a:gd name="T41" fmla="*/ 294 h 306"/>
                    <a:gd name="T42" fmla="*/ 67 w 1460"/>
                    <a:gd name="T43" fmla="*/ 280 h 306"/>
                    <a:gd name="T44" fmla="*/ 44 w 1460"/>
                    <a:gd name="T45" fmla="*/ 261 h 306"/>
                    <a:gd name="T46" fmla="*/ 25 w 1460"/>
                    <a:gd name="T47" fmla="*/ 239 h 306"/>
                    <a:gd name="T48" fmla="*/ 11 w 1460"/>
                    <a:gd name="T49" fmla="*/ 212 h 306"/>
                    <a:gd name="T50" fmla="*/ 3 w 1460"/>
                    <a:gd name="T51" fmla="*/ 184 h 306"/>
                    <a:gd name="T52" fmla="*/ 0 w 1460"/>
                    <a:gd name="T53" fmla="*/ 153 h 306"/>
                    <a:gd name="T54" fmla="*/ 3 w 1460"/>
                    <a:gd name="T55" fmla="*/ 122 h 306"/>
                    <a:gd name="T56" fmla="*/ 11 w 1460"/>
                    <a:gd name="T57" fmla="*/ 94 h 306"/>
                    <a:gd name="T58" fmla="*/ 25 w 1460"/>
                    <a:gd name="T59" fmla="*/ 67 h 306"/>
                    <a:gd name="T60" fmla="*/ 44 w 1460"/>
                    <a:gd name="T61" fmla="*/ 45 h 306"/>
                    <a:gd name="T62" fmla="*/ 67 w 1460"/>
                    <a:gd name="T63" fmla="*/ 26 h 306"/>
                    <a:gd name="T64" fmla="*/ 93 w 1460"/>
                    <a:gd name="T65" fmla="*/ 12 h 306"/>
                    <a:gd name="T66" fmla="*/ 122 w 1460"/>
                    <a:gd name="T67" fmla="*/ 3 h 306"/>
                    <a:gd name="T68" fmla="*/ 153 w 1460"/>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0" h="306">
                      <a:moveTo>
                        <a:pt x="153" y="0"/>
                      </a:moveTo>
                      <a:lnTo>
                        <a:pt x="1307" y="0"/>
                      </a:lnTo>
                      <a:lnTo>
                        <a:pt x="1338" y="3"/>
                      </a:lnTo>
                      <a:lnTo>
                        <a:pt x="1366" y="12"/>
                      </a:lnTo>
                      <a:lnTo>
                        <a:pt x="1393" y="26"/>
                      </a:lnTo>
                      <a:lnTo>
                        <a:pt x="1415" y="45"/>
                      </a:lnTo>
                      <a:lnTo>
                        <a:pt x="1435" y="67"/>
                      </a:lnTo>
                      <a:lnTo>
                        <a:pt x="1448" y="94"/>
                      </a:lnTo>
                      <a:lnTo>
                        <a:pt x="1457" y="122"/>
                      </a:lnTo>
                      <a:lnTo>
                        <a:pt x="1460" y="153"/>
                      </a:lnTo>
                      <a:lnTo>
                        <a:pt x="1457" y="184"/>
                      </a:lnTo>
                      <a:lnTo>
                        <a:pt x="1448" y="212"/>
                      </a:lnTo>
                      <a:lnTo>
                        <a:pt x="1435" y="239"/>
                      </a:lnTo>
                      <a:lnTo>
                        <a:pt x="1415" y="261"/>
                      </a:lnTo>
                      <a:lnTo>
                        <a:pt x="1393" y="280"/>
                      </a:lnTo>
                      <a:lnTo>
                        <a:pt x="1366" y="294"/>
                      </a:lnTo>
                      <a:lnTo>
                        <a:pt x="1338" y="303"/>
                      </a:lnTo>
                      <a:lnTo>
                        <a:pt x="1307" y="306"/>
                      </a:lnTo>
                      <a:lnTo>
                        <a:pt x="153" y="306"/>
                      </a:lnTo>
                      <a:lnTo>
                        <a:pt x="122" y="303"/>
                      </a:lnTo>
                      <a:lnTo>
                        <a:pt x="93" y="294"/>
                      </a:lnTo>
                      <a:lnTo>
                        <a:pt x="67" y="280"/>
                      </a:lnTo>
                      <a:lnTo>
                        <a:pt x="44" y="261"/>
                      </a:lnTo>
                      <a:lnTo>
                        <a:pt x="25" y="239"/>
                      </a:lnTo>
                      <a:lnTo>
                        <a:pt x="11" y="212"/>
                      </a:lnTo>
                      <a:lnTo>
                        <a:pt x="3" y="184"/>
                      </a:lnTo>
                      <a:lnTo>
                        <a:pt x="0" y="153"/>
                      </a:lnTo>
                      <a:lnTo>
                        <a:pt x="3" y="122"/>
                      </a:lnTo>
                      <a:lnTo>
                        <a:pt x="11" y="94"/>
                      </a:lnTo>
                      <a:lnTo>
                        <a:pt x="25" y="67"/>
                      </a:lnTo>
                      <a:lnTo>
                        <a:pt x="44" y="45"/>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7" name="Freeform 56">
                  <a:extLst>
                    <a:ext uri="{FF2B5EF4-FFF2-40B4-BE49-F238E27FC236}">
                      <a16:creationId xmlns="" xmlns:a16="http://schemas.microsoft.com/office/drawing/2014/main" id="{FBB71D4F-37DA-98F7-7FFF-3CFA10F0C10D}"/>
                    </a:ext>
                  </a:extLst>
                </p:cNvPr>
                <p:cNvSpPr>
                  <a:spLocks/>
                </p:cNvSpPr>
                <p:nvPr/>
              </p:nvSpPr>
              <p:spPr bwMode="auto">
                <a:xfrm>
                  <a:off x="8396288" y="3592513"/>
                  <a:ext cx="231775" cy="47625"/>
                </a:xfrm>
                <a:custGeom>
                  <a:avLst/>
                  <a:gdLst>
                    <a:gd name="T0" fmla="*/ 153 w 1460"/>
                    <a:gd name="T1" fmla="*/ 0 h 306"/>
                    <a:gd name="T2" fmla="*/ 1307 w 1460"/>
                    <a:gd name="T3" fmla="*/ 0 h 306"/>
                    <a:gd name="T4" fmla="*/ 1338 w 1460"/>
                    <a:gd name="T5" fmla="*/ 3 h 306"/>
                    <a:gd name="T6" fmla="*/ 1366 w 1460"/>
                    <a:gd name="T7" fmla="*/ 12 h 306"/>
                    <a:gd name="T8" fmla="*/ 1393 w 1460"/>
                    <a:gd name="T9" fmla="*/ 26 h 306"/>
                    <a:gd name="T10" fmla="*/ 1415 w 1460"/>
                    <a:gd name="T11" fmla="*/ 45 h 306"/>
                    <a:gd name="T12" fmla="*/ 1435 w 1460"/>
                    <a:gd name="T13" fmla="*/ 67 h 306"/>
                    <a:gd name="T14" fmla="*/ 1448 w 1460"/>
                    <a:gd name="T15" fmla="*/ 94 h 306"/>
                    <a:gd name="T16" fmla="*/ 1457 w 1460"/>
                    <a:gd name="T17" fmla="*/ 122 h 306"/>
                    <a:gd name="T18" fmla="*/ 1460 w 1460"/>
                    <a:gd name="T19" fmla="*/ 153 h 306"/>
                    <a:gd name="T20" fmla="*/ 1457 w 1460"/>
                    <a:gd name="T21" fmla="*/ 184 h 306"/>
                    <a:gd name="T22" fmla="*/ 1448 w 1460"/>
                    <a:gd name="T23" fmla="*/ 213 h 306"/>
                    <a:gd name="T24" fmla="*/ 1435 w 1460"/>
                    <a:gd name="T25" fmla="*/ 239 h 306"/>
                    <a:gd name="T26" fmla="*/ 1415 w 1460"/>
                    <a:gd name="T27" fmla="*/ 262 h 306"/>
                    <a:gd name="T28" fmla="*/ 1393 w 1460"/>
                    <a:gd name="T29" fmla="*/ 280 h 306"/>
                    <a:gd name="T30" fmla="*/ 1366 w 1460"/>
                    <a:gd name="T31" fmla="*/ 295 h 306"/>
                    <a:gd name="T32" fmla="*/ 1338 w 1460"/>
                    <a:gd name="T33" fmla="*/ 303 h 306"/>
                    <a:gd name="T34" fmla="*/ 1307 w 1460"/>
                    <a:gd name="T35" fmla="*/ 306 h 306"/>
                    <a:gd name="T36" fmla="*/ 153 w 1460"/>
                    <a:gd name="T37" fmla="*/ 306 h 306"/>
                    <a:gd name="T38" fmla="*/ 122 w 1460"/>
                    <a:gd name="T39" fmla="*/ 303 h 306"/>
                    <a:gd name="T40" fmla="*/ 93 w 1460"/>
                    <a:gd name="T41" fmla="*/ 295 h 306"/>
                    <a:gd name="T42" fmla="*/ 67 w 1460"/>
                    <a:gd name="T43" fmla="*/ 280 h 306"/>
                    <a:gd name="T44" fmla="*/ 44 w 1460"/>
                    <a:gd name="T45" fmla="*/ 262 h 306"/>
                    <a:gd name="T46" fmla="*/ 25 w 1460"/>
                    <a:gd name="T47" fmla="*/ 239 h 306"/>
                    <a:gd name="T48" fmla="*/ 11 w 1460"/>
                    <a:gd name="T49" fmla="*/ 213 h 306"/>
                    <a:gd name="T50" fmla="*/ 3 w 1460"/>
                    <a:gd name="T51" fmla="*/ 184 h 306"/>
                    <a:gd name="T52" fmla="*/ 0 w 1460"/>
                    <a:gd name="T53" fmla="*/ 153 h 306"/>
                    <a:gd name="T54" fmla="*/ 3 w 1460"/>
                    <a:gd name="T55" fmla="*/ 122 h 306"/>
                    <a:gd name="T56" fmla="*/ 11 w 1460"/>
                    <a:gd name="T57" fmla="*/ 94 h 306"/>
                    <a:gd name="T58" fmla="*/ 25 w 1460"/>
                    <a:gd name="T59" fmla="*/ 67 h 306"/>
                    <a:gd name="T60" fmla="*/ 44 w 1460"/>
                    <a:gd name="T61" fmla="*/ 45 h 306"/>
                    <a:gd name="T62" fmla="*/ 67 w 1460"/>
                    <a:gd name="T63" fmla="*/ 26 h 306"/>
                    <a:gd name="T64" fmla="*/ 93 w 1460"/>
                    <a:gd name="T65" fmla="*/ 12 h 306"/>
                    <a:gd name="T66" fmla="*/ 122 w 1460"/>
                    <a:gd name="T67" fmla="*/ 3 h 306"/>
                    <a:gd name="T68" fmla="*/ 153 w 1460"/>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0" h="306">
                      <a:moveTo>
                        <a:pt x="153" y="0"/>
                      </a:moveTo>
                      <a:lnTo>
                        <a:pt x="1307" y="0"/>
                      </a:lnTo>
                      <a:lnTo>
                        <a:pt x="1338" y="3"/>
                      </a:lnTo>
                      <a:lnTo>
                        <a:pt x="1366" y="12"/>
                      </a:lnTo>
                      <a:lnTo>
                        <a:pt x="1393" y="26"/>
                      </a:lnTo>
                      <a:lnTo>
                        <a:pt x="1415" y="45"/>
                      </a:lnTo>
                      <a:lnTo>
                        <a:pt x="1435" y="67"/>
                      </a:lnTo>
                      <a:lnTo>
                        <a:pt x="1448" y="94"/>
                      </a:lnTo>
                      <a:lnTo>
                        <a:pt x="1457" y="122"/>
                      </a:lnTo>
                      <a:lnTo>
                        <a:pt x="1460" y="153"/>
                      </a:lnTo>
                      <a:lnTo>
                        <a:pt x="1457" y="184"/>
                      </a:lnTo>
                      <a:lnTo>
                        <a:pt x="1448" y="213"/>
                      </a:lnTo>
                      <a:lnTo>
                        <a:pt x="1435" y="239"/>
                      </a:lnTo>
                      <a:lnTo>
                        <a:pt x="1415" y="262"/>
                      </a:lnTo>
                      <a:lnTo>
                        <a:pt x="1393" y="280"/>
                      </a:lnTo>
                      <a:lnTo>
                        <a:pt x="1366" y="295"/>
                      </a:lnTo>
                      <a:lnTo>
                        <a:pt x="1338" y="303"/>
                      </a:lnTo>
                      <a:lnTo>
                        <a:pt x="1307" y="306"/>
                      </a:lnTo>
                      <a:lnTo>
                        <a:pt x="153" y="306"/>
                      </a:lnTo>
                      <a:lnTo>
                        <a:pt x="122" y="303"/>
                      </a:lnTo>
                      <a:lnTo>
                        <a:pt x="93" y="295"/>
                      </a:lnTo>
                      <a:lnTo>
                        <a:pt x="67" y="280"/>
                      </a:lnTo>
                      <a:lnTo>
                        <a:pt x="44" y="262"/>
                      </a:lnTo>
                      <a:lnTo>
                        <a:pt x="25" y="239"/>
                      </a:lnTo>
                      <a:lnTo>
                        <a:pt x="11" y="213"/>
                      </a:lnTo>
                      <a:lnTo>
                        <a:pt x="3" y="184"/>
                      </a:lnTo>
                      <a:lnTo>
                        <a:pt x="0" y="153"/>
                      </a:lnTo>
                      <a:lnTo>
                        <a:pt x="3" y="122"/>
                      </a:lnTo>
                      <a:lnTo>
                        <a:pt x="11" y="94"/>
                      </a:lnTo>
                      <a:lnTo>
                        <a:pt x="25" y="67"/>
                      </a:lnTo>
                      <a:lnTo>
                        <a:pt x="44" y="45"/>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8" name="Freeform 57">
                  <a:extLst>
                    <a:ext uri="{FF2B5EF4-FFF2-40B4-BE49-F238E27FC236}">
                      <a16:creationId xmlns="" xmlns:a16="http://schemas.microsoft.com/office/drawing/2014/main" id="{8EBADE60-A067-733B-3C04-A70918EA4F3B}"/>
                    </a:ext>
                  </a:extLst>
                </p:cNvPr>
                <p:cNvSpPr>
                  <a:spLocks/>
                </p:cNvSpPr>
                <p:nvPr/>
              </p:nvSpPr>
              <p:spPr bwMode="auto">
                <a:xfrm>
                  <a:off x="8396288" y="3683000"/>
                  <a:ext cx="139700" cy="49213"/>
                </a:xfrm>
                <a:custGeom>
                  <a:avLst/>
                  <a:gdLst>
                    <a:gd name="T0" fmla="*/ 153 w 884"/>
                    <a:gd name="T1" fmla="*/ 0 h 306"/>
                    <a:gd name="T2" fmla="*/ 730 w 884"/>
                    <a:gd name="T3" fmla="*/ 0 h 306"/>
                    <a:gd name="T4" fmla="*/ 761 w 884"/>
                    <a:gd name="T5" fmla="*/ 3 h 306"/>
                    <a:gd name="T6" fmla="*/ 790 w 884"/>
                    <a:gd name="T7" fmla="*/ 12 h 306"/>
                    <a:gd name="T8" fmla="*/ 817 w 884"/>
                    <a:gd name="T9" fmla="*/ 26 h 306"/>
                    <a:gd name="T10" fmla="*/ 839 w 884"/>
                    <a:gd name="T11" fmla="*/ 44 h 306"/>
                    <a:gd name="T12" fmla="*/ 858 w 884"/>
                    <a:gd name="T13" fmla="*/ 68 h 306"/>
                    <a:gd name="T14" fmla="*/ 872 w 884"/>
                    <a:gd name="T15" fmla="*/ 93 h 306"/>
                    <a:gd name="T16" fmla="*/ 880 w 884"/>
                    <a:gd name="T17" fmla="*/ 122 h 306"/>
                    <a:gd name="T18" fmla="*/ 884 w 884"/>
                    <a:gd name="T19" fmla="*/ 153 h 306"/>
                    <a:gd name="T20" fmla="*/ 880 w 884"/>
                    <a:gd name="T21" fmla="*/ 184 h 306"/>
                    <a:gd name="T22" fmla="*/ 872 w 884"/>
                    <a:gd name="T23" fmla="*/ 213 h 306"/>
                    <a:gd name="T24" fmla="*/ 858 w 884"/>
                    <a:gd name="T25" fmla="*/ 238 h 306"/>
                    <a:gd name="T26" fmla="*/ 839 w 884"/>
                    <a:gd name="T27" fmla="*/ 261 h 306"/>
                    <a:gd name="T28" fmla="*/ 817 w 884"/>
                    <a:gd name="T29" fmla="*/ 279 h 306"/>
                    <a:gd name="T30" fmla="*/ 790 w 884"/>
                    <a:gd name="T31" fmla="*/ 294 h 306"/>
                    <a:gd name="T32" fmla="*/ 761 w 884"/>
                    <a:gd name="T33" fmla="*/ 302 h 306"/>
                    <a:gd name="T34" fmla="*/ 730 w 884"/>
                    <a:gd name="T35" fmla="*/ 306 h 306"/>
                    <a:gd name="T36" fmla="*/ 153 w 884"/>
                    <a:gd name="T37" fmla="*/ 306 h 306"/>
                    <a:gd name="T38" fmla="*/ 122 w 884"/>
                    <a:gd name="T39" fmla="*/ 302 h 306"/>
                    <a:gd name="T40" fmla="*/ 93 w 884"/>
                    <a:gd name="T41" fmla="*/ 294 h 306"/>
                    <a:gd name="T42" fmla="*/ 67 w 884"/>
                    <a:gd name="T43" fmla="*/ 279 h 306"/>
                    <a:gd name="T44" fmla="*/ 44 w 884"/>
                    <a:gd name="T45" fmla="*/ 261 h 306"/>
                    <a:gd name="T46" fmla="*/ 25 w 884"/>
                    <a:gd name="T47" fmla="*/ 238 h 306"/>
                    <a:gd name="T48" fmla="*/ 11 w 884"/>
                    <a:gd name="T49" fmla="*/ 213 h 306"/>
                    <a:gd name="T50" fmla="*/ 3 w 884"/>
                    <a:gd name="T51" fmla="*/ 184 h 306"/>
                    <a:gd name="T52" fmla="*/ 0 w 884"/>
                    <a:gd name="T53" fmla="*/ 153 h 306"/>
                    <a:gd name="T54" fmla="*/ 3 w 884"/>
                    <a:gd name="T55" fmla="*/ 122 h 306"/>
                    <a:gd name="T56" fmla="*/ 11 w 884"/>
                    <a:gd name="T57" fmla="*/ 93 h 306"/>
                    <a:gd name="T58" fmla="*/ 25 w 884"/>
                    <a:gd name="T59" fmla="*/ 68 h 306"/>
                    <a:gd name="T60" fmla="*/ 44 w 884"/>
                    <a:gd name="T61" fmla="*/ 44 h 306"/>
                    <a:gd name="T62" fmla="*/ 67 w 884"/>
                    <a:gd name="T63" fmla="*/ 26 h 306"/>
                    <a:gd name="T64" fmla="*/ 93 w 884"/>
                    <a:gd name="T65" fmla="*/ 12 h 306"/>
                    <a:gd name="T66" fmla="*/ 122 w 884"/>
                    <a:gd name="T67" fmla="*/ 3 h 306"/>
                    <a:gd name="T68" fmla="*/ 153 w 884"/>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4" h="306">
                      <a:moveTo>
                        <a:pt x="153" y="0"/>
                      </a:moveTo>
                      <a:lnTo>
                        <a:pt x="730" y="0"/>
                      </a:lnTo>
                      <a:lnTo>
                        <a:pt x="761" y="3"/>
                      </a:lnTo>
                      <a:lnTo>
                        <a:pt x="790" y="12"/>
                      </a:lnTo>
                      <a:lnTo>
                        <a:pt x="817" y="26"/>
                      </a:lnTo>
                      <a:lnTo>
                        <a:pt x="839" y="44"/>
                      </a:lnTo>
                      <a:lnTo>
                        <a:pt x="858" y="68"/>
                      </a:lnTo>
                      <a:lnTo>
                        <a:pt x="872" y="93"/>
                      </a:lnTo>
                      <a:lnTo>
                        <a:pt x="880" y="122"/>
                      </a:lnTo>
                      <a:lnTo>
                        <a:pt x="884" y="153"/>
                      </a:lnTo>
                      <a:lnTo>
                        <a:pt x="880" y="184"/>
                      </a:lnTo>
                      <a:lnTo>
                        <a:pt x="872" y="213"/>
                      </a:lnTo>
                      <a:lnTo>
                        <a:pt x="858" y="238"/>
                      </a:lnTo>
                      <a:lnTo>
                        <a:pt x="839" y="261"/>
                      </a:lnTo>
                      <a:lnTo>
                        <a:pt x="817" y="279"/>
                      </a:lnTo>
                      <a:lnTo>
                        <a:pt x="790" y="294"/>
                      </a:lnTo>
                      <a:lnTo>
                        <a:pt x="761" y="302"/>
                      </a:lnTo>
                      <a:lnTo>
                        <a:pt x="730" y="306"/>
                      </a:lnTo>
                      <a:lnTo>
                        <a:pt x="153" y="306"/>
                      </a:lnTo>
                      <a:lnTo>
                        <a:pt x="122" y="302"/>
                      </a:lnTo>
                      <a:lnTo>
                        <a:pt x="93" y="294"/>
                      </a:lnTo>
                      <a:lnTo>
                        <a:pt x="67" y="279"/>
                      </a:lnTo>
                      <a:lnTo>
                        <a:pt x="44" y="261"/>
                      </a:lnTo>
                      <a:lnTo>
                        <a:pt x="25" y="238"/>
                      </a:lnTo>
                      <a:lnTo>
                        <a:pt x="11" y="213"/>
                      </a:lnTo>
                      <a:lnTo>
                        <a:pt x="3" y="184"/>
                      </a:lnTo>
                      <a:lnTo>
                        <a:pt x="0" y="153"/>
                      </a:lnTo>
                      <a:lnTo>
                        <a:pt x="3" y="122"/>
                      </a:lnTo>
                      <a:lnTo>
                        <a:pt x="11" y="93"/>
                      </a:lnTo>
                      <a:lnTo>
                        <a:pt x="25" y="68"/>
                      </a:lnTo>
                      <a:lnTo>
                        <a:pt x="44" y="44"/>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9" name="Freeform 58">
                  <a:extLst>
                    <a:ext uri="{FF2B5EF4-FFF2-40B4-BE49-F238E27FC236}">
                      <a16:creationId xmlns="" xmlns:a16="http://schemas.microsoft.com/office/drawing/2014/main" id="{8CC684B8-1F02-1F28-7825-82E71336EFC0}"/>
                    </a:ext>
                  </a:extLst>
                </p:cNvPr>
                <p:cNvSpPr>
                  <a:spLocks/>
                </p:cNvSpPr>
                <p:nvPr/>
              </p:nvSpPr>
              <p:spPr bwMode="auto">
                <a:xfrm>
                  <a:off x="8347436" y="2896281"/>
                  <a:ext cx="414338" cy="533400"/>
                </a:xfrm>
                <a:custGeom>
                  <a:avLst/>
                  <a:gdLst>
                    <a:gd name="T0" fmla="*/ 154 w 2616"/>
                    <a:gd name="T1" fmla="*/ 0 h 3365"/>
                    <a:gd name="T2" fmla="*/ 2461 w 2616"/>
                    <a:gd name="T3" fmla="*/ 0 h 3365"/>
                    <a:gd name="T4" fmla="*/ 2492 w 2616"/>
                    <a:gd name="T5" fmla="*/ 3 h 3365"/>
                    <a:gd name="T6" fmla="*/ 2521 w 2616"/>
                    <a:gd name="T7" fmla="*/ 12 h 3365"/>
                    <a:gd name="T8" fmla="*/ 2548 w 2616"/>
                    <a:gd name="T9" fmla="*/ 26 h 3365"/>
                    <a:gd name="T10" fmla="*/ 2570 w 2616"/>
                    <a:gd name="T11" fmla="*/ 44 h 3365"/>
                    <a:gd name="T12" fmla="*/ 2589 w 2616"/>
                    <a:gd name="T13" fmla="*/ 68 h 3365"/>
                    <a:gd name="T14" fmla="*/ 2603 w 2616"/>
                    <a:gd name="T15" fmla="*/ 93 h 3365"/>
                    <a:gd name="T16" fmla="*/ 2613 w 2616"/>
                    <a:gd name="T17" fmla="*/ 122 h 3365"/>
                    <a:gd name="T18" fmla="*/ 2616 w 2616"/>
                    <a:gd name="T19" fmla="*/ 152 h 3365"/>
                    <a:gd name="T20" fmla="*/ 2616 w 2616"/>
                    <a:gd name="T21" fmla="*/ 380 h 3365"/>
                    <a:gd name="T22" fmla="*/ 2308 w 2616"/>
                    <a:gd name="T23" fmla="*/ 911 h 3365"/>
                    <a:gd name="T24" fmla="*/ 2308 w 2616"/>
                    <a:gd name="T25" fmla="*/ 306 h 3365"/>
                    <a:gd name="T26" fmla="*/ 308 w 2616"/>
                    <a:gd name="T27" fmla="*/ 306 h 3365"/>
                    <a:gd name="T28" fmla="*/ 308 w 2616"/>
                    <a:gd name="T29" fmla="*/ 3058 h 3365"/>
                    <a:gd name="T30" fmla="*/ 2308 w 2616"/>
                    <a:gd name="T31" fmla="*/ 3058 h 3365"/>
                    <a:gd name="T32" fmla="*/ 2308 w 2616"/>
                    <a:gd name="T33" fmla="*/ 2678 h 3365"/>
                    <a:gd name="T34" fmla="*/ 2469 w 2616"/>
                    <a:gd name="T35" fmla="*/ 2572 h 3365"/>
                    <a:gd name="T36" fmla="*/ 2498 w 2616"/>
                    <a:gd name="T37" fmla="*/ 2550 h 3365"/>
                    <a:gd name="T38" fmla="*/ 2522 w 2616"/>
                    <a:gd name="T39" fmla="*/ 2524 h 3365"/>
                    <a:gd name="T40" fmla="*/ 2542 w 2616"/>
                    <a:gd name="T41" fmla="*/ 2495 h 3365"/>
                    <a:gd name="T42" fmla="*/ 2616 w 2616"/>
                    <a:gd name="T43" fmla="*/ 2369 h 3365"/>
                    <a:gd name="T44" fmla="*/ 2616 w 2616"/>
                    <a:gd name="T45" fmla="*/ 3212 h 3365"/>
                    <a:gd name="T46" fmla="*/ 2613 w 2616"/>
                    <a:gd name="T47" fmla="*/ 3242 h 3365"/>
                    <a:gd name="T48" fmla="*/ 2603 w 2616"/>
                    <a:gd name="T49" fmla="*/ 3271 h 3365"/>
                    <a:gd name="T50" fmla="*/ 2589 w 2616"/>
                    <a:gd name="T51" fmla="*/ 3297 h 3365"/>
                    <a:gd name="T52" fmla="*/ 2570 w 2616"/>
                    <a:gd name="T53" fmla="*/ 3320 h 3365"/>
                    <a:gd name="T54" fmla="*/ 2548 w 2616"/>
                    <a:gd name="T55" fmla="*/ 3339 h 3365"/>
                    <a:gd name="T56" fmla="*/ 2521 w 2616"/>
                    <a:gd name="T57" fmla="*/ 3352 h 3365"/>
                    <a:gd name="T58" fmla="*/ 2492 w 2616"/>
                    <a:gd name="T59" fmla="*/ 3362 h 3365"/>
                    <a:gd name="T60" fmla="*/ 2461 w 2616"/>
                    <a:gd name="T61" fmla="*/ 3365 h 3365"/>
                    <a:gd name="T62" fmla="*/ 154 w 2616"/>
                    <a:gd name="T63" fmla="*/ 3365 h 3365"/>
                    <a:gd name="T64" fmla="*/ 123 w 2616"/>
                    <a:gd name="T65" fmla="*/ 3362 h 3365"/>
                    <a:gd name="T66" fmla="*/ 95 w 2616"/>
                    <a:gd name="T67" fmla="*/ 3352 h 3365"/>
                    <a:gd name="T68" fmla="*/ 68 w 2616"/>
                    <a:gd name="T69" fmla="*/ 3339 h 3365"/>
                    <a:gd name="T70" fmla="*/ 46 w 2616"/>
                    <a:gd name="T71" fmla="*/ 3320 h 3365"/>
                    <a:gd name="T72" fmla="*/ 27 w 2616"/>
                    <a:gd name="T73" fmla="*/ 3297 h 3365"/>
                    <a:gd name="T74" fmla="*/ 13 w 2616"/>
                    <a:gd name="T75" fmla="*/ 3271 h 3365"/>
                    <a:gd name="T76" fmla="*/ 3 w 2616"/>
                    <a:gd name="T77" fmla="*/ 3242 h 3365"/>
                    <a:gd name="T78" fmla="*/ 0 w 2616"/>
                    <a:gd name="T79" fmla="*/ 3212 h 3365"/>
                    <a:gd name="T80" fmla="*/ 0 w 2616"/>
                    <a:gd name="T81" fmla="*/ 152 h 3365"/>
                    <a:gd name="T82" fmla="*/ 3 w 2616"/>
                    <a:gd name="T83" fmla="*/ 122 h 3365"/>
                    <a:gd name="T84" fmla="*/ 13 w 2616"/>
                    <a:gd name="T85" fmla="*/ 93 h 3365"/>
                    <a:gd name="T86" fmla="*/ 27 w 2616"/>
                    <a:gd name="T87" fmla="*/ 68 h 3365"/>
                    <a:gd name="T88" fmla="*/ 46 w 2616"/>
                    <a:gd name="T89" fmla="*/ 44 h 3365"/>
                    <a:gd name="T90" fmla="*/ 68 w 2616"/>
                    <a:gd name="T91" fmla="*/ 26 h 3365"/>
                    <a:gd name="T92" fmla="*/ 95 w 2616"/>
                    <a:gd name="T93" fmla="*/ 12 h 3365"/>
                    <a:gd name="T94" fmla="*/ 123 w 2616"/>
                    <a:gd name="T95" fmla="*/ 3 h 3365"/>
                    <a:gd name="T96" fmla="*/ 154 w 2616"/>
                    <a:gd name="T97" fmla="*/ 0 h 3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6" h="3365">
                      <a:moveTo>
                        <a:pt x="154" y="0"/>
                      </a:moveTo>
                      <a:lnTo>
                        <a:pt x="2461" y="0"/>
                      </a:lnTo>
                      <a:lnTo>
                        <a:pt x="2492" y="3"/>
                      </a:lnTo>
                      <a:lnTo>
                        <a:pt x="2521" y="12"/>
                      </a:lnTo>
                      <a:lnTo>
                        <a:pt x="2548" y="26"/>
                      </a:lnTo>
                      <a:lnTo>
                        <a:pt x="2570" y="44"/>
                      </a:lnTo>
                      <a:lnTo>
                        <a:pt x="2589" y="68"/>
                      </a:lnTo>
                      <a:lnTo>
                        <a:pt x="2603" y="93"/>
                      </a:lnTo>
                      <a:lnTo>
                        <a:pt x="2613" y="122"/>
                      </a:lnTo>
                      <a:lnTo>
                        <a:pt x="2616" y="152"/>
                      </a:lnTo>
                      <a:lnTo>
                        <a:pt x="2616" y="380"/>
                      </a:lnTo>
                      <a:lnTo>
                        <a:pt x="2308" y="911"/>
                      </a:lnTo>
                      <a:lnTo>
                        <a:pt x="2308" y="306"/>
                      </a:lnTo>
                      <a:lnTo>
                        <a:pt x="308" y="306"/>
                      </a:lnTo>
                      <a:lnTo>
                        <a:pt x="308" y="3058"/>
                      </a:lnTo>
                      <a:lnTo>
                        <a:pt x="2308" y="3058"/>
                      </a:lnTo>
                      <a:lnTo>
                        <a:pt x="2308" y="2678"/>
                      </a:lnTo>
                      <a:lnTo>
                        <a:pt x="2469" y="2572"/>
                      </a:lnTo>
                      <a:lnTo>
                        <a:pt x="2498" y="2550"/>
                      </a:lnTo>
                      <a:lnTo>
                        <a:pt x="2522" y="2524"/>
                      </a:lnTo>
                      <a:lnTo>
                        <a:pt x="2542" y="2495"/>
                      </a:lnTo>
                      <a:lnTo>
                        <a:pt x="2616" y="2369"/>
                      </a:lnTo>
                      <a:lnTo>
                        <a:pt x="2616" y="3212"/>
                      </a:lnTo>
                      <a:lnTo>
                        <a:pt x="2613" y="3242"/>
                      </a:lnTo>
                      <a:lnTo>
                        <a:pt x="2603" y="3271"/>
                      </a:lnTo>
                      <a:lnTo>
                        <a:pt x="2589" y="3297"/>
                      </a:lnTo>
                      <a:lnTo>
                        <a:pt x="2570" y="3320"/>
                      </a:lnTo>
                      <a:lnTo>
                        <a:pt x="2548" y="3339"/>
                      </a:lnTo>
                      <a:lnTo>
                        <a:pt x="2521" y="3352"/>
                      </a:lnTo>
                      <a:lnTo>
                        <a:pt x="2492" y="3362"/>
                      </a:lnTo>
                      <a:lnTo>
                        <a:pt x="2461" y="3365"/>
                      </a:lnTo>
                      <a:lnTo>
                        <a:pt x="154" y="3365"/>
                      </a:lnTo>
                      <a:lnTo>
                        <a:pt x="123" y="3362"/>
                      </a:lnTo>
                      <a:lnTo>
                        <a:pt x="95" y="3352"/>
                      </a:lnTo>
                      <a:lnTo>
                        <a:pt x="68" y="3339"/>
                      </a:lnTo>
                      <a:lnTo>
                        <a:pt x="46" y="3320"/>
                      </a:lnTo>
                      <a:lnTo>
                        <a:pt x="27" y="3297"/>
                      </a:lnTo>
                      <a:lnTo>
                        <a:pt x="13" y="3271"/>
                      </a:lnTo>
                      <a:lnTo>
                        <a:pt x="3" y="3242"/>
                      </a:lnTo>
                      <a:lnTo>
                        <a:pt x="0" y="3212"/>
                      </a:lnTo>
                      <a:lnTo>
                        <a:pt x="0" y="152"/>
                      </a:lnTo>
                      <a:lnTo>
                        <a:pt x="3" y="122"/>
                      </a:lnTo>
                      <a:lnTo>
                        <a:pt x="13" y="93"/>
                      </a:lnTo>
                      <a:lnTo>
                        <a:pt x="27" y="68"/>
                      </a:lnTo>
                      <a:lnTo>
                        <a:pt x="46" y="44"/>
                      </a:lnTo>
                      <a:lnTo>
                        <a:pt x="68" y="26"/>
                      </a:lnTo>
                      <a:lnTo>
                        <a:pt x="95" y="12"/>
                      </a:lnTo>
                      <a:lnTo>
                        <a:pt x="123" y="3"/>
                      </a:lnTo>
                      <a:lnTo>
                        <a:pt x="1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0" name="Freeform 59">
                  <a:extLst>
                    <a:ext uri="{FF2B5EF4-FFF2-40B4-BE49-F238E27FC236}">
                      <a16:creationId xmlns="" xmlns:a16="http://schemas.microsoft.com/office/drawing/2014/main" id="{A7512DEA-0D98-F0E0-DAB6-395F6F5625D1}"/>
                    </a:ext>
                  </a:extLst>
                </p:cNvPr>
                <p:cNvSpPr>
                  <a:spLocks noEditPoints="1"/>
                </p:cNvSpPr>
                <p:nvPr/>
              </p:nvSpPr>
              <p:spPr bwMode="auto">
                <a:xfrm>
                  <a:off x="8583613" y="3465513"/>
                  <a:ext cx="257175" cy="382588"/>
                </a:xfrm>
                <a:custGeom>
                  <a:avLst/>
                  <a:gdLst>
                    <a:gd name="T0" fmla="*/ 133 w 1617"/>
                    <a:gd name="T1" fmla="*/ 2031 h 2411"/>
                    <a:gd name="T2" fmla="*/ 226 w 1617"/>
                    <a:gd name="T3" fmla="*/ 2075 h 2411"/>
                    <a:gd name="T4" fmla="*/ 312 w 1617"/>
                    <a:gd name="T5" fmla="*/ 2134 h 2411"/>
                    <a:gd name="T6" fmla="*/ 445 w 1617"/>
                    <a:gd name="T7" fmla="*/ 2014 h 2411"/>
                    <a:gd name="T8" fmla="*/ 395 w 1617"/>
                    <a:gd name="T9" fmla="*/ 1968 h 2411"/>
                    <a:gd name="T10" fmla="*/ 319 w 1617"/>
                    <a:gd name="T11" fmla="*/ 1916 h 2411"/>
                    <a:gd name="T12" fmla="*/ 249 w 1617"/>
                    <a:gd name="T13" fmla="*/ 1881 h 2411"/>
                    <a:gd name="T14" fmla="*/ 190 w 1617"/>
                    <a:gd name="T15" fmla="*/ 1861 h 2411"/>
                    <a:gd name="T16" fmla="*/ 143 w 1617"/>
                    <a:gd name="T17" fmla="*/ 1851 h 2411"/>
                    <a:gd name="T18" fmla="*/ 1136 w 1617"/>
                    <a:gd name="T19" fmla="*/ 0 h 2411"/>
                    <a:gd name="T20" fmla="*/ 1192 w 1617"/>
                    <a:gd name="T21" fmla="*/ 8 h 2411"/>
                    <a:gd name="T22" fmla="*/ 1260 w 1617"/>
                    <a:gd name="T23" fmla="*/ 26 h 2411"/>
                    <a:gd name="T24" fmla="*/ 1340 w 1617"/>
                    <a:gd name="T25" fmla="*/ 59 h 2411"/>
                    <a:gd name="T26" fmla="*/ 1429 w 1617"/>
                    <a:gd name="T27" fmla="*/ 110 h 2411"/>
                    <a:gd name="T28" fmla="*/ 1502 w 1617"/>
                    <a:gd name="T29" fmla="*/ 166 h 2411"/>
                    <a:gd name="T30" fmla="*/ 1553 w 1617"/>
                    <a:gd name="T31" fmla="*/ 219 h 2411"/>
                    <a:gd name="T32" fmla="*/ 1586 w 1617"/>
                    <a:gd name="T33" fmla="*/ 266 h 2411"/>
                    <a:gd name="T34" fmla="*/ 1605 w 1617"/>
                    <a:gd name="T35" fmla="*/ 303 h 2411"/>
                    <a:gd name="T36" fmla="*/ 1613 w 1617"/>
                    <a:gd name="T37" fmla="*/ 326 h 2411"/>
                    <a:gd name="T38" fmla="*/ 1617 w 1617"/>
                    <a:gd name="T39" fmla="*/ 351 h 2411"/>
                    <a:gd name="T40" fmla="*/ 1606 w 1617"/>
                    <a:gd name="T41" fmla="*/ 386 h 2411"/>
                    <a:gd name="T42" fmla="*/ 635 w 1617"/>
                    <a:gd name="T43" fmla="*/ 2056 h 2411"/>
                    <a:gd name="T44" fmla="*/ 118 w 1617"/>
                    <a:gd name="T45" fmla="*/ 2398 h 2411"/>
                    <a:gd name="T46" fmla="*/ 78 w 1617"/>
                    <a:gd name="T47" fmla="*/ 2411 h 2411"/>
                    <a:gd name="T48" fmla="*/ 37 w 1617"/>
                    <a:gd name="T49" fmla="*/ 2400 h 2411"/>
                    <a:gd name="T50" fmla="*/ 12 w 1617"/>
                    <a:gd name="T51" fmla="*/ 2378 h 2411"/>
                    <a:gd name="T52" fmla="*/ 0 w 1617"/>
                    <a:gd name="T53" fmla="*/ 2346 h 2411"/>
                    <a:gd name="T54" fmla="*/ 35 w 1617"/>
                    <a:gd name="T55" fmla="*/ 1732 h 2411"/>
                    <a:gd name="T56" fmla="*/ 45 w 1617"/>
                    <a:gd name="T57" fmla="*/ 1699 h 2411"/>
                    <a:gd name="T58" fmla="*/ 1018 w 1617"/>
                    <a:gd name="T59" fmla="*/ 28 h 2411"/>
                    <a:gd name="T60" fmla="*/ 1051 w 1617"/>
                    <a:gd name="T61" fmla="*/ 8 h 2411"/>
                    <a:gd name="T62" fmla="*/ 1064 w 1617"/>
                    <a:gd name="T63" fmla="*/ 5 h 2411"/>
                    <a:gd name="T64" fmla="*/ 1093 w 1617"/>
                    <a:gd name="T65" fmla="*/ 0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7" h="2411">
                      <a:moveTo>
                        <a:pt x="143" y="1851"/>
                      </a:moveTo>
                      <a:lnTo>
                        <a:pt x="133" y="2031"/>
                      </a:lnTo>
                      <a:lnTo>
                        <a:pt x="179" y="2051"/>
                      </a:lnTo>
                      <a:lnTo>
                        <a:pt x="226" y="2075"/>
                      </a:lnTo>
                      <a:lnTo>
                        <a:pt x="271" y="2103"/>
                      </a:lnTo>
                      <a:lnTo>
                        <a:pt x="312" y="2134"/>
                      </a:lnTo>
                      <a:lnTo>
                        <a:pt x="462" y="2034"/>
                      </a:lnTo>
                      <a:lnTo>
                        <a:pt x="445" y="2014"/>
                      </a:lnTo>
                      <a:lnTo>
                        <a:pt x="423" y="1992"/>
                      </a:lnTo>
                      <a:lnTo>
                        <a:pt x="395" y="1968"/>
                      </a:lnTo>
                      <a:lnTo>
                        <a:pt x="360" y="1942"/>
                      </a:lnTo>
                      <a:lnTo>
                        <a:pt x="319" y="1916"/>
                      </a:lnTo>
                      <a:lnTo>
                        <a:pt x="283" y="1897"/>
                      </a:lnTo>
                      <a:lnTo>
                        <a:pt x="249" y="1881"/>
                      </a:lnTo>
                      <a:lnTo>
                        <a:pt x="218" y="1869"/>
                      </a:lnTo>
                      <a:lnTo>
                        <a:pt x="190" y="1861"/>
                      </a:lnTo>
                      <a:lnTo>
                        <a:pt x="166" y="1855"/>
                      </a:lnTo>
                      <a:lnTo>
                        <a:pt x="143" y="1851"/>
                      </a:lnTo>
                      <a:close/>
                      <a:moveTo>
                        <a:pt x="1112" y="0"/>
                      </a:moveTo>
                      <a:lnTo>
                        <a:pt x="1136" y="0"/>
                      </a:lnTo>
                      <a:lnTo>
                        <a:pt x="1162" y="3"/>
                      </a:lnTo>
                      <a:lnTo>
                        <a:pt x="1192" y="8"/>
                      </a:lnTo>
                      <a:lnTo>
                        <a:pt x="1224" y="15"/>
                      </a:lnTo>
                      <a:lnTo>
                        <a:pt x="1260" y="26"/>
                      </a:lnTo>
                      <a:lnTo>
                        <a:pt x="1299" y="41"/>
                      </a:lnTo>
                      <a:lnTo>
                        <a:pt x="1340" y="59"/>
                      </a:lnTo>
                      <a:lnTo>
                        <a:pt x="1384" y="83"/>
                      </a:lnTo>
                      <a:lnTo>
                        <a:pt x="1429" y="110"/>
                      </a:lnTo>
                      <a:lnTo>
                        <a:pt x="1469" y="139"/>
                      </a:lnTo>
                      <a:lnTo>
                        <a:pt x="1502" y="166"/>
                      </a:lnTo>
                      <a:lnTo>
                        <a:pt x="1529" y="194"/>
                      </a:lnTo>
                      <a:lnTo>
                        <a:pt x="1553" y="219"/>
                      </a:lnTo>
                      <a:lnTo>
                        <a:pt x="1571" y="244"/>
                      </a:lnTo>
                      <a:lnTo>
                        <a:pt x="1586" y="266"/>
                      </a:lnTo>
                      <a:lnTo>
                        <a:pt x="1596" y="286"/>
                      </a:lnTo>
                      <a:lnTo>
                        <a:pt x="1605" y="303"/>
                      </a:lnTo>
                      <a:lnTo>
                        <a:pt x="1610" y="317"/>
                      </a:lnTo>
                      <a:lnTo>
                        <a:pt x="1613" y="326"/>
                      </a:lnTo>
                      <a:lnTo>
                        <a:pt x="1614" y="331"/>
                      </a:lnTo>
                      <a:lnTo>
                        <a:pt x="1617" y="351"/>
                      </a:lnTo>
                      <a:lnTo>
                        <a:pt x="1613" y="370"/>
                      </a:lnTo>
                      <a:lnTo>
                        <a:pt x="1606" y="386"/>
                      </a:lnTo>
                      <a:lnTo>
                        <a:pt x="644" y="2043"/>
                      </a:lnTo>
                      <a:lnTo>
                        <a:pt x="635" y="2056"/>
                      </a:lnTo>
                      <a:lnTo>
                        <a:pt x="621" y="2068"/>
                      </a:lnTo>
                      <a:lnTo>
                        <a:pt x="118" y="2398"/>
                      </a:lnTo>
                      <a:lnTo>
                        <a:pt x="99" y="2407"/>
                      </a:lnTo>
                      <a:lnTo>
                        <a:pt x="78" y="2411"/>
                      </a:lnTo>
                      <a:lnTo>
                        <a:pt x="57" y="2409"/>
                      </a:lnTo>
                      <a:lnTo>
                        <a:pt x="37" y="2400"/>
                      </a:lnTo>
                      <a:lnTo>
                        <a:pt x="23" y="2391"/>
                      </a:lnTo>
                      <a:lnTo>
                        <a:pt x="12" y="2378"/>
                      </a:lnTo>
                      <a:lnTo>
                        <a:pt x="5" y="2363"/>
                      </a:lnTo>
                      <a:lnTo>
                        <a:pt x="0" y="2346"/>
                      </a:lnTo>
                      <a:lnTo>
                        <a:pt x="0" y="2329"/>
                      </a:lnTo>
                      <a:lnTo>
                        <a:pt x="35" y="1732"/>
                      </a:lnTo>
                      <a:lnTo>
                        <a:pt x="38" y="1715"/>
                      </a:lnTo>
                      <a:lnTo>
                        <a:pt x="45" y="1699"/>
                      </a:lnTo>
                      <a:lnTo>
                        <a:pt x="1007" y="43"/>
                      </a:lnTo>
                      <a:lnTo>
                        <a:pt x="1018" y="28"/>
                      </a:lnTo>
                      <a:lnTo>
                        <a:pt x="1033" y="16"/>
                      </a:lnTo>
                      <a:lnTo>
                        <a:pt x="1051" y="8"/>
                      </a:lnTo>
                      <a:lnTo>
                        <a:pt x="1055" y="7"/>
                      </a:lnTo>
                      <a:lnTo>
                        <a:pt x="1064" y="5"/>
                      </a:lnTo>
                      <a:lnTo>
                        <a:pt x="1077" y="3"/>
                      </a:lnTo>
                      <a:lnTo>
                        <a:pt x="1093" y="0"/>
                      </a:lnTo>
                      <a:lnTo>
                        <a:pt x="1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1" name="Freeform 60">
                  <a:extLst>
                    <a:ext uri="{FF2B5EF4-FFF2-40B4-BE49-F238E27FC236}">
                      <a16:creationId xmlns="" xmlns:a16="http://schemas.microsoft.com/office/drawing/2014/main" id="{7687A871-3106-1839-8FF8-AFA06E294437}"/>
                    </a:ext>
                  </a:extLst>
                </p:cNvPr>
                <p:cNvSpPr>
                  <a:spLocks/>
                </p:cNvSpPr>
                <p:nvPr/>
              </p:nvSpPr>
              <p:spPr bwMode="auto">
                <a:xfrm>
                  <a:off x="8382001" y="3771900"/>
                  <a:ext cx="185738" cy="96838"/>
                </a:xfrm>
                <a:custGeom>
                  <a:avLst/>
                  <a:gdLst>
                    <a:gd name="T0" fmla="*/ 566 w 1175"/>
                    <a:gd name="T1" fmla="*/ 5 h 601"/>
                    <a:gd name="T2" fmla="*/ 593 w 1175"/>
                    <a:gd name="T3" fmla="*/ 28 h 601"/>
                    <a:gd name="T4" fmla="*/ 601 w 1175"/>
                    <a:gd name="T5" fmla="*/ 113 h 601"/>
                    <a:gd name="T6" fmla="*/ 569 w 1175"/>
                    <a:gd name="T7" fmla="*/ 203 h 601"/>
                    <a:gd name="T8" fmla="*/ 579 w 1175"/>
                    <a:gd name="T9" fmla="*/ 246 h 601"/>
                    <a:gd name="T10" fmla="*/ 597 w 1175"/>
                    <a:gd name="T11" fmla="*/ 275 h 601"/>
                    <a:gd name="T12" fmla="*/ 648 w 1175"/>
                    <a:gd name="T13" fmla="*/ 283 h 601"/>
                    <a:gd name="T14" fmla="*/ 693 w 1175"/>
                    <a:gd name="T15" fmla="*/ 329 h 601"/>
                    <a:gd name="T16" fmla="*/ 705 w 1175"/>
                    <a:gd name="T17" fmla="*/ 363 h 601"/>
                    <a:gd name="T18" fmla="*/ 861 w 1175"/>
                    <a:gd name="T19" fmla="*/ 357 h 601"/>
                    <a:gd name="T20" fmla="*/ 1013 w 1175"/>
                    <a:gd name="T21" fmla="*/ 372 h 601"/>
                    <a:gd name="T22" fmla="*/ 1136 w 1175"/>
                    <a:gd name="T23" fmla="*/ 379 h 601"/>
                    <a:gd name="T24" fmla="*/ 1168 w 1175"/>
                    <a:gd name="T25" fmla="*/ 407 h 601"/>
                    <a:gd name="T26" fmla="*/ 1174 w 1175"/>
                    <a:gd name="T27" fmla="*/ 448 h 601"/>
                    <a:gd name="T28" fmla="*/ 1150 w 1175"/>
                    <a:gd name="T29" fmla="*/ 483 h 601"/>
                    <a:gd name="T30" fmla="*/ 1084 w 1175"/>
                    <a:gd name="T31" fmla="*/ 490 h 601"/>
                    <a:gd name="T32" fmla="*/ 973 w 1175"/>
                    <a:gd name="T33" fmla="*/ 474 h 601"/>
                    <a:gd name="T34" fmla="*/ 858 w 1175"/>
                    <a:gd name="T35" fmla="*/ 460 h 601"/>
                    <a:gd name="T36" fmla="*/ 750 w 1175"/>
                    <a:gd name="T37" fmla="*/ 469 h 601"/>
                    <a:gd name="T38" fmla="*/ 691 w 1175"/>
                    <a:gd name="T39" fmla="*/ 495 h 601"/>
                    <a:gd name="T40" fmla="*/ 647 w 1175"/>
                    <a:gd name="T41" fmla="*/ 500 h 601"/>
                    <a:gd name="T42" fmla="*/ 613 w 1175"/>
                    <a:gd name="T43" fmla="*/ 485 h 601"/>
                    <a:gd name="T44" fmla="*/ 586 w 1175"/>
                    <a:gd name="T45" fmla="*/ 462 h 601"/>
                    <a:gd name="T46" fmla="*/ 581 w 1175"/>
                    <a:gd name="T47" fmla="*/ 414 h 601"/>
                    <a:gd name="T48" fmla="*/ 546 w 1175"/>
                    <a:gd name="T49" fmla="*/ 465 h 601"/>
                    <a:gd name="T50" fmla="*/ 503 w 1175"/>
                    <a:gd name="T51" fmla="*/ 479 h 601"/>
                    <a:gd name="T52" fmla="*/ 463 w 1175"/>
                    <a:gd name="T53" fmla="*/ 464 h 601"/>
                    <a:gd name="T54" fmla="*/ 447 w 1175"/>
                    <a:gd name="T55" fmla="*/ 426 h 601"/>
                    <a:gd name="T56" fmla="*/ 458 w 1175"/>
                    <a:gd name="T57" fmla="*/ 396 h 601"/>
                    <a:gd name="T58" fmla="*/ 466 w 1175"/>
                    <a:gd name="T59" fmla="*/ 375 h 601"/>
                    <a:gd name="T60" fmla="*/ 429 w 1175"/>
                    <a:gd name="T61" fmla="*/ 411 h 601"/>
                    <a:gd name="T62" fmla="*/ 385 w 1175"/>
                    <a:gd name="T63" fmla="*/ 435 h 601"/>
                    <a:gd name="T64" fmla="*/ 341 w 1175"/>
                    <a:gd name="T65" fmla="*/ 424 h 601"/>
                    <a:gd name="T66" fmla="*/ 319 w 1175"/>
                    <a:gd name="T67" fmla="*/ 386 h 601"/>
                    <a:gd name="T68" fmla="*/ 371 w 1175"/>
                    <a:gd name="T69" fmla="*/ 293 h 601"/>
                    <a:gd name="T70" fmla="*/ 257 w 1175"/>
                    <a:gd name="T71" fmla="*/ 399 h 601"/>
                    <a:gd name="T72" fmla="*/ 98 w 1175"/>
                    <a:gd name="T73" fmla="*/ 591 h 601"/>
                    <a:gd name="T74" fmla="*/ 50 w 1175"/>
                    <a:gd name="T75" fmla="*/ 600 h 601"/>
                    <a:gd name="T76" fmla="*/ 10 w 1175"/>
                    <a:gd name="T77" fmla="*/ 578 h 601"/>
                    <a:gd name="T78" fmla="*/ 2 w 1175"/>
                    <a:gd name="T79" fmla="*/ 536 h 601"/>
                    <a:gd name="T80" fmla="*/ 141 w 1175"/>
                    <a:gd name="T81" fmla="*/ 357 h 601"/>
                    <a:gd name="T82" fmla="*/ 350 w 1175"/>
                    <a:gd name="T83" fmla="*/ 125 h 601"/>
                    <a:gd name="T84" fmla="*/ 406 w 1175"/>
                    <a:gd name="T85" fmla="*/ 72 h 601"/>
                    <a:gd name="T86" fmla="*/ 471 w 1175"/>
                    <a:gd name="T87" fmla="*/ 21 h 601"/>
                    <a:gd name="T88" fmla="*/ 543 w 1175"/>
                    <a:gd name="T89"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5" h="601">
                      <a:moveTo>
                        <a:pt x="543" y="0"/>
                      </a:moveTo>
                      <a:lnTo>
                        <a:pt x="555" y="2"/>
                      </a:lnTo>
                      <a:lnTo>
                        <a:pt x="566" y="5"/>
                      </a:lnTo>
                      <a:lnTo>
                        <a:pt x="577" y="10"/>
                      </a:lnTo>
                      <a:lnTo>
                        <a:pt x="586" y="19"/>
                      </a:lnTo>
                      <a:lnTo>
                        <a:pt x="593" y="28"/>
                      </a:lnTo>
                      <a:lnTo>
                        <a:pt x="601" y="55"/>
                      </a:lnTo>
                      <a:lnTo>
                        <a:pt x="603" y="83"/>
                      </a:lnTo>
                      <a:lnTo>
                        <a:pt x="601" y="113"/>
                      </a:lnTo>
                      <a:lnTo>
                        <a:pt x="594" y="142"/>
                      </a:lnTo>
                      <a:lnTo>
                        <a:pt x="583" y="173"/>
                      </a:lnTo>
                      <a:lnTo>
                        <a:pt x="569" y="203"/>
                      </a:lnTo>
                      <a:lnTo>
                        <a:pt x="552" y="233"/>
                      </a:lnTo>
                      <a:lnTo>
                        <a:pt x="566" y="239"/>
                      </a:lnTo>
                      <a:lnTo>
                        <a:pt x="579" y="246"/>
                      </a:lnTo>
                      <a:lnTo>
                        <a:pt x="589" y="259"/>
                      </a:lnTo>
                      <a:lnTo>
                        <a:pt x="593" y="267"/>
                      </a:lnTo>
                      <a:lnTo>
                        <a:pt x="597" y="275"/>
                      </a:lnTo>
                      <a:lnTo>
                        <a:pt x="614" y="274"/>
                      </a:lnTo>
                      <a:lnTo>
                        <a:pt x="631" y="277"/>
                      </a:lnTo>
                      <a:lnTo>
                        <a:pt x="648" y="283"/>
                      </a:lnTo>
                      <a:lnTo>
                        <a:pt x="664" y="294"/>
                      </a:lnTo>
                      <a:lnTo>
                        <a:pt x="679" y="308"/>
                      </a:lnTo>
                      <a:lnTo>
                        <a:pt x="693" y="329"/>
                      </a:lnTo>
                      <a:lnTo>
                        <a:pt x="700" y="343"/>
                      </a:lnTo>
                      <a:lnTo>
                        <a:pt x="703" y="355"/>
                      </a:lnTo>
                      <a:lnTo>
                        <a:pt x="705" y="363"/>
                      </a:lnTo>
                      <a:lnTo>
                        <a:pt x="759" y="357"/>
                      </a:lnTo>
                      <a:lnTo>
                        <a:pt x="811" y="356"/>
                      </a:lnTo>
                      <a:lnTo>
                        <a:pt x="861" y="357"/>
                      </a:lnTo>
                      <a:lnTo>
                        <a:pt x="912" y="361"/>
                      </a:lnTo>
                      <a:lnTo>
                        <a:pt x="962" y="367"/>
                      </a:lnTo>
                      <a:lnTo>
                        <a:pt x="1013" y="372"/>
                      </a:lnTo>
                      <a:lnTo>
                        <a:pt x="1065" y="375"/>
                      </a:lnTo>
                      <a:lnTo>
                        <a:pt x="1119" y="377"/>
                      </a:lnTo>
                      <a:lnTo>
                        <a:pt x="1136" y="379"/>
                      </a:lnTo>
                      <a:lnTo>
                        <a:pt x="1150" y="386"/>
                      </a:lnTo>
                      <a:lnTo>
                        <a:pt x="1161" y="395"/>
                      </a:lnTo>
                      <a:lnTo>
                        <a:pt x="1168" y="407"/>
                      </a:lnTo>
                      <a:lnTo>
                        <a:pt x="1174" y="420"/>
                      </a:lnTo>
                      <a:lnTo>
                        <a:pt x="1175" y="434"/>
                      </a:lnTo>
                      <a:lnTo>
                        <a:pt x="1174" y="448"/>
                      </a:lnTo>
                      <a:lnTo>
                        <a:pt x="1168" y="462"/>
                      </a:lnTo>
                      <a:lnTo>
                        <a:pt x="1161" y="473"/>
                      </a:lnTo>
                      <a:lnTo>
                        <a:pt x="1150" y="483"/>
                      </a:lnTo>
                      <a:lnTo>
                        <a:pt x="1136" y="489"/>
                      </a:lnTo>
                      <a:lnTo>
                        <a:pt x="1119" y="491"/>
                      </a:lnTo>
                      <a:lnTo>
                        <a:pt x="1084" y="490"/>
                      </a:lnTo>
                      <a:lnTo>
                        <a:pt x="1048" y="486"/>
                      </a:lnTo>
                      <a:lnTo>
                        <a:pt x="1010" y="481"/>
                      </a:lnTo>
                      <a:lnTo>
                        <a:pt x="973" y="474"/>
                      </a:lnTo>
                      <a:lnTo>
                        <a:pt x="934" y="468"/>
                      </a:lnTo>
                      <a:lnTo>
                        <a:pt x="896" y="463"/>
                      </a:lnTo>
                      <a:lnTo>
                        <a:pt x="858" y="460"/>
                      </a:lnTo>
                      <a:lnTo>
                        <a:pt x="820" y="459"/>
                      </a:lnTo>
                      <a:lnTo>
                        <a:pt x="784" y="462"/>
                      </a:lnTo>
                      <a:lnTo>
                        <a:pt x="750" y="469"/>
                      </a:lnTo>
                      <a:lnTo>
                        <a:pt x="717" y="482"/>
                      </a:lnTo>
                      <a:lnTo>
                        <a:pt x="705" y="488"/>
                      </a:lnTo>
                      <a:lnTo>
                        <a:pt x="691" y="495"/>
                      </a:lnTo>
                      <a:lnTo>
                        <a:pt x="676" y="500"/>
                      </a:lnTo>
                      <a:lnTo>
                        <a:pt x="662" y="502"/>
                      </a:lnTo>
                      <a:lnTo>
                        <a:pt x="647" y="500"/>
                      </a:lnTo>
                      <a:lnTo>
                        <a:pt x="636" y="496"/>
                      </a:lnTo>
                      <a:lnTo>
                        <a:pt x="625" y="490"/>
                      </a:lnTo>
                      <a:lnTo>
                        <a:pt x="613" y="485"/>
                      </a:lnTo>
                      <a:lnTo>
                        <a:pt x="602" y="479"/>
                      </a:lnTo>
                      <a:lnTo>
                        <a:pt x="594" y="471"/>
                      </a:lnTo>
                      <a:lnTo>
                        <a:pt x="586" y="462"/>
                      </a:lnTo>
                      <a:lnTo>
                        <a:pt x="582" y="449"/>
                      </a:lnTo>
                      <a:lnTo>
                        <a:pt x="581" y="430"/>
                      </a:lnTo>
                      <a:lnTo>
                        <a:pt x="581" y="414"/>
                      </a:lnTo>
                      <a:lnTo>
                        <a:pt x="569" y="434"/>
                      </a:lnTo>
                      <a:lnTo>
                        <a:pt x="557" y="453"/>
                      </a:lnTo>
                      <a:lnTo>
                        <a:pt x="546" y="465"/>
                      </a:lnTo>
                      <a:lnTo>
                        <a:pt x="533" y="473"/>
                      </a:lnTo>
                      <a:lnTo>
                        <a:pt x="518" y="478"/>
                      </a:lnTo>
                      <a:lnTo>
                        <a:pt x="503" y="479"/>
                      </a:lnTo>
                      <a:lnTo>
                        <a:pt x="489" y="477"/>
                      </a:lnTo>
                      <a:lnTo>
                        <a:pt x="475" y="471"/>
                      </a:lnTo>
                      <a:lnTo>
                        <a:pt x="463" y="464"/>
                      </a:lnTo>
                      <a:lnTo>
                        <a:pt x="453" y="453"/>
                      </a:lnTo>
                      <a:lnTo>
                        <a:pt x="448" y="441"/>
                      </a:lnTo>
                      <a:lnTo>
                        <a:pt x="447" y="426"/>
                      </a:lnTo>
                      <a:lnTo>
                        <a:pt x="451" y="409"/>
                      </a:lnTo>
                      <a:lnTo>
                        <a:pt x="455" y="403"/>
                      </a:lnTo>
                      <a:lnTo>
                        <a:pt x="458" y="396"/>
                      </a:lnTo>
                      <a:lnTo>
                        <a:pt x="458" y="396"/>
                      </a:lnTo>
                      <a:lnTo>
                        <a:pt x="457" y="396"/>
                      </a:lnTo>
                      <a:lnTo>
                        <a:pt x="466" y="375"/>
                      </a:lnTo>
                      <a:lnTo>
                        <a:pt x="452" y="385"/>
                      </a:lnTo>
                      <a:lnTo>
                        <a:pt x="440" y="396"/>
                      </a:lnTo>
                      <a:lnTo>
                        <a:pt x="429" y="411"/>
                      </a:lnTo>
                      <a:lnTo>
                        <a:pt x="416" y="424"/>
                      </a:lnTo>
                      <a:lnTo>
                        <a:pt x="401" y="432"/>
                      </a:lnTo>
                      <a:lnTo>
                        <a:pt x="385" y="435"/>
                      </a:lnTo>
                      <a:lnTo>
                        <a:pt x="369" y="435"/>
                      </a:lnTo>
                      <a:lnTo>
                        <a:pt x="355" y="431"/>
                      </a:lnTo>
                      <a:lnTo>
                        <a:pt x="341" y="424"/>
                      </a:lnTo>
                      <a:lnTo>
                        <a:pt x="330" y="413"/>
                      </a:lnTo>
                      <a:lnTo>
                        <a:pt x="323" y="400"/>
                      </a:lnTo>
                      <a:lnTo>
                        <a:pt x="319" y="386"/>
                      </a:lnTo>
                      <a:lnTo>
                        <a:pt x="322" y="370"/>
                      </a:lnTo>
                      <a:lnTo>
                        <a:pt x="329" y="353"/>
                      </a:lnTo>
                      <a:lnTo>
                        <a:pt x="371" y="293"/>
                      </a:lnTo>
                      <a:lnTo>
                        <a:pt x="411" y="230"/>
                      </a:lnTo>
                      <a:lnTo>
                        <a:pt x="332" y="314"/>
                      </a:lnTo>
                      <a:lnTo>
                        <a:pt x="257" y="399"/>
                      </a:lnTo>
                      <a:lnTo>
                        <a:pt x="182" y="488"/>
                      </a:lnTo>
                      <a:lnTo>
                        <a:pt x="111" y="578"/>
                      </a:lnTo>
                      <a:lnTo>
                        <a:pt x="98" y="591"/>
                      </a:lnTo>
                      <a:lnTo>
                        <a:pt x="82" y="598"/>
                      </a:lnTo>
                      <a:lnTo>
                        <a:pt x="66" y="601"/>
                      </a:lnTo>
                      <a:lnTo>
                        <a:pt x="50" y="600"/>
                      </a:lnTo>
                      <a:lnTo>
                        <a:pt x="34" y="596"/>
                      </a:lnTo>
                      <a:lnTo>
                        <a:pt x="22" y="589"/>
                      </a:lnTo>
                      <a:lnTo>
                        <a:pt x="10" y="578"/>
                      </a:lnTo>
                      <a:lnTo>
                        <a:pt x="2" y="565"/>
                      </a:lnTo>
                      <a:lnTo>
                        <a:pt x="0" y="551"/>
                      </a:lnTo>
                      <a:lnTo>
                        <a:pt x="2" y="536"/>
                      </a:lnTo>
                      <a:lnTo>
                        <a:pt x="12" y="520"/>
                      </a:lnTo>
                      <a:lnTo>
                        <a:pt x="76" y="439"/>
                      </a:lnTo>
                      <a:lnTo>
                        <a:pt x="141" y="357"/>
                      </a:lnTo>
                      <a:lnTo>
                        <a:pt x="208" y="278"/>
                      </a:lnTo>
                      <a:lnTo>
                        <a:pt x="278" y="200"/>
                      </a:lnTo>
                      <a:lnTo>
                        <a:pt x="350" y="125"/>
                      </a:lnTo>
                      <a:lnTo>
                        <a:pt x="367" y="109"/>
                      </a:lnTo>
                      <a:lnTo>
                        <a:pt x="386" y="91"/>
                      </a:lnTo>
                      <a:lnTo>
                        <a:pt x="406" y="72"/>
                      </a:lnTo>
                      <a:lnTo>
                        <a:pt x="426" y="53"/>
                      </a:lnTo>
                      <a:lnTo>
                        <a:pt x="447" y="36"/>
                      </a:lnTo>
                      <a:lnTo>
                        <a:pt x="471" y="21"/>
                      </a:lnTo>
                      <a:lnTo>
                        <a:pt x="494" y="9"/>
                      </a:lnTo>
                      <a:lnTo>
                        <a:pt x="518" y="2"/>
                      </a:lnTo>
                      <a:lnTo>
                        <a:pt x="5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79" name="Group 78">
                <a:extLst>
                  <a:ext uri="{FF2B5EF4-FFF2-40B4-BE49-F238E27FC236}">
                    <a16:creationId xmlns="" xmlns:a16="http://schemas.microsoft.com/office/drawing/2014/main" id="{7185B837-66F6-380B-8560-B63C0A7AF77D}"/>
                  </a:ext>
                </a:extLst>
              </p:cNvPr>
              <p:cNvGrpSpPr/>
              <p:nvPr/>
            </p:nvGrpSpPr>
            <p:grpSpPr>
              <a:xfrm>
                <a:off x="7211446" y="2847371"/>
                <a:ext cx="565176" cy="541990"/>
                <a:chOff x="2319338" y="2860676"/>
                <a:chExt cx="619125" cy="593725"/>
              </a:xfrm>
              <a:solidFill>
                <a:sysClr val="window" lastClr="FFFFFF"/>
              </a:solidFill>
            </p:grpSpPr>
            <p:sp>
              <p:nvSpPr>
                <p:cNvPr id="80" name="Freeform 73">
                  <a:extLst>
                    <a:ext uri="{FF2B5EF4-FFF2-40B4-BE49-F238E27FC236}">
                      <a16:creationId xmlns="" xmlns:a16="http://schemas.microsoft.com/office/drawing/2014/main" id="{5D64B430-B6DE-A31E-54B0-952FF373B2AA}"/>
                    </a:ext>
                  </a:extLst>
                </p:cNvPr>
                <p:cNvSpPr>
                  <a:spLocks/>
                </p:cNvSpPr>
                <p:nvPr/>
              </p:nvSpPr>
              <p:spPr bwMode="auto">
                <a:xfrm>
                  <a:off x="2408238" y="2940051"/>
                  <a:ext cx="142875" cy="138113"/>
                </a:xfrm>
                <a:custGeom>
                  <a:avLst/>
                  <a:gdLst>
                    <a:gd name="T0" fmla="*/ 317 w 807"/>
                    <a:gd name="T1" fmla="*/ 0 h 785"/>
                    <a:gd name="T2" fmla="*/ 360 w 807"/>
                    <a:gd name="T3" fmla="*/ 3 h 785"/>
                    <a:gd name="T4" fmla="*/ 401 w 807"/>
                    <a:gd name="T5" fmla="*/ 12 h 785"/>
                    <a:gd name="T6" fmla="*/ 440 w 807"/>
                    <a:gd name="T7" fmla="*/ 25 h 785"/>
                    <a:gd name="T8" fmla="*/ 476 w 807"/>
                    <a:gd name="T9" fmla="*/ 43 h 785"/>
                    <a:gd name="T10" fmla="*/ 510 w 807"/>
                    <a:gd name="T11" fmla="*/ 65 h 785"/>
                    <a:gd name="T12" fmla="*/ 541 w 807"/>
                    <a:gd name="T13" fmla="*/ 92 h 785"/>
                    <a:gd name="T14" fmla="*/ 567 w 807"/>
                    <a:gd name="T15" fmla="*/ 123 h 785"/>
                    <a:gd name="T16" fmla="*/ 590 w 807"/>
                    <a:gd name="T17" fmla="*/ 157 h 785"/>
                    <a:gd name="T18" fmla="*/ 608 w 807"/>
                    <a:gd name="T19" fmla="*/ 193 h 785"/>
                    <a:gd name="T20" fmla="*/ 622 w 807"/>
                    <a:gd name="T21" fmla="*/ 232 h 785"/>
                    <a:gd name="T22" fmla="*/ 631 w 807"/>
                    <a:gd name="T23" fmla="*/ 274 h 785"/>
                    <a:gd name="T24" fmla="*/ 633 w 807"/>
                    <a:gd name="T25" fmla="*/ 317 h 785"/>
                    <a:gd name="T26" fmla="*/ 631 w 807"/>
                    <a:gd name="T27" fmla="*/ 358 h 785"/>
                    <a:gd name="T28" fmla="*/ 622 w 807"/>
                    <a:gd name="T29" fmla="*/ 396 h 785"/>
                    <a:gd name="T30" fmla="*/ 609 w 807"/>
                    <a:gd name="T31" fmla="*/ 433 h 785"/>
                    <a:gd name="T32" fmla="*/ 593 w 807"/>
                    <a:gd name="T33" fmla="*/ 468 h 785"/>
                    <a:gd name="T34" fmla="*/ 807 w 807"/>
                    <a:gd name="T35" fmla="*/ 670 h 785"/>
                    <a:gd name="T36" fmla="*/ 767 w 807"/>
                    <a:gd name="T37" fmla="*/ 706 h 785"/>
                    <a:gd name="T38" fmla="*/ 731 w 807"/>
                    <a:gd name="T39" fmla="*/ 744 h 785"/>
                    <a:gd name="T40" fmla="*/ 697 w 807"/>
                    <a:gd name="T41" fmla="*/ 785 h 785"/>
                    <a:gd name="T42" fmla="*/ 484 w 807"/>
                    <a:gd name="T43" fmla="*/ 584 h 785"/>
                    <a:gd name="T44" fmla="*/ 446 w 807"/>
                    <a:gd name="T45" fmla="*/ 605 h 785"/>
                    <a:gd name="T46" fmla="*/ 405 w 807"/>
                    <a:gd name="T47" fmla="*/ 620 h 785"/>
                    <a:gd name="T48" fmla="*/ 362 w 807"/>
                    <a:gd name="T49" fmla="*/ 630 h 785"/>
                    <a:gd name="T50" fmla="*/ 317 w 807"/>
                    <a:gd name="T51" fmla="*/ 633 h 785"/>
                    <a:gd name="T52" fmla="*/ 274 w 807"/>
                    <a:gd name="T53" fmla="*/ 631 h 785"/>
                    <a:gd name="T54" fmla="*/ 232 w 807"/>
                    <a:gd name="T55" fmla="*/ 622 h 785"/>
                    <a:gd name="T56" fmla="*/ 193 w 807"/>
                    <a:gd name="T57" fmla="*/ 608 h 785"/>
                    <a:gd name="T58" fmla="*/ 157 w 807"/>
                    <a:gd name="T59" fmla="*/ 590 h 785"/>
                    <a:gd name="T60" fmla="*/ 123 w 807"/>
                    <a:gd name="T61" fmla="*/ 567 h 785"/>
                    <a:gd name="T62" fmla="*/ 92 w 807"/>
                    <a:gd name="T63" fmla="*/ 540 h 785"/>
                    <a:gd name="T64" fmla="*/ 66 w 807"/>
                    <a:gd name="T65" fmla="*/ 510 h 785"/>
                    <a:gd name="T66" fmla="*/ 43 w 807"/>
                    <a:gd name="T67" fmla="*/ 476 h 785"/>
                    <a:gd name="T68" fmla="*/ 25 w 807"/>
                    <a:gd name="T69" fmla="*/ 439 h 785"/>
                    <a:gd name="T70" fmla="*/ 11 w 807"/>
                    <a:gd name="T71" fmla="*/ 401 h 785"/>
                    <a:gd name="T72" fmla="*/ 3 w 807"/>
                    <a:gd name="T73" fmla="*/ 360 h 785"/>
                    <a:gd name="T74" fmla="*/ 0 w 807"/>
                    <a:gd name="T75" fmla="*/ 317 h 785"/>
                    <a:gd name="T76" fmla="*/ 3 w 807"/>
                    <a:gd name="T77" fmla="*/ 274 h 785"/>
                    <a:gd name="T78" fmla="*/ 11 w 807"/>
                    <a:gd name="T79" fmla="*/ 232 h 785"/>
                    <a:gd name="T80" fmla="*/ 25 w 807"/>
                    <a:gd name="T81" fmla="*/ 193 h 785"/>
                    <a:gd name="T82" fmla="*/ 43 w 807"/>
                    <a:gd name="T83" fmla="*/ 157 h 785"/>
                    <a:gd name="T84" fmla="*/ 66 w 807"/>
                    <a:gd name="T85" fmla="*/ 123 h 785"/>
                    <a:gd name="T86" fmla="*/ 92 w 807"/>
                    <a:gd name="T87" fmla="*/ 92 h 785"/>
                    <a:gd name="T88" fmla="*/ 123 w 807"/>
                    <a:gd name="T89" fmla="*/ 65 h 785"/>
                    <a:gd name="T90" fmla="*/ 157 w 807"/>
                    <a:gd name="T91" fmla="*/ 43 h 785"/>
                    <a:gd name="T92" fmla="*/ 193 w 807"/>
                    <a:gd name="T93" fmla="*/ 25 h 785"/>
                    <a:gd name="T94" fmla="*/ 232 w 807"/>
                    <a:gd name="T95" fmla="*/ 12 h 785"/>
                    <a:gd name="T96" fmla="*/ 274 w 807"/>
                    <a:gd name="T97" fmla="*/ 3 h 785"/>
                    <a:gd name="T98" fmla="*/ 317 w 807"/>
                    <a:gd name="T9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07" h="785">
                      <a:moveTo>
                        <a:pt x="317" y="0"/>
                      </a:moveTo>
                      <a:lnTo>
                        <a:pt x="360" y="3"/>
                      </a:lnTo>
                      <a:lnTo>
                        <a:pt x="401" y="12"/>
                      </a:lnTo>
                      <a:lnTo>
                        <a:pt x="440" y="25"/>
                      </a:lnTo>
                      <a:lnTo>
                        <a:pt x="476" y="43"/>
                      </a:lnTo>
                      <a:lnTo>
                        <a:pt x="510" y="65"/>
                      </a:lnTo>
                      <a:lnTo>
                        <a:pt x="541" y="92"/>
                      </a:lnTo>
                      <a:lnTo>
                        <a:pt x="567" y="123"/>
                      </a:lnTo>
                      <a:lnTo>
                        <a:pt x="590" y="157"/>
                      </a:lnTo>
                      <a:lnTo>
                        <a:pt x="608" y="193"/>
                      </a:lnTo>
                      <a:lnTo>
                        <a:pt x="622" y="232"/>
                      </a:lnTo>
                      <a:lnTo>
                        <a:pt x="631" y="274"/>
                      </a:lnTo>
                      <a:lnTo>
                        <a:pt x="633" y="317"/>
                      </a:lnTo>
                      <a:lnTo>
                        <a:pt x="631" y="358"/>
                      </a:lnTo>
                      <a:lnTo>
                        <a:pt x="622" y="396"/>
                      </a:lnTo>
                      <a:lnTo>
                        <a:pt x="609" y="433"/>
                      </a:lnTo>
                      <a:lnTo>
                        <a:pt x="593" y="468"/>
                      </a:lnTo>
                      <a:lnTo>
                        <a:pt x="807" y="670"/>
                      </a:lnTo>
                      <a:lnTo>
                        <a:pt x="767" y="706"/>
                      </a:lnTo>
                      <a:lnTo>
                        <a:pt x="731" y="744"/>
                      </a:lnTo>
                      <a:lnTo>
                        <a:pt x="697" y="785"/>
                      </a:lnTo>
                      <a:lnTo>
                        <a:pt x="484" y="584"/>
                      </a:lnTo>
                      <a:lnTo>
                        <a:pt x="446" y="605"/>
                      </a:lnTo>
                      <a:lnTo>
                        <a:pt x="405" y="620"/>
                      </a:lnTo>
                      <a:lnTo>
                        <a:pt x="362" y="630"/>
                      </a:lnTo>
                      <a:lnTo>
                        <a:pt x="317" y="633"/>
                      </a:lnTo>
                      <a:lnTo>
                        <a:pt x="274" y="631"/>
                      </a:lnTo>
                      <a:lnTo>
                        <a:pt x="232" y="622"/>
                      </a:lnTo>
                      <a:lnTo>
                        <a:pt x="193" y="608"/>
                      </a:lnTo>
                      <a:lnTo>
                        <a:pt x="157" y="590"/>
                      </a:lnTo>
                      <a:lnTo>
                        <a:pt x="123" y="567"/>
                      </a:lnTo>
                      <a:lnTo>
                        <a:pt x="92" y="540"/>
                      </a:lnTo>
                      <a:lnTo>
                        <a:pt x="66" y="510"/>
                      </a:lnTo>
                      <a:lnTo>
                        <a:pt x="43" y="476"/>
                      </a:lnTo>
                      <a:lnTo>
                        <a:pt x="25" y="439"/>
                      </a:lnTo>
                      <a:lnTo>
                        <a:pt x="11" y="401"/>
                      </a:lnTo>
                      <a:lnTo>
                        <a:pt x="3" y="360"/>
                      </a:lnTo>
                      <a:lnTo>
                        <a:pt x="0" y="317"/>
                      </a:lnTo>
                      <a:lnTo>
                        <a:pt x="3" y="274"/>
                      </a:lnTo>
                      <a:lnTo>
                        <a:pt x="11" y="232"/>
                      </a:lnTo>
                      <a:lnTo>
                        <a:pt x="25" y="193"/>
                      </a:lnTo>
                      <a:lnTo>
                        <a:pt x="43" y="157"/>
                      </a:lnTo>
                      <a:lnTo>
                        <a:pt x="66" y="123"/>
                      </a:lnTo>
                      <a:lnTo>
                        <a:pt x="92" y="92"/>
                      </a:lnTo>
                      <a:lnTo>
                        <a:pt x="123" y="65"/>
                      </a:lnTo>
                      <a:lnTo>
                        <a:pt x="157" y="43"/>
                      </a:lnTo>
                      <a:lnTo>
                        <a:pt x="193" y="25"/>
                      </a:lnTo>
                      <a:lnTo>
                        <a:pt x="232" y="12"/>
                      </a:lnTo>
                      <a:lnTo>
                        <a:pt x="274" y="3"/>
                      </a:lnTo>
                      <a:lnTo>
                        <a:pt x="3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1" name="Freeform 74">
                  <a:extLst>
                    <a:ext uri="{FF2B5EF4-FFF2-40B4-BE49-F238E27FC236}">
                      <a16:creationId xmlns="" xmlns:a16="http://schemas.microsoft.com/office/drawing/2014/main" id="{4759C7B4-B878-4E7C-FE05-D1CA2462EF92}"/>
                    </a:ext>
                  </a:extLst>
                </p:cNvPr>
                <p:cNvSpPr>
                  <a:spLocks/>
                </p:cNvSpPr>
                <p:nvPr/>
              </p:nvSpPr>
              <p:spPr bwMode="auto">
                <a:xfrm>
                  <a:off x="2686051" y="2860676"/>
                  <a:ext cx="144463" cy="193675"/>
                </a:xfrm>
                <a:custGeom>
                  <a:avLst/>
                  <a:gdLst>
                    <a:gd name="T0" fmla="*/ 508 w 825"/>
                    <a:gd name="T1" fmla="*/ 0 h 1098"/>
                    <a:gd name="T2" fmla="*/ 508 w 825"/>
                    <a:gd name="T3" fmla="*/ 0 h 1098"/>
                    <a:gd name="T4" fmla="*/ 551 w 825"/>
                    <a:gd name="T5" fmla="*/ 4 h 1098"/>
                    <a:gd name="T6" fmla="*/ 592 w 825"/>
                    <a:gd name="T7" fmla="*/ 12 h 1098"/>
                    <a:gd name="T8" fmla="*/ 632 w 825"/>
                    <a:gd name="T9" fmla="*/ 26 h 1098"/>
                    <a:gd name="T10" fmla="*/ 668 w 825"/>
                    <a:gd name="T11" fmla="*/ 44 h 1098"/>
                    <a:gd name="T12" fmla="*/ 702 w 825"/>
                    <a:gd name="T13" fmla="*/ 67 h 1098"/>
                    <a:gd name="T14" fmla="*/ 732 w 825"/>
                    <a:gd name="T15" fmla="*/ 94 h 1098"/>
                    <a:gd name="T16" fmla="*/ 759 w 825"/>
                    <a:gd name="T17" fmla="*/ 124 h 1098"/>
                    <a:gd name="T18" fmla="*/ 781 w 825"/>
                    <a:gd name="T19" fmla="*/ 157 h 1098"/>
                    <a:gd name="T20" fmla="*/ 800 w 825"/>
                    <a:gd name="T21" fmla="*/ 194 h 1098"/>
                    <a:gd name="T22" fmla="*/ 814 w 825"/>
                    <a:gd name="T23" fmla="*/ 234 h 1098"/>
                    <a:gd name="T24" fmla="*/ 822 w 825"/>
                    <a:gd name="T25" fmla="*/ 274 h 1098"/>
                    <a:gd name="T26" fmla="*/ 825 w 825"/>
                    <a:gd name="T27" fmla="*/ 317 h 1098"/>
                    <a:gd name="T28" fmla="*/ 822 w 825"/>
                    <a:gd name="T29" fmla="*/ 360 h 1098"/>
                    <a:gd name="T30" fmla="*/ 814 w 825"/>
                    <a:gd name="T31" fmla="*/ 401 h 1098"/>
                    <a:gd name="T32" fmla="*/ 800 w 825"/>
                    <a:gd name="T33" fmla="*/ 441 h 1098"/>
                    <a:gd name="T34" fmla="*/ 781 w 825"/>
                    <a:gd name="T35" fmla="*/ 478 h 1098"/>
                    <a:gd name="T36" fmla="*/ 759 w 825"/>
                    <a:gd name="T37" fmla="*/ 511 h 1098"/>
                    <a:gd name="T38" fmla="*/ 732 w 825"/>
                    <a:gd name="T39" fmla="*/ 541 h 1098"/>
                    <a:gd name="T40" fmla="*/ 702 w 825"/>
                    <a:gd name="T41" fmla="*/ 568 h 1098"/>
                    <a:gd name="T42" fmla="*/ 668 w 825"/>
                    <a:gd name="T43" fmla="*/ 590 h 1098"/>
                    <a:gd name="T44" fmla="*/ 632 w 825"/>
                    <a:gd name="T45" fmla="*/ 609 h 1098"/>
                    <a:gd name="T46" fmla="*/ 592 w 825"/>
                    <a:gd name="T47" fmla="*/ 623 h 1098"/>
                    <a:gd name="T48" fmla="*/ 551 w 825"/>
                    <a:gd name="T49" fmla="*/ 631 h 1098"/>
                    <a:gd name="T50" fmla="*/ 508 w 825"/>
                    <a:gd name="T51" fmla="*/ 634 h 1098"/>
                    <a:gd name="T52" fmla="*/ 478 w 825"/>
                    <a:gd name="T53" fmla="*/ 632 h 1098"/>
                    <a:gd name="T54" fmla="*/ 449 w 825"/>
                    <a:gd name="T55" fmla="*/ 627 h 1098"/>
                    <a:gd name="T56" fmla="*/ 420 w 825"/>
                    <a:gd name="T57" fmla="*/ 620 h 1098"/>
                    <a:gd name="T58" fmla="*/ 138 w 825"/>
                    <a:gd name="T59" fmla="*/ 1098 h 1098"/>
                    <a:gd name="T60" fmla="*/ 94 w 825"/>
                    <a:gd name="T61" fmla="*/ 1066 h 1098"/>
                    <a:gd name="T62" fmla="*/ 48 w 825"/>
                    <a:gd name="T63" fmla="*/ 1040 h 1098"/>
                    <a:gd name="T64" fmla="*/ 0 w 825"/>
                    <a:gd name="T65" fmla="*/ 1016 h 1098"/>
                    <a:gd name="T66" fmla="*/ 283 w 825"/>
                    <a:gd name="T67" fmla="*/ 540 h 1098"/>
                    <a:gd name="T68" fmla="*/ 257 w 825"/>
                    <a:gd name="T69" fmla="*/ 510 h 1098"/>
                    <a:gd name="T70" fmla="*/ 234 w 825"/>
                    <a:gd name="T71" fmla="*/ 476 h 1098"/>
                    <a:gd name="T72" fmla="*/ 216 w 825"/>
                    <a:gd name="T73" fmla="*/ 440 h 1098"/>
                    <a:gd name="T74" fmla="*/ 203 w 825"/>
                    <a:gd name="T75" fmla="*/ 401 h 1098"/>
                    <a:gd name="T76" fmla="*/ 195 w 825"/>
                    <a:gd name="T77" fmla="*/ 360 h 1098"/>
                    <a:gd name="T78" fmla="*/ 191 w 825"/>
                    <a:gd name="T79" fmla="*/ 317 h 1098"/>
                    <a:gd name="T80" fmla="*/ 195 w 825"/>
                    <a:gd name="T81" fmla="*/ 274 h 1098"/>
                    <a:gd name="T82" fmla="*/ 203 w 825"/>
                    <a:gd name="T83" fmla="*/ 233 h 1098"/>
                    <a:gd name="T84" fmla="*/ 216 w 825"/>
                    <a:gd name="T85" fmla="*/ 194 h 1098"/>
                    <a:gd name="T86" fmla="*/ 234 w 825"/>
                    <a:gd name="T87" fmla="*/ 157 h 1098"/>
                    <a:gd name="T88" fmla="*/ 258 w 825"/>
                    <a:gd name="T89" fmla="*/ 124 h 1098"/>
                    <a:gd name="T90" fmla="*/ 284 w 825"/>
                    <a:gd name="T91" fmla="*/ 94 h 1098"/>
                    <a:gd name="T92" fmla="*/ 315 w 825"/>
                    <a:gd name="T93" fmla="*/ 67 h 1098"/>
                    <a:gd name="T94" fmla="*/ 348 w 825"/>
                    <a:gd name="T95" fmla="*/ 44 h 1098"/>
                    <a:gd name="T96" fmla="*/ 385 w 825"/>
                    <a:gd name="T97" fmla="*/ 26 h 1098"/>
                    <a:gd name="T98" fmla="*/ 423 w 825"/>
                    <a:gd name="T99" fmla="*/ 12 h 1098"/>
                    <a:gd name="T100" fmla="*/ 465 w 825"/>
                    <a:gd name="T101" fmla="*/ 4 h 1098"/>
                    <a:gd name="T102" fmla="*/ 508 w 825"/>
                    <a:gd name="T103" fmla="*/ 0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5" h="1098">
                      <a:moveTo>
                        <a:pt x="508" y="0"/>
                      </a:moveTo>
                      <a:lnTo>
                        <a:pt x="508" y="0"/>
                      </a:lnTo>
                      <a:lnTo>
                        <a:pt x="551" y="4"/>
                      </a:lnTo>
                      <a:lnTo>
                        <a:pt x="592" y="12"/>
                      </a:lnTo>
                      <a:lnTo>
                        <a:pt x="632" y="26"/>
                      </a:lnTo>
                      <a:lnTo>
                        <a:pt x="668" y="44"/>
                      </a:lnTo>
                      <a:lnTo>
                        <a:pt x="702" y="67"/>
                      </a:lnTo>
                      <a:lnTo>
                        <a:pt x="732" y="94"/>
                      </a:lnTo>
                      <a:lnTo>
                        <a:pt x="759" y="124"/>
                      </a:lnTo>
                      <a:lnTo>
                        <a:pt x="781" y="157"/>
                      </a:lnTo>
                      <a:lnTo>
                        <a:pt x="800" y="194"/>
                      </a:lnTo>
                      <a:lnTo>
                        <a:pt x="814" y="234"/>
                      </a:lnTo>
                      <a:lnTo>
                        <a:pt x="822" y="274"/>
                      </a:lnTo>
                      <a:lnTo>
                        <a:pt x="825" y="317"/>
                      </a:lnTo>
                      <a:lnTo>
                        <a:pt x="822" y="360"/>
                      </a:lnTo>
                      <a:lnTo>
                        <a:pt x="814" y="401"/>
                      </a:lnTo>
                      <a:lnTo>
                        <a:pt x="800" y="441"/>
                      </a:lnTo>
                      <a:lnTo>
                        <a:pt x="781" y="478"/>
                      </a:lnTo>
                      <a:lnTo>
                        <a:pt x="759" y="511"/>
                      </a:lnTo>
                      <a:lnTo>
                        <a:pt x="732" y="541"/>
                      </a:lnTo>
                      <a:lnTo>
                        <a:pt x="702" y="568"/>
                      </a:lnTo>
                      <a:lnTo>
                        <a:pt x="668" y="590"/>
                      </a:lnTo>
                      <a:lnTo>
                        <a:pt x="632" y="609"/>
                      </a:lnTo>
                      <a:lnTo>
                        <a:pt x="592" y="623"/>
                      </a:lnTo>
                      <a:lnTo>
                        <a:pt x="551" y="631"/>
                      </a:lnTo>
                      <a:lnTo>
                        <a:pt x="508" y="634"/>
                      </a:lnTo>
                      <a:lnTo>
                        <a:pt x="478" y="632"/>
                      </a:lnTo>
                      <a:lnTo>
                        <a:pt x="449" y="627"/>
                      </a:lnTo>
                      <a:lnTo>
                        <a:pt x="420" y="620"/>
                      </a:lnTo>
                      <a:lnTo>
                        <a:pt x="138" y="1098"/>
                      </a:lnTo>
                      <a:lnTo>
                        <a:pt x="94" y="1066"/>
                      </a:lnTo>
                      <a:lnTo>
                        <a:pt x="48" y="1040"/>
                      </a:lnTo>
                      <a:lnTo>
                        <a:pt x="0" y="1016"/>
                      </a:lnTo>
                      <a:lnTo>
                        <a:pt x="283" y="540"/>
                      </a:lnTo>
                      <a:lnTo>
                        <a:pt x="257" y="510"/>
                      </a:lnTo>
                      <a:lnTo>
                        <a:pt x="234" y="476"/>
                      </a:lnTo>
                      <a:lnTo>
                        <a:pt x="216" y="440"/>
                      </a:lnTo>
                      <a:lnTo>
                        <a:pt x="203" y="401"/>
                      </a:lnTo>
                      <a:lnTo>
                        <a:pt x="195" y="360"/>
                      </a:lnTo>
                      <a:lnTo>
                        <a:pt x="191" y="317"/>
                      </a:lnTo>
                      <a:lnTo>
                        <a:pt x="195" y="274"/>
                      </a:lnTo>
                      <a:lnTo>
                        <a:pt x="203" y="233"/>
                      </a:lnTo>
                      <a:lnTo>
                        <a:pt x="216" y="194"/>
                      </a:lnTo>
                      <a:lnTo>
                        <a:pt x="234" y="157"/>
                      </a:lnTo>
                      <a:lnTo>
                        <a:pt x="258" y="124"/>
                      </a:lnTo>
                      <a:lnTo>
                        <a:pt x="284" y="94"/>
                      </a:lnTo>
                      <a:lnTo>
                        <a:pt x="315" y="67"/>
                      </a:lnTo>
                      <a:lnTo>
                        <a:pt x="348" y="44"/>
                      </a:lnTo>
                      <a:lnTo>
                        <a:pt x="385" y="26"/>
                      </a:lnTo>
                      <a:lnTo>
                        <a:pt x="423" y="12"/>
                      </a:lnTo>
                      <a:lnTo>
                        <a:pt x="465" y="4"/>
                      </a:lnTo>
                      <a:lnTo>
                        <a:pt x="5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2" name="Freeform 75">
                  <a:extLst>
                    <a:ext uri="{FF2B5EF4-FFF2-40B4-BE49-F238E27FC236}">
                      <a16:creationId xmlns="" xmlns:a16="http://schemas.microsoft.com/office/drawing/2014/main" id="{844EC7AB-18A2-5473-75B3-93AF3F315EC7}"/>
                    </a:ext>
                  </a:extLst>
                </p:cNvPr>
                <p:cNvSpPr>
                  <a:spLocks/>
                </p:cNvSpPr>
                <p:nvPr/>
              </p:nvSpPr>
              <p:spPr bwMode="auto">
                <a:xfrm>
                  <a:off x="2757488" y="3124201"/>
                  <a:ext cx="180975" cy="111125"/>
                </a:xfrm>
                <a:custGeom>
                  <a:avLst/>
                  <a:gdLst>
                    <a:gd name="T0" fmla="*/ 706 w 1022"/>
                    <a:gd name="T1" fmla="*/ 0 h 633"/>
                    <a:gd name="T2" fmla="*/ 749 w 1022"/>
                    <a:gd name="T3" fmla="*/ 2 h 633"/>
                    <a:gd name="T4" fmla="*/ 790 w 1022"/>
                    <a:gd name="T5" fmla="*/ 11 h 633"/>
                    <a:gd name="T6" fmla="*/ 829 w 1022"/>
                    <a:gd name="T7" fmla="*/ 25 h 633"/>
                    <a:gd name="T8" fmla="*/ 866 w 1022"/>
                    <a:gd name="T9" fmla="*/ 43 h 633"/>
                    <a:gd name="T10" fmla="*/ 900 w 1022"/>
                    <a:gd name="T11" fmla="*/ 66 h 633"/>
                    <a:gd name="T12" fmla="*/ 930 w 1022"/>
                    <a:gd name="T13" fmla="*/ 93 h 633"/>
                    <a:gd name="T14" fmla="*/ 957 w 1022"/>
                    <a:gd name="T15" fmla="*/ 123 h 633"/>
                    <a:gd name="T16" fmla="*/ 979 w 1022"/>
                    <a:gd name="T17" fmla="*/ 157 h 633"/>
                    <a:gd name="T18" fmla="*/ 998 w 1022"/>
                    <a:gd name="T19" fmla="*/ 194 h 633"/>
                    <a:gd name="T20" fmla="*/ 1012 w 1022"/>
                    <a:gd name="T21" fmla="*/ 232 h 633"/>
                    <a:gd name="T22" fmla="*/ 1020 w 1022"/>
                    <a:gd name="T23" fmla="*/ 273 h 633"/>
                    <a:gd name="T24" fmla="*/ 1022 w 1022"/>
                    <a:gd name="T25" fmla="*/ 316 h 633"/>
                    <a:gd name="T26" fmla="*/ 1020 w 1022"/>
                    <a:gd name="T27" fmla="*/ 359 h 633"/>
                    <a:gd name="T28" fmla="*/ 1012 w 1022"/>
                    <a:gd name="T29" fmla="*/ 401 h 633"/>
                    <a:gd name="T30" fmla="*/ 998 w 1022"/>
                    <a:gd name="T31" fmla="*/ 440 h 633"/>
                    <a:gd name="T32" fmla="*/ 979 w 1022"/>
                    <a:gd name="T33" fmla="*/ 476 h 633"/>
                    <a:gd name="T34" fmla="*/ 957 w 1022"/>
                    <a:gd name="T35" fmla="*/ 510 h 633"/>
                    <a:gd name="T36" fmla="*/ 930 w 1022"/>
                    <a:gd name="T37" fmla="*/ 541 h 633"/>
                    <a:gd name="T38" fmla="*/ 900 w 1022"/>
                    <a:gd name="T39" fmla="*/ 567 h 633"/>
                    <a:gd name="T40" fmla="*/ 866 w 1022"/>
                    <a:gd name="T41" fmla="*/ 590 h 633"/>
                    <a:gd name="T42" fmla="*/ 829 w 1022"/>
                    <a:gd name="T43" fmla="*/ 608 h 633"/>
                    <a:gd name="T44" fmla="*/ 790 w 1022"/>
                    <a:gd name="T45" fmla="*/ 621 h 633"/>
                    <a:gd name="T46" fmla="*/ 749 w 1022"/>
                    <a:gd name="T47" fmla="*/ 630 h 633"/>
                    <a:gd name="T48" fmla="*/ 706 w 1022"/>
                    <a:gd name="T49" fmla="*/ 633 h 633"/>
                    <a:gd name="T50" fmla="*/ 663 w 1022"/>
                    <a:gd name="T51" fmla="*/ 630 h 633"/>
                    <a:gd name="T52" fmla="*/ 624 w 1022"/>
                    <a:gd name="T53" fmla="*/ 622 h 633"/>
                    <a:gd name="T54" fmla="*/ 585 w 1022"/>
                    <a:gd name="T55" fmla="*/ 608 h 633"/>
                    <a:gd name="T56" fmla="*/ 549 w 1022"/>
                    <a:gd name="T57" fmla="*/ 591 h 633"/>
                    <a:gd name="T58" fmla="*/ 515 w 1022"/>
                    <a:gd name="T59" fmla="*/ 569 h 633"/>
                    <a:gd name="T60" fmla="*/ 485 w 1022"/>
                    <a:gd name="T61" fmla="*/ 543 h 633"/>
                    <a:gd name="T62" fmla="*/ 459 w 1022"/>
                    <a:gd name="T63" fmla="*/ 513 h 633"/>
                    <a:gd name="T64" fmla="*/ 436 w 1022"/>
                    <a:gd name="T65" fmla="*/ 480 h 633"/>
                    <a:gd name="T66" fmla="*/ 417 w 1022"/>
                    <a:gd name="T67" fmla="*/ 444 h 633"/>
                    <a:gd name="T68" fmla="*/ 403 w 1022"/>
                    <a:gd name="T69" fmla="*/ 406 h 633"/>
                    <a:gd name="T70" fmla="*/ 395 w 1022"/>
                    <a:gd name="T71" fmla="*/ 366 h 633"/>
                    <a:gd name="T72" fmla="*/ 0 w 1022"/>
                    <a:gd name="T73" fmla="*/ 327 h 633"/>
                    <a:gd name="T74" fmla="*/ 9 w 1022"/>
                    <a:gd name="T75" fmla="*/ 279 h 633"/>
                    <a:gd name="T76" fmla="*/ 14 w 1022"/>
                    <a:gd name="T77" fmla="*/ 228 h 633"/>
                    <a:gd name="T78" fmla="*/ 17 w 1022"/>
                    <a:gd name="T79" fmla="*/ 177 h 633"/>
                    <a:gd name="T80" fmla="*/ 16 w 1022"/>
                    <a:gd name="T81" fmla="*/ 168 h 633"/>
                    <a:gd name="T82" fmla="*/ 410 w 1022"/>
                    <a:gd name="T83" fmla="*/ 208 h 633"/>
                    <a:gd name="T84" fmla="*/ 427 w 1022"/>
                    <a:gd name="T85" fmla="*/ 168 h 633"/>
                    <a:gd name="T86" fmla="*/ 450 w 1022"/>
                    <a:gd name="T87" fmla="*/ 132 h 633"/>
                    <a:gd name="T88" fmla="*/ 477 w 1022"/>
                    <a:gd name="T89" fmla="*/ 100 h 633"/>
                    <a:gd name="T90" fmla="*/ 508 w 1022"/>
                    <a:gd name="T91" fmla="*/ 71 h 633"/>
                    <a:gd name="T92" fmla="*/ 541 w 1022"/>
                    <a:gd name="T93" fmla="*/ 46 h 633"/>
                    <a:gd name="T94" fmla="*/ 579 w 1022"/>
                    <a:gd name="T95" fmla="*/ 27 h 633"/>
                    <a:gd name="T96" fmla="*/ 619 w 1022"/>
                    <a:gd name="T97" fmla="*/ 12 h 633"/>
                    <a:gd name="T98" fmla="*/ 661 w 1022"/>
                    <a:gd name="T99" fmla="*/ 4 h 633"/>
                    <a:gd name="T100" fmla="*/ 706 w 1022"/>
                    <a:gd name="T101"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22" h="633">
                      <a:moveTo>
                        <a:pt x="706" y="0"/>
                      </a:moveTo>
                      <a:lnTo>
                        <a:pt x="749" y="2"/>
                      </a:lnTo>
                      <a:lnTo>
                        <a:pt x="790" y="11"/>
                      </a:lnTo>
                      <a:lnTo>
                        <a:pt x="829" y="25"/>
                      </a:lnTo>
                      <a:lnTo>
                        <a:pt x="866" y="43"/>
                      </a:lnTo>
                      <a:lnTo>
                        <a:pt x="900" y="66"/>
                      </a:lnTo>
                      <a:lnTo>
                        <a:pt x="930" y="93"/>
                      </a:lnTo>
                      <a:lnTo>
                        <a:pt x="957" y="123"/>
                      </a:lnTo>
                      <a:lnTo>
                        <a:pt x="979" y="157"/>
                      </a:lnTo>
                      <a:lnTo>
                        <a:pt x="998" y="194"/>
                      </a:lnTo>
                      <a:lnTo>
                        <a:pt x="1012" y="232"/>
                      </a:lnTo>
                      <a:lnTo>
                        <a:pt x="1020" y="273"/>
                      </a:lnTo>
                      <a:lnTo>
                        <a:pt x="1022" y="316"/>
                      </a:lnTo>
                      <a:lnTo>
                        <a:pt x="1020" y="359"/>
                      </a:lnTo>
                      <a:lnTo>
                        <a:pt x="1012" y="401"/>
                      </a:lnTo>
                      <a:lnTo>
                        <a:pt x="998" y="440"/>
                      </a:lnTo>
                      <a:lnTo>
                        <a:pt x="979" y="476"/>
                      </a:lnTo>
                      <a:lnTo>
                        <a:pt x="957" y="510"/>
                      </a:lnTo>
                      <a:lnTo>
                        <a:pt x="930" y="541"/>
                      </a:lnTo>
                      <a:lnTo>
                        <a:pt x="900" y="567"/>
                      </a:lnTo>
                      <a:lnTo>
                        <a:pt x="866" y="590"/>
                      </a:lnTo>
                      <a:lnTo>
                        <a:pt x="829" y="608"/>
                      </a:lnTo>
                      <a:lnTo>
                        <a:pt x="790" y="621"/>
                      </a:lnTo>
                      <a:lnTo>
                        <a:pt x="749" y="630"/>
                      </a:lnTo>
                      <a:lnTo>
                        <a:pt x="706" y="633"/>
                      </a:lnTo>
                      <a:lnTo>
                        <a:pt x="663" y="630"/>
                      </a:lnTo>
                      <a:lnTo>
                        <a:pt x="624" y="622"/>
                      </a:lnTo>
                      <a:lnTo>
                        <a:pt x="585" y="608"/>
                      </a:lnTo>
                      <a:lnTo>
                        <a:pt x="549" y="591"/>
                      </a:lnTo>
                      <a:lnTo>
                        <a:pt x="515" y="569"/>
                      </a:lnTo>
                      <a:lnTo>
                        <a:pt x="485" y="543"/>
                      </a:lnTo>
                      <a:lnTo>
                        <a:pt x="459" y="513"/>
                      </a:lnTo>
                      <a:lnTo>
                        <a:pt x="436" y="480"/>
                      </a:lnTo>
                      <a:lnTo>
                        <a:pt x="417" y="444"/>
                      </a:lnTo>
                      <a:lnTo>
                        <a:pt x="403" y="406"/>
                      </a:lnTo>
                      <a:lnTo>
                        <a:pt x="395" y="366"/>
                      </a:lnTo>
                      <a:lnTo>
                        <a:pt x="0" y="327"/>
                      </a:lnTo>
                      <a:lnTo>
                        <a:pt x="9" y="279"/>
                      </a:lnTo>
                      <a:lnTo>
                        <a:pt x="14" y="228"/>
                      </a:lnTo>
                      <a:lnTo>
                        <a:pt x="17" y="177"/>
                      </a:lnTo>
                      <a:lnTo>
                        <a:pt x="16" y="168"/>
                      </a:lnTo>
                      <a:lnTo>
                        <a:pt x="410" y="208"/>
                      </a:lnTo>
                      <a:lnTo>
                        <a:pt x="427" y="168"/>
                      </a:lnTo>
                      <a:lnTo>
                        <a:pt x="450" y="132"/>
                      </a:lnTo>
                      <a:lnTo>
                        <a:pt x="477" y="100"/>
                      </a:lnTo>
                      <a:lnTo>
                        <a:pt x="508" y="71"/>
                      </a:lnTo>
                      <a:lnTo>
                        <a:pt x="541" y="46"/>
                      </a:lnTo>
                      <a:lnTo>
                        <a:pt x="579" y="27"/>
                      </a:lnTo>
                      <a:lnTo>
                        <a:pt x="619" y="12"/>
                      </a:lnTo>
                      <a:lnTo>
                        <a:pt x="661" y="4"/>
                      </a:lnTo>
                      <a:lnTo>
                        <a:pt x="7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3" name="Freeform 76">
                  <a:extLst>
                    <a:ext uri="{FF2B5EF4-FFF2-40B4-BE49-F238E27FC236}">
                      <a16:creationId xmlns="" xmlns:a16="http://schemas.microsoft.com/office/drawing/2014/main" id="{A4301283-4E2D-963F-557E-1D89C9FF9D5B}"/>
                    </a:ext>
                  </a:extLst>
                </p:cNvPr>
                <p:cNvSpPr>
                  <a:spLocks/>
                </p:cNvSpPr>
                <p:nvPr/>
              </p:nvSpPr>
              <p:spPr bwMode="auto">
                <a:xfrm>
                  <a:off x="2633663" y="3276601"/>
                  <a:ext cx="111125" cy="177800"/>
                </a:xfrm>
                <a:custGeom>
                  <a:avLst/>
                  <a:gdLst>
                    <a:gd name="T0" fmla="*/ 239 w 634"/>
                    <a:gd name="T1" fmla="*/ 0 h 1016"/>
                    <a:gd name="T2" fmla="*/ 327 w 634"/>
                    <a:gd name="T3" fmla="*/ 385 h 1016"/>
                    <a:gd name="T4" fmla="*/ 372 w 634"/>
                    <a:gd name="T5" fmla="*/ 389 h 1016"/>
                    <a:gd name="T6" fmla="*/ 416 w 634"/>
                    <a:gd name="T7" fmla="*/ 400 h 1016"/>
                    <a:gd name="T8" fmla="*/ 457 w 634"/>
                    <a:gd name="T9" fmla="*/ 417 h 1016"/>
                    <a:gd name="T10" fmla="*/ 495 w 634"/>
                    <a:gd name="T11" fmla="*/ 438 h 1016"/>
                    <a:gd name="T12" fmla="*/ 529 w 634"/>
                    <a:gd name="T13" fmla="*/ 465 h 1016"/>
                    <a:gd name="T14" fmla="*/ 559 w 634"/>
                    <a:gd name="T15" fmla="*/ 496 h 1016"/>
                    <a:gd name="T16" fmla="*/ 585 w 634"/>
                    <a:gd name="T17" fmla="*/ 531 h 1016"/>
                    <a:gd name="T18" fmla="*/ 605 w 634"/>
                    <a:gd name="T19" fmla="*/ 569 h 1016"/>
                    <a:gd name="T20" fmla="*/ 621 w 634"/>
                    <a:gd name="T21" fmla="*/ 610 h 1016"/>
                    <a:gd name="T22" fmla="*/ 631 w 634"/>
                    <a:gd name="T23" fmla="*/ 654 h 1016"/>
                    <a:gd name="T24" fmla="*/ 634 w 634"/>
                    <a:gd name="T25" fmla="*/ 701 h 1016"/>
                    <a:gd name="T26" fmla="*/ 631 w 634"/>
                    <a:gd name="T27" fmla="*/ 744 h 1016"/>
                    <a:gd name="T28" fmla="*/ 623 w 634"/>
                    <a:gd name="T29" fmla="*/ 784 h 1016"/>
                    <a:gd name="T30" fmla="*/ 610 w 634"/>
                    <a:gd name="T31" fmla="*/ 823 h 1016"/>
                    <a:gd name="T32" fmla="*/ 590 w 634"/>
                    <a:gd name="T33" fmla="*/ 860 h 1016"/>
                    <a:gd name="T34" fmla="*/ 568 w 634"/>
                    <a:gd name="T35" fmla="*/ 894 h 1016"/>
                    <a:gd name="T36" fmla="*/ 541 w 634"/>
                    <a:gd name="T37" fmla="*/ 924 h 1016"/>
                    <a:gd name="T38" fmla="*/ 511 w 634"/>
                    <a:gd name="T39" fmla="*/ 951 h 1016"/>
                    <a:gd name="T40" fmla="*/ 477 w 634"/>
                    <a:gd name="T41" fmla="*/ 973 h 1016"/>
                    <a:gd name="T42" fmla="*/ 441 w 634"/>
                    <a:gd name="T43" fmla="*/ 992 h 1016"/>
                    <a:gd name="T44" fmla="*/ 401 w 634"/>
                    <a:gd name="T45" fmla="*/ 1006 h 1016"/>
                    <a:gd name="T46" fmla="*/ 360 w 634"/>
                    <a:gd name="T47" fmla="*/ 1014 h 1016"/>
                    <a:gd name="T48" fmla="*/ 317 w 634"/>
                    <a:gd name="T49" fmla="*/ 1016 h 1016"/>
                    <a:gd name="T50" fmla="*/ 274 w 634"/>
                    <a:gd name="T51" fmla="*/ 1014 h 1016"/>
                    <a:gd name="T52" fmla="*/ 234 w 634"/>
                    <a:gd name="T53" fmla="*/ 1006 h 1016"/>
                    <a:gd name="T54" fmla="*/ 194 w 634"/>
                    <a:gd name="T55" fmla="*/ 992 h 1016"/>
                    <a:gd name="T56" fmla="*/ 157 w 634"/>
                    <a:gd name="T57" fmla="*/ 973 h 1016"/>
                    <a:gd name="T58" fmla="*/ 124 w 634"/>
                    <a:gd name="T59" fmla="*/ 951 h 1016"/>
                    <a:gd name="T60" fmla="*/ 94 w 634"/>
                    <a:gd name="T61" fmla="*/ 924 h 1016"/>
                    <a:gd name="T62" fmla="*/ 67 w 634"/>
                    <a:gd name="T63" fmla="*/ 894 h 1016"/>
                    <a:gd name="T64" fmla="*/ 44 w 634"/>
                    <a:gd name="T65" fmla="*/ 860 h 1016"/>
                    <a:gd name="T66" fmla="*/ 26 w 634"/>
                    <a:gd name="T67" fmla="*/ 823 h 1016"/>
                    <a:gd name="T68" fmla="*/ 12 w 634"/>
                    <a:gd name="T69" fmla="*/ 784 h 1016"/>
                    <a:gd name="T70" fmla="*/ 4 w 634"/>
                    <a:gd name="T71" fmla="*/ 744 h 1016"/>
                    <a:gd name="T72" fmla="*/ 0 w 634"/>
                    <a:gd name="T73" fmla="*/ 701 h 1016"/>
                    <a:gd name="T74" fmla="*/ 4 w 634"/>
                    <a:gd name="T75" fmla="*/ 655 h 1016"/>
                    <a:gd name="T76" fmla="*/ 13 w 634"/>
                    <a:gd name="T77" fmla="*/ 612 h 1016"/>
                    <a:gd name="T78" fmla="*/ 28 w 634"/>
                    <a:gd name="T79" fmla="*/ 573 h 1016"/>
                    <a:gd name="T80" fmla="*/ 49 w 634"/>
                    <a:gd name="T81" fmla="*/ 535 h 1016"/>
                    <a:gd name="T82" fmla="*/ 73 w 634"/>
                    <a:gd name="T83" fmla="*/ 501 h 1016"/>
                    <a:gd name="T84" fmla="*/ 102 w 634"/>
                    <a:gd name="T85" fmla="*/ 469 h 1016"/>
                    <a:gd name="T86" fmla="*/ 136 w 634"/>
                    <a:gd name="T87" fmla="*/ 443 h 1016"/>
                    <a:gd name="T88" fmla="*/ 172 w 634"/>
                    <a:gd name="T89" fmla="*/ 421 h 1016"/>
                    <a:gd name="T90" fmla="*/ 83 w 634"/>
                    <a:gd name="T91" fmla="*/ 35 h 1016"/>
                    <a:gd name="T92" fmla="*/ 137 w 634"/>
                    <a:gd name="T93" fmla="*/ 27 h 1016"/>
                    <a:gd name="T94" fmla="*/ 188 w 634"/>
                    <a:gd name="T95" fmla="*/ 15 h 1016"/>
                    <a:gd name="T96" fmla="*/ 239 w 634"/>
                    <a:gd name="T97"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4" h="1016">
                      <a:moveTo>
                        <a:pt x="239" y="0"/>
                      </a:moveTo>
                      <a:lnTo>
                        <a:pt x="327" y="385"/>
                      </a:lnTo>
                      <a:lnTo>
                        <a:pt x="372" y="389"/>
                      </a:lnTo>
                      <a:lnTo>
                        <a:pt x="416" y="400"/>
                      </a:lnTo>
                      <a:lnTo>
                        <a:pt x="457" y="417"/>
                      </a:lnTo>
                      <a:lnTo>
                        <a:pt x="495" y="438"/>
                      </a:lnTo>
                      <a:lnTo>
                        <a:pt x="529" y="465"/>
                      </a:lnTo>
                      <a:lnTo>
                        <a:pt x="559" y="496"/>
                      </a:lnTo>
                      <a:lnTo>
                        <a:pt x="585" y="531"/>
                      </a:lnTo>
                      <a:lnTo>
                        <a:pt x="605" y="569"/>
                      </a:lnTo>
                      <a:lnTo>
                        <a:pt x="621" y="610"/>
                      </a:lnTo>
                      <a:lnTo>
                        <a:pt x="631" y="654"/>
                      </a:lnTo>
                      <a:lnTo>
                        <a:pt x="634" y="701"/>
                      </a:lnTo>
                      <a:lnTo>
                        <a:pt x="631" y="744"/>
                      </a:lnTo>
                      <a:lnTo>
                        <a:pt x="623" y="784"/>
                      </a:lnTo>
                      <a:lnTo>
                        <a:pt x="610" y="823"/>
                      </a:lnTo>
                      <a:lnTo>
                        <a:pt x="590" y="860"/>
                      </a:lnTo>
                      <a:lnTo>
                        <a:pt x="568" y="894"/>
                      </a:lnTo>
                      <a:lnTo>
                        <a:pt x="541" y="924"/>
                      </a:lnTo>
                      <a:lnTo>
                        <a:pt x="511" y="951"/>
                      </a:lnTo>
                      <a:lnTo>
                        <a:pt x="477" y="973"/>
                      </a:lnTo>
                      <a:lnTo>
                        <a:pt x="441" y="992"/>
                      </a:lnTo>
                      <a:lnTo>
                        <a:pt x="401" y="1006"/>
                      </a:lnTo>
                      <a:lnTo>
                        <a:pt x="360" y="1014"/>
                      </a:lnTo>
                      <a:lnTo>
                        <a:pt x="317" y="1016"/>
                      </a:lnTo>
                      <a:lnTo>
                        <a:pt x="274" y="1014"/>
                      </a:lnTo>
                      <a:lnTo>
                        <a:pt x="234" y="1006"/>
                      </a:lnTo>
                      <a:lnTo>
                        <a:pt x="194" y="992"/>
                      </a:lnTo>
                      <a:lnTo>
                        <a:pt x="157" y="973"/>
                      </a:lnTo>
                      <a:lnTo>
                        <a:pt x="124" y="951"/>
                      </a:lnTo>
                      <a:lnTo>
                        <a:pt x="94" y="924"/>
                      </a:lnTo>
                      <a:lnTo>
                        <a:pt x="67" y="894"/>
                      </a:lnTo>
                      <a:lnTo>
                        <a:pt x="44" y="860"/>
                      </a:lnTo>
                      <a:lnTo>
                        <a:pt x="26" y="823"/>
                      </a:lnTo>
                      <a:lnTo>
                        <a:pt x="12" y="784"/>
                      </a:lnTo>
                      <a:lnTo>
                        <a:pt x="4" y="744"/>
                      </a:lnTo>
                      <a:lnTo>
                        <a:pt x="0" y="701"/>
                      </a:lnTo>
                      <a:lnTo>
                        <a:pt x="4" y="655"/>
                      </a:lnTo>
                      <a:lnTo>
                        <a:pt x="13" y="612"/>
                      </a:lnTo>
                      <a:lnTo>
                        <a:pt x="28" y="573"/>
                      </a:lnTo>
                      <a:lnTo>
                        <a:pt x="49" y="535"/>
                      </a:lnTo>
                      <a:lnTo>
                        <a:pt x="73" y="501"/>
                      </a:lnTo>
                      <a:lnTo>
                        <a:pt x="102" y="469"/>
                      </a:lnTo>
                      <a:lnTo>
                        <a:pt x="136" y="443"/>
                      </a:lnTo>
                      <a:lnTo>
                        <a:pt x="172" y="421"/>
                      </a:lnTo>
                      <a:lnTo>
                        <a:pt x="83" y="35"/>
                      </a:lnTo>
                      <a:lnTo>
                        <a:pt x="137" y="27"/>
                      </a:lnTo>
                      <a:lnTo>
                        <a:pt x="188" y="15"/>
                      </a:lnTo>
                      <a:lnTo>
                        <a:pt x="2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4" name="Freeform 77">
                  <a:extLst>
                    <a:ext uri="{FF2B5EF4-FFF2-40B4-BE49-F238E27FC236}">
                      <a16:creationId xmlns="" xmlns:a16="http://schemas.microsoft.com/office/drawing/2014/main" id="{C27D5EF4-4134-BDB0-FAEE-47B61248B5B7}"/>
                    </a:ext>
                  </a:extLst>
                </p:cNvPr>
                <p:cNvSpPr>
                  <a:spLocks/>
                </p:cNvSpPr>
                <p:nvPr/>
              </p:nvSpPr>
              <p:spPr bwMode="auto">
                <a:xfrm>
                  <a:off x="2319338" y="3182938"/>
                  <a:ext cx="198438" cy="114300"/>
                </a:xfrm>
                <a:custGeom>
                  <a:avLst/>
                  <a:gdLst>
                    <a:gd name="T0" fmla="*/ 1071 w 1123"/>
                    <a:gd name="T1" fmla="*/ 0 h 653"/>
                    <a:gd name="T2" fmla="*/ 1085 w 1123"/>
                    <a:gd name="T3" fmla="*/ 52 h 653"/>
                    <a:gd name="T4" fmla="*/ 1102 w 1123"/>
                    <a:gd name="T5" fmla="*/ 102 h 653"/>
                    <a:gd name="T6" fmla="*/ 1123 w 1123"/>
                    <a:gd name="T7" fmla="*/ 151 h 653"/>
                    <a:gd name="T8" fmla="*/ 631 w 1123"/>
                    <a:gd name="T9" fmla="*/ 316 h 653"/>
                    <a:gd name="T10" fmla="*/ 632 w 1123"/>
                    <a:gd name="T11" fmla="*/ 326 h 653"/>
                    <a:gd name="T12" fmla="*/ 633 w 1123"/>
                    <a:gd name="T13" fmla="*/ 337 h 653"/>
                    <a:gd name="T14" fmla="*/ 631 w 1123"/>
                    <a:gd name="T15" fmla="*/ 379 h 653"/>
                    <a:gd name="T16" fmla="*/ 622 w 1123"/>
                    <a:gd name="T17" fmla="*/ 421 h 653"/>
                    <a:gd name="T18" fmla="*/ 608 w 1123"/>
                    <a:gd name="T19" fmla="*/ 460 h 653"/>
                    <a:gd name="T20" fmla="*/ 590 w 1123"/>
                    <a:gd name="T21" fmla="*/ 497 h 653"/>
                    <a:gd name="T22" fmla="*/ 567 w 1123"/>
                    <a:gd name="T23" fmla="*/ 530 h 653"/>
                    <a:gd name="T24" fmla="*/ 540 w 1123"/>
                    <a:gd name="T25" fmla="*/ 561 h 653"/>
                    <a:gd name="T26" fmla="*/ 510 w 1123"/>
                    <a:gd name="T27" fmla="*/ 588 h 653"/>
                    <a:gd name="T28" fmla="*/ 476 w 1123"/>
                    <a:gd name="T29" fmla="*/ 611 h 653"/>
                    <a:gd name="T30" fmla="*/ 439 w 1123"/>
                    <a:gd name="T31" fmla="*/ 629 h 653"/>
                    <a:gd name="T32" fmla="*/ 401 w 1123"/>
                    <a:gd name="T33" fmla="*/ 643 h 653"/>
                    <a:gd name="T34" fmla="*/ 359 w 1123"/>
                    <a:gd name="T35" fmla="*/ 650 h 653"/>
                    <a:gd name="T36" fmla="*/ 316 w 1123"/>
                    <a:gd name="T37" fmla="*/ 653 h 653"/>
                    <a:gd name="T38" fmla="*/ 273 w 1123"/>
                    <a:gd name="T39" fmla="*/ 650 h 653"/>
                    <a:gd name="T40" fmla="*/ 232 w 1123"/>
                    <a:gd name="T41" fmla="*/ 643 h 653"/>
                    <a:gd name="T42" fmla="*/ 193 w 1123"/>
                    <a:gd name="T43" fmla="*/ 629 h 653"/>
                    <a:gd name="T44" fmla="*/ 157 w 1123"/>
                    <a:gd name="T45" fmla="*/ 611 h 653"/>
                    <a:gd name="T46" fmla="*/ 122 w 1123"/>
                    <a:gd name="T47" fmla="*/ 588 h 653"/>
                    <a:gd name="T48" fmla="*/ 92 w 1123"/>
                    <a:gd name="T49" fmla="*/ 561 h 653"/>
                    <a:gd name="T50" fmla="*/ 66 w 1123"/>
                    <a:gd name="T51" fmla="*/ 530 h 653"/>
                    <a:gd name="T52" fmla="*/ 43 w 1123"/>
                    <a:gd name="T53" fmla="*/ 497 h 653"/>
                    <a:gd name="T54" fmla="*/ 25 w 1123"/>
                    <a:gd name="T55" fmla="*/ 460 h 653"/>
                    <a:gd name="T56" fmla="*/ 12 w 1123"/>
                    <a:gd name="T57" fmla="*/ 421 h 653"/>
                    <a:gd name="T58" fmla="*/ 3 w 1123"/>
                    <a:gd name="T59" fmla="*/ 379 h 653"/>
                    <a:gd name="T60" fmla="*/ 0 w 1123"/>
                    <a:gd name="T61" fmla="*/ 337 h 653"/>
                    <a:gd name="T62" fmla="*/ 3 w 1123"/>
                    <a:gd name="T63" fmla="*/ 294 h 653"/>
                    <a:gd name="T64" fmla="*/ 12 w 1123"/>
                    <a:gd name="T65" fmla="*/ 253 h 653"/>
                    <a:gd name="T66" fmla="*/ 25 w 1123"/>
                    <a:gd name="T67" fmla="*/ 214 h 653"/>
                    <a:gd name="T68" fmla="*/ 43 w 1123"/>
                    <a:gd name="T69" fmla="*/ 177 h 653"/>
                    <a:gd name="T70" fmla="*/ 66 w 1123"/>
                    <a:gd name="T71" fmla="*/ 143 h 653"/>
                    <a:gd name="T72" fmla="*/ 92 w 1123"/>
                    <a:gd name="T73" fmla="*/ 113 h 653"/>
                    <a:gd name="T74" fmla="*/ 122 w 1123"/>
                    <a:gd name="T75" fmla="*/ 86 h 653"/>
                    <a:gd name="T76" fmla="*/ 157 w 1123"/>
                    <a:gd name="T77" fmla="*/ 64 h 653"/>
                    <a:gd name="T78" fmla="*/ 193 w 1123"/>
                    <a:gd name="T79" fmla="*/ 45 h 653"/>
                    <a:gd name="T80" fmla="*/ 232 w 1123"/>
                    <a:gd name="T81" fmla="*/ 31 h 653"/>
                    <a:gd name="T82" fmla="*/ 273 w 1123"/>
                    <a:gd name="T83" fmla="*/ 24 h 653"/>
                    <a:gd name="T84" fmla="*/ 316 w 1123"/>
                    <a:gd name="T85" fmla="*/ 21 h 653"/>
                    <a:gd name="T86" fmla="*/ 358 w 1123"/>
                    <a:gd name="T87" fmla="*/ 23 h 653"/>
                    <a:gd name="T88" fmla="*/ 397 w 1123"/>
                    <a:gd name="T89" fmla="*/ 31 h 653"/>
                    <a:gd name="T90" fmla="*/ 434 w 1123"/>
                    <a:gd name="T91" fmla="*/ 43 h 653"/>
                    <a:gd name="T92" fmla="*/ 470 w 1123"/>
                    <a:gd name="T93" fmla="*/ 60 h 653"/>
                    <a:gd name="T94" fmla="*/ 502 w 1123"/>
                    <a:gd name="T95" fmla="*/ 81 h 653"/>
                    <a:gd name="T96" fmla="*/ 532 w 1123"/>
                    <a:gd name="T97" fmla="*/ 105 h 653"/>
                    <a:gd name="T98" fmla="*/ 559 w 1123"/>
                    <a:gd name="T99" fmla="*/ 133 h 653"/>
                    <a:gd name="T100" fmla="*/ 581 w 1123"/>
                    <a:gd name="T101" fmla="*/ 165 h 653"/>
                    <a:gd name="T102" fmla="*/ 1071 w 1123"/>
                    <a:gd name="T103" fmla="*/ 0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3" h="653">
                      <a:moveTo>
                        <a:pt x="1071" y="0"/>
                      </a:moveTo>
                      <a:lnTo>
                        <a:pt x="1085" y="52"/>
                      </a:lnTo>
                      <a:lnTo>
                        <a:pt x="1102" y="102"/>
                      </a:lnTo>
                      <a:lnTo>
                        <a:pt x="1123" y="151"/>
                      </a:lnTo>
                      <a:lnTo>
                        <a:pt x="631" y="316"/>
                      </a:lnTo>
                      <a:lnTo>
                        <a:pt x="632" y="326"/>
                      </a:lnTo>
                      <a:lnTo>
                        <a:pt x="633" y="337"/>
                      </a:lnTo>
                      <a:lnTo>
                        <a:pt x="631" y="379"/>
                      </a:lnTo>
                      <a:lnTo>
                        <a:pt x="622" y="421"/>
                      </a:lnTo>
                      <a:lnTo>
                        <a:pt x="608" y="460"/>
                      </a:lnTo>
                      <a:lnTo>
                        <a:pt x="590" y="497"/>
                      </a:lnTo>
                      <a:lnTo>
                        <a:pt x="567" y="530"/>
                      </a:lnTo>
                      <a:lnTo>
                        <a:pt x="540" y="561"/>
                      </a:lnTo>
                      <a:lnTo>
                        <a:pt x="510" y="588"/>
                      </a:lnTo>
                      <a:lnTo>
                        <a:pt x="476" y="611"/>
                      </a:lnTo>
                      <a:lnTo>
                        <a:pt x="439" y="629"/>
                      </a:lnTo>
                      <a:lnTo>
                        <a:pt x="401" y="643"/>
                      </a:lnTo>
                      <a:lnTo>
                        <a:pt x="359" y="650"/>
                      </a:lnTo>
                      <a:lnTo>
                        <a:pt x="316" y="653"/>
                      </a:lnTo>
                      <a:lnTo>
                        <a:pt x="273" y="650"/>
                      </a:lnTo>
                      <a:lnTo>
                        <a:pt x="232" y="643"/>
                      </a:lnTo>
                      <a:lnTo>
                        <a:pt x="193" y="629"/>
                      </a:lnTo>
                      <a:lnTo>
                        <a:pt x="157" y="611"/>
                      </a:lnTo>
                      <a:lnTo>
                        <a:pt x="122" y="588"/>
                      </a:lnTo>
                      <a:lnTo>
                        <a:pt x="92" y="561"/>
                      </a:lnTo>
                      <a:lnTo>
                        <a:pt x="66" y="530"/>
                      </a:lnTo>
                      <a:lnTo>
                        <a:pt x="43" y="497"/>
                      </a:lnTo>
                      <a:lnTo>
                        <a:pt x="25" y="460"/>
                      </a:lnTo>
                      <a:lnTo>
                        <a:pt x="12" y="421"/>
                      </a:lnTo>
                      <a:lnTo>
                        <a:pt x="3" y="379"/>
                      </a:lnTo>
                      <a:lnTo>
                        <a:pt x="0" y="337"/>
                      </a:lnTo>
                      <a:lnTo>
                        <a:pt x="3" y="294"/>
                      </a:lnTo>
                      <a:lnTo>
                        <a:pt x="12" y="253"/>
                      </a:lnTo>
                      <a:lnTo>
                        <a:pt x="25" y="214"/>
                      </a:lnTo>
                      <a:lnTo>
                        <a:pt x="43" y="177"/>
                      </a:lnTo>
                      <a:lnTo>
                        <a:pt x="66" y="143"/>
                      </a:lnTo>
                      <a:lnTo>
                        <a:pt x="92" y="113"/>
                      </a:lnTo>
                      <a:lnTo>
                        <a:pt x="122" y="86"/>
                      </a:lnTo>
                      <a:lnTo>
                        <a:pt x="157" y="64"/>
                      </a:lnTo>
                      <a:lnTo>
                        <a:pt x="193" y="45"/>
                      </a:lnTo>
                      <a:lnTo>
                        <a:pt x="232" y="31"/>
                      </a:lnTo>
                      <a:lnTo>
                        <a:pt x="273" y="24"/>
                      </a:lnTo>
                      <a:lnTo>
                        <a:pt x="316" y="21"/>
                      </a:lnTo>
                      <a:lnTo>
                        <a:pt x="358" y="23"/>
                      </a:lnTo>
                      <a:lnTo>
                        <a:pt x="397" y="31"/>
                      </a:lnTo>
                      <a:lnTo>
                        <a:pt x="434" y="43"/>
                      </a:lnTo>
                      <a:lnTo>
                        <a:pt x="470" y="60"/>
                      </a:lnTo>
                      <a:lnTo>
                        <a:pt x="502" y="81"/>
                      </a:lnTo>
                      <a:lnTo>
                        <a:pt x="532" y="105"/>
                      </a:lnTo>
                      <a:lnTo>
                        <a:pt x="559" y="133"/>
                      </a:lnTo>
                      <a:lnTo>
                        <a:pt x="581" y="165"/>
                      </a:lnTo>
                      <a:lnTo>
                        <a:pt x="10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5" name="Freeform 78">
                  <a:extLst>
                    <a:ext uri="{FF2B5EF4-FFF2-40B4-BE49-F238E27FC236}">
                      <a16:creationId xmlns="" xmlns:a16="http://schemas.microsoft.com/office/drawing/2014/main" id="{528693C7-7FE2-1A6B-E913-DDCC23720738}"/>
                    </a:ext>
                  </a:extLst>
                </p:cNvPr>
                <p:cNvSpPr>
                  <a:spLocks/>
                </p:cNvSpPr>
                <p:nvPr/>
              </p:nvSpPr>
              <p:spPr bwMode="auto">
                <a:xfrm>
                  <a:off x="2536826" y="3059113"/>
                  <a:ext cx="192088" cy="192088"/>
                </a:xfrm>
                <a:custGeom>
                  <a:avLst/>
                  <a:gdLst>
                    <a:gd name="T0" fmla="*/ 542 w 1086"/>
                    <a:gd name="T1" fmla="*/ 0 h 1086"/>
                    <a:gd name="T2" fmla="*/ 601 w 1086"/>
                    <a:gd name="T3" fmla="*/ 3 h 1086"/>
                    <a:gd name="T4" fmla="*/ 659 w 1086"/>
                    <a:gd name="T5" fmla="*/ 13 h 1086"/>
                    <a:gd name="T6" fmla="*/ 714 w 1086"/>
                    <a:gd name="T7" fmla="*/ 28 h 1086"/>
                    <a:gd name="T8" fmla="*/ 767 w 1086"/>
                    <a:gd name="T9" fmla="*/ 48 h 1086"/>
                    <a:gd name="T10" fmla="*/ 816 w 1086"/>
                    <a:gd name="T11" fmla="*/ 74 h 1086"/>
                    <a:gd name="T12" fmla="*/ 864 w 1086"/>
                    <a:gd name="T13" fmla="*/ 105 h 1086"/>
                    <a:gd name="T14" fmla="*/ 907 w 1086"/>
                    <a:gd name="T15" fmla="*/ 141 h 1086"/>
                    <a:gd name="T16" fmla="*/ 945 w 1086"/>
                    <a:gd name="T17" fmla="*/ 179 h 1086"/>
                    <a:gd name="T18" fmla="*/ 981 w 1086"/>
                    <a:gd name="T19" fmla="*/ 222 h 1086"/>
                    <a:gd name="T20" fmla="*/ 1012 w 1086"/>
                    <a:gd name="T21" fmla="*/ 270 h 1086"/>
                    <a:gd name="T22" fmla="*/ 1038 w 1086"/>
                    <a:gd name="T23" fmla="*/ 319 h 1086"/>
                    <a:gd name="T24" fmla="*/ 1058 w 1086"/>
                    <a:gd name="T25" fmla="*/ 372 h 1086"/>
                    <a:gd name="T26" fmla="*/ 1073 w 1086"/>
                    <a:gd name="T27" fmla="*/ 426 h 1086"/>
                    <a:gd name="T28" fmla="*/ 1083 w 1086"/>
                    <a:gd name="T29" fmla="*/ 483 h 1086"/>
                    <a:gd name="T30" fmla="*/ 1086 w 1086"/>
                    <a:gd name="T31" fmla="*/ 543 h 1086"/>
                    <a:gd name="T32" fmla="*/ 1083 w 1086"/>
                    <a:gd name="T33" fmla="*/ 602 h 1086"/>
                    <a:gd name="T34" fmla="*/ 1073 w 1086"/>
                    <a:gd name="T35" fmla="*/ 660 h 1086"/>
                    <a:gd name="T36" fmla="*/ 1058 w 1086"/>
                    <a:gd name="T37" fmla="*/ 714 h 1086"/>
                    <a:gd name="T38" fmla="*/ 1038 w 1086"/>
                    <a:gd name="T39" fmla="*/ 767 h 1086"/>
                    <a:gd name="T40" fmla="*/ 1012 w 1086"/>
                    <a:gd name="T41" fmla="*/ 817 h 1086"/>
                    <a:gd name="T42" fmla="*/ 981 w 1086"/>
                    <a:gd name="T43" fmla="*/ 864 h 1086"/>
                    <a:gd name="T44" fmla="*/ 945 w 1086"/>
                    <a:gd name="T45" fmla="*/ 907 h 1086"/>
                    <a:gd name="T46" fmla="*/ 907 w 1086"/>
                    <a:gd name="T47" fmla="*/ 947 h 1086"/>
                    <a:gd name="T48" fmla="*/ 864 w 1086"/>
                    <a:gd name="T49" fmla="*/ 981 h 1086"/>
                    <a:gd name="T50" fmla="*/ 816 w 1086"/>
                    <a:gd name="T51" fmla="*/ 1012 h 1086"/>
                    <a:gd name="T52" fmla="*/ 767 w 1086"/>
                    <a:gd name="T53" fmla="*/ 1038 h 1086"/>
                    <a:gd name="T54" fmla="*/ 714 w 1086"/>
                    <a:gd name="T55" fmla="*/ 1058 h 1086"/>
                    <a:gd name="T56" fmla="*/ 659 w 1086"/>
                    <a:gd name="T57" fmla="*/ 1073 h 1086"/>
                    <a:gd name="T58" fmla="*/ 601 w 1086"/>
                    <a:gd name="T59" fmla="*/ 1083 h 1086"/>
                    <a:gd name="T60" fmla="*/ 542 w 1086"/>
                    <a:gd name="T61" fmla="*/ 1086 h 1086"/>
                    <a:gd name="T62" fmla="*/ 483 w 1086"/>
                    <a:gd name="T63" fmla="*/ 1083 h 1086"/>
                    <a:gd name="T64" fmla="*/ 426 w 1086"/>
                    <a:gd name="T65" fmla="*/ 1073 h 1086"/>
                    <a:gd name="T66" fmla="*/ 372 w 1086"/>
                    <a:gd name="T67" fmla="*/ 1058 h 1086"/>
                    <a:gd name="T68" fmla="*/ 319 w 1086"/>
                    <a:gd name="T69" fmla="*/ 1038 h 1086"/>
                    <a:gd name="T70" fmla="*/ 269 w 1086"/>
                    <a:gd name="T71" fmla="*/ 1012 h 1086"/>
                    <a:gd name="T72" fmla="*/ 222 w 1086"/>
                    <a:gd name="T73" fmla="*/ 981 h 1086"/>
                    <a:gd name="T74" fmla="*/ 179 w 1086"/>
                    <a:gd name="T75" fmla="*/ 947 h 1086"/>
                    <a:gd name="T76" fmla="*/ 139 w 1086"/>
                    <a:gd name="T77" fmla="*/ 907 h 1086"/>
                    <a:gd name="T78" fmla="*/ 105 w 1086"/>
                    <a:gd name="T79" fmla="*/ 864 h 1086"/>
                    <a:gd name="T80" fmla="*/ 74 w 1086"/>
                    <a:gd name="T81" fmla="*/ 817 h 1086"/>
                    <a:gd name="T82" fmla="*/ 48 w 1086"/>
                    <a:gd name="T83" fmla="*/ 767 h 1086"/>
                    <a:gd name="T84" fmla="*/ 28 w 1086"/>
                    <a:gd name="T85" fmla="*/ 714 h 1086"/>
                    <a:gd name="T86" fmla="*/ 13 w 1086"/>
                    <a:gd name="T87" fmla="*/ 660 h 1086"/>
                    <a:gd name="T88" fmla="*/ 3 w 1086"/>
                    <a:gd name="T89" fmla="*/ 602 h 1086"/>
                    <a:gd name="T90" fmla="*/ 0 w 1086"/>
                    <a:gd name="T91" fmla="*/ 543 h 1086"/>
                    <a:gd name="T92" fmla="*/ 3 w 1086"/>
                    <a:gd name="T93" fmla="*/ 483 h 1086"/>
                    <a:gd name="T94" fmla="*/ 13 w 1086"/>
                    <a:gd name="T95" fmla="*/ 426 h 1086"/>
                    <a:gd name="T96" fmla="*/ 28 w 1086"/>
                    <a:gd name="T97" fmla="*/ 372 h 1086"/>
                    <a:gd name="T98" fmla="*/ 48 w 1086"/>
                    <a:gd name="T99" fmla="*/ 319 h 1086"/>
                    <a:gd name="T100" fmla="*/ 74 w 1086"/>
                    <a:gd name="T101" fmla="*/ 270 h 1086"/>
                    <a:gd name="T102" fmla="*/ 105 w 1086"/>
                    <a:gd name="T103" fmla="*/ 222 h 1086"/>
                    <a:gd name="T104" fmla="*/ 139 w 1086"/>
                    <a:gd name="T105" fmla="*/ 179 h 1086"/>
                    <a:gd name="T106" fmla="*/ 179 w 1086"/>
                    <a:gd name="T107" fmla="*/ 141 h 1086"/>
                    <a:gd name="T108" fmla="*/ 222 w 1086"/>
                    <a:gd name="T109" fmla="*/ 105 h 1086"/>
                    <a:gd name="T110" fmla="*/ 269 w 1086"/>
                    <a:gd name="T111" fmla="*/ 74 h 1086"/>
                    <a:gd name="T112" fmla="*/ 319 w 1086"/>
                    <a:gd name="T113" fmla="*/ 48 h 1086"/>
                    <a:gd name="T114" fmla="*/ 372 w 1086"/>
                    <a:gd name="T115" fmla="*/ 28 h 1086"/>
                    <a:gd name="T116" fmla="*/ 426 w 1086"/>
                    <a:gd name="T117" fmla="*/ 13 h 1086"/>
                    <a:gd name="T118" fmla="*/ 483 w 1086"/>
                    <a:gd name="T119" fmla="*/ 3 h 1086"/>
                    <a:gd name="T120" fmla="*/ 542 w 1086"/>
                    <a:gd name="T121" fmla="*/ 0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6" h="1086">
                      <a:moveTo>
                        <a:pt x="542" y="0"/>
                      </a:moveTo>
                      <a:lnTo>
                        <a:pt x="601" y="3"/>
                      </a:lnTo>
                      <a:lnTo>
                        <a:pt x="659" y="13"/>
                      </a:lnTo>
                      <a:lnTo>
                        <a:pt x="714" y="28"/>
                      </a:lnTo>
                      <a:lnTo>
                        <a:pt x="767" y="48"/>
                      </a:lnTo>
                      <a:lnTo>
                        <a:pt x="816" y="74"/>
                      </a:lnTo>
                      <a:lnTo>
                        <a:pt x="864" y="105"/>
                      </a:lnTo>
                      <a:lnTo>
                        <a:pt x="907" y="141"/>
                      </a:lnTo>
                      <a:lnTo>
                        <a:pt x="945" y="179"/>
                      </a:lnTo>
                      <a:lnTo>
                        <a:pt x="981" y="222"/>
                      </a:lnTo>
                      <a:lnTo>
                        <a:pt x="1012" y="270"/>
                      </a:lnTo>
                      <a:lnTo>
                        <a:pt x="1038" y="319"/>
                      </a:lnTo>
                      <a:lnTo>
                        <a:pt x="1058" y="372"/>
                      </a:lnTo>
                      <a:lnTo>
                        <a:pt x="1073" y="426"/>
                      </a:lnTo>
                      <a:lnTo>
                        <a:pt x="1083" y="483"/>
                      </a:lnTo>
                      <a:lnTo>
                        <a:pt x="1086" y="543"/>
                      </a:lnTo>
                      <a:lnTo>
                        <a:pt x="1083" y="602"/>
                      </a:lnTo>
                      <a:lnTo>
                        <a:pt x="1073" y="660"/>
                      </a:lnTo>
                      <a:lnTo>
                        <a:pt x="1058" y="714"/>
                      </a:lnTo>
                      <a:lnTo>
                        <a:pt x="1038" y="767"/>
                      </a:lnTo>
                      <a:lnTo>
                        <a:pt x="1012" y="817"/>
                      </a:lnTo>
                      <a:lnTo>
                        <a:pt x="981" y="864"/>
                      </a:lnTo>
                      <a:lnTo>
                        <a:pt x="945" y="907"/>
                      </a:lnTo>
                      <a:lnTo>
                        <a:pt x="907" y="947"/>
                      </a:lnTo>
                      <a:lnTo>
                        <a:pt x="864" y="981"/>
                      </a:lnTo>
                      <a:lnTo>
                        <a:pt x="816" y="1012"/>
                      </a:lnTo>
                      <a:lnTo>
                        <a:pt x="767" y="1038"/>
                      </a:lnTo>
                      <a:lnTo>
                        <a:pt x="714" y="1058"/>
                      </a:lnTo>
                      <a:lnTo>
                        <a:pt x="659" y="1073"/>
                      </a:lnTo>
                      <a:lnTo>
                        <a:pt x="601" y="1083"/>
                      </a:lnTo>
                      <a:lnTo>
                        <a:pt x="542" y="1086"/>
                      </a:lnTo>
                      <a:lnTo>
                        <a:pt x="483" y="1083"/>
                      </a:lnTo>
                      <a:lnTo>
                        <a:pt x="426" y="1073"/>
                      </a:lnTo>
                      <a:lnTo>
                        <a:pt x="372" y="1058"/>
                      </a:lnTo>
                      <a:lnTo>
                        <a:pt x="319" y="1038"/>
                      </a:lnTo>
                      <a:lnTo>
                        <a:pt x="269" y="1012"/>
                      </a:lnTo>
                      <a:lnTo>
                        <a:pt x="222" y="981"/>
                      </a:lnTo>
                      <a:lnTo>
                        <a:pt x="179" y="947"/>
                      </a:lnTo>
                      <a:lnTo>
                        <a:pt x="139" y="907"/>
                      </a:lnTo>
                      <a:lnTo>
                        <a:pt x="105" y="864"/>
                      </a:lnTo>
                      <a:lnTo>
                        <a:pt x="74" y="817"/>
                      </a:lnTo>
                      <a:lnTo>
                        <a:pt x="48" y="767"/>
                      </a:lnTo>
                      <a:lnTo>
                        <a:pt x="28" y="714"/>
                      </a:lnTo>
                      <a:lnTo>
                        <a:pt x="13" y="660"/>
                      </a:lnTo>
                      <a:lnTo>
                        <a:pt x="3" y="602"/>
                      </a:lnTo>
                      <a:lnTo>
                        <a:pt x="0" y="543"/>
                      </a:lnTo>
                      <a:lnTo>
                        <a:pt x="3" y="483"/>
                      </a:lnTo>
                      <a:lnTo>
                        <a:pt x="13" y="426"/>
                      </a:lnTo>
                      <a:lnTo>
                        <a:pt x="28" y="372"/>
                      </a:lnTo>
                      <a:lnTo>
                        <a:pt x="48" y="319"/>
                      </a:lnTo>
                      <a:lnTo>
                        <a:pt x="74" y="270"/>
                      </a:lnTo>
                      <a:lnTo>
                        <a:pt x="105" y="222"/>
                      </a:lnTo>
                      <a:lnTo>
                        <a:pt x="139" y="179"/>
                      </a:lnTo>
                      <a:lnTo>
                        <a:pt x="179" y="141"/>
                      </a:lnTo>
                      <a:lnTo>
                        <a:pt x="222" y="105"/>
                      </a:lnTo>
                      <a:lnTo>
                        <a:pt x="269" y="74"/>
                      </a:lnTo>
                      <a:lnTo>
                        <a:pt x="319" y="48"/>
                      </a:lnTo>
                      <a:lnTo>
                        <a:pt x="372" y="28"/>
                      </a:lnTo>
                      <a:lnTo>
                        <a:pt x="426" y="13"/>
                      </a:lnTo>
                      <a:lnTo>
                        <a:pt x="483" y="3"/>
                      </a:lnTo>
                      <a:lnTo>
                        <a:pt x="5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grpSp>
      <p:sp>
        <p:nvSpPr>
          <p:cNvPr id="2" name="Rectangle 1">
            <a:extLst>
              <a:ext uri="{FF2B5EF4-FFF2-40B4-BE49-F238E27FC236}">
                <a16:creationId xmlns="" xmlns:a16="http://schemas.microsoft.com/office/drawing/2014/main" id="{6448C07C-5178-4C10-B519-2D9094B15B86}"/>
              </a:ext>
            </a:extLst>
          </p:cNvPr>
          <p:cNvSpPr/>
          <p:nvPr/>
        </p:nvSpPr>
        <p:spPr>
          <a:xfrm>
            <a:off x="1748711" y="1949467"/>
            <a:ext cx="2686761" cy="369332"/>
          </a:xfrm>
          <a:prstGeom prst="rect">
            <a:avLst/>
          </a:prstGeom>
        </p:spPr>
        <p:txBody>
          <a:bodyPr wrap="none">
            <a:spAutoFit/>
          </a:bodyPr>
          <a:lstStyle/>
          <a:p>
            <a:r>
              <a:rPr lang="sr-Cyrl-RS" b="1" dirty="0"/>
              <a:t>Вежба (рад у паровима)</a:t>
            </a:r>
            <a:endParaRPr lang="en-GB" b="1" dirty="0"/>
          </a:p>
        </p:txBody>
      </p:sp>
      <p:sp>
        <p:nvSpPr>
          <p:cNvPr id="3" name="Rectangle 2">
            <a:extLst>
              <a:ext uri="{FF2B5EF4-FFF2-40B4-BE49-F238E27FC236}">
                <a16:creationId xmlns="" xmlns:a16="http://schemas.microsoft.com/office/drawing/2014/main" id="{00F9345D-B956-461F-9A25-6AFD945374FC}"/>
              </a:ext>
            </a:extLst>
          </p:cNvPr>
          <p:cNvSpPr/>
          <p:nvPr/>
        </p:nvSpPr>
        <p:spPr>
          <a:xfrm>
            <a:off x="6930370" y="1020135"/>
            <a:ext cx="4141711" cy="1477328"/>
          </a:xfrm>
          <a:prstGeom prst="rect">
            <a:avLst/>
          </a:prstGeom>
        </p:spPr>
        <p:txBody>
          <a:bodyPr wrap="square">
            <a:spAutoFit/>
          </a:bodyPr>
          <a:lstStyle/>
          <a:p>
            <a:pPr algn="ctr"/>
            <a:r>
              <a:rPr lang="ru-RU" dirty="0"/>
              <a:t> </a:t>
            </a:r>
            <a:r>
              <a:rPr lang="ru-RU" b="1" dirty="0">
                <a:solidFill>
                  <a:srgbClr val="009900"/>
                </a:solidFill>
              </a:rPr>
              <a:t>Одређивање циља(ева) очекиваних исхода учења (знање, вештине, компетенције) и предлог </a:t>
            </a:r>
          </a:p>
          <a:p>
            <a:pPr algn="ctr"/>
            <a:r>
              <a:rPr lang="ru-RU" b="1" dirty="0">
                <a:solidFill>
                  <a:srgbClr val="009900"/>
                </a:solidFill>
              </a:rPr>
              <a:t>наставног материјала за наведене модуле</a:t>
            </a:r>
            <a:endParaRPr lang="en-GB" b="1" dirty="0">
              <a:solidFill>
                <a:srgbClr val="009900"/>
              </a:solidFill>
            </a:endParaRPr>
          </a:p>
        </p:txBody>
      </p:sp>
    </p:spTree>
    <p:extLst>
      <p:ext uri="{BB962C8B-B14F-4D97-AF65-F5344CB8AC3E}">
        <p14:creationId xmlns:p14="http://schemas.microsoft.com/office/powerpoint/2010/main" val="15547228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30EFCD7-2540-3562-0859-084F739B3EA9}"/>
            </a:ext>
          </a:extLst>
        </p:cNvPr>
        <p:cNvGrpSpPr/>
        <p:nvPr/>
      </p:nvGrpSpPr>
      <p:grpSpPr>
        <a:xfrm>
          <a:off x="0" y="0"/>
          <a:ext cx="0" cy="0"/>
          <a:chOff x="0" y="0"/>
          <a:chExt cx="0" cy="0"/>
        </a:xfrm>
      </p:grpSpPr>
      <p:graphicFrame>
        <p:nvGraphicFramePr>
          <p:cNvPr id="10" name="Table 9">
            <a:extLst>
              <a:ext uri="{FF2B5EF4-FFF2-40B4-BE49-F238E27FC236}">
                <a16:creationId xmlns="" xmlns:a16="http://schemas.microsoft.com/office/drawing/2014/main" id="{076C15B4-232B-4AC2-24E6-768A9BAFBEFF}"/>
              </a:ext>
            </a:extLst>
          </p:cNvPr>
          <p:cNvGraphicFramePr>
            <a:graphicFrameLocks noGrp="1"/>
          </p:cNvGraphicFramePr>
          <p:nvPr/>
        </p:nvGraphicFramePr>
        <p:xfrm>
          <a:off x="344209" y="304378"/>
          <a:ext cx="10958235" cy="944880"/>
        </p:xfrm>
        <a:graphic>
          <a:graphicData uri="http://schemas.openxmlformats.org/drawingml/2006/table">
            <a:tbl>
              <a:tblPr firstRow="1" bandRow="1">
                <a:tableStyleId>{93296810-A885-4BE3-A3E7-6D5BEEA58F35}</a:tableStyleId>
              </a:tblPr>
              <a:tblGrid>
                <a:gridCol w="10958235">
                  <a:extLst>
                    <a:ext uri="{9D8B030D-6E8A-4147-A177-3AD203B41FA5}">
                      <a16:colId xmlns="" xmlns:a16="http://schemas.microsoft.com/office/drawing/2014/main" val="3832995452"/>
                    </a:ext>
                  </a:extLst>
                </a:gridCol>
              </a:tblGrid>
              <a:tr h="541538">
                <a:tc>
                  <a:txBody>
                    <a:bodyPr/>
                    <a:lstStyle/>
                    <a:p>
                      <a:pPr algn="ctr"/>
                      <a:r>
                        <a:rPr lang="ru-RU" sz="2800" dirty="0">
                          <a:solidFill>
                            <a:srgbClr val="009900"/>
                          </a:solidFill>
                        </a:rPr>
                        <a:t>Сесија 3</a:t>
                      </a:r>
                    </a:p>
                    <a:p>
                      <a:pPr algn="ctr"/>
                      <a:r>
                        <a:rPr lang="ru-RU" sz="2800" dirty="0">
                          <a:solidFill>
                            <a:srgbClr val="009900"/>
                          </a:solidFill>
                        </a:rPr>
                        <a:t>Дизајн и развој обуке</a:t>
                      </a: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sp>
        <p:nvSpPr>
          <p:cNvPr id="4" name="TextBox 3">
            <a:extLst>
              <a:ext uri="{FF2B5EF4-FFF2-40B4-BE49-F238E27FC236}">
                <a16:creationId xmlns="" xmlns:a16="http://schemas.microsoft.com/office/drawing/2014/main" id="{6B45C775-1A5D-3A19-E587-DF0C064A59A3}"/>
              </a:ext>
            </a:extLst>
          </p:cNvPr>
          <p:cNvSpPr txBox="1"/>
          <p:nvPr/>
        </p:nvSpPr>
        <p:spPr>
          <a:xfrm>
            <a:off x="344209" y="1721530"/>
            <a:ext cx="5313013" cy="4832092"/>
          </a:xfrm>
          <a:prstGeom prst="rect">
            <a:avLst/>
          </a:prstGeom>
          <a:noFill/>
        </p:spPr>
        <p:txBody>
          <a:bodyPr wrap="square">
            <a:spAutoFit/>
          </a:bodyPr>
          <a:lstStyle/>
          <a:p>
            <a:pPr algn="just"/>
            <a:r>
              <a:rPr lang="ru-RU" sz="2800" dirty="0"/>
              <a:t>Наставак вежбе (рад у паровима)</a:t>
            </a:r>
          </a:p>
          <a:p>
            <a:pPr algn="just"/>
            <a:endParaRPr lang="ru-RU" sz="2800" dirty="0"/>
          </a:p>
          <a:p>
            <a:pPr algn="just"/>
            <a:r>
              <a:rPr lang="ru-RU" sz="2800" dirty="0"/>
              <a:t>Одређивање циља(ева) очекиваних исхода учења (знање, вештине, компетенције) и предлог наставног материјала за наведене модуле</a:t>
            </a:r>
          </a:p>
          <a:p>
            <a:pPr algn="just"/>
            <a:endParaRPr lang="ru-RU" sz="2800" dirty="0"/>
          </a:p>
          <a:p>
            <a:pPr algn="just"/>
            <a:endParaRPr lang="ru-RU" sz="2800" dirty="0"/>
          </a:p>
          <a:p>
            <a:pPr algn="just"/>
            <a:r>
              <a:rPr lang="ru-RU" sz="2800" dirty="0"/>
              <a:t>Презентације урађеног и дискусија</a:t>
            </a:r>
          </a:p>
        </p:txBody>
      </p:sp>
      <p:grpSp>
        <p:nvGrpSpPr>
          <p:cNvPr id="5" name="Group 4">
            <a:extLst>
              <a:ext uri="{FF2B5EF4-FFF2-40B4-BE49-F238E27FC236}">
                <a16:creationId xmlns="" xmlns:a16="http://schemas.microsoft.com/office/drawing/2014/main" id="{A6FF476E-ACBC-20B9-ED16-A7B613BFF81D}"/>
              </a:ext>
            </a:extLst>
          </p:cNvPr>
          <p:cNvGrpSpPr>
            <a:grpSpLocks noChangeAspect="1"/>
          </p:cNvGrpSpPr>
          <p:nvPr/>
        </p:nvGrpSpPr>
        <p:grpSpPr>
          <a:xfrm>
            <a:off x="7053862" y="1655211"/>
            <a:ext cx="4576031" cy="4964729"/>
            <a:chOff x="3506788" y="1241425"/>
            <a:chExt cx="5176838" cy="5616576"/>
          </a:xfrm>
        </p:grpSpPr>
        <p:sp>
          <p:nvSpPr>
            <p:cNvPr id="6" name="Freeform 5">
              <a:extLst>
                <a:ext uri="{FF2B5EF4-FFF2-40B4-BE49-F238E27FC236}">
                  <a16:creationId xmlns="" xmlns:a16="http://schemas.microsoft.com/office/drawing/2014/main" id="{CA1E9CF5-20B2-F95F-951D-41B80314AD84}"/>
                </a:ext>
              </a:extLst>
            </p:cNvPr>
            <p:cNvSpPr>
              <a:spLocks/>
            </p:cNvSpPr>
            <p:nvPr/>
          </p:nvSpPr>
          <p:spPr bwMode="auto">
            <a:xfrm>
              <a:off x="4200526" y="5394325"/>
              <a:ext cx="1524000" cy="1463675"/>
            </a:xfrm>
            <a:custGeom>
              <a:avLst/>
              <a:gdLst>
                <a:gd name="T0" fmla="*/ 0 w 688"/>
                <a:gd name="T1" fmla="*/ 0 h 661"/>
                <a:gd name="T2" fmla="*/ 0 w 688"/>
                <a:gd name="T3" fmla="*/ 246 h 661"/>
                <a:gd name="T4" fmla="*/ 82 w 688"/>
                <a:gd name="T5" fmla="*/ 328 h 661"/>
                <a:gd name="T6" fmla="*/ 606 w 688"/>
                <a:gd name="T7" fmla="*/ 328 h 661"/>
                <a:gd name="T8" fmla="*/ 688 w 688"/>
                <a:gd name="T9" fmla="*/ 409 h 661"/>
                <a:gd name="T10" fmla="*/ 688 w 688"/>
                <a:gd name="T11" fmla="*/ 661 h 661"/>
              </a:gdLst>
              <a:ahLst/>
              <a:cxnLst>
                <a:cxn ang="0">
                  <a:pos x="T0" y="T1"/>
                </a:cxn>
                <a:cxn ang="0">
                  <a:pos x="T2" y="T3"/>
                </a:cxn>
                <a:cxn ang="0">
                  <a:pos x="T4" y="T5"/>
                </a:cxn>
                <a:cxn ang="0">
                  <a:pos x="T6" y="T7"/>
                </a:cxn>
                <a:cxn ang="0">
                  <a:pos x="T8" y="T9"/>
                </a:cxn>
                <a:cxn ang="0">
                  <a:pos x="T10" y="T11"/>
                </a:cxn>
              </a:cxnLst>
              <a:rect l="0" t="0" r="r" b="b"/>
              <a:pathLst>
                <a:path w="688" h="661">
                  <a:moveTo>
                    <a:pt x="0" y="0"/>
                  </a:moveTo>
                  <a:cubicBezTo>
                    <a:pt x="0" y="246"/>
                    <a:pt x="0" y="246"/>
                    <a:pt x="0" y="246"/>
                  </a:cubicBezTo>
                  <a:cubicBezTo>
                    <a:pt x="0" y="291"/>
                    <a:pt x="37" y="328"/>
                    <a:pt x="82" y="328"/>
                  </a:cubicBezTo>
                  <a:cubicBezTo>
                    <a:pt x="606" y="328"/>
                    <a:pt x="606" y="328"/>
                    <a:pt x="606" y="328"/>
                  </a:cubicBezTo>
                  <a:cubicBezTo>
                    <a:pt x="651" y="328"/>
                    <a:pt x="688" y="364"/>
                    <a:pt x="688" y="409"/>
                  </a:cubicBezTo>
                  <a:cubicBezTo>
                    <a:pt x="688" y="661"/>
                    <a:pt x="688" y="661"/>
                    <a:pt x="688" y="661"/>
                  </a:cubicBezTo>
                </a:path>
              </a:pathLst>
            </a:custGeom>
            <a:noFill/>
            <a:ln w="7937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reeform 6">
              <a:extLst>
                <a:ext uri="{FF2B5EF4-FFF2-40B4-BE49-F238E27FC236}">
                  <a16:creationId xmlns="" xmlns:a16="http://schemas.microsoft.com/office/drawing/2014/main" id="{C18F0507-CE81-612C-78FC-C9F73F5C0C25}"/>
                </a:ext>
              </a:extLst>
            </p:cNvPr>
            <p:cNvSpPr>
              <a:spLocks/>
            </p:cNvSpPr>
            <p:nvPr/>
          </p:nvSpPr>
          <p:spPr bwMode="auto">
            <a:xfrm>
              <a:off x="4165601" y="4892675"/>
              <a:ext cx="69850" cy="300038"/>
            </a:xfrm>
            <a:custGeom>
              <a:avLst/>
              <a:gdLst>
                <a:gd name="T0" fmla="*/ 32 w 32"/>
                <a:gd name="T1" fmla="*/ 0 h 136"/>
                <a:gd name="T2" fmla="*/ 0 w 32"/>
                <a:gd name="T3" fmla="*/ 0 h 136"/>
                <a:gd name="T4" fmla="*/ 1 w 32"/>
                <a:gd name="T5" fmla="*/ 25 h 136"/>
                <a:gd name="T6" fmla="*/ 1 w 32"/>
                <a:gd name="T7" fmla="*/ 136 h 136"/>
                <a:gd name="T8" fmla="*/ 30 w 32"/>
                <a:gd name="T9" fmla="*/ 136 h 136"/>
                <a:gd name="T10" fmla="*/ 30 w 32"/>
                <a:gd name="T11" fmla="*/ 25 h 136"/>
                <a:gd name="T12" fmla="*/ 32 w 32"/>
                <a:gd name="T13" fmla="*/ 0 h 136"/>
              </a:gdLst>
              <a:ahLst/>
              <a:cxnLst>
                <a:cxn ang="0">
                  <a:pos x="T0" y="T1"/>
                </a:cxn>
                <a:cxn ang="0">
                  <a:pos x="T2" y="T3"/>
                </a:cxn>
                <a:cxn ang="0">
                  <a:pos x="T4" y="T5"/>
                </a:cxn>
                <a:cxn ang="0">
                  <a:pos x="T6" y="T7"/>
                </a:cxn>
                <a:cxn ang="0">
                  <a:pos x="T8" y="T9"/>
                </a:cxn>
                <a:cxn ang="0">
                  <a:pos x="T10" y="T11"/>
                </a:cxn>
                <a:cxn ang="0">
                  <a:pos x="T12" y="T13"/>
                </a:cxn>
              </a:cxnLst>
              <a:rect l="0" t="0" r="r" b="b"/>
              <a:pathLst>
                <a:path w="32" h="136">
                  <a:moveTo>
                    <a:pt x="32" y="0"/>
                  </a:moveTo>
                  <a:cubicBezTo>
                    <a:pt x="0" y="0"/>
                    <a:pt x="0" y="0"/>
                    <a:pt x="0" y="0"/>
                  </a:cubicBezTo>
                  <a:cubicBezTo>
                    <a:pt x="2" y="14"/>
                    <a:pt x="1" y="25"/>
                    <a:pt x="1" y="25"/>
                  </a:cubicBezTo>
                  <a:cubicBezTo>
                    <a:pt x="1" y="136"/>
                    <a:pt x="1" y="136"/>
                    <a:pt x="1" y="136"/>
                  </a:cubicBezTo>
                  <a:cubicBezTo>
                    <a:pt x="30" y="136"/>
                    <a:pt x="30" y="136"/>
                    <a:pt x="30" y="136"/>
                  </a:cubicBezTo>
                  <a:cubicBezTo>
                    <a:pt x="30" y="25"/>
                    <a:pt x="30" y="25"/>
                    <a:pt x="30" y="25"/>
                  </a:cubicBezTo>
                  <a:cubicBezTo>
                    <a:pt x="30" y="25"/>
                    <a:pt x="30" y="14"/>
                    <a:pt x="32"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7">
              <a:extLst>
                <a:ext uri="{FF2B5EF4-FFF2-40B4-BE49-F238E27FC236}">
                  <a16:creationId xmlns="" xmlns:a16="http://schemas.microsoft.com/office/drawing/2014/main" id="{E8357C50-AF8B-58B6-9150-AF02BC153C02}"/>
                </a:ext>
              </a:extLst>
            </p:cNvPr>
            <p:cNvSpPr>
              <a:spLocks/>
            </p:cNvSpPr>
            <p:nvPr/>
          </p:nvSpPr>
          <p:spPr bwMode="auto">
            <a:xfrm>
              <a:off x="4260851" y="4781550"/>
              <a:ext cx="120650" cy="88900"/>
            </a:xfrm>
            <a:custGeom>
              <a:avLst/>
              <a:gdLst>
                <a:gd name="T0" fmla="*/ 41 w 55"/>
                <a:gd name="T1" fmla="*/ 4 h 40"/>
                <a:gd name="T2" fmla="*/ 26 w 55"/>
                <a:gd name="T3" fmla="*/ 0 h 40"/>
                <a:gd name="T4" fmla="*/ 0 w 55"/>
                <a:gd name="T5" fmla="*/ 40 h 40"/>
                <a:gd name="T6" fmla="*/ 36 w 55"/>
                <a:gd name="T7" fmla="*/ 40 h 40"/>
                <a:gd name="T8" fmla="*/ 54 w 55"/>
                <a:gd name="T9" fmla="*/ 28 h 40"/>
                <a:gd name="T10" fmla="*/ 41 w 55"/>
                <a:gd name="T11" fmla="*/ 4 h 40"/>
              </a:gdLst>
              <a:ahLst/>
              <a:cxnLst>
                <a:cxn ang="0">
                  <a:pos x="T0" y="T1"/>
                </a:cxn>
                <a:cxn ang="0">
                  <a:pos x="T2" y="T3"/>
                </a:cxn>
                <a:cxn ang="0">
                  <a:pos x="T4" y="T5"/>
                </a:cxn>
                <a:cxn ang="0">
                  <a:pos x="T6" y="T7"/>
                </a:cxn>
                <a:cxn ang="0">
                  <a:pos x="T8" y="T9"/>
                </a:cxn>
                <a:cxn ang="0">
                  <a:pos x="T10" y="T11"/>
                </a:cxn>
              </a:cxnLst>
              <a:rect l="0" t="0" r="r" b="b"/>
              <a:pathLst>
                <a:path w="55" h="40">
                  <a:moveTo>
                    <a:pt x="41" y="4"/>
                  </a:moveTo>
                  <a:cubicBezTo>
                    <a:pt x="35" y="1"/>
                    <a:pt x="31" y="0"/>
                    <a:pt x="26" y="0"/>
                  </a:cubicBezTo>
                  <a:cubicBezTo>
                    <a:pt x="10" y="0"/>
                    <a:pt x="3" y="23"/>
                    <a:pt x="0" y="40"/>
                  </a:cubicBezTo>
                  <a:cubicBezTo>
                    <a:pt x="36" y="40"/>
                    <a:pt x="36" y="40"/>
                    <a:pt x="36" y="40"/>
                  </a:cubicBezTo>
                  <a:cubicBezTo>
                    <a:pt x="45" y="40"/>
                    <a:pt x="52" y="35"/>
                    <a:pt x="54" y="28"/>
                  </a:cubicBezTo>
                  <a:cubicBezTo>
                    <a:pt x="55" y="21"/>
                    <a:pt x="53" y="11"/>
                    <a:pt x="41" y="4"/>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8">
              <a:extLst>
                <a:ext uri="{FF2B5EF4-FFF2-40B4-BE49-F238E27FC236}">
                  <a16:creationId xmlns="" xmlns:a16="http://schemas.microsoft.com/office/drawing/2014/main" id="{624BE048-5ABF-D339-0C52-859BF4F8F80B}"/>
                </a:ext>
              </a:extLst>
            </p:cNvPr>
            <p:cNvSpPr>
              <a:spLocks/>
            </p:cNvSpPr>
            <p:nvPr/>
          </p:nvSpPr>
          <p:spPr bwMode="auto">
            <a:xfrm>
              <a:off x="4016376" y="4781550"/>
              <a:ext cx="123825" cy="88900"/>
            </a:xfrm>
            <a:custGeom>
              <a:avLst/>
              <a:gdLst>
                <a:gd name="T0" fmla="*/ 30 w 56"/>
                <a:gd name="T1" fmla="*/ 0 h 40"/>
                <a:gd name="T2" fmla="*/ 15 w 56"/>
                <a:gd name="T3" fmla="*/ 4 h 40"/>
                <a:gd name="T4" fmla="*/ 2 w 56"/>
                <a:gd name="T5" fmla="*/ 28 h 40"/>
                <a:gd name="T6" fmla="*/ 20 w 56"/>
                <a:gd name="T7" fmla="*/ 40 h 40"/>
                <a:gd name="T8" fmla="*/ 56 w 56"/>
                <a:gd name="T9" fmla="*/ 40 h 40"/>
                <a:gd name="T10" fmla="*/ 30 w 56"/>
                <a:gd name="T11" fmla="*/ 0 h 40"/>
              </a:gdLst>
              <a:ahLst/>
              <a:cxnLst>
                <a:cxn ang="0">
                  <a:pos x="T0" y="T1"/>
                </a:cxn>
                <a:cxn ang="0">
                  <a:pos x="T2" y="T3"/>
                </a:cxn>
                <a:cxn ang="0">
                  <a:pos x="T4" y="T5"/>
                </a:cxn>
                <a:cxn ang="0">
                  <a:pos x="T6" y="T7"/>
                </a:cxn>
                <a:cxn ang="0">
                  <a:pos x="T8" y="T9"/>
                </a:cxn>
                <a:cxn ang="0">
                  <a:pos x="T10" y="T11"/>
                </a:cxn>
              </a:cxnLst>
              <a:rect l="0" t="0" r="r" b="b"/>
              <a:pathLst>
                <a:path w="56" h="40">
                  <a:moveTo>
                    <a:pt x="30" y="0"/>
                  </a:moveTo>
                  <a:cubicBezTo>
                    <a:pt x="25" y="0"/>
                    <a:pt x="21" y="1"/>
                    <a:pt x="15" y="4"/>
                  </a:cubicBezTo>
                  <a:cubicBezTo>
                    <a:pt x="3" y="11"/>
                    <a:pt x="0" y="21"/>
                    <a:pt x="2" y="28"/>
                  </a:cubicBezTo>
                  <a:cubicBezTo>
                    <a:pt x="4" y="35"/>
                    <a:pt x="11" y="40"/>
                    <a:pt x="20" y="40"/>
                  </a:cubicBezTo>
                  <a:cubicBezTo>
                    <a:pt x="56" y="40"/>
                    <a:pt x="56" y="40"/>
                    <a:pt x="56" y="40"/>
                  </a:cubicBezTo>
                  <a:cubicBezTo>
                    <a:pt x="53" y="23"/>
                    <a:pt x="46" y="0"/>
                    <a:pt x="30"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9">
              <a:extLst>
                <a:ext uri="{FF2B5EF4-FFF2-40B4-BE49-F238E27FC236}">
                  <a16:creationId xmlns="" xmlns:a16="http://schemas.microsoft.com/office/drawing/2014/main" id="{71CD6362-B792-CE9E-BE5C-95038E24E4CB}"/>
                </a:ext>
              </a:extLst>
            </p:cNvPr>
            <p:cNvSpPr>
              <a:spLocks noEditPoints="1"/>
            </p:cNvSpPr>
            <p:nvPr/>
          </p:nvSpPr>
          <p:spPr bwMode="auto">
            <a:xfrm>
              <a:off x="3867151" y="4454525"/>
              <a:ext cx="658813" cy="968375"/>
            </a:xfrm>
            <a:custGeom>
              <a:avLst/>
              <a:gdLst>
                <a:gd name="T0" fmla="*/ 139 w 297"/>
                <a:gd name="T1" fmla="*/ 6 h 438"/>
                <a:gd name="T2" fmla="*/ 3 w 297"/>
                <a:gd name="T3" fmla="*/ 142 h 438"/>
                <a:gd name="T4" fmla="*/ 50 w 297"/>
                <a:gd name="T5" fmla="*/ 261 h 438"/>
                <a:gd name="T6" fmla="*/ 86 w 297"/>
                <a:gd name="T7" fmla="*/ 342 h 438"/>
                <a:gd name="T8" fmla="*/ 86 w 297"/>
                <a:gd name="T9" fmla="*/ 394 h 438"/>
                <a:gd name="T10" fmla="*/ 105 w 297"/>
                <a:gd name="T11" fmla="*/ 414 h 438"/>
                <a:gd name="T12" fmla="*/ 116 w 297"/>
                <a:gd name="T13" fmla="*/ 414 h 438"/>
                <a:gd name="T14" fmla="*/ 150 w 297"/>
                <a:gd name="T15" fmla="*/ 438 h 438"/>
                <a:gd name="T16" fmla="*/ 184 w 297"/>
                <a:gd name="T17" fmla="*/ 414 h 438"/>
                <a:gd name="T18" fmla="*/ 195 w 297"/>
                <a:gd name="T19" fmla="*/ 414 h 438"/>
                <a:gd name="T20" fmla="*/ 214 w 297"/>
                <a:gd name="T21" fmla="*/ 394 h 438"/>
                <a:gd name="T22" fmla="*/ 214 w 297"/>
                <a:gd name="T23" fmla="*/ 342 h 438"/>
                <a:gd name="T24" fmla="*/ 249 w 297"/>
                <a:gd name="T25" fmla="*/ 261 h 438"/>
                <a:gd name="T26" fmla="*/ 297 w 297"/>
                <a:gd name="T27" fmla="*/ 153 h 438"/>
                <a:gd name="T28" fmla="*/ 139 w 297"/>
                <a:gd name="T29" fmla="*/ 6 h 438"/>
                <a:gd name="T30" fmla="*/ 240 w 297"/>
                <a:gd name="T31" fmla="*/ 178 h 438"/>
                <a:gd name="T32" fmla="*/ 213 w 297"/>
                <a:gd name="T33" fmla="*/ 198 h 438"/>
                <a:gd name="T34" fmla="*/ 176 w 297"/>
                <a:gd name="T35" fmla="*/ 198 h 438"/>
                <a:gd name="T36" fmla="*/ 174 w 297"/>
                <a:gd name="T37" fmla="*/ 223 h 438"/>
                <a:gd name="T38" fmla="*/ 174 w 297"/>
                <a:gd name="T39" fmla="*/ 334 h 438"/>
                <a:gd name="T40" fmla="*/ 197 w 297"/>
                <a:gd name="T41" fmla="*/ 334 h 438"/>
                <a:gd name="T42" fmla="*/ 202 w 297"/>
                <a:gd name="T43" fmla="*/ 338 h 438"/>
                <a:gd name="T44" fmla="*/ 197 w 297"/>
                <a:gd name="T45" fmla="*/ 343 h 438"/>
                <a:gd name="T46" fmla="*/ 141 w 297"/>
                <a:gd name="T47" fmla="*/ 343 h 438"/>
                <a:gd name="T48" fmla="*/ 199 w 297"/>
                <a:gd name="T49" fmla="*/ 358 h 438"/>
                <a:gd name="T50" fmla="*/ 202 w 297"/>
                <a:gd name="T51" fmla="*/ 363 h 438"/>
                <a:gd name="T52" fmla="*/ 198 w 297"/>
                <a:gd name="T53" fmla="*/ 368 h 438"/>
                <a:gd name="T54" fmla="*/ 141 w 297"/>
                <a:gd name="T55" fmla="*/ 370 h 438"/>
                <a:gd name="T56" fmla="*/ 198 w 297"/>
                <a:gd name="T57" fmla="*/ 383 h 438"/>
                <a:gd name="T58" fmla="*/ 202 w 297"/>
                <a:gd name="T59" fmla="*/ 388 h 438"/>
                <a:gd name="T60" fmla="*/ 197 w 297"/>
                <a:gd name="T61" fmla="*/ 392 h 438"/>
                <a:gd name="T62" fmla="*/ 102 w 297"/>
                <a:gd name="T63" fmla="*/ 392 h 438"/>
                <a:gd name="T64" fmla="*/ 98 w 297"/>
                <a:gd name="T65" fmla="*/ 387 h 438"/>
                <a:gd name="T66" fmla="*/ 102 w 297"/>
                <a:gd name="T67" fmla="*/ 383 h 438"/>
                <a:gd name="T68" fmla="*/ 151 w 297"/>
                <a:gd name="T69" fmla="*/ 383 h 438"/>
                <a:gd name="T70" fmla="*/ 101 w 297"/>
                <a:gd name="T71" fmla="*/ 372 h 438"/>
                <a:gd name="T72" fmla="*/ 98 w 297"/>
                <a:gd name="T73" fmla="*/ 367 h 438"/>
                <a:gd name="T74" fmla="*/ 102 w 297"/>
                <a:gd name="T75" fmla="*/ 362 h 438"/>
                <a:gd name="T76" fmla="*/ 165 w 297"/>
                <a:gd name="T77" fmla="*/ 360 h 438"/>
                <a:gd name="T78" fmla="*/ 101 w 297"/>
                <a:gd name="T79" fmla="*/ 343 h 438"/>
                <a:gd name="T80" fmla="*/ 98 w 297"/>
                <a:gd name="T81" fmla="*/ 338 h 438"/>
                <a:gd name="T82" fmla="*/ 102 w 297"/>
                <a:gd name="T83" fmla="*/ 334 h 438"/>
                <a:gd name="T84" fmla="*/ 126 w 297"/>
                <a:gd name="T85" fmla="*/ 334 h 438"/>
                <a:gd name="T86" fmla="*/ 126 w 297"/>
                <a:gd name="T87" fmla="*/ 223 h 438"/>
                <a:gd name="T88" fmla="*/ 124 w 297"/>
                <a:gd name="T89" fmla="*/ 198 h 438"/>
                <a:gd name="T90" fmla="*/ 87 w 297"/>
                <a:gd name="T91" fmla="*/ 198 h 438"/>
                <a:gd name="T92" fmla="*/ 60 w 297"/>
                <a:gd name="T93" fmla="*/ 178 h 438"/>
                <a:gd name="T94" fmla="*/ 78 w 297"/>
                <a:gd name="T95" fmla="*/ 144 h 438"/>
                <a:gd name="T96" fmla="*/ 97 w 297"/>
                <a:gd name="T97" fmla="*/ 138 h 438"/>
                <a:gd name="T98" fmla="*/ 133 w 297"/>
                <a:gd name="T99" fmla="*/ 188 h 438"/>
                <a:gd name="T100" fmla="*/ 167 w 297"/>
                <a:gd name="T101" fmla="*/ 188 h 438"/>
                <a:gd name="T102" fmla="*/ 203 w 297"/>
                <a:gd name="T103" fmla="*/ 138 h 438"/>
                <a:gd name="T104" fmla="*/ 222 w 297"/>
                <a:gd name="T105" fmla="*/ 144 h 438"/>
                <a:gd name="T106" fmla="*/ 240 w 297"/>
                <a:gd name="T107" fmla="*/ 17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7" h="438">
                  <a:moveTo>
                    <a:pt x="139" y="6"/>
                  </a:moveTo>
                  <a:cubicBezTo>
                    <a:pt x="67" y="11"/>
                    <a:pt x="8" y="70"/>
                    <a:pt x="3" y="142"/>
                  </a:cubicBezTo>
                  <a:cubicBezTo>
                    <a:pt x="0" y="189"/>
                    <a:pt x="18" y="232"/>
                    <a:pt x="50" y="261"/>
                  </a:cubicBezTo>
                  <a:cubicBezTo>
                    <a:pt x="72" y="282"/>
                    <a:pt x="86" y="311"/>
                    <a:pt x="86" y="342"/>
                  </a:cubicBezTo>
                  <a:cubicBezTo>
                    <a:pt x="86" y="394"/>
                    <a:pt x="86" y="394"/>
                    <a:pt x="86" y="394"/>
                  </a:cubicBezTo>
                  <a:cubicBezTo>
                    <a:pt x="86" y="405"/>
                    <a:pt x="94" y="414"/>
                    <a:pt x="105" y="414"/>
                  </a:cubicBezTo>
                  <a:cubicBezTo>
                    <a:pt x="116" y="414"/>
                    <a:pt x="116" y="414"/>
                    <a:pt x="116" y="414"/>
                  </a:cubicBezTo>
                  <a:cubicBezTo>
                    <a:pt x="121" y="428"/>
                    <a:pt x="134" y="438"/>
                    <a:pt x="150" y="438"/>
                  </a:cubicBezTo>
                  <a:cubicBezTo>
                    <a:pt x="166" y="438"/>
                    <a:pt x="179" y="428"/>
                    <a:pt x="184" y="414"/>
                  </a:cubicBezTo>
                  <a:cubicBezTo>
                    <a:pt x="195" y="414"/>
                    <a:pt x="195" y="414"/>
                    <a:pt x="195" y="414"/>
                  </a:cubicBezTo>
                  <a:cubicBezTo>
                    <a:pt x="205" y="414"/>
                    <a:pt x="214" y="405"/>
                    <a:pt x="214" y="394"/>
                  </a:cubicBezTo>
                  <a:cubicBezTo>
                    <a:pt x="214" y="342"/>
                    <a:pt x="214" y="342"/>
                    <a:pt x="214" y="342"/>
                  </a:cubicBezTo>
                  <a:cubicBezTo>
                    <a:pt x="214" y="311"/>
                    <a:pt x="227" y="282"/>
                    <a:pt x="249" y="261"/>
                  </a:cubicBezTo>
                  <a:cubicBezTo>
                    <a:pt x="279" y="235"/>
                    <a:pt x="297" y="196"/>
                    <a:pt x="297" y="153"/>
                  </a:cubicBezTo>
                  <a:cubicBezTo>
                    <a:pt x="297" y="68"/>
                    <a:pt x="225" y="0"/>
                    <a:pt x="139" y="6"/>
                  </a:cubicBezTo>
                  <a:close/>
                  <a:moveTo>
                    <a:pt x="240" y="178"/>
                  </a:moveTo>
                  <a:cubicBezTo>
                    <a:pt x="237" y="190"/>
                    <a:pt x="226" y="198"/>
                    <a:pt x="213" y="198"/>
                  </a:cubicBezTo>
                  <a:cubicBezTo>
                    <a:pt x="176" y="198"/>
                    <a:pt x="176" y="198"/>
                    <a:pt x="176" y="198"/>
                  </a:cubicBezTo>
                  <a:cubicBezTo>
                    <a:pt x="174" y="212"/>
                    <a:pt x="174" y="223"/>
                    <a:pt x="174" y="223"/>
                  </a:cubicBezTo>
                  <a:cubicBezTo>
                    <a:pt x="174" y="334"/>
                    <a:pt x="174" y="334"/>
                    <a:pt x="174" y="334"/>
                  </a:cubicBezTo>
                  <a:cubicBezTo>
                    <a:pt x="197" y="334"/>
                    <a:pt x="197" y="334"/>
                    <a:pt x="197" y="334"/>
                  </a:cubicBezTo>
                  <a:cubicBezTo>
                    <a:pt x="200" y="334"/>
                    <a:pt x="202" y="336"/>
                    <a:pt x="202" y="338"/>
                  </a:cubicBezTo>
                  <a:cubicBezTo>
                    <a:pt x="202" y="341"/>
                    <a:pt x="200" y="343"/>
                    <a:pt x="197" y="343"/>
                  </a:cubicBezTo>
                  <a:cubicBezTo>
                    <a:pt x="141" y="343"/>
                    <a:pt x="141" y="343"/>
                    <a:pt x="141" y="343"/>
                  </a:cubicBezTo>
                  <a:cubicBezTo>
                    <a:pt x="199" y="358"/>
                    <a:pt x="199" y="358"/>
                    <a:pt x="199" y="358"/>
                  </a:cubicBezTo>
                  <a:cubicBezTo>
                    <a:pt x="201" y="359"/>
                    <a:pt x="203" y="361"/>
                    <a:pt x="202" y="363"/>
                  </a:cubicBezTo>
                  <a:cubicBezTo>
                    <a:pt x="202" y="366"/>
                    <a:pt x="200" y="368"/>
                    <a:pt x="198" y="368"/>
                  </a:cubicBezTo>
                  <a:cubicBezTo>
                    <a:pt x="141" y="370"/>
                    <a:pt x="141" y="370"/>
                    <a:pt x="141" y="370"/>
                  </a:cubicBezTo>
                  <a:cubicBezTo>
                    <a:pt x="198" y="383"/>
                    <a:pt x="198" y="383"/>
                    <a:pt x="198" y="383"/>
                  </a:cubicBezTo>
                  <a:cubicBezTo>
                    <a:pt x="201" y="383"/>
                    <a:pt x="203" y="385"/>
                    <a:pt x="202" y="388"/>
                  </a:cubicBezTo>
                  <a:cubicBezTo>
                    <a:pt x="202" y="390"/>
                    <a:pt x="200" y="392"/>
                    <a:pt x="197" y="392"/>
                  </a:cubicBezTo>
                  <a:cubicBezTo>
                    <a:pt x="102" y="392"/>
                    <a:pt x="102" y="392"/>
                    <a:pt x="102" y="392"/>
                  </a:cubicBezTo>
                  <a:cubicBezTo>
                    <a:pt x="100" y="392"/>
                    <a:pt x="98" y="390"/>
                    <a:pt x="98" y="387"/>
                  </a:cubicBezTo>
                  <a:cubicBezTo>
                    <a:pt x="98" y="385"/>
                    <a:pt x="100" y="383"/>
                    <a:pt x="102" y="383"/>
                  </a:cubicBezTo>
                  <a:cubicBezTo>
                    <a:pt x="151" y="383"/>
                    <a:pt x="151" y="383"/>
                    <a:pt x="151" y="383"/>
                  </a:cubicBezTo>
                  <a:cubicBezTo>
                    <a:pt x="101" y="372"/>
                    <a:pt x="101" y="372"/>
                    <a:pt x="101" y="372"/>
                  </a:cubicBezTo>
                  <a:cubicBezTo>
                    <a:pt x="99" y="372"/>
                    <a:pt x="97" y="369"/>
                    <a:pt x="98" y="367"/>
                  </a:cubicBezTo>
                  <a:cubicBezTo>
                    <a:pt x="98" y="365"/>
                    <a:pt x="100" y="363"/>
                    <a:pt x="102" y="362"/>
                  </a:cubicBezTo>
                  <a:cubicBezTo>
                    <a:pt x="165" y="360"/>
                    <a:pt x="165" y="360"/>
                    <a:pt x="165" y="360"/>
                  </a:cubicBezTo>
                  <a:cubicBezTo>
                    <a:pt x="101" y="343"/>
                    <a:pt x="101" y="343"/>
                    <a:pt x="101" y="343"/>
                  </a:cubicBezTo>
                  <a:cubicBezTo>
                    <a:pt x="99" y="343"/>
                    <a:pt x="97" y="340"/>
                    <a:pt x="98" y="338"/>
                  </a:cubicBezTo>
                  <a:cubicBezTo>
                    <a:pt x="98" y="335"/>
                    <a:pt x="100" y="334"/>
                    <a:pt x="102" y="334"/>
                  </a:cubicBezTo>
                  <a:cubicBezTo>
                    <a:pt x="126" y="334"/>
                    <a:pt x="126" y="334"/>
                    <a:pt x="126" y="334"/>
                  </a:cubicBezTo>
                  <a:cubicBezTo>
                    <a:pt x="126" y="223"/>
                    <a:pt x="126" y="223"/>
                    <a:pt x="126" y="223"/>
                  </a:cubicBezTo>
                  <a:cubicBezTo>
                    <a:pt x="126" y="223"/>
                    <a:pt x="126" y="212"/>
                    <a:pt x="124" y="198"/>
                  </a:cubicBezTo>
                  <a:cubicBezTo>
                    <a:pt x="87" y="198"/>
                    <a:pt x="87" y="198"/>
                    <a:pt x="87" y="198"/>
                  </a:cubicBezTo>
                  <a:cubicBezTo>
                    <a:pt x="74" y="198"/>
                    <a:pt x="63" y="190"/>
                    <a:pt x="60" y="178"/>
                  </a:cubicBezTo>
                  <a:cubicBezTo>
                    <a:pt x="56" y="165"/>
                    <a:pt x="63" y="151"/>
                    <a:pt x="78" y="144"/>
                  </a:cubicBezTo>
                  <a:cubicBezTo>
                    <a:pt x="84" y="140"/>
                    <a:pt x="91" y="138"/>
                    <a:pt x="97" y="138"/>
                  </a:cubicBezTo>
                  <a:cubicBezTo>
                    <a:pt x="109" y="138"/>
                    <a:pt x="126" y="147"/>
                    <a:pt x="133" y="188"/>
                  </a:cubicBezTo>
                  <a:cubicBezTo>
                    <a:pt x="167" y="188"/>
                    <a:pt x="167" y="188"/>
                    <a:pt x="167" y="188"/>
                  </a:cubicBezTo>
                  <a:cubicBezTo>
                    <a:pt x="174" y="147"/>
                    <a:pt x="191" y="138"/>
                    <a:pt x="203" y="138"/>
                  </a:cubicBezTo>
                  <a:cubicBezTo>
                    <a:pt x="209" y="138"/>
                    <a:pt x="216" y="140"/>
                    <a:pt x="222" y="144"/>
                  </a:cubicBezTo>
                  <a:cubicBezTo>
                    <a:pt x="236" y="151"/>
                    <a:pt x="243" y="165"/>
                    <a:pt x="240" y="17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10">
              <a:extLst>
                <a:ext uri="{FF2B5EF4-FFF2-40B4-BE49-F238E27FC236}">
                  <a16:creationId xmlns="" xmlns:a16="http://schemas.microsoft.com/office/drawing/2014/main" id="{08504863-6EEA-4F76-D304-E9B4C68E1AFF}"/>
                </a:ext>
              </a:extLst>
            </p:cNvPr>
            <p:cNvSpPr>
              <a:spLocks noEditPoints="1"/>
            </p:cNvSpPr>
            <p:nvPr/>
          </p:nvSpPr>
          <p:spPr bwMode="auto">
            <a:xfrm>
              <a:off x="8056563" y="3081338"/>
              <a:ext cx="627063" cy="730250"/>
            </a:xfrm>
            <a:custGeom>
              <a:avLst/>
              <a:gdLst>
                <a:gd name="T0" fmla="*/ 194 w 283"/>
                <a:gd name="T1" fmla="*/ 330 h 330"/>
                <a:gd name="T2" fmla="*/ 89 w 283"/>
                <a:gd name="T3" fmla="*/ 330 h 330"/>
                <a:gd name="T4" fmla="*/ 85 w 283"/>
                <a:gd name="T5" fmla="*/ 325 h 330"/>
                <a:gd name="T6" fmla="*/ 86 w 283"/>
                <a:gd name="T7" fmla="*/ 322 h 330"/>
                <a:gd name="T8" fmla="*/ 43 w 283"/>
                <a:gd name="T9" fmla="*/ 229 h 330"/>
                <a:gd name="T10" fmla="*/ 0 w 283"/>
                <a:gd name="T11" fmla="*/ 132 h 330"/>
                <a:gd name="T12" fmla="*/ 142 w 283"/>
                <a:gd name="T13" fmla="*/ 0 h 330"/>
                <a:gd name="T14" fmla="*/ 240 w 283"/>
                <a:gd name="T15" fmla="*/ 40 h 330"/>
                <a:gd name="T16" fmla="*/ 283 w 283"/>
                <a:gd name="T17" fmla="*/ 132 h 330"/>
                <a:gd name="T18" fmla="*/ 240 w 283"/>
                <a:gd name="T19" fmla="*/ 229 h 330"/>
                <a:gd name="T20" fmla="*/ 197 w 283"/>
                <a:gd name="T21" fmla="*/ 322 h 330"/>
                <a:gd name="T22" fmla="*/ 199 w 283"/>
                <a:gd name="T23" fmla="*/ 325 h 330"/>
                <a:gd name="T24" fmla="*/ 194 w 283"/>
                <a:gd name="T25" fmla="*/ 330 h 330"/>
                <a:gd name="T26" fmla="*/ 95 w 283"/>
                <a:gd name="T27" fmla="*/ 320 h 330"/>
                <a:gd name="T28" fmla="*/ 188 w 283"/>
                <a:gd name="T29" fmla="*/ 320 h 330"/>
                <a:gd name="T30" fmla="*/ 232 w 283"/>
                <a:gd name="T31" fmla="*/ 224 h 330"/>
                <a:gd name="T32" fmla="*/ 274 w 283"/>
                <a:gd name="T33" fmla="*/ 132 h 330"/>
                <a:gd name="T34" fmla="*/ 142 w 283"/>
                <a:gd name="T35" fmla="*/ 9 h 330"/>
                <a:gd name="T36" fmla="*/ 9 w 283"/>
                <a:gd name="T37" fmla="*/ 132 h 330"/>
                <a:gd name="T38" fmla="*/ 51 w 283"/>
                <a:gd name="T39" fmla="*/ 224 h 330"/>
                <a:gd name="T40" fmla="*/ 95 w 283"/>
                <a:gd name="T41" fmla="*/ 32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3" h="330">
                  <a:moveTo>
                    <a:pt x="194" y="330"/>
                  </a:moveTo>
                  <a:cubicBezTo>
                    <a:pt x="89" y="330"/>
                    <a:pt x="89" y="330"/>
                    <a:pt x="89" y="330"/>
                  </a:cubicBezTo>
                  <a:cubicBezTo>
                    <a:pt x="87" y="330"/>
                    <a:pt x="85" y="328"/>
                    <a:pt x="85" y="325"/>
                  </a:cubicBezTo>
                  <a:cubicBezTo>
                    <a:pt x="85" y="324"/>
                    <a:pt x="85" y="323"/>
                    <a:pt x="86" y="322"/>
                  </a:cubicBezTo>
                  <a:cubicBezTo>
                    <a:pt x="85" y="287"/>
                    <a:pt x="64" y="258"/>
                    <a:pt x="43" y="229"/>
                  </a:cubicBezTo>
                  <a:cubicBezTo>
                    <a:pt x="22" y="200"/>
                    <a:pt x="0" y="169"/>
                    <a:pt x="0" y="132"/>
                  </a:cubicBezTo>
                  <a:cubicBezTo>
                    <a:pt x="0" y="68"/>
                    <a:pt x="54" y="0"/>
                    <a:pt x="142" y="0"/>
                  </a:cubicBezTo>
                  <a:cubicBezTo>
                    <a:pt x="177" y="0"/>
                    <a:pt x="213" y="14"/>
                    <a:pt x="240" y="40"/>
                  </a:cubicBezTo>
                  <a:cubicBezTo>
                    <a:pt x="267" y="65"/>
                    <a:pt x="283" y="99"/>
                    <a:pt x="283" y="132"/>
                  </a:cubicBezTo>
                  <a:cubicBezTo>
                    <a:pt x="283" y="169"/>
                    <a:pt x="261" y="200"/>
                    <a:pt x="240" y="229"/>
                  </a:cubicBezTo>
                  <a:cubicBezTo>
                    <a:pt x="219" y="258"/>
                    <a:pt x="199" y="287"/>
                    <a:pt x="197" y="322"/>
                  </a:cubicBezTo>
                  <a:cubicBezTo>
                    <a:pt x="198" y="323"/>
                    <a:pt x="199" y="324"/>
                    <a:pt x="199" y="325"/>
                  </a:cubicBezTo>
                  <a:cubicBezTo>
                    <a:pt x="199" y="328"/>
                    <a:pt x="197" y="330"/>
                    <a:pt x="194" y="330"/>
                  </a:cubicBezTo>
                  <a:close/>
                  <a:moveTo>
                    <a:pt x="95" y="320"/>
                  </a:moveTo>
                  <a:cubicBezTo>
                    <a:pt x="188" y="320"/>
                    <a:pt x="188" y="320"/>
                    <a:pt x="188" y="320"/>
                  </a:cubicBezTo>
                  <a:cubicBezTo>
                    <a:pt x="190" y="283"/>
                    <a:pt x="212" y="253"/>
                    <a:pt x="232" y="224"/>
                  </a:cubicBezTo>
                  <a:cubicBezTo>
                    <a:pt x="254" y="194"/>
                    <a:pt x="274" y="166"/>
                    <a:pt x="274" y="132"/>
                  </a:cubicBezTo>
                  <a:cubicBezTo>
                    <a:pt x="274" y="67"/>
                    <a:pt x="211" y="9"/>
                    <a:pt x="142" y="9"/>
                  </a:cubicBezTo>
                  <a:cubicBezTo>
                    <a:pt x="60" y="9"/>
                    <a:pt x="9" y="73"/>
                    <a:pt x="9" y="132"/>
                  </a:cubicBezTo>
                  <a:cubicBezTo>
                    <a:pt x="9" y="166"/>
                    <a:pt x="30" y="194"/>
                    <a:pt x="51" y="224"/>
                  </a:cubicBezTo>
                  <a:cubicBezTo>
                    <a:pt x="72" y="253"/>
                    <a:pt x="93" y="283"/>
                    <a:pt x="95" y="32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1">
              <a:extLst>
                <a:ext uri="{FF2B5EF4-FFF2-40B4-BE49-F238E27FC236}">
                  <a16:creationId xmlns="" xmlns:a16="http://schemas.microsoft.com/office/drawing/2014/main" id="{6640B7B9-7466-B9D9-2E7B-E7DDE504AD50}"/>
                </a:ext>
              </a:extLst>
            </p:cNvPr>
            <p:cNvSpPr>
              <a:spLocks/>
            </p:cNvSpPr>
            <p:nvPr/>
          </p:nvSpPr>
          <p:spPr bwMode="auto">
            <a:xfrm>
              <a:off x="8242301" y="3836988"/>
              <a:ext cx="257175" cy="96838"/>
            </a:xfrm>
            <a:custGeom>
              <a:avLst/>
              <a:gdLst>
                <a:gd name="T0" fmla="*/ 111 w 116"/>
                <a:gd name="T1" fmla="*/ 44 h 44"/>
                <a:gd name="T2" fmla="*/ 4 w 116"/>
                <a:gd name="T3" fmla="*/ 44 h 44"/>
                <a:gd name="T4" fmla="*/ 0 w 116"/>
                <a:gd name="T5" fmla="*/ 40 h 44"/>
                <a:gd name="T6" fmla="*/ 3 w 116"/>
                <a:gd name="T7" fmla="*/ 35 h 44"/>
                <a:gd name="T8" fmla="*/ 82 w 116"/>
                <a:gd name="T9" fmla="*/ 9 h 44"/>
                <a:gd name="T10" fmla="*/ 4 w 116"/>
                <a:gd name="T11" fmla="*/ 9 h 44"/>
                <a:gd name="T12" fmla="*/ 0 w 116"/>
                <a:gd name="T13" fmla="*/ 4 h 44"/>
                <a:gd name="T14" fmla="*/ 4 w 116"/>
                <a:gd name="T15" fmla="*/ 0 h 44"/>
                <a:gd name="T16" fmla="*/ 111 w 116"/>
                <a:gd name="T17" fmla="*/ 0 h 44"/>
                <a:gd name="T18" fmla="*/ 115 w 116"/>
                <a:gd name="T19" fmla="*/ 4 h 44"/>
                <a:gd name="T20" fmla="*/ 112 w 116"/>
                <a:gd name="T21" fmla="*/ 9 h 44"/>
                <a:gd name="T22" fmla="*/ 33 w 116"/>
                <a:gd name="T23" fmla="*/ 35 h 44"/>
                <a:gd name="T24" fmla="*/ 111 w 116"/>
                <a:gd name="T25" fmla="*/ 35 h 44"/>
                <a:gd name="T26" fmla="*/ 115 w 116"/>
                <a:gd name="T27" fmla="*/ 39 h 44"/>
                <a:gd name="T28" fmla="*/ 111 w 116"/>
                <a:gd name="T2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44">
                  <a:moveTo>
                    <a:pt x="111" y="44"/>
                  </a:moveTo>
                  <a:cubicBezTo>
                    <a:pt x="4" y="44"/>
                    <a:pt x="4" y="44"/>
                    <a:pt x="4" y="44"/>
                  </a:cubicBezTo>
                  <a:cubicBezTo>
                    <a:pt x="2" y="44"/>
                    <a:pt x="0" y="42"/>
                    <a:pt x="0" y="40"/>
                  </a:cubicBezTo>
                  <a:cubicBezTo>
                    <a:pt x="0" y="38"/>
                    <a:pt x="1" y="36"/>
                    <a:pt x="3" y="35"/>
                  </a:cubicBezTo>
                  <a:cubicBezTo>
                    <a:pt x="82" y="9"/>
                    <a:pt x="82" y="9"/>
                    <a:pt x="82" y="9"/>
                  </a:cubicBezTo>
                  <a:cubicBezTo>
                    <a:pt x="4" y="9"/>
                    <a:pt x="4" y="9"/>
                    <a:pt x="4" y="9"/>
                  </a:cubicBezTo>
                  <a:cubicBezTo>
                    <a:pt x="2" y="9"/>
                    <a:pt x="0" y="7"/>
                    <a:pt x="0" y="4"/>
                  </a:cubicBezTo>
                  <a:cubicBezTo>
                    <a:pt x="0" y="2"/>
                    <a:pt x="2" y="0"/>
                    <a:pt x="4" y="0"/>
                  </a:cubicBezTo>
                  <a:cubicBezTo>
                    <a:pt x="111" y="0"/>
                    <a:pt x="111" y="0"/>
                    <a:pt x="111" y="0"/>
                  </a:cubicBezTo>
                  <a:cubicBezTo>
                    <a:pt x="113" y="0"/>
                    <a:pt x="115" y="1"/>
                    <a:pt x="115" y="4"/>
                  </a:cubicBezTo>
                  <a:cubicBezTo>
                    <a:pt x="116" y="6"/>
                    <a:pt x="114" y="8"/>
                    <a:pt x="112" y="9"/>
                  </a:cubicBezTo>
                  <a:cubicBezTo>
                    <a:pt x="33" y="35"/>
                    <a:pt x="33" y="35"/>
                    <a:pt x="33" y="35"/>
                  </a:cubicBezTo>
                  <a:cubicBezTo>
                    <a:pt x="111" y="35"/>
                    <a:pt x="111" y="35"/>
                    <a:pt x="111" y="35"/>
                  </a:cubicBezTo>
                  <a:cubicBezTo>
                    <a:pt x="113" y="35"/>
                    <a:pt x="115" y="37"/>
                    <a:pt x="115" y="39"/>
                  </a:cubicBezTo>
                  <a:cubicBezTo>
                    <a:pt x="115" y="42"/>
                    <a:pt x="113" y="44"/>
                    <a:pt x="111" y="4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2">
              <a:extLst>
                <a:ext uri="{FF2B5EF4-FFF2-40B4-BE49-F238E27FC236}">
                  <a16:creationId xmlns="" xmlns:a16="http://schemas.microsoft.com/office/drawing/2014/main" id="{9CBE3BAA-24EC-8C21-0C26-95394D627CED}"/>
                </a:ext>
              </a:extLst>
            </p:cNvPr>
            <p:cNvSpPr>
              <a:spLocks/>
            </p:cNvSpPr>
            <p:nvPr/>
          </p:nvSpPr>
          <p:spPr bwMode="auto">
            <a:xfrm>
              <a:off x="8242301" y="3960813"/>
              <a:ext cx="254000" cy="19050"/>
            </a:xfrm>
            <a:custGeom>
              <a:avLst/>
              <a:gdLst>
                <a:gd name="T0" fmla="*/ 111 w 115"/>
                <a:gd name="T1" fmla="*/ 9 h 9"/>
                <a:gd name="T2" fmla="*/ 4 w 115"/>
                <a:gd name="T3" fmla="*/ 9 h 9"/>
                <a:gd name="T4" fmla="*/ 0 w 115"/>
                <a:gd name="T5" fmla="*/ 4 h 9"/>
                <a:gd name="T6" fmla="*/ 4 w 115"/>
                <a:gd name="T7" fmla="*/ 0 h 9"/>
                <a:gd name="T8" fmla="*/ 111 w 115"/>
                <a:gd name="T9" fmla="*/ 0 h 9"/>
                <a:gd name="T10" fmla="*/ 115 w 115"/>
                <a:gd name="T11" fmla="*/ 4 h 9"/>
                <a:gd name="T12" fmla="*/ 111 w 115"/>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15" h="9">
                  <a:moveTo>
                    <a:pt x="111" y="9"/>
                  </a:moveTo>
                  <a:cubicBezTo>
                    <a:pt x="4" y="9"/>
                    <a:pt x="4" y="9"/>
                    <a:pt x="4" y="9"/>
                  </a:cubicBezTo>
                  <a:cubicBezTo>
                    <a:pt x="2" y="9"/>
                    <a:pt x="0" y="7"/>
                    <a:pt x="0" y="4"/>
                  </a:cubicBezTo>
                  <a:cubicBezTo>
                    <a:pt x="0" y="2"/>
                    <a:pt x="2" y="0"/>
                    <a:pt x="4" y="0"/>
                  </a:cubicBezTo>
                  <a:cubicBezTo>
                    <a:pt x="111" y="0"/>
                    <a:pt x="111" y="0"/>
                    <a:pt x="111" y="0"/>
                  </a:cubicBezTo>
                  <a:cubicBezTo>
                    <a:pt x="113" y="0"/>
                    <a:pt x="115" y="2"/>
                    <a:pt x="115" y="4"/>
                  </a:cubicBezTo>
                  <a:cubicBezTo>
                    <a:pt x="115" y="7"/>
                    <a:pt x="113" y="9"/>
                    <a:pt x="111" y="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3">
              <a:extLst>
                <a:ext uri="{FF2B5EF4-FFF2-40B4-BE49-F238E27FC236}">
                  <a16:creationId xmlns="" xmlns:a16="http://schemas.microsoft.com/office/drawing/2014/main" id="{1EED8CC0-A10C-8465-1983-3644CE3E3378}"/>
                </a:ext>
              </a:extLst>
            </p:cNvPr>
            <p:cNvSpPr>
              <a:spLocks noEditPoints="1"/>
            </p:cNvSpPr>
            <p:nvPr/>
          </p:nvSpPr>
          <p:spPr bwMode="auto">
            <a:xfrm>
              <a:off x="8399463" y="3402013"/>
              <a:ext cx="147638" cy="112713"/>
            </a:xfrm>
            <a:custGeom>
              <a:avLst/>
              <a:gdLst>
                <a:gd name="T0" fmla="*/ 40 w 67"/>
                <a:gd name="T1" fmla="*/ 51 h 51"/>
                <a:gd name="T2" fmla="*/ 5 w 67"/>
                <a:gd name="T3" fmla="*/ 51 h 51"/>
                <a:gd name="T4" fmla="*/ 1 w 67"/>
                <a:gd name="T5" fmla="*/ 50 h 51"/>
                <a:gd name="T6" fmla="*/ 0 w 67"/>
                <a:gd name="T7" fmla="*/ 46 h 51"/>
                <a:gd name="T8" fmla="*/ 32 w 67"/>
                <a:gd name="T9" fmla="*/ 0 h 51"/>
                <a:gd name="T10" fmla="*/ 48 w 67"/>
                <a:gd name="T11" fmla="*/ 4 h 51"/>
                <a:gd name="T12" fmla="*/ 64 w 67"/>
                <a:gd name="T13" fmla="*/ 34 h 51"/>
                <a:gd name="T14" fmla="*/ 40 w 67"/>
                <a:gd name="T15" fmla="*/ 51 h 51"/>
                <a:gd name="T16" fmla="*/ 10 w 67"/>
                <a:gd name="T17" fmla="*/ 42 h 51"/>
                <a:gd name="T18" fmla="*/ 40 w 67"/>
                <a:gd name="T19" fmla="*/ 42 h 51"/>
                <a:gd name="T20" fmla="*/ 55 w 67"/>
                <a:gd name="T21" fmla="*/ 32 h 51"/>
                <a:gd name="T22" fmla="*/ 44 w 67"/>
                <a:gd name="T23" fmla="*/ 12 h 51"/>
                <a:gd name="T24" fmla="*/ 32 w 67"/>
                <a:gd name="T25" fmla="*/ 9 h 51"/>
                <a:gd name="T26" fmla="*/ 10 w 67"/>
                <a:gd name="T27"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51">
                  <a:moveTo>
                    <a:pt x="40" y="51"/>
                  </a:moveTo>
                  <a:cubicBezTo>
                    <a:pt x="5" y="51"/>
                    <a:pt x="5" y="51"/>
                    <a:pt x="5" y="51"/>
                  </a:cubicBezTo>
                  <a:cubicBezTo>
                    <a:pt x="4" y="51"/>
                    <a:pt x="2" y="51"/>
                    <a:pt x="1" y="50"/>
                  </a:cubicBezTo>
                  <a:cubicBezTo>
                    <a:pt x="1" y="49"/>
                    <a:pt x="0" y="47"/>
                    <a:pt x="0" y="46"/>
                  </a:cubicBezTo>
                  <a:cubicBezTo>
                    <a:pt x="6" y="8"/>
                    <a:pt x="21" y="0"/>
                    <a:pt x="32" y="0"/>
                  </a:cubicBezTo>
                  <a:cubicBezTo>
                    <a:pt x="37" y="0"/>
                    <a:pt x="42" y="1"/>
                    <a:pt x="48" y="4"/>
                  </a:cubicBezTo>
                  <a:cubicBezTo>
                    <a:pt x="60" y="11"/>
                    <a:pt x="67" y="23"/>
                    <a:pt x="64" y="34"/>
                  </a:cubicBezTo>
                  <a:cubicBezTo>
                    <a:pt x="61" y="44"/>
                    <a:pt x="52" y="51"/>
                    <a:pt x="40" y="51"/>
                  </a:cubicBezTo>
                  <a:close/>
                  <a:moveTo>
                    <a:pt x="10" y="42"/>
                  </a:moveTo>
                  <a:cubicBezTo>
                    <a:pt x="40" y="42"/>
                    <a:pt x="40" y="42"/>
                    <a:pt x="40" y="42"/>
                  </a:cubicBezTo>
                  <a:cubicBezTo>
                    <a:pt x="48" y="42"/>
                    <a:pt x="53" y="38"/>
                    <a:pt x="55" y="32"/>
                  </a:cubicBezTo>
                  <a:cubicBezTo>
                    <a:pt x="56" y="26"/>
                    <a:pt x="54" y="18"/>
                    <a:pt x="44" y="12"/>
                  </a:cubicBezTo>
                  <a:cubicBezTo>
                    <a:pt x="39" y="10"/>
                    <a:pt x="35" y="9"/>
                    <a:pt x="32" y="9"/>
                  </a:cubicBezTo>
                  <a:cubicBezTo>
                    <a:pt x="19" y="9"/>
                    <a:pt x="13" y="28"/>
                    <a:pt x="10" y="4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4">
              <a:extLst>
                <a:ext uri="{FF2B5EF4-FFF2-40B4-BE49-F238E27FC236}">
                  <a16:creationId xmlns="" xmlns:a16="http://schemas.microsoft.com/office/drawing/2014/main" id="{C083C896-CE80-A396-910C-E7CE292357B8}"/>
                </a:ext>
              </a:extLst>
            </p:cNvPr>
            <p:cNvSpPr>
              <a:spLocks noEditPoints="1"/>
            </p:cNvSpPr>
            <p:nvPr/>
          </p:nvSpPr>
          <p:spPr bwMode="auto">
            <a:xfrm>
              <a:off x="8193088" y="3402013"/>
              <a:ext cx="146050" cy="112713"/>
            </a:xfrm>
            <a:custGeom>
              <a:avLst/>
              <a:gdLst>
                <a:gd name="T0" fmla="*/ 61 w 66"/>
                <a:gd name="T1" fmla="*/ 51 h 51"/>
                <a:gd name="T2" fmla="*/ 26 w 66"/>
                <a:gd name="T3" fmla="*/ 51 h 51"/>
                <a:gd name="T4" fmla="*/ 3 w 66"/>
                <a:gd name="T5" fmla="*/ 34 h 51"/>
                <a:gd name="T6" fmla="*/ 18 w 66"/>
                <a:gd name="T7" fmla="*/ 4 h 51"/>
                <a:gd name="T8" fmla="*/ 34 w 66"/>
                <a:gd name="T9" fmla="*/ 0 h 51"/>
                <a:gd name="T10" fmla="*/ 66 w 66"/>
                <a:gd name="T11" fmla="*/ 46 h 51"/>
                <a:gd name="T12" fmla="*/ 65 w 66"/>
                <a:gd name="T13" fmla="*/ 50 h 51"/>
                <a:gd name="T14" fmla="*/ 61 w 66"/>
                <a:gd name="T15" fmla="*/ 51 h 51"/>
                <a:gd name="T16" fmla="*/ 34 w 66"/>
                <a:gd name="T17" fmla="*/ 9 h 51"/>
                <a:gd name="T18" fmla="*/ 22 w 66"/>
                <a:gd name="T19" fmla="*/ 12 h 51"/>
                <a:gd name="T20" fmla="*/ 11 w 66"/>
                <a:gd name="T21" fmla="*/ 32 h 51"/>
                <a:gd name="T22" fmla="*/ 26 w 66"/>
                <a:gd name="T23" fmla="*/ 42 h 51"/>
                <a:gd name="T24" fmla="*/ 56 w 66"/>
                <a:gd name="T25" fmla="*/ 42 h 51"/>
                <a:gd name="T26" fmla="*/ 34 w 66"/>
                <a:gd name="T27" fmla="*/ 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51">
                  <a:moveTo>
                    <a:pt x="61" y="51"/>
                  </a:moveTo>
                  <a:cubicBezTo>
                    <a:pt x="26" y="51"/>
                    <a:pt x="26" y="51"/>
                    <a:pt x="26" y="51"/>
                  </a:cubicBezTo>
                  <a:cubicBezTo>
                    <a:pt x="15" y="51"/>
                    <a:pt x="5" y="44"/>
                    <a:pt x="3" y="34"/>
                  </a:cubicBezTo>
                  <a:cubicBezTo>
                    <a:pt x="0" y="23"/>
                    <a:pt x="6" y="11"/>
                    <a:pt x="18" y="4"/>
                  </a:cubicBezTo>
                  <a:cubicBezTo>
                    <a:pt x="24" y="1"/>
                    <a:pt x="29" y="0"/>
                    <a:pt x="34" y="0"/>
                  </a:cubicBezTo>
                  <a:cubicBezTo>
                    <a:pt x="46" y="0"/>
                    <a:pt x="60" y="8"/>
                    <a:pt x="66" y="46"/>
                  </a:cubicBezTo>
                  <a:cubicBezTo>
                    <a:pt x="66" y="47"/>
                    <a:pt x="66" y="49"/>
                    <a:pt x="65" y="50"/>
                  </a:cubicBezTo>
                  <a:cubicBezTo>
                    <a:pt x="64" y="51"/>
                    <a:pt x="63" y="51"/>
                    <a:pt x="61" y="51"/>
                  </a:cubicBezTo>
                  <a:close/>
                  <a:moveTo>
                    <a:pt x="34" y="9"/>
                  </a:moveTo>
                  <a:cubicBezTo>
                    <a:pt x="31" y="9"/>
                    <a:pt x="27" y="10"/>
                    <a:pt x="22" y="12"/>
                  </a:cubicBezTo>
                  <a:cubicBezTo>
                    <a:pt x="12" y="18"/>
                    <a:pt x="10" y="26"/>
                    <a:pt x="11" y="32"/>
                  </a:cubicBezTo>
                  <a:cubicBezTo>
                    <a:pt x="13" y="38"/>
                    <a:pt x="19" y="42"/>
                    <a:pt x="26" y="42"/>
                  </a:cubicBezTo>
                  <a:cubicBezTo>
                    <a:pt x="56" y="42"/>
                    <a:pt x="56" y="42"/>
                    <a:pt x="56" y="42"/>
                  </a:cubicBezTo>
                  <a:cubicBezTo>
                    <a:pt x="53" y="28"/>
                    <a:pt x="47" y="9"/>
                    <a:pt x="34" y="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5">
              <a:extLst>
                <a:ext uri="{FF2B5EF4-FFF2-40B4-BE49-F238E27FC236}">
                  <a16:creationId xmlns="" xmlns:a16="http://schemas.microsoft.com/office/drawing/2014/main" id="{B51B7F15-CFE7-CAD7-C18B-73BD56694AB2}"/>
                </a:ext>
              </a:extLst>
            </p:cNvPr>
            <p:cNvSpPr>
              <a:spLocks noEditPoints="1"/>
            </p:cNvSpPr>
            <p:nvPr/>
          </p:nvSpPr>
          <p:spPr bwMode="auto">
            <a:xfrm>
              <a:off x="8320088" y="3495675"/>
              <a:ext cx="101600" cy="314325"/>
            </a:xfrm>
            <a:custGeom>
              <a:avLst/>
              <a:gdLst>
                <a:gd name="T0" fmla="*/ 39 w 46"/>
                <a:gd name="T1" fmla="*/ 142 h 142"/>
                <a:gd name="T2" fmla="*/ 6 w 46"/>
                <a:gd name="T3" fmla="*/ 142 h 142"/>
                <a:gd name="T4" fmla="*/ 2 w 46"/>
                <a:gd name="T5" fmla="*/ 137 h 142"/>
                <a:gd name="T6" fmla="*/ 2 w 46"/>
                <a:gd name="T7" fmla="*/ 30 h 142"/>
                <a:gd name="T8" fmla="*/ 0 w 46"/>
                <a:gd name="T9" fmla="*/ 5 h 142"/>
                <a:gd name="T10" fmla="*/ 1 w 46"/>
                <a:gd name="T11" fmla="*/ 2 h 142"/>
                <a:gd name="T12" fmla="*/ 4 w 46"/>
                <a:gd name="T13" fmla="*/ 0 h 142"/>
                <a:gd name="T14" fmla="*/ 41 w 46"/>
                <a:gd name="T15" fmla="*/ 0 h 142"/>
                <a:gd name="T16" fmla="*/ 44 w 46"/>
                <a:gd name="T17" fmla="*/ 2 h 142"/>
                <a:gd name="T18" fmla="*/ 45 w 46"/>
                <a:gd name="T19" fmla="*/ 5 h 142"/>
                <a:gd name="T20" fmla="*/ 44 w 46"/>
                <a:gd name="T21" fmla="*/ 30 h 142"/>
                <a:gd name="T22" fmla="*/ 44 w 46"/>
                <a:gd name="T23" fmla="*/ 137 h 142"/>
                <a:gd name="T24" fmla="*/ 39 w 46"/>
                <a:gd name="T25" fmla="*/ 142 h 142"/>
                <a:gd name="T26" fmla="*/ 11 w 46"/>
                <a:gd name="T27" fmla="*/ 133 h 142"/>
                <a:gd name="T28" fmla="*/ 35 w 46"/>
                <a:gd name="T29" fmla="*/ 133 h 142"/>
                <a:gd name="T30" fmla="*/ 35 w 46"/>
                <a:gd name="T31" fmla="*/ 30 h 142"/>
                <a:gd name="T32" fmla="*/ 36 w 46"/>
                <a:gd name="T33" fmla="*/ 9 h 142"/>
                <a:gd name="T34" fmla="*/ 10 w 46"/>
                <a:gd name="T35" fmla="*/ 9 h 142"/>
                <a:gd name="T36" fmla="*/ 11 w 46"/>
                <a:gd name="T37" fmla="*/ 31 h 142"/>
                <a:gd name="T38" fmla="*/ 11 w 46"/>
                <a:gd name="T39" fmla="*/ 1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142">
                  <a:moveTo>
                    <a:pt x="39" y="142"/>
                  </a:moveTo>
                  <a:cubicBezTo>
                    <a:pt x="6" y="142"/>
                    <a:pt x="6" y="142"/>
                    <a:pt x="6" y="142"/>
                  </a:cubicBezTo>
                  <a:cubicBezTo>
                    <a:pt x="4" y="142"/>
                    <a:pt x="2" y="140"/>
                    <a:pt x="2" y="137"/>
                  </a:cubicBezTo>
                  <a:cubicBezTo>
                    <a:pt x="2" y="30"/>
                    <a:pt x="2" y="30"/>
                    <a:pt x="2" y="30"/>
                  </a:cubicBezTo>
                  <a:cubicBezTo>
                    <a:pt x="2" y="30"/>
                    <a:pt x="2" y="19"/>
                    <a:pt x="0" y="5"/>
                  </a:cubicBezTo>
                  <a:cubicBezTo>
                    <a:pt x="0" y="4"/>
                    <a:pt x="0" y="3"/>
                    <a:pt x="1" y="2"/>
                  </a:cubicBezTo>
                  <a:cubicBezTo>
                    <a:pt x="2" y="1"/>
                    <a:pt x="3" y="0"/>
                    <a:pt x="4" y="0"/>
                  </a:cubicBezTo>
                  <a:cubicBezTo>
                    <a:pt x="41" y="0"/>
                    <a:pt x="41" y="0"/>
                    <a:pt x="41" y="0"/>
                  </a:cubicBezTo>
                  <a:cubicBezTo>
                    <a:pt x="42" y="0"/>
                    <a:pt x="43" y="1"/>
                    <a:pt x="44" y="2"/>
                  </a:cubicBezTo>
                  <a:cubicBezTo>
                    <a:pt x="45" y="3"/>
                    <a:pt x="46" y="4"/>
                    <a:pt x="45" y="5"/>
                  </a:cubicBezTo>
                  <a:cubicBezTo>
                    <a:pt x="43" y="19"/>
                    <a:pt x="44" y="30"/>
                    <a:pt x="44" y="30"/>
                  </a:cubicBezTo>
                  <a:cubicBezTo>
                    <a:pt x="44" y="137"/>
                    <a:pt x="44" y="137"/>
                    <a:pt x="44" y="137"/>
                  </a:cubicBezTo>
                  <a:cubicBezTo>
                    <a:pt x="44" y="140"/>
                    <a:pt x="42" y="142"/>
                    <a:pt x="39" y="142"/>
                  </a:cubicBezTo>
                  <a:close/>
                  <a:moveTo>
                    <a:pt x="11" y="133"/>
                  </a:moveTo>
                  <a:cubicBezTo>
                    <a:pt x="35" y="133"/>
                    <a:pt x="35" y="133"/>
                    <a:pt x="35" y="133"/>
                  </a:cubicBezTo>
                  <a:cubicBezTo>
                    <a:pt x="35" y="30"/>
                    <a:pt x="35" y="30"/>
                    <a:pt x="35" y="30"/>
                  </a:cubicBezTo>
                  <a:cubicBezTo>
                    <a:pt x="35" y="30"/>
                    <a:pt x="34" y="21"/>
                    <a:pt x="36" y="9"/>
                  </a:cubicBezTo>
                  <a:cubicBezTo>
                    <a:pt x="10" y="9"/>
                    <a:pt x="10" y="9"/>
                    <a:pt x="10" y="9"/>
                  </a:cubicBezTo>
                  <a:cubicBezTo>
                    <a:pt x="11" y="21"/>
                    <a:pt x="11" y="30"/>
                    <a:pt x="11" y="31"/>
                  </a:cubicBezTo>
                  <a:lnTo>
                    <a:pt x="11" y="13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6">
              <a:extLst>
                <a:ext uri="{FF2B5EF4-FFF2-40B4-BE49-F238E27FC236}">
                  <a16:creationId xmlns="" xmlns:a16="http://schemas.microsoft.com/office/drawing/2014/main" id="{FA049CFC-2A30-9463-0280-36EF3C01DEE8}"/>
                </a:ext>
              </a:extLst>
            </p:cNvPr>
            <p:cNvSpPr>
              <a:spLocks/>
            </p:cNvSpPr>
            <p:nvPr/>
          </p:nvSpPr>
          <p:spPr bwMode="auto">
            <a:xfrm>
              <a:off x="5411788" y="3960813"/>
              <a:ext cx="2959100" cy="2897188"/>
            </a:xfrm>
            <a:custGeom>
              <a:avLst/>
              <a:gdLst>
                <a:gd name="T0" fmla="*/ 1335 w 1335"/>
                <a:gd name="T1" fmla="*/ 0 h 1309"/>
                <a:gd name="T2" fmla="*/ 1335 w 1335"/>
                <a:gd name="T3" fmla="*/ 578 h 1309"/>
                <a:gd name="T4" fmla="*/ 1215 w 1335"/>
                <a:gd name="T5" fmla="*/ 697 h 1309"/>
                <a:gd name="T6" fmla="*/ 119 w 1335"/>
                <a:gd name="T7" fmla="*/ 697 h 1309"/>
                <a:gd name="T8" fmla="*/ 0 w 1335"/>
                <a:gd name="T9" fmla="*/ 817 h 1309"/>
                <a:gd name="T10" fmla="*/ 0 w 1335"/>
                <a:gd name="T11" fmla="*/ 1309 h 1309"/>
              </a:gdLst>
              <a:ahLst/>
              <a:cxnLst>
                <a:cxn ang="0">
                  <a:pos x="T0" y="T1"/>
                </a:cxn>
                <a:cxn ang="0">
                  <a:pos x="T2" y="T3"/>
                </a:cxn>
                <a:cxn ang="0">
                  <a:pos x="T4" y="T5"/>
                </a:cxn>
                <a:cxn ang="0">
                  <a:pos x="T6" y="T7"/>
                </a:cxn>
                <a:cxn ang="0">
                  <a:pos x="T8" y="T9"/>
                </a:cxn>
                <a:cxn ang="0">
                  <a:pos x="T10" y="T11"/>
                </a:cxn>
              </a:cxnLst>
              <a:rect l="0" t="0" r="r" b="b"/>
              <a:pathLst>
                <a:path w="1335" h="1309">
                  <a:moveTo>
                    <a:pt x="1335" y="0"/>
                  </a:moveTo>
                  <a:cubicBezTo>
                    <a:pt x="1335" y="578"/>
                    <a:pt x="1335" y="578"/>
                    <a:pt x="1335" y="578"/>
                  </a:cubicBezTo>
                  <a:cubicBezTo>
                    <a:pt x="1335" y="644"/>
                    <a:pt x="1281" y="697"/>
                    <a:pt x="1215" y="697"/>
                  </a:cubicBezTo>
                  <a:cubicBezTo>
                    <a:pt x="119" y="697"/>
                    <a:pt x="119" y="697"/>
                    <a:pt x="119" y="697"/>
                  </a:cubicBezTo>
                  <a:cubicBezTo>
                    <a:pt x="53" y="697"/>
                    <a:pt x="0" y="751"/>
                    <a:pt x="0" y="817"/>
                  </a:cubicBezTo>
                  <a:cubicBezTo>
                    <a:pt x="0" y="1309"/>
                    <a:pt x="0" y="1309"/>
                    <a:pt x="0" y="1309"/>
                  </a:cubicBezTo>
                </a:path>
              </a:pathLst>
            </a:custGeom>
            <a:noFill/>
            <a:ln w="349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7">
              <a:extLst>
                <a:ext uri="{FF2B5EF4-FFF2-40B4-BE49-F238E27FC236}">
                  <a16:creationId xmlns="" xmlns:a16="http://schemas.microsoft.com/office/drawing/2014/main" id="{D3602D86-4639-B7C0-87F5-650D64017397}"/>
                </a:ext>
              </a:extLst>
            </p:cNvPr>
            <p:cNvSpPr>
              <a:spLocks/>
            </p:cNvSpPr>
            <p:nvPr/>
          </p:nvSpPr>
          <p:spPr bwMode="auto">
            <a:xfrm>
              <a:off x="6429376" y="2733675"/>
              <a:ext cx="1182688" cy="4124325"/>
            </a:xfrm>
            <a:custGeom>
              <a:avLst/>
              <a:gdLst>
                <a:gd name="T0" fmla="*/ 534 w 534"/>
                <a:gd name="T1" fmla="*/ 0 h 1863"/>
                <a:gd name="T2" fmla="*/ 534 w 534"/>
                <a:gd name="T3" fmla="*/ 275 h 1863"/>
                <a:gd name="T4" fmla="*/ 413 w 534"/>
                <a:gd name="T5" fmla="*/ 395 h 1863"/>
                <a:gd name="T6" fmla="*/ 134 w 534"/>
                <a:gd name="T7" fmla="*/ 395 h 1863"/>
                <a:gd name="T8" fmla="*/ 0 w 534"/>
                <a:gd name="T9" fmla="*/ 530 h 1863"/>
                <a:gd name="T10" fmla="*/ 0 w 534"/>
                <a:gd name="T11" fmla="*/ 1863 h 1863"/>
              </a:gdLst>
              <a:ahLst/>
              <a:cxnLst>
                <a:cxn ang="0">
                  <a:pos x="T0" y="T1"/>
                </a:cxn>
                <a:cxn ang="0">
                  <a:pos x="T2" y="T3"/>
                </a:cxn>
                <a:cxn ang="0">
                  <a:pos x="T4" y="T5"/>
                </a:cxn>
                <a:cxn ang="0">
                  <a:pos x="T6" y="T7"/>
                </a:cxn>
                <a:cxn ang="0">
                  <a:pos x="T8" y="T9"/>
                </a:cxn>
                <a:cxn ang="0">
                  <a:pos x="T10" y="T11"/>
                </a:cxn>
              </a:cxnLst>
              <a:rect l="0" t="0" r="r" b="b"/>
              <a:pathLst>
                <a:path w="534" h="1863">
                  <a:moveTo>
                    <a:pt x="534" y="0"/>
                  </a:moveTo>
                  <a:cubicBezTo>
                    <a:pt x="534" y="275"/>
                    <a:pt x="534" y="275"/>
                    <a:pt x="534" y="275"/>
                  </a:cubicBezTo>
                  <a:cubicBezTo>
                    <a:pt x="534" y="341"/>
                    <a:pt x="480" y="395"/>
                    <a:pt x="413" y="395"/>
                  </a:cubicBezTo>
                  <a:cubicBezTo>
                    <a:pt x="134" y="395"/>
                    <a:pt x="134" y="395"/>
                    <a:pt x="134" y="395"/>
                  </a:cubicBezTo>
                  <a:cubicBezTo>
                    <a:pt x="60" y="395"/>
                    <a:pt x="0" y="455"/>
                    <a:pt x="0" y="530"/>
                  </a:cubicBezTo>
                  <a:cubicBezTo>
                    <a:pt x="0" y="1863"/>
                    <a:pt x="0" y="1863"/>
                    <a:pt x="0" y="1863"/>
                  </a:cubicBezTo>
                </a:path>
              </a:pathLst>
            </a:custGeom>
            <a:noFill/>
            <a:ln w="61913" cap="flat">
              <a:solidFill>
                <a:schemeClr val="accent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8">
              <a:extLst>
                <a:ext uri="{FF2B5EF4-FFF2-40B4-BE49-F238E27FC236}">
                  <a16:creationId xmlns="" xmlns:a16="http://schemas.microsoft.com/office/drawing/2014/main" id="{486F2B91-EF3C-DD23-158F-C3A1BD5B2DE1}"/>
                </a:ext>
              </a:extLst>
            </p:cNvPr>
            <p:cNvSpPr>
              <a:spLocks noEditPoints="1"/>
            </p:cNvSpPr>
            <p:nvPr/>
          </p:nvSpPr>
          <p:spPr bwMode="auto">
            <a:xfrm>
              <a:off x="7477126" y="2546350"/>
              <a:ext cx="260350" cy="157163"/>
            </a:xfrm>
            <a:custGeom>
              <a:avLst/>
              <a:gdLst>
                <a:gd name="T0" fmla="*/ 107 w 117"/>
                <a:gd name="T1" fmla="*/ 0 h 71"/>
                <a:gd name="T2" fmla="*/ 10 w 117"/>
                <a:gd name="T3" fmla="*/ 0 h 71"/>
                <a:gd name="T4" fmla="*/ 0 w 117"/>
                <a:gd name="T5" fmla="*/ 10 h 71"/>
                <a:gd name="T6" fmla="*/ 0 w 117"/>
                <a:gd name="T7" fmla="*/ 61 h 71"/>
                <a:gd name="T8" fmla="*/ 10 w 117"/>
                <a:gd name="T9" fmla="*/ 71 h 71"/>
                <a:gd name="T10" fmla="*/ 107 w 117"/>
                <a:gd name="T11" fmla="*/ 71 h 71"/>
                <a:gd name="T12" fmla="*/ 117 w 117"/>
                <a:gd name="T13" fmla="*/ 61 h 71"/>
                <a:gd name="T14" fmla="*/ 117 w 117"/>
                <a:gd name="T15" fmla="*/ 10 h 71"/>
                <a:gd name="T16" fmla="*/ 107 w 117"/>
                <a:gd name="T17" fmla="*/ 0 h 71"/>
                <a:gd name="T18" fmla="*/ 102 w 117"/>
                <a:gd name="T19" fmla="*/ 49 h 71"/>
                <a:gd name="T20" fmla="*/ 105 w 117"/>
                <a:gd name="T21" fmla="*/ 55 h 71"/>
                <a:gd name="T22" fmla="*/ 100 w 117"/>
                <a:gd name="T23" fmla="*/ 59 h 71"/>
                <a:gd name="T24" fmla="*/ 17 w 117"/>
                <a:gd name="T25" fmla="*/ 59 h 71"/>
                <a:gd name="T26" fmla="*/ 12 w 117"/>
                <a:gd name="T27" fmla="*/ 54 h 71"/>
                <a:gd name="T28" fmla="*/ 17 w 117"/>
                <a:gd name="T29" fmla="*/ 49 h 71"/>
                <a:gd name="T30" fmla="*/ 74 w 117"/>
                <a:gd name="T31" fmla="*/ 49 h 71"/>
                <a:gd name="T32" fmla="*/ 15 w 117"/>
                <a:gd name="T33" fmla="*/ 24 h 71"/>
                <a:gd name="T34" fmla="*/ 12 w 117"/>
                <a:gd name="T35" fmla="*/ 18 h 71"/>
                <a:gd name="T36" fmla="*/ 17 w 117"/>
                <a:gd name="T37" fmla="*/ 14 h 71"/>
                <a:gd name="T38" fmla="*/ 100 w 117"/>
                <a:gd name="T39" fmla="*/ 14 h 71"/>
                <a:gd name="T40" fmla="*/ 105 w 117"/>
                <a:gd name="T41" fmla="*/ 19 h 71"/>
                <a:gd name="T42" fmla="*/ 100 w 117"/>
                <a:gd name="T43" fmla="*/ 24 h 71"/>
                <a:gd name="T44" fmla="*/ 43 w 117"/>
                <a:gd name="T45" fmla="*/ 24 h 71"/>
                <a:gd name="T46" fmla="*/ 102 w 117"/>
                <a:gd name="T47" fmla="*/ 4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71">
                  <a:moveTo>
                    <a:pt x="107" y="0"/>
                  </a:moveTo>
                  <a:cubicBezTo>
                    <a:pt x="10" y="0"/>
                    <a:pt x="10" y="0"/>
                    <a:pt x="10" y="0"/>
                  </a:cubicBezTo>
                  <a:cubicBezTo>
                    <a:pt x="5" y="0"/>
                    <a:pt x="0" y="5"/>
                    <a:pt x="0" y="10"/>
                  </a:cubicBezTo>
                  <a:cubicBezTo>
                    <a:pt x="0" y="61"/>
                    <a:pt x="0" y="61"/>
                    <a:pt x="0" y="61"/>
                  </a:cubicBezTo>
                  <a:cubicBezTo>
                    <a:pt x="0" y="67"/>
                    <a:pt x="5" y="71"/>
                    <a:pt x="10" y="71"/>
                  </a:cubicBezTo>
                  <a:cubicBezTo>
                    <a:pt x="107" y="71"/>
                    <a:pt x="107" y="71"/>
                    <a:pt x="107" y="71"/>
                  </a:cubicBezTo>
                  <a:cubicBezTo>
                    <a:pt x="112" y="71"/>
                    <a:pt x="117" y="67"/>
                    <a:pt x="117" y="61"/>
                  </a:cubicBezTo>
                  <a:cubicBezTo>
                    <a:pt x="117" y="10"/>
                    <a:pt x="117" y="10"/>
                    <a:pt x="117" y="10"/>
                  </a:cubicBezTo>
                  <a:cubicBezTo>
                    <a:pt x="117" y="5"/>
                    <a:pt x="112" y="0"/>
                    <a:pt x="107" y="0"/>
                  </a:cubicBezTo>
                  <a:close/>
                  <a:moveTo>
                    <a:pt x="102" y="49"/>
                  </a:moveTo>
                  <a:cubicBezTo>
                    <a:pt x="104" y="50"/>
                    <a:pt x="106" y="53"/>
                    <a:pt x="105" y="55"/>
                  </a:cubicBezTo>
                  <a:cubicBezTo>
                    <a:pt x="105" y="58"/>
                    <a:pt x="102" y="59"/>
                    <a:pt x="100" y="59"/>
                  </a:cubicBezTo>
                  <a:cubicBezTo>
                    <a:pt x="17" y="59"/>
                    <a:pt x="17" y="59"/>
                    <a:pt x="17" y="59"/>
                  </a:cubicBezTo>
                  <a:cubicBezTo>
                    <a:pt x="14" y="59"/>
                    <a:pt x="12" y="57"/>
                    <a:pt x="12" y="54"/>
                  </a:cubicBezTo>
                  <a:cubicBezTo>
                    <a:pt x="12" y="51"/>
                    <a:pt x="14" y="49"/>
                    <a:pt x="17" y="49"/>
                  </a:cubicBezTo>
                  <a:cubicBezTo>
                    <a:pt x="74" y="49"/>
                    <a:pt x="74" y="49"/>
                    <a:pt x="74" y="49"/>
                  </a:cubicBezTo>
                  <a:cubicBezTo>
                    <a:pt x="15" y="24"/>
                    <a:pt x="15" y="24"/>
                    <a:pt x="15" y="24"/>
                  </a:cubicBezTo>
                  <a:cubicBezTo>
                    <a:pt x="13" y="23"/>
                    <a:pt x="11" y="20"/>
                    <a:pt x="12" y="18"/>
                  </a:cubicBezTo>
                  <a:cubicBezTo>
                    <a:pt x="12" y="16"/>
                    <a:pt x="15" y="14"/>
                    <a:pt x="17" y="14"/>
                  </a:cubicBezTo>
                  <a:cubicBezTo>
                    <a:pt x="100" y="14"/>
                    <a:pt x="100" y="14"/>
                    <a:pt x="100" y="14"/>
                  </a:cubicBezTo>
                  <a:cubicBezTo>
                    <a:pt x="103" y="14"/>
                    <a:pt x="105" y="16"/>
                    <a:pt x="105" y="19"/>
                  </a:cubicBezTo>
                  <a:cubicBezTo>
                    <a:pt x="105" y="22"/>
                    <a:pt x="103" y="24"/>
                    <a:pt x="100" y="24"/>
                  </a:cubicBezTo>
                  <a:cubicBezTo>
                    <a:pt x="43" y="24"/>
                    <a:pt x="43" y="24"/>
                    <a:pt x="43" y="24"/>
                  </a:cubicBezTo>
                  <a:lnTo>
                    <a:pt x="102" y="4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9">
              <a:extLst>
                <a:ext uri="{FF2B5EF4-FFF2-40B4-BE49-F238E27FC236}">
                  <a16:creationId xmlns="" xmlns:a16="http://schemas.microsoft.com/office/drawing/2014/main" id="{9E853ED1-D5F2-A210-77EC-2BD0A0A67D84}"/>
                </a:ext>
              </a:extLst>
            </p:cNvPr>
            <p:cNvSpPr>
              <a:spLocks/>
            </p:cNvSpPr>
            <p:nvPr/>
          </p:nvSpPr>
          <p:spPr bwMode="auto">
            <a:xfrm>
              <a:off x="7543801" y="2722563"/>
              <a:ext cx="127000" cy="28575"/>
            </a:xfrm>
            <a:custGeom>
              <a:avLst/>
              <a:gdLst>
                <a:gd name="T0" fmla="*/ 0 w 57"/>
                <a:gd name="T1" fmla="*/ 0 h 13"/>
                <a:gd name="T2" fmla="*/ 29 w 57"/>
                <a:gd name="T3" fmla="*/ 13 h 13"/>
                <a:gd name="T4" fmla="*/ 57 w 57"/>
                <a:gd name="T5" fmla="*/ 0 h 13"/>
                <a:gd name="T6" fmla="*/ 0 w 57"/>
                <a:gd name="T7" fmla="*/ 0 h 13"/>
              </a:gdLst>
              <a:ahLst/>
              <a:cxnLst>
                <a:cxn ang="0">
                  <a:pos x="T0" y="T1"/>
                </a:cxn>
                <a:cxn ang="0">
                  <a:pos x="T2" y="T3"/>
                </a:cxn>
                <a:cxn ang="0">
                  <a:pos x="T4" y="T5"/>
                </a:cxn>
                <a:cxn ang="0">
                  <a:pos x="T6" y="T7"/>
                </a:cxn>
              </a:cxnLst>
              <a:rect l="0" t="0" r="r" b="b"/>
              <a:pathLst>
                <a:path w="57" h="13">
                  <a:moveTo>
                    <a:pt x="0" y="0"/>
                  </a:moveTo>
                  <a:cubicBezTo>
                    <a:pt x="7" y="8"/>
                    <a:pt x="17" y="13"/>
                    <a:pt x="29" y="13"/>
                  </a:cubicBezTo>
                  <a:cubicBezTo>
                    <a:pt x="40" y="13"/>
                    <a:pt x="50" y="8"/>
                    <a:pt x="57" y="0"/>
                  </a:cubicBezTo>
                  <a:lnTo>
                    <a:pt x="0"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20">
              <a:extLst>
                <a:ext uri="{FF2B5EF4-FFF2-40B4-BE49-F238E27FC236}">
                  <a16:creationId xmlns="" xmlns:a16="http://schemas.microsoft.com/office/drawing/2014/main" id="{E8E3FA95-7C6E-14A3-9D38-DCB311567CF6}"/>
                </a:ext>
              </a:extLst>
            </p:cNvPr>
            <p:cNvSpPr>
              <a:spLocks noEditPoints="1"/>
            </p:cNvSpPr>
            <p:nvPr/>
          </p:nvSpPr>
          <p:spPr bwMode="auto">
            <a:xfrm>
              <a:off x="7258051" y="1735138"/>
              <a:ext cx="698500" cy="788988"/>
            </a:xfrm>
            <a:custGeom>
              <a:avLst/>
              <a:gdLst>
                <a:gd name="T0" fmla="*/ 158 w 315"/>
                <a:gd name="T1" fmla="*/ 0 h 356"/>
                <a:gd name="T2" fmla="*/ 0 w 315"/>
                <a:gd name="T3" fmla="*/ 158 h 356"/>
                <a:gd name="T4" fmla="*/ 99 w 315"/>
                <a:gd name="T5" fmla="*/ 305 h 356"/>
                <a:gd name="T6" fmla="*/ 99 w 315"/>
                <a:gd name="T7" fmla="*/ 346 h 356"/>
                <a:gd name="T8" fmla="*/ 109 w 315"/>
                <a:gd name="T9" fmla="*/ 356 h 356"/>
                <a:gd name="T10" fmla="*/ 206 w 315"/>
                <a:gd name="T11" fmla="*/ 356 h 356"/>
                <a:gd name="T12" fmla="*/ 216 w 315"/>
                <a:gd name="T13" fmla="*/ 346 h 356"/>
                <a:gd name="T14" fmla="*/ 216 w 315"/>
                <a:gd name="T15" fmla="*/ 305 h 356"/>
                <a:gd name="T16" fmla="*/ 315 w 315"/>
                <a:gd name="T17" fmla="*/ 158 h 356"/>
                <a:gd name="T18" fmla="*/ 158 w 315"/>
                <a:gd name="T19" fmla="*/ 0 h 356"/>
                <a:gd name="T20" fmla="*/ 149 w 315"/>
                <a:gd name="T21" fmla="*/ 250 h 356"/>
                <a:gd name="T22" fmla="*/ 149 w 315"/>
                <a:gd name="T23" fmla="*/ 182 h 356"/>
                <a:gd name="T24" fmla="*/ 128 w 315"/>
                <a:gd name="T25" fmla="*/ 182 h 356"/>
                <a:gd name="T26" fmla="*/ 166 w 315"/>
                <a:gd name="T27" fmla="*/ 91 h 356"/>
                <a:gd name="T28" fmla="*/ 166 w 315"/>
                <a:gd name="T29" fmla="*/ 159 h 356"/>
                <a:gd name="T30" fmla="*/ 187 w 315"/>
                <a:gd name="T31" fmla="*/ 159 h 356"/>
                <a:gd name="T32" fmla="*/ 149 w 315"/>
                <a:gd name="T33" fmla="*/ 25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5" h="356">
                  <a:moveTo>
                    <a:pt x="158" y="0"/>
                  </a:moveTo>
                  <a:cubicBezTo>
                    <a:pt x="70" y="0"/>
                    <a:pt x="0" y="70"/>
                    <a:pt x="0" y="158"/>
                  </a:cubicBezTo>
                  <a:cubicBezTo>
                    <a:pt x="0" y="224"/>
                    <a:pt x="41" y="281"/>
                    <a:pt x="99" y="305"/>
                  </a:cubicBezTo>
                  <a:cubicBezTo>
                    <a:pt x="99" y="346"/>
                    <a:pt x="99" y="346"/>
                    <a:pt x="99" y="346"/>
                  </a:cubicBezTo>
                  <a:cubicBezTo>
                    <a:pt x="99" y="352"/>
                    <a:pt x="104" y="356"/>
                    <a:pt x="109" y="356"/>
                  </a:cubicBezTo>
                  <a:cubicBezTo>
                    <a:pt x="206" y="356"/>
                    <a:pt x="206" y="356"/>
                    <a:pt x="206" y="356"/>
                  </a:cubicBezTo>
                  <a:cubicBezTo>
                    <a:pt x="212" y="356"/>
                    <a:pt x="216" y="352"/>
                    <a:pt x="216" y="346"/>
                  </a:cubicBezTo>
                  <a:cubicBezTo>
                    <a:pt x="216" y="305"/>
                    <a:pt x="216" y="305"/>
                    <a:pt x="216" y="305"/>
                  </a:cubicBezTo>
                  <a:cubicBezTo>
                    <a:pt x="274" y="281"/>
                    <a:pt x="315" y="224"/>
                    <a:pt x="315" y="158"/>
                  </a:cubicBezTo>
                  <a:cubicBezTo>
                    <a:pt x="315" y="70"/>
                    <a:pt x="245" y="0"/>
                    <a:pt x="158" y="0"/>
                  </a:cubicBezTo>
                  <a:close/>
                  <a:moveTo>
                    <a:pt x="149" y="250"/>
                  </a:moveTo>
                  <a:cubicBezTo>
                    <a:pt x="149" y="182"/>
                    <a:pt x="149" y="182"/>
                    <a:pt x="149" y="182"/>
                  </a:cubicBezTo>
                  <a:cubicBezTo>
                    <a:pt x="128" y="182"/>
                    <a:pt x="128" y="182"/>
                    <a:pt x="128" y="182"/>
                  </a:cubicBezTo>
                  <a:cubicBezTo>
                    <a:pt x="166" y="91"/>
                    <a:pt x="166" y="91"/>
                    <a:pt x="166" y="91"/>
                  </a:cubicBezTo>
                  <a:cubicBezTo>
                    <a:pt x="166" y="159"/>
                    <a:pt x="166" y="159"/>
                    <a:pt x="166" y="159"/>
                  </a:cubicBezTo>
                  <a:cubicBezTo>
                    <a:pt x="187" y="159"/>
                    <a:pt x="187" y="159"/>
                    <a:pt x="187" y="159"/>
                  </a:cubicBezTo>
                  <a:lnTo>
                    <a:pt x="149" y="25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Line 21">
              <a:extLst>
                <a:ext uri="{FF2B5EF4-FFF2-40B4-BE49-F238E27FC236}">
                  <a16:creationId xmlns="" xmlns:a16="http://schemas.microsoft.com/office/drawing/2014/main" id="{A133C200-C71F-6F26-E10C-F6E88009D79A}"/>
                </a:ext>
              </a:extLst>
            </p:cNvPr>
            <p:cNvSpPr>
              <a:spLocks noChangeShapeType="1"/>
            </p:cNvSpPr>
            <p:nvPr/>
          </p:nvSpPr>
          <p:spPr bwMode="auto">
            <a:xfrm>
              <a:off x="6724651" y="6858000"/>
              <a:ext cx="0" cy="0"/>
            </a:xfrm>
            <a:prstGeom prst="line">
              <a:avLst/>
            </a:prstGeom>
            <a:noFill/>
            <a:ln w="46038" cap="flat">
              <a:solidFill>
                <a:srgbClr val="00BCD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22">
              <a:extLst>
                <a:ext uri="{FF2B5EF4-FFF2-40B4-BE49-F238E27FC236}">
                  <a16:creationId xmlns="" xmlns:a16="http://schemas.microsoft.com/office/drawing/2014/main" id="{92FB7382-78CA-98F6-CCFC-68F75264E09C}"/>
                </a:ext>
              </a:extLst>
            </p:cNvPr>
            <p:cNvSpPr>
              <a:spLocks/>
            </p:cNvSpPr>
            <p:nvPr/>
          </p:nvSpPr>
          <p:spPr bwMode="auto">
            <a:xfrm>
              <a:off x="3665538" y="3743325"/>
              <a:ext cx="228600" cy="31750"/>
            </a:xfrm>
            <a:custGeom>
              <a:avLst/>
              <a:gdLst>
                <a:gd name="T0" fmla="*/ 97 w 103"/>
                <a:gd name="T1" fmla="*/ 14 h 14"/>
                <a:gd name="T2" fmla="*/ 7 w 103"/>
                <a:gd name="T3" fmla="*/ 14 h 14"/>
                <a:gd name="T4" fmla="*/ 0 w 103"/>
                <a:gd name="T5" fmla="*/ 7 h 14"/>
                <a:gd name="T6" fmla="*/ 0 w 103"/>
                <a:gd name="T7" fmla="*/ 7 h 14"/>
                <a:gd name="T8" fmla="*/ 7 w 103"/>
                <a:gd name="T9" fmla="*/ 0 h 14"/>
                <a:gd name="T10" fmla="*/ 97 w 103"/>
                <a:gd name="T11" fmla="*/ 0 h 14"/>
                <a:gd name="T12" fmla="*/ 103 w 103"/>
                <a:gd name="T13" fmla="*/ 7 h 14"/>
                <a:gd name="T14" fmla="*/ 103 w 103"/>
                <a:gd name="T15" fmla="*/ 7 h 14"/>
                <a:gd name="T16" fmla="*/ 97 w 103"/>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4">
                  <a:moveTo>
                    <a:pt x="97" y="14"/>
                  </a:moveTo>
                  <a:cubicBezTo>
                    <a:pt x="7" y="14"/>
                    <a:pt x="7" y="14"/>
                    <a:pt x="7" y="14"/>
                  </a:cubicBezTo>
                  <a:cubicBezTo>
                    <a:pt x="3" y="14"/>
                    <a:pt x="0" y="11"/>
                    <a:pt x="0" y="7"/>
                  </a:cubicBezTo>
                  <a:cubicBezTo>
                    <a:pt x="0" y="7"/>
                    <a:pt x="0" y="7"/>
                    <a:pt x="0" y="7"/>
                  </a:cubicBezTo>
                  <a:cubicBezTo>
                    <a:pt x="0" y="3"/>
                    <a:pt x="3" y="0"/>
                    <a:pt x="7" y="0"/>
                  </a:cubicBezTo>
                  <a:cubicBezTo>
                    <a:pt x="97" y="0"/>
                    <a:pt x="97" y="0"/>
                    <a:pt x="97" y="0"/>
                  </a:cubicBezTo>
                  <a:cubicBezTo>
                    <a:pt x="100" y="0"/>
                    <a:pt x="103" y="3"/>
                    <a:pt x="103" y="7"/>
                  </a:cubicBezTo>
                  <a:cubicBezTo>
                    <a:pt x="103" y="7"/>
                    <a:pt x="103" y="7"/>
                    <a:pt x="103" y="7"/>
                  </a:cubicBezTo>
                  <a:cubicBezTo>
                    <a:pt x="103" y="11"/>
                    <a:pt x="100" y="14"/>
                    <a:pt x="97" y="14"/>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3">
              <a:extLst>
                <a:ext uri="{FF2B5EF4-FFF2-40B4-BE49-F238E27FC236}">
                  <a16:creationId xmlns="" xmlns:a16="http://schemas.microsoft.com/office/drawing/2014/main" id="{29E72970-619C-2301-F6E7-04CED2AC8F0D}"/>
                </a:ext>
              </a:extLst>
            </p:cNvPr>
            <p:cNvSpPr>
              <a:spLocks/>
            </p:cNvSpPr>
            <p:nvPr/>
          </p:nvSpPr>
          <p:spPr bwMode="auto">
            <a:xfrm>
              <a:off x="3703638" y="3786188"/>
              <a:ext cx="153988" cy="28575"/>
            </a:xfrm>
            <a:custGeom>
              <a:avLst/>
              <a:gdLst>
                <a:gd name="T0" fmla="*/ 63 w 69"/>
                <a:gd name="T1" fmla="*/ 13 h 13"/>
                <a:gd name="T2" fmla="*/ 6 w 69"/>
                <a:gd name="T3" fmla="*/ 13 h 13"/>
                <a:gd name="T4" fmla="*/ 0 w 69"/>
                <a:gd name="T5" fmla="*/ 8 h 13"/>
                <a:gd name="T6" fmla="*/ 0 w 69"/>
                <a:gd name="T7" fmla="*/ 5 h 13"/>
                <a:gd name="T8" fmla="*/ 6 w 69"/>
                <a:gd name="T9" fmla="*/ 0 h 13"/>
                <a:gd name="T10" fmla="*/ 63 w 69"/>
                <a:gd name="T11" fmla="*/ 0 h 13"/>
                <a:gd name="T12" fmla="*/ 69 w 69"/>
                <a:gd name="T13" fmla="*/ 5 h 13"/>
                <a:gd name="T14" fmla="*/ 69 w 69"/>
                <a:gd name="T15" fmla="*/ 8 h 13"/>
                <a:gd name="T16" fmla="*/ 63 w 69"/>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3">
                  <a:moveTo>
                    <a:pt x="63" y="13"/>
                  </a:moveTo>
                  <a:cubicBezTo>
                    <a:pt x="6" y="13"/>
                    <a:pt x="6" y="13"/>
                    <a:pt x="6" y="13"/>
                  </a:cubicBezTo>
                  <a:cubicBezTo>
                    <a:pt x="3" y="13"/>
                    <a:pt x="0" y="11"/>
                    <a:pt x="0" y="8"/>
                  </a:cubicBezTo>
                  <a:cubicBezTo>
                    <a:pt x="0" y="5"/>
                    <a:pt x="0" y="5"/>
                    <a:pt x="0" y="5"/>
                  </a:cubicBezTo>
                  <a:cubicBezTo>
                    <a:pt x="0" y="2"/>
                    <a:pt x="3" y="0"/>
                    <a:pt x="6" y="0"/>
                  </a:cubicBezTo>
                  <a:cubicBezTo>
                    <a:pt x="63" y="0"/>
                    <a:pt x="63" y="0"/>
                    <a:pt x="63" y="0"/>
                  </a:cubicBezTo>
                  <a:cubicBezTo>
                    <a:pt x="67" y="0"/>
                    <a:pt x="69" y="2"/>
                    <a:pt x="69" y="5"/>
                  </a:cubicBezTo>
                  <a:cubicBezTo>
                    <a:pt x="69" y="8"/>
                    <a:pt x="69" y="8"/>
                    <a:pt x="69" y="8"/>
                  </a:cubicBezTo>
                  <a:cubicBezTo>
                    <a:pt x="69" y="11"/>
                    <a:pt x="67" y="13"/>
                    <a:pt x="63" y="13"/>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4">
              <a:extLst>
                <a:ext uri="{FF2B5EF4-FFF2-40B4-BE49-F238E27FC236}">
                  <a16:creationId xmlns="" xmlns:a16="http://schemas.microsoft.com/office/drawing/2014/main" id="{9DC93537-E96F-3995-7424-084C1BE6BCD9}"/>
                </a:ext>
              </a:extLst>
            </p:cNvPr>
            <p:cNvSpPr>
              <a:spLocks/>
            </p:cNvSpPr>
            <p:nvPr/>
          </p:nvSpPr>
          <p:spPr bwMode="auto">
            <a:xfrm>
              <a:off x="3665538" y="3702050"/>
              <a:ext cx="228600" cy="30163"/>
            </a:xfrm>
            <a:custGeom>
              <a:avLst/>
              <a:gdLst>
                <a:gd name="T0" fmla="*/ 97 w 103"/>
                <a:gd name="T1" fmla="*/ 14 h 14"/>
                <a:gd name="T2" fmla="*/ 7 w 103"/>
                <a:gd name="T3" fmla="*/ 14 h 14"/>
                <a:gd name="T4" fmla="*/ 0 w 103"/>
                <a:gd name="T5" fmla="*/ 7 h 14"/>
                <a:gd name="T6" fmla="*/ 0 w 103"/>
                <a:gd name="T7" fmla="*/ 7 h 14"/>
                <a:gd name="T8" fmla="*/ 7 w 103"/>
                <a:gd name="T9" fmla="*/ 0 h 14"/>
                <a:gd name="T10" fmla="*/ 97 w 103"/>
                <a:gd name="T11" fmla="*/ 0 h 14"/>
                <a:gd name="T12" fmla="*/ 103 w 103"/>
                <a:gd name="T13" fmla="*/ 7 h 14"/>
                <a:gd name="T14" fmla="*/ 103 w 103"/>
                <a:gd name="T15" fmla="*/ 7 h 14"/>
                <a:gd name="T16" fmla="*/ 97 w 103"/>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4">
                  <a:moveTo>
                    <a:pt x="97" y="14"/>
                  </a:moveTo>
                  <a:cubicBezTo>
                    <a:pt x="7" y="14"/>
                    <a:pt x="7" y="14"/>
                    <a:pt x="7" y="14"/>
                  </a:cubicBezTo>
                  <a:cubicBezTo>
                    <a:pt x="3" y="14"/>
                    <a:pt x="0" y="11"/>
                    <a:pt x="0" y="7"/>
                  </a:cubicBezTo>
                  <a:cubicBezTo>
                    <a:pt x="0" y="7"/>
                    <a:pt x="0" y="7"/>
                    <a:pt x="0" y="7"/>
                  </a:cubicBezTo>
                  <a:cubicBezTo>
                    <a:pt x="0" y="3"/>
                    <a:pt x="3" y="0"/>
                    <a:pt x="7" y="0"/>
                  </a:cubicBezTo>
                  <a:cubicBezTo>
                    <a:pt x="97" y="0"/>
                    <a:pt x="97" y="0"/>
                    <a:pt x="97" y="0"/>
                  </a:cubicBezTo>
                  <a:cubicBezTo>
                    <a:pt x="100" y="0"/>
                    <a:pt x="103" y="3"/>
                    <a:pt x="103" y="7"/>
                  </a:cubicBezTo>
                  <a:cubicBezTo>
                    <a:pt x="103" y="7"/>
                    <a:pt x="103" y="7"/>
                    <a:pt x="103" y="7"/>
                  </a:cubicBezTo>
                  <a:cubicBezTo>
                    <a:pt x="103" y="11"/>
                    <a:pt x="100" y="14"/>
                    <a:pt x="97" y="14"/>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5">
              <a:extLst>
                <a:ext uri="{FF2B5EF4-FFF2-40B4-BE49-F238E27FC236}">
                  <a16:creationId xmlns="" xmlns:a16="http://schemas.microsoft.com/office/drawing/2014/main" id="{CABA1153-596C-0E98-E4D2-9214AE634FD2}"/>
                </a:ext>
              </a:extLst>
            </p:cNvPr>
            <p:cNvSpPr>
              <a:spLocks/>
            </p:cNvSpPr>
            <p:nvPr/>
          </p:nvSpPr>
          <p:spPr bwMode="auto">
            <a:xfrm>
              <a:off x="3692526" y="3433763"/>
              <a:ext cx="177800" cy="247650"/>
            </a:xfrm>
            <a:custGeom>
              <a:avLst/>
              <a:gdLst>
                <a:gd name="T0" fmla="*/ 50 w 80"/>
                <a:gd name="T1" fmla="*/ 112 h 112"/>
                <a:gd name="T2" fmla="*/ 46 w 80"/>
                <a:gd name="T3" fmla="*/ 108 h 112"/>
                <a:gd name="T4" fmla="*/ 46 w 80"/>
                <a:gd name="T5" fmla="*/ 53 h 112"/>
                <a:gd name="T6" fmla="*/ 46 w 80"/>
                <a:gd name="T7" fmla="*/ 51 h 112"/>
                <a:gd name="T8" fmla="*/ 69 w 80"/>
                <a:gd name="T9" fmla="*/ 8 h 112"/>
                <a:gd name="T10" fmla="*/ 11 w 80"/>
                <a:gd name="T11" fmla="*/ 8 h 112"/>
                <a:gd name="T12" fmla="*/ 33 w 80"/>
                <a:gd name="T13" fmla="*/ 51 h 112"/>
                <a:gd name="T14" fmla="*/ 34 w 80"/>
                <a:gd name="T15" fmla="*/ 53 h 112"/>
                <a:gd name="T16" fmla="*/ 34 w 80"/>
                <a:gd name="T17" fmla="*/ 108 h 112"/>
                <a:gd name="T18" fmla="*/ 29 w 80"/>
                <a:gd name="T19" fmla="*/ 112 h 112"/>
                <a:gd name="T20" fmla="*/ 25 w 80"/>
                <a:gd name="T21" fmla="*/ 108 h 112"/>
                <a:gd name="T22" fmla="*/ 25 w 80"/>
                <a:gd name="T23" fmla="*/ 54 h 112"/>
                <a:gd name="T24" fmla="*/ 0 w 80"/>
                <a:gd name="T25" fmla="*/ 6 h 112"/>
                <a:gd name="T26" fmla="*/ 0 w 80"/>
                <a:gd name="T27" fmla="*/ 2 h 112"/>
                <a:gd name="T28" fmla="*/ 4 w 80"/>
                <a:gd name="T29" fmla="*/ 0 h 112"/>
                <a:gd name="T30" fmla="*/ 75 w 80"/>
                <a:gd name="T31" fmla="*/ 0 h 112"/>
                <a:gd name="T32" fmla="*/ 79 w 80"/>
                <a:gd name="T33" fmla="*/ 2 h 112"/>
                <a:gd name="T34" fmla="*/ 79 w 80"/>
                <a:gd name="T35" fmla="*/ 6 h 112"/>
                <a:gd name="T36" fmla="*/ 54 w 80"/>
                <a:gd name="T37" fmla="*/ 54 h 112"/>
                <a:gd name="T38" fmla="*/ 54 w 80"/>
                <a:gd name="T39" fmla="*/ 108 h 112"/>
                <a:gd name="T40" fmla="*/ 50 w 80"/>
                <a:gd name="T41"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112">
                  <a:moveTo>
                    <a:pt x="50" y="112"/>
                  </a:moveTo>
                  <a:cubicBezTo>
                    <a:pt x="48" y="112"/>
                    <a:pt x="46" y="110"/>
                    <a:pt x="46" y="108"/>
                  </a:cubicBezTo>
                  <a:cubicBezTo>
                    <a:pt x="46" y="53"/>
                    <a:pt x="46" y="53"/>
                    <a:pt x="46" y="53"/>
                  </a:cubicBezTo>
                  <a:cubicBezTo>
                    <a:pt x="46" y="52"/>
                    <a:pt x="46" y="51"/>
                    <a:pt x="46" y="51"/>
                  </a:cubicBezTo>
                  <a:cubicBezTo>
                    <a:pt x="69" y="8"/>
                    <a:pt x="69" y="8"/>
                    <a:pt x="69" y="8"/>
                  </a:cubicBezTo>
                  <a:cubicBezTo>
                    <a:pt x="11" y="8"/>
                    <a:pt x="11" y="8"/>
                    <a:pt x="11" y="8"/>
                  </a:cubicBezTo>
                  <a:cubicBezTo>
                    <a:pt x="33" y="51"/>
                    <a:pt x="33" y="51"/>
                    <a:pt x="33" y="51"/>
                  </a:cubicBezTo>
                  <a:cubicBezTo>
                    <a:pt x="33" y="51"/>
                    <a:pt x="34" y="52"/>
                    <a:pt x="34" y="53"/>
                  </a:cubicBezTo>
                  <a:cubicBezTo>
                    <a:pt x="34" y="108"/>
                    <a:pt x="34" y="108"/>
                    <a:pt x="34" y="108"/>
                  </a:cubicBezTo>
                  <a:cubicBezTo>
                    <a:pt x="34" y="110"/>
                    <a:pt x="32" y="112"/>
                    <a:pt x="29" y="112"/>
                  </a:cubicBezTo>
                  <a:cubicBezTo>
                    <a:pt x="27" y="112"/>
                    <a:pt x="25" y="110"/>
                    <a:pt x="25" y="108"/>
                  </a:cubicBezTo>
                  <a:cubicBezTo>
                    <a:pt x="25" y="54"/>
                    <a:pt x="25" y="54"/>
                    <a:pt x="25" y="54"/>
                  </a:cubicBezTo>
                  <a:cubicBezTo>
                    <a:pt x="0" y="6"/>
                    <a:pt x="0" y="6"/>
                    <a:pt x="0" y="6"/>
                  </a:cubicBezTo>
                  <a:cubicBezTo>
                    <a:pt x="0" y="5"/>
                    <a:pt x="0" y="3"/>
                    <a:pt x="0" y="2"/>
                  </a:cubicBezTo>
                  <a:cubicBezTo>
                    <a:pt x="1" y="1"/>
                    <a:pt x="3" y="0"/>
                    <a:pt x="4" y="0"/>
                  </a:cubicBezTo>
                  <a:cubicBezTo>
                    <a:pt x="75" y="0"/>
                    <a:pt x="75" y="0"/>
                    <a:pt x="75" y="0"/>
                  </a:cubicBezTo>
                  <a:cubicBezTo>
                    <a:pt x="77" y="0"/>
                    <a:pt x="78" y="1"/>
                    <a:pt x="79" y="2"/>
                  </a:cubicBezTo>
                  <a:cubicBezTo>
                    <a:pt x="80" y="3"/>
                    <a:pt x="80" y="5"/>
                    <a:pt x="79" y="6"/>
                  </a:cubicBezTo>
                  <a:cubicBezTo>
                    <a:pt x="54" y="54"/>
                    <a:pt x="54" y="54"/>
                    <a:pt x="54" y="54"/>
                  </a:cubicBezTo>
                  <a:cubicBezTo>
                    <a:pt x="54" y="108"/>
                    <a:pt x="54" y="108"/>
                    <a:pt x="54" y="108"/>
                  </a:cubicBezTo>
                  <a:cubicBezTo>
                    <a:pt x="54" y="110"/>
                    <a:pt x="52" y="112"/>
                    <a:pt x="50" y="112"/>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a:extLst>
                <a:ext uri="{FF2B5EF4-FFF2-40B4-BE49-F238E27FC236}">
                  <a16:creationId xmlns="" xmlns:a16="http://schemas.microsoft.com/office/drawing/2014/main" id="{FE0F1302-BDFC-566F-0E42-E9C8D8B8E4AF}"/>
                </a:ext>
              </a:extLst>
            </p:cNvPr>
            <p:cNvSpPr>
              <a:spLocks noEditPoints="1"/>
            </p:cNvSpPr>
            <p:nvPr/>
          </p:nvSpPr>
          <p:spPr bwMode="auto">
            <a:xfrm>
              <a:off x="3506788" y="3014663"/>
              <a:ext cx="547688" cy="666750"/>
            </a:xfrm>
            <a:custGeom>
              <a:avLst/>
              <a:gdLst>
                <a:gd name="T0" fmla="*/ 166 w 247"/>
                <a:gd name="T1" fmla="*/ 301 h 301"/>
                <a:gd name="T2" fmla="*/ 81 w 247"/>
                <a:gd name="T3" fmla="*/ 301 h 301"/>
                <a:gd name="T4" fmla="*/ 70 w 247"/>
                <a:gd name="T5" fmla="*/ 290 h 301"/>
                <a:gd name="T6" fmla="*/ 35 w 247"/>
                <a:gd name="T7" fmla="*/ 205 h 301"/>
                <a:gd name="T8" fmla="*/ 0 w 247"/>
                <a:gd name="T9" fmla="*/ 112 h 301"/>
                <a:gd name="T10" fmla="*/ 124 w 247"/>
                <a:gd name="T11" fmla="*/ 0 h 301"/>
                <a:gd name="T12" fmla="*/ 247 w 247"/>
                <a:gd name="T13" fmla="*/ 112 h 301"/>
                <a:gd name="T14" fmla="*/ 212 w 247"/>
                <a:gd name="T15" fmla="*/ 205 h 301"/>
                <a:gd name="T16" fmla="*/ 178 w 247"/>
                <a:gd name="T17" fmla="*/ 290 h 301"/>
                <a:gd name="T18" fmla="*/ 166 w 247"/>
                <a:gd name="T19" fmla="*/ 301 h 301"/>
                <a:gd name="T20" fmla="*/ 124 w 247"/>
                <a:gd name="T21" fmla="*/ 8 h 301"/>
                <a:gd name="T22" fmla="*/ 9 w 247"/>
                <a:gd name="T23" fmla="*/ 112 h 301"/>
                <a:gd name="T24" fmla="*/ 42 w 247"/>
                <a:gd name="T25" fmla="*/ 201 h 301"/>
                <a:gd name="T26" fmla="*/ 78 w 247"/>
                <a:gd name="T27" fmla="*/ 290 h 301"/>
                <a:gd name="T28" fmla="*/ 81 w 247"/>
                <a:gd name="T29" fmla="*/ 293 h 301"/>
                <a:gd name="T30" fmla="*/ 166 w 247"/>
                <a:gd name="T31" fmla="*/ 293 h 301"/>
                <a:gd name="T32" fmla="*/ 170 w 247"/>
                <a:gd name="T33" fmla="*/ 290 h 301"/>
                <a:gd name="T34" fmla="*/ 205 w 247"/>
                <a:gd name="T35" fmla="*/ 201 h 301"/>
                <a:gd name="T36" fmla="*/ 239 w 247"/>
                <a:gd name="T37" fmla="*/ 112 h 301"/>
                <a:gd name="T38" fmla="*/ 124 w 247"/>
                <a:gd name="T39" fmla="*/ 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7" h="301">
                  <a:moveTo>
                    <a:pt x="166" y="301"/>
                  </a:moveTo>
                  <a:cubicBezTo>
                    <a:pt x="81" y="301"/>
                    <a:pt x="81" y="301"/>
                    <a:pt x="81" y="301"/>
                  </a:cubicBezTo>
                  <a:cubicBezTo>
                    <a:pt x="75" y="301"/>
                    <a:pt x="70" y="296"/>
                    <a:pt x="70" y="290"/>
                  </a:cubicBezTo>
                  <a:cubicBezTo>
                    <a:pt x="68" y="258"/>
                    <a:pt x="51" y="231"/>
                    <a:pt x="35" y="205"/>
                  </a:cubicBezTo>
                  <a:cubicBezTo>
                    <a:pt x="18" y="177"/>
                    <a:pt x="0" y="148"/>
                    <a:pt x="0" y="112"/>
                  </a:cubicBezTo>
                  <a:cubicBezTo>
                    <a:pt x="0" y="58"/>
                    <a:pt x="43" y="0"/>
                    <a:pt x="124" y="0"/>
                  </a:cubicBezTo>
                  <a:cubicBezTo>
                    <a:pt x="194" y="0"/>
                    <a:pt x="247" y="59"/>
                    <a:pt x="247" y="112"/>
                  </a:cubicBezTo>
                  <a:cubicBezTo>
                    <a:pt x="247" y="148"/>
                    <a:pt x="230" y="177"/>
                    <a:pt x="212" y="205"/>
                  </a:cubicBezTo>
                  <a:cubicBezTo>
                    <a:pt x="196" y="231"/>
                    <a:pt x="180" y="258"/>
                    <a:pt x="178" y="290"/>
                  </a:cubicBezTo>
                  <a:cubicBezTo>
                    <a:pt x="177" y="296"/>
                    <a:pt x="172" y="301"/>
                    <a:pt x="166" y="301"/>
                  </a:cubicBezTo>
                  <a:close/>
                  <a:moveTo>
                    <a:pt x="124" y="8"/>
                  </a:moveTo>
                  <a:cubicBezTo>
                    <a:pt x="49" y="8"/>
                    <a:pt x="9" y="62"/>
                    <a:pt x="9" y="112"/>
                  </a:cubicBezTo>
                  <a:cubicBezTo>
                    <a:pt x="9" y="145"/>
                    <a:pt x="25" y="172"/>
                    <a:pt x="42" y="201"/>
                  </a:cubicBezTo>
                  <a:cubicBezTo>
                    <a:pt x="59" y="228"/>
                    <a:pt x="76" y="256"/>
                    <a:pt x="78" y="290"/>
                  </a:cubicBezTo>
                  <a:cubicBezTo>
                    <a:pt x="78" y="292"/>
                    <a:pt x="80" y="293"/>
                    <a:pt x="81" y="293"/>
                  </a:cubicBezTo>
                  <a:cubicBezTo>
                    <a:pt x="166" y="293"/>
                    <a:pt x="166" y="293"/>
                    <a:pt x="166" y="293"/>
                  </a:cubicBezTo>
                  <a:cubicBezTo>
                    <a:pt x="168" y="293"/>
                    <a:pt x="169" y="292"/>
                    <a:pt x="170" y="290"/>
                  </a:cubicBezTo>
                  <a:cubicBezTo>
                    <a:pt x="172" y="256"/>
                    <a:pt x="189" y="228"/>
                    <a:pt x="205" y="201"/>
                  </a:cubicBezTo>
                  <a:cubicBezTo>
                    <a:pt x="223" y="172"/>
                    <a:pt x="239" y="145"/>
                    <a:pt x="239" y="112"/>
                  </a:cubicBezTo>
                  <a:cubicBezTo>
                    <a:pt x="239" y="63"/>
                    <a:pt x="190" y="8"/>
                    <a:pt x="124" y="8"/>
                  </a:cubicBezTo>
                  <a:close/>
                </a:path>
              </a:pathLst>
            </a:custGeom>
            <a:solidFill>
              <a:schemeClr val="accent4"/>
            </a:solidFill>
            <a:ln w="952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7">
              <a:extLst>
                <a:ext uri="{FF2B5EF4-FFF2-40B4-BE49-F238E27FC236}">
                  <a16:creationId xmlns="" xmlns:a16="http://schemas.microsoft.com/office/drawing/2014/main" id="{439AF144-4438-927E-F84E-50162E207426}"/>
                </a:ext>
              </a:extLst>
            </p:cNvPr>
            <p:cNvSpPr>
              <a:spLocks/>
            </p:cNvSpPr>
            <p:nvPr/>
          </p:nvSpPr>
          <p:spPr bwMode="auto">
            <a:xfrm>
              <a:off x="3781426" y="3803650"/>
              <a:ext cx="2071688" cy="3054350"/>
            </a:xfrm>
            <a:custGeom>
              <a:avLst/>
              <a:gdLst>
                <a:gd name="T0" fmla="*/ 0 w 935"/>
                <a:gd name="T1" fmla="*/ 0 h 1380"/>
                <a:gd name="T2" fmla="*/ 0 w 935"/>
                <a:gd name="T3" fmla="*/ 104 h 1380"/>
                <a:gd name="T4" fmla="*/ 80 w 935"/>
                <a:gd name="T5" fmla="*/ 183 h 1380"/>
                <a:gd name="T6" fmla="*/ 855 w 935"/>
                <a:gd name="T7" fmla="*/ 183 h 1380"/>
                <a:gd name="T8" fmla="*/ 935 w 935"/>
                <a:gd name="T9" fmla="*/ 263 h 1380"/>
                <a:gd name="T10" fmla="*/ 935 w 935"/>
                <a:gd name="T11" fmla="*/ 1380 h 1380"/>
              </a:gdLst>
              <a:ahLst/>
              <a:cxnLst>
                <a:cxn ang="0">
                  <a:pos x="T0" y="T1"/>
                </a:cxn>
                <a:cxn ang="0">
                  <a:pos x="T2" y="T3"/>
                </a:cxn>
                <a:cxn ang="0">
                  <a:pos x="T4" y="T5"/>
                </a:cxn>
                <a:cxn ang="0">
                  <a:pos x="T6" y="T7"/>
                </a:cxn>
                <a:cxn ang="0">
                  <a:pos x="T8" y="T9"/>
                </a:cxn>
                <a:cxn ang="0">
                  <a:pos x="T10" y="T11"/>
                </a:cxn>
              </a:cxnLst>
              <a:rect l="0" t="0" r="r" b="b"/>
              <a:pathLst>
                <a:path w="935" h="1380">
                  <a:moveTo>
                    <a:pt x="0" y="0"/>
                  </a:moveTo>
                  <a:cubicBezTo>
                    <a:pt x="0" y="104"/>
                    <a:pt x="0" y="104"/>
                    <a:pt x="0" y="104"/>
                  </a:cubicBezTo>
                  <a:cubicBezTo>
                    <a:pt x="0" y="148"/>
                    <a:pt x="35" y="183"/>
                    <a:pt x="80" y="183"/>
                  </a:cubicBezTo>
                  <a:cubicBezTo>
                    <a:pt x="855" y="183"/>
                    <a:pt x="855" y="183"/>
                    <a:pt x="855" y="183"/>
                  </a:cubicBezTo>
                  <a:cubicBezTo>
                    <a:pt x="899" y="183"/>
                    <a:pt x="935" y="219"/>
                    <a:pt x="935" y="263"/>
                  </a:cubicBezTo>
                  <a:cubicBezTo>
                    <a:pt x="935" y="1380"/>
                    <a:pt x="935" y="1380"/>
                    <a:pt x="935" y="1380"/>
                  </a:cubicBezTo>
                </a:path>
              </a:pathLst>
            </a:custGeom>
            <a:noFill/>
            <a:ln w="3492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8">
              <a:extLst>
                <a:ext uri="{FF2B5EF4-FFF2-40B4-BE49-F238E27FC236}">
                  <a16:creationId xmlns="" xmlns:a16="http://schemas.microsoft.com/office/drawing/2014/main" id="{5BF665F3-DA07-E942-48E4-935C406073E5}"/>
                </a:ext>
              </a:extLst>
            </p:cNvPr>
            <p:cNvSpPr>
              <a:spLocks/>
            </p:cNvSpPr>
            <p:nvPr/>
          </p:nvSpPr>
          <p:spPr bwMode="auto">
            <a:xfrm>
              <a:off x="5218113" y="3910013"/>
              <a:ext cx="219075" cy="44450"/>
            </a:xfrm>
            <a:custGeom>
              <a:avLst/>
              <a:gdLst>
                <a:gd name="T0" fmla="*/ 99 w 99"/>
                <a:gd name="T1" fmla="*/ 20 h 20"/>
                <a:gd name="T2" fmla="*/ 99 w 99"/>
                <a:gd name="T3" fmla="*/ 8 h 20"/>
                <a:gd name="T4" fmla="*/ 91 w 99"/>
                <a:gd name="T5" fmla="*/ 0 h 20"/>
                <a:gd name="T6" fmla="*/ 8 w 99"/>
                <a:gd name="T7" fmla="*/ 0 h 20"/>
                <a:gd name="T8" fmla="*/ 0 w 99"/>
                <a:gd name="T9" fmla="*/ 8 h 20"/>
                <a:gd name="T10" fmla="*/ 0 w 99"/>
                <a:gd name="T11" fmla="*/ 20 h 20"/>
                <a:gd name="T12" fmla="*/ 99 w 99"/>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99" h="20">
                  <a:moveTo>
                    <a:pt x="99" y="20"/>
                  </a:moveTo>
                  <a:cubicBezTo>
                    <a:pt x="99" y="8"/>
                    <a:pt x="99" y="8"/>
                    <a:pt x="99" y="8"/>
                  </a:cubicBezTo>
                  <a:cubicBezTo>
                    <a:pt x="99" y="4"/>
                    <a:pt x="95" y="0"/>
                    <a:pt x="91" y="0"/>
                  </a:cubicBezTo>
                  <a:cubicBezTo>
                    <a:pt x="8" y="0"/>
                    <a:pt x="8" y="0"/>
                    <a:pt x="8" y="0"/>
                  </a:cubicBezTo>
                  <a:cubicBezTo>
                    <a:pt x="3" y="0"/>
                    <a:pt x="0" y="4"/>
                    <a:pt x="0" y="8"/>
                  </a:cubicBezTo>
                  <a:cubicBezTo>
                    <a:pt x="0" y="20"/>
                    <a:pt x="0" y="20"/>
                    <a:pt x="0" y="20"/>
                  </a:cubicBezTo>
                  <a:lnTo>
                    <a:pt x="99" y="2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Rectangle 29">
              <a:extLst>
                <a:ext uri="{FF2B5EF4-FFF2-40B4-BE49-F238E27FC236}">
                  <a16:creationId xmlns="" xmlns:a16="http://schemas.microsoft.com/office/drawing/2014/main" id="{B34B6B7D-6D10-0DF3-C815-A3C676708057}"/>
                </a:ext>
              </a:extLst>
            </p:cNvPr>
            <p:cNvSpPr>
              <a:spLocks noChangeArrowheads="1"/>
            </p:cNvSpPr>
            <p:nvPr/>
          </p:nvSpPr>
          <p:spPr bwMode="auto">
            <a:xfrm>
              <a:off x="5218113" y="3973513"/>
              <a:ext cx="219075" cy="28575"/>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30">
              <a:extLst>
                <a:ext uri="{FF2B5EF4-FFF2-40B4-BE49-F238E27FC236}">
                  <a16:creationId xmlns="" xmlns:a16="http://schemas.microsoft.com/office/drawing/2014/main" id="{097F5E26-1B7D-3F98-A0BC-65EBAE90747E}"/>
                </a:ext>
              </a:extLst>
            </p:cNvPr>
            <p:cNvSpPr>
              <a:spLocks/>
            </p:cNvSpPr>
            <p:nvPr/>
          </p:nvSpPr>
          <p:spPr bwMode="auto">
            <a:xfrm>
              <a:off x="5218113" y="4022725"/>
              <a:ext cx="219075" cy="44450"/>
            </a:xfrm>
            <a:custGeom>
              <a:avLst/>
              <a:gdLst>
                <a:gd name="T0" fmla="*/ 0 w 99"/>
                <a:gd name="T1" fmla="*/ 0 h 20"/>
                <a:gd name="T2" fmla="*/ 0 w 99"/>
                <a:gd name="T3" fmla="*/ 12 h 20"/>
                <a:gd name="T4" fmla="*/ 8 w 99"/>
                <a:gd name="T5" fmla="*/ 20 h 20"/>
                <a:gd name="T6" fmla="*/ 91 w 99"/>
                <a:gd name="T7" fmla="*/ 20 h 20"/>
                <a:gd name="T8" fmla="*/ 99 w 99"/>
                <a:gd name="T9" fmla="*/ 12 h 20"/>
                <a:gd name="T10" fmla="*/ 99 w 99"/>
                <a:gd name="T11" fmla="*/ 0 h 20"/>
                <a:gd name="T12" fmla="*/ 0 w 9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9" h="20">
                  <a:moveTo>
                    <a:pt x="0" y="0"/>
                  </a:moveTo>
                  <a:cubicBezTo>
                    <a:pt x="0" y="12"/>
                    <a:pt x="0" y="12"/>
                    <a:pt x="0" y="12"/>
                  </a:cubicBezTo>
                  <a:cubicBezTo>
                    <a:pt x="0" y="16"/>
                    <a:pt x="3" y="20"/>
                    <a:pt x="8" y="20"/>
                  </a:cubicBezTo>
                  <a:cubicBezTo>
                    <a:pt x="91" y="20"/>
                    <a:pt x="91" y="20"/>
                    <a:pt x="91" y="20"/>
                  </a:cubicBezTo>
                  <a:cubicBezTo>
                    <a:pt x="95" y="20"/>
                    <a:pt x="99" y="16"/>
                    <a:pt x="99" y="12"/>
                  </a:cubicBezTo>
                  <a:cubicBezTo>
                    <a:pt x="99" y="0"/>
                    <a:pt x="99" y="0"/>
                    <a:pt x="99" y="0"/>
                  </a:cubicBezTo>
                  <a:lnTo>
                    <a:pt x="0"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31">
              <a:extLst>
                <a:ext uri="{FF2B5EF4-FFF2-40B4-BE49-F238E27FC236}">
                  <a16:creationId xmlns="" xmlns:a16="http://schemas.microsoft.com/office/drawing/2014/main" id="{78FA647E-1E7D-D24F-CEA9-E1CDD138652D}"/>
                </a:ext>
              </a:extLst>
            </p:cNvPr>
            <p:cNvSpPr>
              <a:spLocks noEditPoints="1"/>
            </p:cNvSpPr>
            <p:nvPr/>
          </p:nvSpPr>
          <p:spPr bwMode="auto">
            <a:xfrm>
              <a:off x="5046663" y="3181350"/>
              <a:ext cx="560388" cy="700088"/>
            </a:xfrm>
            <a:custGeom>
              <a:avLst/>
              <a:gdLst>
                <a:gd name="T0" fmla="*/ 126 w 253"/>
                <a:gd name="T1" fmla="*/ 0 h 316"/>
                <a:gd name="T2" fmla="*/ 0 w 253"/>
                <a:gd name="T3" fmla="*/ 111 h 316"/>
                <a:gd name="T4" fmla="*/ 70 w 253"/>
                <a:gd name="T5" fmla="*/ 305 h 316"/>
                <a:gd name="T6" fmla="*/ 83 w 253"/>
                <a:gd name="T7" fmla="*/ 316 h 316"/>
                <a:gd name="T8" fmla="*/ 169 w 253"/>
                <a:gd name="T9" fmla="*/ 316 h 316"/>
                <a:gd name="T10" fmla="*/ 182 w 253"/>
                <a:gd name="T11" fmla="*/ 305 h 316"/>
                <a:gd name="T12" fmla="*/ 253 w 253"/>
                <a:gd name="T13" fmla="*/ 111 h 316"/>
                <a:gd name="T14" fmla="*/ 126 w 253"/>
                <a:gd name="T15" fmla="*/ 0 h 316"/>
                <a:gd name="T16" fmla="*/ 113 w 253"/>
                <a:gd name="T17" fmla="*/ 285 h 316"/>
                <a:gd name="T18" fmla="*/ 111 w 253"/>
                <a:gd name="T19" fmla="*/ 285 h 316"/>
                <a:gd name="T20" fmla="*/ 107 w 253"/>
                <a:gd name="T21" fmla="*/ 283 h 316"/>
                <a:gd name="T22" fmla="*/ 66 w 253"/>
                <a:gd name="T23" fmla="*/ 176 h 316"/>
                <a:gd name="T24" fmla="*/ 65 w 253"/>
                <a:gd name="T25" fmla="*/ 176 h 316"/>
                <a:gd name="T26" fmla="*/ 49 w 253"/>
                <a:gd name="T27" fmla="*/ 160 h 316"/>
                <a:gd name="T28" fmla="*/ 65 w 253"/>
                <a:gd name="T29" fmla="*/ 144 h 316"/>
                <a:gd name="T30" fmla="*/ 80 w 253"/>
                <a:gd name="T31" fmla="*/ 160 h 316"/>
                <a:gd name="T32" fmla="*/ 74 w 253"/>
                <a:gd name="T33" fmla="*/ 173 h 316"/>
                <a:gd name="T34" fmla="*/ 115 w 253"/>
                <a:gd name="T35" fmla="*/ 279 h 316"/>
                <a:gd name="T36" fmla="*/ 113 w 253"/>
                <a:gd name="T37" fmla="*/ 285 h 316"/>
                <a:gd name="T38" fmla="*/ 188 w 253"/>
                <a:gd name="T39" fmla="*/ 176 h 316"/>
                <a:gd name="T40" fmla="*/ 187 w 253"/>
                <a:gd name="T41" fmla="*/ 176 h 316"/>
                <a:gd name="T42" fmla="*/ 145 w 253"/>
                <a:gd name="T43" fmla="*/ 283 h 316"/>
                <a:gd name="T44" fmla="*/ 141 w 253"/>
                <a:gd name="T45" fmla="*/ 285 h 316"/>
                <a:gd name="T46" fmla="*/ 140 w 253"/>
                <a:gd name="T47" fmla="*/ 285 h 316"/>
                <a:gd name="T48" fmla="*/ 137 w 253"/>
                <a:gd name="T49" fmla="*/ 279 h 316"/>
                <a:gd name="T50" fmla="*/ 178 w 253"/>
                <a:gd name="T51" fmla="*/ 173 h 316"/>
                <a:gd name="T52" fmla="*/ 172 w 253"/>
                <a:gd name="T53" fmla="*/ 160 h 316"/>
                <a:gd name="T54" fmla="*/ 188 w 253"/>
                <a:gd name="T55" fmla="*/ 144 h 316"/>
                <a:gd name="T56" fmla="*/ 204 w 253"/>
                <a:gd name="T57" fmla="*/ 160 h 316"/>
                <a:gd name="T58" fmla="*/ 188 w 253"/>
                <a:gd name="T59" fmla="*/ 17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3" h="316">
                  <a:moveTo>
                    <a:pt x="126" y="0"/>
                  </a:moveTo>
                  <a:cubicBezTo>
                    <a:pt x="41" y="0"/>
                    <a:pt x="0" y="51"/>
                    <a:pt x="0" y="111"/>
                  </a:cubicBezTo>
                  <a:cubicBezTo>
                    <a:pt x="0" y="184"/>
                    <a:pt x="55" y="235"/>
                    <a:pt x="70" y="305"/>
                  </a:cubicBezTo>
                  <a:cubicBezTo>
                    <a:pt x="71" y="311"/>
                    <a:pt x="77" y="316"/>
                    <a:pt x="83" y="316"/>
                  </a:cubicBezTo>
                  <a:cubicBezTo>
                    <a:pt x="169" y="316"/>
                    <a:pt x="169" y="316"/>
                    <a:pt x="169" y="316"/>
                  </a:cubicBezTo>
                  <a:cubicBezTo>
                    <a:pt x="176" y="316"/>
                    <a:pt x="181" y="311"/>
                    <a:pt x="182" y="305"/>
                  </a:cubicBezTo>
                  <a:cubicBezTo>
                    <a:pt x="197" y="235"/>
                    <a:pt x="253" y="184"/>
                    <a:pt x="253" y="111"/>
                  </a:cubicBezTo>
                  <a:cubicBezTo>
                    <a:pt x="253" y="51"/>
                    <a:pt x="201" y="0"/>
                    <a:pt x="126" y="0"/>
                  </a:cubicBezTo>
                  <a:close/>
                  <a:moveTo>
                    <a:pt x="113" y="285"/>
                  </a:moveTo>
                  <a:cubicBezTo>
                    <a:pt x="112" y="285"/>
                    <a:pt x="112" y="285"/>
                    <a:pt x="111" y="285"/>
                  </a:cubicBezTo>
                  <a:cubicBezTo>
                    <a:pt x="109" y="285"/>
                    <a:pt x="108" y="284"/>
                    <a:pt x="107" y="283"/>
                  </a:cubicBezTo>
                  <a:cubicBezTo>
                    <a:pt x="66" y="176"/>
                    <a:pt x="66" y="176"/>
                    <a:pt x="66" y="176"/>
                  </a:cubicBezTo>
                  <a:cubicBezTo>
                    <a:pt x="65" y="176"/>
                    <a:pt x="65" y="176"/>
                    <a:pt x="65" y="176"/>
                  </a:cubicBezTo>
                  <a:cubicBezTo>
                    <a:pt x="56" y="176"/>
                    <a:pt x="49" y="169"/>
                    <a:pt x="49" y="160"/>
                  </a:cubicBezTo>
                  <a:cubicBezTo>
                    <a:pt x="49" y="151"/>
                    <a:pt x="56" y="144"/>
                    <a:pt x="65" y="144"/>
                  </a:cubicBezTo>
                  <a:cubicBezTo>
                    <a:pt x="73" y="144"/>
                    <a:pt x="80" y="151"/>
                    <a:pt x="80" y="160"/>
                  </a:cubicBezTo>
                  <a:cubicBezTo>
                    <a:pt x="80" y="165"/>
                    <a:pt x="78" y="170"/>
                    <a:pt x="74" y="173"/>
                  </a:cubicBezTo>
                  <a:cubicBezTo>
                    <a:pt x="115" y="279"/>
                    <a:pt x="115" y="279"/>
                    <a:pt x="115" y="279"/>
                  </a:cubicBezTo>
                  <a:cubicBezTo>
                    <a:pt x="116" y="282"/>
                    <a:pt x="115" y="284"/>
                    <a:pt x="113" y="285"/>
                  </a:cubicBezTo>
                  <a:close/>
                  <a:moveTo>
                    <a:pt x="188" y="176"/>
                  </a:moveTo>
                  <a:cubicBezTo>
                    <a:pt x="187" y="176"/>
                    <a:pt x="187" y="176"/>
                    <a:pt x="187" y="176"/>
                  </a:cubicBezTo>
                  <a:cubicBezTo>
                    <a:pt x="145" y="283"/>
                    <a:pt x="145" y="283"/>
                    <a:pt x="145" y="283"/>
                  </a:cubicBezTo>
                  <a:cubicBezTo>
                    <a:pt x="145" y="284"/>
                    <a:pt x="143" y="285"/>
                    <a:pt x="141" y="285"/>
                  </a:cubicBezTo>
                  <a:cubicBezTo>
                    <a:pt x="141" y="285"/>
                    <a:pt x="140" y="285"/>
                    <a:pt x="140" y="285"/>
                  </a:cubicBezTo>
                  <a:cubicBezTo>
                    <a:pt x="137" y="284"/>
                    <a:pt x="136" y="282"/>
                    <a:pt x="137" y="279"/>
                  </a:cubicBezTo>
                  <a:cubicBezTo>
                    <a:pt x="178" y="173"/>
                    <a:pt x="178" y="173"/>
                    <a:pt x="178" y="173"/>
                  </a:cubicBezTo>
                  <a:cubicBezTo>
                    <a:pt x="174" y="170"/>
                    <a:pt x="172" y="165"/>
                    <a:pt x="172" y="160"/>
                  </a:cubicBezTo>
                  <a:cubicBezTo>
                    <a:pt x="172" y="151"/>
                    <a:pt x="179" y="144"/>
                    <a:pt x="188" y="144"/>
                  </a:cubicBezTo>
                  <a:cubicBezTo>
                    <a:pt x="197" y="144"/>
                    <a:pt x="204" y="151"/>
                    <a:pt x="204" y="160"/>
                  </a:cubicBezTo>
                  <a:cubicBezTo>
                    <a:pt x="204" y="169"/>
                    <a:pt x="197" y="176"/>
                    <a:pt x="188" y="176"/>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32">
              <a:extLst>
                <a:ext uri="{FF2B5EF4-FFF2-40B4-BE49-F238E27FC236}">
                  <a16:creationId xmlns="" xmlns:a16="http://schemas.microsoft.com/office/drawing/2014/main" id="{0E9F5CC7-4274-EDB3-A402-BFE268EB3B5F}"/>
                </a:ext>
              </a:extLst>
            </p:cNvPr>
            <p:cNvSpPr>
              <a:spLocks/>
            </p:cNvSpPr>
            <p:nvPr/>
          </p:nvSpPr>
          <p:spPr bwMode="auto">
            <a:xfrm>
              <a:off x="5327651" y="4040188"/>
              <a:ext cx="230188" cy="2817813"/>
            </a:xfrm>
            <a:custGeom>
              <a:avLst/>
              <a:gdLst>
                <a:gd name="T0" fmla="*/ 0 w 104"/>
                <a:gd name="T1" fmla="*/ 0 h 1273"/>
                <a:gd name="T2" fmla="*/ 0 w 104"/>
                <a:gd name="T3" fmla="*/ 408 h 1273"/>
                <a:gd name="T4" fmla="*/ 52 w 104"/>
                <a:gd name="T5" fmla="*/ 460 h 1273"/>
                <a:gd name="T6" fmla="*/ 52 w 104"/>
                <a:gd name="T7" fmla="*/ 460 h 1273"/>
                <a:gd name="T8" fmla="*/ 104 w 104"/>
                <a:gd name="T9" fmla="*/ 512 h 1273"/>
                <a:gd name="T10" fmla="*/ 104 w 104"/>
                <a:gd name="T11" fmla="*/ 1273 h 1273"/>
              </a:gdLst>
              <a:ahLst/>
              <a:cxnLst>
                <a:cxn ang="0">
                  <a:pos x="T0" y="T1"/>
                </a:cxn>
                <a:cxn ang="0">
                  <a:pos x="T2" y="T3"/>
                </a:cxn>
                <a:cxn ang="0">
                  <a:pos x="T4" y="T5"/>
                </a:cxn>
                <a:cxn ang="0">
                  <a:pos x="T6" y="T7"/>
                </a:cxn>
                <a:cxn ang="0">
                  <a:pos x="T8" y="T9"/>
                </a:cxn>
                <a:cxn ang="0">
                  <a:pos x="T10" y="T11"/>
                </a:cxn>
              </a:cxnLst>
              <a:rect l="0" t="0" r="r" b="b"/>
              <a:pathLst>
                <a:path w="104" h="1273">
                  <a:moveTo>
                    <a:pt x="0" y="0"/>
                  </a:moveTo>
                  <a:cubicBezTo>
                    <a:pt x="0" y="408"/>
                    <a:pt x="0" y="408"/>
                    <a:pt x="0" y="408"/>
                  </a:cubicBezTo>
                  <a:cubicBezTo>
                    <a:pt x="0" y="437"/>
                    <a:pt x="23" y="460"/>
                    <a:pt x="52" y="460"/>
                  </a:cubicBezTo>
                  <a:cubicBezTo>
                    <a:pt x="52" y="460"/>
                    <a:pt x="52" y="460"/>
                    <a:pt x="52" y="460"/>
                  </a:cubicBezTo>
                  <a:cubicBezTo>
                    <a:pt x="81" y="460"/>
                    <a:pt x="104" y="483"/>
                    <a:pt x="104" y="512"/>
                  </a:cubicBezTo>
                  <a:cubicBezTo>
                    <a:pt x="104" y="1273"/>
                    <a:pt x="104" y="1273"/>
                    <a:pt x="104" y="1273"/>
                  </a:cubicBezTo>
                </a:path>
              </a:pathLst>
            </a:custGeom>
            <a:noFill/>
            <a:ln w="106363"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33">
              <a:extLst>
                <a:ext uri="{FF2B5EF4-FFF2-40B4-BE49-F238E27FC236}">
                  <a16:creationId xmlns="" xmlns:a16="http://schemas.microsoft.com/office/drawing/2014/main" id="{6623E87E-4631-6A65-C151-64BA5B34ADE1}"/>
                </a:ext>
              </a:extLst>
            </p:cNvPr>
            <p:cNvSpPr>
              <a:spLocks/>
            </p:cNvSpPr>
            <p:nvPr/>
          </p:nvSpPr>
          <p:spPr bwMode="auto">
            <a:xfrm>
              <a:off x="4681538" y="3109913"/>
              <a:ext cx="2043113" cy="3748088"/>
            </a:xfrm>
            <a:custGeom>
              <a:avLst/>
              <a:gdLst>
                <a:gd name="T0" fmla="*/ 0 w 922"/>
                <a:gd name="T1" fmla="*/ 0 h 1693"/>
                <a:gd name="T2" fmla="*/ 0 w 922"/>
                <a:gd name="T3" fmla="*/ 587 h 1693"/>
                <a:gd name="T4" fmla="*/ 77 w 922"/>
                <a:gd name="T5" fmla="*/ 663 h 1693"/>
                <a:gd name="T6" fmla="*/ 845 w 922"/>
                <a:gd name="T7" fmla="*/ 663 h 1693"/>
                <a:gd name="T8" fmla="*/ 922 w 922"/>
                <a:gd name="T9" fmla="*/ 740 h 1693"/>
                <a:gd name="T10" fmla="*/ 922 w 922"/>
                <a:gd name="T11" fmla="*/ 1693 h 1693"/>
              </a:gdLst>
              <a:ahLst/>
              <a:cxnLst>
                <a:cxn ang="0">
                  <a:pos x="T0" y="T1"/>
                </a:cxn>
                <a:cxn ang="0">
                  <a:pos x="T2" y="T3"/>
                </a:cxn>
                <a:cxn ang="0">
                  <a:pos x="T4" y="T5"/>
                </a:cxn>
                <a:cxn ang="0">
                  <a:pos x="T6" y="T7"/>
                </a:cxn>
                <a:cxn ang="0">
                  <a:pos x="T8" y="T9"/>
                </a:cxn>
                <a:cxn ang="0">
                  <a:pos x="T10" y="T11"/>
                </a:cxn>
              </a:cxnLst>
              <a:rect l="0" t="0" r="r" b="b"/>
              <a:pathLst>
                <a:path w="922" h="1693">
                  <a:moveTo>
                    <a:pt x="0" y="0"/>
                  </a:moveTo>
                  <a:cubicBezTo>
                    <a:pt x="0" y="587"/>
                    <a:pt x="0" y="587"/>
                    <a:pt x="0" y="587"/>
                  </a:cubicBezTo>
                  <a:cubicBezTo>
                    <a:pt x="0" y="629"/>
                    <a:pt x="35" y="663"/>
                    <a:pt x="77" y="663"/>
                  </a:cubicBezTo>
                  <a:cubicBezTo>
                    <a:pt x="845" y="663"/>
                    <a:pt x="845" y="663"/>
                    <a:pt x="845" y="663"/>
                  </a:cubicBezTo>
                  <a:cubicBezTo>
                    <a:pt x="887" y="663"/>
                    <a:pt x="922" y="698"/>
                    <a:pt x="922" y="740"/>
                  </a:cubicBezTo>
                  <a:cubicBezTo>
                    <a:pt x="922" y="1693"/>
                    <a:pt x="922" y="1693"/>
                    <a:pt x="922" y="1693"/>
                  </a:cubicBezTo>
                </a:path>
              </a:pathLst>
            </a:custGeom>
            <a:noFill/>
            <a:ln w="4603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34">
              <a:extLst>
                <a:ext uri="{FF2B5EF4-FFF2-40B4-BE49-F238E27FC236}">
                  <a16:creationId xmlns="" xmlns:a16="http://schemas.microsoft.com/office/drawing/2014/main" id="{F4D883DB-B1A7-4317-06C2-5208A6BA3289}"/>
                </a:ext>
              </a:extLst>
            </p:cNvPr>
            <p:cNvSpPr>
              <a:spLocks noEditPoints="1"/>
            </p:cNvSpPr>
            <p:nvPr/>
          </p:nvSpPr>
          <p:spPr bwMode="auto">
            <a:xfrm>
              <a:off x="4437063" y="2339975"/>
              <a:ext cx="492125" cy="606425"/>
            </a:xfrm>
            <a:custGeom>
              <a:avLst/>
              <a:gdLst>
                <a:gd name="T0" fmla="*/ 147 w 222"/>
                <a:gd name="T1" fmla="*/ 274 h 274"/>
                <a:gd name="T2" fmla="*/ 74 w 222"/>
                <a:gd name="T3" fmla="*/ 274 h 274"/>
                <a:gd name="T4" fmla="*/ 60 w 222"/>
                <a:gd name="T5" fmla="*/ 262 h 274"/>
                <a:gd name="T6" fmla="*/ 31 w 222"/>
                <a:gd name="T7" fmla="*/ 193 h 274"/>
                <a:gd name="T8" fmla="*/ 0 w 222"/>
                <a:gd name="T9" fmla="*/ 97 h 274"/>
                <a:gd name="T10" fmla="*/ 111 w 222"/>
                <a:gd name="T11" fmla="*/ 0 h 274"/>
                <a:gd name="T12" fmla="*/ 222 w 222"/>
                <a:gd name="T13" fmla="*/ 97 h 274"/>
                <a:gd name="T14" fmla="*/ 191 w 222"/>
                <a:gd name="T15" fmla="*/ 193 h 274"/>
                <a:gd name="T16" fmla="*/ 162 w 222"/>
                <a:gd name="T17" fmla="*/ 262 h 274"/>
                <a:gd name="T18" fmla="*/ 147 w 222"/>
                <a:gd name="T19" fmla="*/ 274 h 274"/>
                <a:gd name="T20" fmla="*/ 111 w 222"/>
                <a:gd name="T21" fmla="*/ 8 h 274"/>
                <a:gd name="T22" fmla="*/ 8 w 222"/>
                <a:gd name="T23" fmla="*/ 97 h 274"/>
                <a:gd name="T24" fmla="*/ 38 w 222"/>
                <a:gd name="T25" fmla="*/ 189 h 274"/>
                <a:gd name="T26" fmla="*/ 67 w 222"/>
                <a:gd name="T27" fmla="*/ 260 h 274"/>
                <a:gd name="T28" fmla="*/ 74 w 222"/>
                <a:gd name="T29" fmla="*/ 266 h 274"/>
                <a:gd name="T30" fmla="*/ 147 w 222"/>
                <a:gd name="T31" fmla="*/ 266 h 274"/>
                <a:gd name="T32" fmla="*/ 154 w 222"/>
                <a:gd name="T33" fmla="*/ 260 h 274"/>
                <a:gd name="T34" fmla="*/ 184 w 222"/>
                <a:gd name="T35" fmla="*/ 189 h 274"/>
                <a:gd name="T36" fmla="*/ 214 w 222"/>
                <a:gd name="T37" fmla="*/ 97 h 274"/>
                <a:gd name="T38" fmla="*/ 111 w 222"/>
                <a:gd name="T39" fmla="*/ 8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2" h="274">
                  <a:moveTo>
                    <a:pt x="147" y="274"/>
                  </a:moveTo>
                  <a:cubicBezTo>
                    <a:pt x="74" y="274"/>
                    <a:pt x="74" y="274"/>
                    <a:pt x="74" y="274"/>
                  </a:cubicBezTo>
                  <a:cubicBezTo>
                    <a:pt x="67" y="274"/>
                    <a:pt x="61" y="269"/>
                    <a:pt x="60" y="262"/>
                  </a:cubicBezTo>
                  <a:cubicBezTo>
                    <a:pt x="54" y="237"/>
                    <a:pt x="43" y="215"/>
                    <a:pt x="31" y="193"/>
                  </a:cubicBezTo>
                  <a:cubicBezTo>
                    <a:pt x="16" y="164"/>
                    <a:pt x="0" y="133"/>
                    <a:pt x="0" y="97"/>
                  </a:cubicBezTo>
                  <a:cubicBezTo>
                    <a:pt x="0" y="38"/>
                    <a:pt x="44" y="0"/>
                    <a:pt x="111" y="0"/>
                  </a:cubicBezTo>
                  <a:cubicBezTo>
                    <a:pt x="174" y="0"/>
                    <a:pt x="222" y="41"/>
                    <a:pt x="222" y="97"/>
                  </a:cubicBezTo>
                  <a:cubicBezTo>
                    <a:pt x="222" y="133"/>
                    <a:pt x="206" y="164"/>
                    <a:pt x="191" y="193"/>
                  </a:cubicBezTo>
                  <a:cubicBezTo>
                    <a:pt x="179" y="215"/>
                    <a:pt x="167" y="237"/>
                    <a:pt x="162" y="262"/>
                  </a:cubicBezTo>
                  <a:cubicBezTo>
                    <a:pt x="161" y="269"/>
                    <a:pt x="155" y="274"/>
                    <a:pt x="147" y="274"/>
                  </a:cubicBezTo>
                  <a:close/>
                  <a:moveTo>
                    <a:pt x="111" y="8"/>
                  </a:moveTo>
                  <a:cubicBezTo>
                    <a:pt x="35" y="8"/>
                    <a:pt x="8" y="54"/>
                    <a:pt x="8" y="97"/>
                  </a:cubicBezTo>
                  <a:cubicBezTo>
                    <a:pt x="8" y="131"/>
                    <a:pt x="23" y="159"/>
                    <a:pt x="38" y="189"/>
                  </a:cubicBezTo>
                  <a:cubicBezTo>
                    <a:pt x="50" y="211"/>
                    <a:pt x="62" y="234"/>
                    <a:pt x="67" y="260"/>
                  </a:cubicBezTo>
                  <a:cubicBezTo>
                    <a:pt x="68" y="264"/>
                    <a:pt x="71" y="266"/>
                    <a:pt x="74" y="266"/>
                  </a:cubicBezTo>
                  <a:cubicBezTo>
                    <a:pt x="147" y="266"/>
                    <a:pt x="147" y="266"/>
                    <a:pt x="147" y="266"/>
                  </a:cubicBezTo>
                  <a:cubicBezTo>
                    <a:pt x="151" y="266"/>
                    <a:pt x="154" y="264"/>
                    <a:pt x="154" y="260"/>
                  </a:cubicBezTo>
                  <a:cubicBezTo>
                    <a:pt x="160" y="234"/>
                    <a:pt x="172" y="211"/>
                    <a:pt x="184" y="189"/>
                  </a:cubicBezTo>
                  <a:cubicBezTo>
                    <a:pt x="199" y="159"/>
                    <a:pt x="214" y="131"/>
                    <a:pt x="214" y="97"/>
                  </a:cubicBezTo>
                  <a:cubicBezTo>
                    <a:pt x="214" y="46"/>
                    <a:pt x="170" y="8"/>
                    <a:pt x="111" y="8"/>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5">
              <a:extLst>
                <a:ext uri="{FF2B5EF4-FFF2-40B4-BE49-F238E27FC236}">
                  <a16:creationId xmlns="" xmlns:a16="http://schemas.microsoft.com/office/drawing/2014/main" id="{360B2AEA-774C-1F47-7EDA-CF3E88654AEB}"/>
                </a:ext>
              </a:extLst>
            </p:cNvPr>
            <p:cNvSpPr>
              <a:spLocks/>
            </p:cNvSpPr>
            <p:nvPr/>
          </p:nvSpPr>
          <p:spPr bwMode="auto">
            <a:xfrm>
              <a:off x="4581526" y="2967038"/>
              <a:ext cx="203200" cy="61913"/>
            </a:xfrm>
            <a:custGeom>
              <a:avLst/>
              <a:gdLst>
                <a:gd name="T0" fmla="*/ 88 w 92"/>
                <a:gd name="T1" fmla="*/ 28 h 28"/>
                <a:gd name="T2" fmla="*/ 84 w 92"/>
                <a:gd name="T3" fmla="*/ 24 h 28"/>
                <a:gd name="T4" fmla="*/ 84 w 92"/>
                <a:gd name="T5" fmla="*/ 13 h 28"/>
                <a:gd name="T6" fmla="*/ 78 w 92"/>
                <a:gd name="T7" fmla="*/ 8 h 28"/>
                <a:gd name="T8" fmla="*/ 14 w 92"/>
                <a:gd name="T9" fmla="*/ 8 h 28"/>
                <a:gd name="T10" fmla="*/ 8 w 92"/>
                <a:gd name="T11" fmla="*/ 13 h 28"/>
                <a:gd name="T12" fmla="*/ 8 w 92"/>
                <a:gd name="T13" fmla="*/ 24 h 28"/>
                <a:gd name="T14" fmla="*/ 4 w 92"/>
                <a:gd name="T15" fmla="*/ 28 h 28"/>
                <a:gd name="T16" fmla="*/ 0 w 92"/>
                <a:gd name="T17" fmla="*/ 24 h 28"/>
                <a:gd name="T18" fmla="*/ 0 w 92"/>
                <a:gd name="T19" fmla="*/ 13 h 28"/>
                <a:gd name="T20" fmla="*/ 14 w 92"/>
                <a:gd name="T21" fmla="*/ 0 h 28"/>
                <a:gd name="T22" fmla="*/ 78 w 92"/>
                <a:gd name="T23" fmla="*/ 0 h 28"/>
                <a:gd name="T24" fmla="*/ 92 w 92"/>
                <a:gd name="T25" fmla="*/ 13 h 28"/>
                <a:gd name="T26" fmla="*/ 92 w 92"/>
                <a:gd name="T27" fmla="*/ 24 h 28"/>
                <a:gd name="T28" fmla="*/ 88 w 92"/>
                <a:gd name="T2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 h="28">
                  <a:moveTo>
                    <a:pt x="88" y="28"/>
                  </a:moveTo>
                  <a:cubicBezTo>
                    <a:pt x="86" y="28"/>
                    <a:pt x="84" y="26"/>
                    <a:pt x="84" y="24"/>
                  </a:cubicBezTo>
                  <a:cubicBezTo>
                    <a:pt x="84" y="13"/>
                    <a:pt x="84" y="13"/>
                    <a:pt x="84" y="13"/>
                  </a:cubicBezTo>
                  <a:cubicBezTo>
                    <a:pt x="84" y="10"/>
                    <a:pt x="81" y="8"/>
                    <a:pt x="78" y="8"/>
                  </a:cubicBezTo>
                  <a:cubicBezTo>
                    <a:pt x="14" y="8"/>
                    <a:pt x="14" y="8"/>
                    <a:pt x="14" y="8"/>
                  </a:cubicBezTo>
                  <a:cubicBezTo>
                    <a:pt x="10" y="8"/>
                    <a:pt x="8" y="10"/>
                    <a:pt x="8" y="13"/>
                  </a:cubicBezTo>
                  <a:cubicBezTo>
                    <a:pt x="8" y="24"/>
                    <a:pt x="8" y="24"/>
                    <a:pt x="8" y="24"/>
                  </a:cubicBezTo>
                  <a:cubicBezTo>
                    <a:pt x="8" y="26"/>
                    <a:pt x="6" y="28"/>
                    <a:pt x="4" y="28"/>
                  </a:cubicBezTo>
                  <a:cubicBezTo>
                    <a:pt x="2" y="28"/>
                    <a:pt x="0" y="26"/>
                    <a:pt x="0" y="24"/>
                  </a:cubicBezTo>
                  <a:cubicBezTo>
                    <a:pt x="0" y="13"/>
                    <a:pt x="0" y="13"/>
                    <a:pt x="0" y="13"/>
                  </a:cubicBezTo>
                  <a:cubicBezTo>
                    <a:pt x="0" y="6"/>
                    <a:pt x="6" y="0"/>
                    <a:pt x="14" y="0"/>
                  </a:cubicBezTo>
                  <a:cubicBezTo>
                    <a:pt x="78" y="0"/>
                    <a:pt x="78" y="0"/>
                    <a:pt x="78" y="0"/>
                  </a:cubicBezTo>
                  <a:cubicBezTo>
                    <a:pt x="86" y="0"/>
                    <a:pt x="92" y="6"/>
                    <a:pt x="92" y="13"/>
                  </a:cubicBezTo>
                  <a:cubicBezTo>
                    <a:pt x="92" y="24"/>
                    <a:pt x="92" y="24"/>
                    <a:pt x="92" y="24"/>
                  </a:cubicBezTo>
                  <a:cubicBezTo>
                    <a:pt x="92" y="26"/>
                    <a:pt x="90" y="28"/>
                    <a:pt x="88" y="28"/>
                  </a:cubicBezTo>
                  <a:close/>
                </a:path>
              </a:pathLst>
            </a:custGeom>
            <a:solidFill>
              <a:srgbClr val="00BCD4"/>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6">
              <a:extLst>
                <a:ext uri="{FF2B5EF4-FFF2-40B4-BE49-F238E27FC236}">
                  <a16:creationId xmlns="" xmlns:a16="http://schemas.microsoft.com/office/drawing/2014/main" id="{4B109D61-8F5E-F451-4DAE-198948D31874}"/>
                </a:ext>
              </a:extLst>
            </p:cNvPr>
            <p:cNvSpPr>
              <a:spLocks noEditPoints="1"/>
            </p:cNvSpPr>
            <p:nvPr/>
          </p:nvSpPr>
          <p:spPr bwMode="auto">
            <a:xfrm>
              <a:off x="4581526" y="3011488"/>
              <a:ext cx="203200" cy="103188"/>
            </a:xfrm>
            <a:custGeom>
              <a:avLst/>
              <a:gdLst>
                <a:gd name="T0" fmla="*/ 79 w 92"/>
                <a:gd name="T1" fmla="*/ 47 h 47"/>
                <a:gd name="T2" fmla="*/ 12 w 92"/>
                <a:gd name="T3" fmla="*/ 47 h 47"/>
                <a:gd name="T4" fmla="*/ 0 w 92"/>
                <a:gd name="T5" fmla="*/ 35 h 47"/>
                <a:gd name="T6" fmla="*/ 0 w 92"/>
                <a:gd name="T7" fmla="*/ 4 h 47"/>
                <a:gd name="T8" fmla="*/ 4 w 92"/>
                <a:gd name="T9" fmla="*/ 0 h 47"/>
                <a:gd name="T10" fmla="*/ 88 w 92"/>
                <a:gd name="T11" fmla="*/ 0 h 47"/>
                <a:gd name="T12" fmla="*/ 92 w 92"/>
                <a:gd name="T13" fmla="*/ 4 h 47"/>
                <a:gd name="T14" fmla="*/ 92 w 92"/>
                <a:gd name="T15" fmla="*/ 35 h 47"/>
                <a:gd name="T16" fmla="*/ 79 w 92"/>
                <a:gd name="T17" fmla="*/ 47 h 47"/>
                <a:gd name="T18" fmla="*/ 8 w 92"/>
                <a:gd name="T19" fmla="*/ 8 h 47"/>
                <a:gd name="T20" fmla="*/ 8 w 92"/>
                <a:gd name="T21" fmla="*/ 35 h 47"/>
                <a:gd name="T22" fmla="*/ 12 w 92"/>
                <a:gd name="T23" fmla="*/ 39 h 47"/>
                <a:gd name="T24" fmla="*/ 79 w 92"/>
                <a:gd name="T25" fmla="*/ 39 h 47"/>
                <a:gd name="T26" fmla="*/ 84 w 92"/>
                <a:gd name="T27" fmla="*/ 35 h 47"/>
                <a:gd name="T28" fmla="*/ 84 w 92"/>
                <a:gd name="T29" fmla="*/ 8 h 47"/>
                <a:gd name="T30" fmla="*/ 8 w 92"/>
                <a:gd name="T31" fmla="*/ 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47">
                  <a:moveTo>
                    <a:pt x="79" y="47"/>
                  </a:moveTo>
                  <a:cubicBezTo>
                    <a:pt x="12" y="47"/>
                    <a:pt x="12" y="47"/>
                    <a:pt x="12" y="47"/>
                  </a:cubicBezTo>
                  <a:cubicBezTo>
                    <a:pt x="6" y="47"/>
                    <a:pt x="0" y="41"/>
                    <a:pt x="0" y="35"/>
                  </a:cubicBezTo>
                  <a:cubicBezTo>
                    <a:pt x="0" y="4"/>
                    <a:pt x="0" y="4"/>
                    <a:pt x="0" y="4"/>
                  </a:cubicBezTo>
                  <a:cubicBezTo>
                    <a:pt x="0" y="1"/>
                    <a:pt x="2" y="0"/>
                    <a:pt x="4" y="0"/>
                  </a:cubicBezTo>
                  <a:cubicBezTo>
                    <a:pt x="88" y="0"/>
                    <a:pt x="88" y="0"/>
                    <a:pt x="88" y="0"/>
                  </a:cubicBezTo>
                  <a:cubicBezTo>
                    <a:pt x="90" y="0"/>
                    <a:pt x="92" y="1"/>
                    <a:pt x="92" y="4"/>
                  </a:cubicBezTo>
                  <a:cubicBezTo>
                    <a:pt x="92" y="35"/>
                    <a:pt x="92" y="35"/>
                    <a:pt x="92" y="35"/>
                  </a:cubicBezTo>
                  <a:cubicBezTo>
                    <a:pt x="92" y="41"/>
                    <a:pt x="86" y="47"/>
                    <a:pt x="79" y="47"/>
                  </a:cubicBezTo>
                  <a:close/>
                  <a:moveTo>
                    <a:pt x="8" y="8"/>
                  </a:moveTo>
                  <a:cubicBezTo>
                    <a:pt x="8" y="35"/>
                    <a:pt x="8" y="35"/>
                    <a:pt x="8" y="35"/>
                  </a:cubicBezTo>
                  <a:cubicBezTo>
                    <a:pt x="8" y="37"/>
                    <a:pt x="10" y="39"/>
                    <a:pt x="12" y="39"/>
                  </a:cubicBezTo>
                  <a:cubicBezTo>
                    <a:pt x="79" y="39"/>
                    <a:pt x="79" y="39"/>
                    <a:pt x="79" y="39"/>
                  </a:cubicBezTo>
                  <a:cubicBezTo>
                    <a:pt x="82" y="39"/>
                    <a:pt x="84" y="37"/>
                    <a:pt x="84" y="35"/>
                  </a:cubicBezTo>
                  <a:cubicBezTo>
                    <a:pt x="84" y="8"/>
                    <a:pt x="84" y="8"/>
                    <a:pt x="84" y="8"/>
                  </a:cubicBezTo>
                  <a:lnTo>
                    <a:pt x="8" y="8"/>
                  </a:lnTo>
                  <a:close/>
                </a:path>
              </a:pathLst>
            </a:custGeom>
            <a:solidFill>
              <a:srgbClr val="00BCD4"/>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7">
              <a:extLst>
                <a:ext uri="{FF2B5EF4-FFF2-40B4-BE49-F238E27FC236}">
                  <a16:creationId xmlns="" xmlns:a16="http://schemas.microsoft.com/office/drawing/2014/main" id="{93B571C8-76BD-94E1-A1A7-6A80146967D3}"/>
                </a:ext>
              </a:extLst>
            </p:cNvPr>
            <p:cNvSpPr>
              <a:spLocks/>
            </p:cNvSpPr>
            <p:nvPr/>
          </p:nvSpPr>
          <p:spPr bwMode="auto">
            <a:xfrm>
              <a:off x="4586288" y="3051175"/>
              <a:ext cx="195263" cy="17463"/>
            </a:xfrm>
            <a:custGeom>
              <a:avLst/>
              <a:gdLst>
                <a:gd name="T0" fmla="*/ 84 w 88"/>
                <a:gd name="T1" fmla="*/ 8 h 8"/>
                <a:gd name="T2" fmla="*/ 4 w 88"/>
                <a:gd name="T3" fmla="*/ 8 h 8"/>
                <a:gd name="T4" fmla="*/ 0 w 88"/>
                <a:gd name="T5" fmla="*/ 4 h 8"/>
                <a:gd name="T6" fmla="*/ 4 w 88"/>
                <a:gd name="T7" fmla="*/ 0 h 8"/>
                <a:gd name="T8" fmla="*/ 84 w 88"/>
                <a:gd name="T9" fmla="*/ 0 h 8"/>
                <a:gd name="T10" fmla="*/ 88 w 88"/>
                <a:gd name="T11" fmla="*/ 4 h 8"/>
                <a:gd name="T12" fmla="*/ 84 w 8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88" h="8">
                  <a:moveTo>
                    <a:pt x="84" y="8"/>
                  </a:moveTo>
                  <a:cubicBezTo>
                    <a:pt x="4" y="8"/>
                    <a:pt x="4" y="8"/>
                    <a:pt x="4" y="8"/>
                  </a:cubicBezTo>
                  <a:cubicBezTo>
                    <a:pt x="2" y="8"/>
                    <a:pt x="0" y="6"/>
                    <a:pt x="0" y="4"/>
                  </a:cubicBezTo>
                  <a:cubicBezTo>
                    <a:pt x="0" y="2"/>
                    <a:pt x="2" y="0"/>
                    <a:pt x="4" y="0"/>
                  </a:cubicBezTo>
                  <a:cubicBezTo>
                    <a:pt x="84" y="0"/>
                    <a:pt x="84" y="0"/>
                    <a:pt x="84" y="0"/>
                  </a:cubicBezTo>
                  <a:cubicBezTo>
                    <a:pt x="86" y="0"/>
                    <a:pt x="88" y="2"/>
                    <a:pt x="88" y="4"/>
                  </a:cubicBezTo>
                  <a:cubicBezTo>
                    <a:pt x="88" y="6"/>
                    <a:pt x="86" y="8"/>
                    <a:pt x="84" y="8"/>
                  </a:cubicBezTo>
                  <a:close/>
                </a:path>
              </a:pathLst>
            </a:custGeom>
            <a:solidFill>
              <a:srgbClr val="00BCD4"/>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8">
              <a:extLst>
                <a:ext uri="{FF2B5EF4-FFF2-40B4-BE49-F238E27FC236}">
                  <a16:creationId xmlns="" xmlns:a16="http://schemas.microsoft.com/office/drawing/2014/main" id="{638BDD4B-430C-DF16-EFB8-DA2C7FD4084A}"/>
                </a:ext>
              </a:extLst>
            </p:cNvPr>
            <p:cNvSpPr>
              <a:spLocks/>
            </p:cNvSpPr>
            <p:nvPr/>
          </p:nvSpPr>
          <p:spPr bwMode="auto">
            <a:xfrm>
              <a:off x="4700588" y="2636838"/>
              <a:ext cx="106363" cy="246063"/>
            </a:xfrm>
            <a:custGeom>
              <a:avLst/>
              <a:gdLst>
                <a:gd name="T0" fmla="*/ 5 w 48"/>
                <a:gd name="T1" fmla="*/ 111 h 111"/>
                <a:gd name="T2" fmla="*/ 3 w 48"/>
                <a:gd name="T3" fmla="*/ 110 h 111"/>
                <a:gd name="T4" fmla="*/ 1 w 48"/>
                <a:gd name="T5" fmla="*/ 105 h 111"/>
                <a:gd name="T6" fmla="*/ 40 w 48"/>
                <a:gd name="T7" fmla="*/ 3 h 111"/>
                <a:gd name="T8" fmla="*/ 45 w 48"/>
                <a:gd name="T9" fmla="*/ 1 h 111"/>
                <a:gd name="T10" fmla="*/ 48 w 48"/>
                <a:gd name="T11" fmla="*/ 6 h 111"/>
                <a:gd name="T12" fmla="*/ 8 w 48"/>
                <a:gd name="T13" fmla="*/ 108 h 111"/>
                <a:gd name="T14" fmla="*/ 5 w 48"/>
                <a:gd name="T15" fmla="*/ 111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11">
                  <a:moveTo>
                    <a:pt x="5" y="111"/>
                  </a:moveTo>
                  <a:cubicBezTo>
                    <a:pt x="4" y="111"/>
                    <a:pt x="4" y="111"/>
                    <a:pt x="3" y="110"/>
                  </a:cubicBezTo>
                  <a:cubicBezTo>
                    <a:pt x="1" y="110"/>
                    <a:pt x="0" y="107"/>
                    <a:pt x="1" y="105"/>
                  </a:cubicBezTo>
                  <a:cubicBezTo>
                    <a:pt x="40" y="3"/>
                    <a:pt x="40" y="3"/>
                    <a:pt x="40" y="3"/>
                  </a:cubicBezTo>
                  <a:cubicBezTo>
                    <a:pt x="41" y="1"/>
                    <a:pt x="43" y="0"/>
                    <a:pt x="45" y="1"/>
                  </a:cubicBezTo>
                  <a:cubicBezTo>
                    <a:pt x="47" y="2"/>
                    <a:pt x="48" y="4"/>
                    <a:pt x="48" y="6"/>
                  </a:cubicBezTo>
                  <a:cubicBezTo>
                    <a:pt x="8" y="108"/>
                    <a:pt x="8" y="108"/>
                    <a:pt x="8" y="108"/>
                  </a:cubicBezTo>
                  <a:cubicBezTo>
                    <a:pt x="8" y="110"/>
                    <a:pt x="6" y="111"/>
                    <a:pt x="5" y="111"/>
                  </a:cubicBezTo>
                  <a:close/>
                </a:path>
              </a:pathLst>
            </a:custGeom>
            <a:solidFill>
              <a:srgbClr val="00BCD4"/>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9">
              <a:extLst>
                <a:ext uri="{FF2B5EF4-FFF2-40B4-BE49-F238E27FC236}">
                  <a16:creationId xmlns="" xmlns:a16="http://schemas.microsoft.com/office/drawing/2014/main" id="{4F4F3C33-69D9-C307-FE01-0402DEE0D4E0}"/>
                </a:ext>
              </a:extLst>
            </p:cNvPr>
            <p:cNvSpPr>
              <a:spLocks/>
            </p:cNvSpPr>
            <p:nvPr/>
          </p:nvSpPr>
          <p:spPr bwMode="auto">
            <a:xfrm>
              <a:off x="4557713" y="2636838"/>
              <a:ext cx="107950" cy="246063"/>
            </a:xfrm>
            <a:custGeom>
              <a:avLst/>
              <a:gdLst>
                <a:gd name="T0" fmla="*/ 44 w 49"/>
                <a:gd name="T1" fmla="*/ 111 h 111"/>
                <a:gd name="T2" fmla="*/ 41 w 49"/>
                <a:gd name="T3" fmla="*/ 108 h 111"/>
                <a:gd name="T4" fmla="*/ 1 w 49"/>
                <a:gd name="T5" fmla="*/ 6 h 111"/>
                <a:gd name="T6" fmla="*/ 3 w 49"/>
                <a:gd name="T7" fmla="*/ 1 h 111"/>
                <a:gd name="T8" fmla="*/ 9 w 49"/>
                <a:gd name="T9" fmla="*/ 3 h 111"/>
                <a:gd name="T10" fmla="*/ 48 w 49"/>
                <a:gd name="T11" fmla="*/ 105 h 111"/>
                <a:gd name="T12" fmla="*/ 46 w 49"/>
                <a:gd name="T13" fmla="*/ 110 h 111"/>
                <a:gd name="T14" fmla="*/ 44 w 49"/>
                <a:gd name="T15" fmla="*/ 111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111">
                  <a:moveTo>
                    <a:pt x="44" y="111"/>
                  </a:moveTo>
                  <a:cubicBezTo>
                    <a:pt x="43" y="111"/>
                    <a:pt x="41" y="110"/>
                    <a:pt x="41" y="108"/>
                  </a:cubicBezTo>
                  <a:cubicBezTo>
                    <a:pt x="1" y="6"/>
                    <a:pt x="1" y="6"/>
                    <a:pt x="1" y="6"/>
                  </a:cubicBezTo>
                  <a:cubicBezTo>
                    <a:pt x="0" y="4"/>
                    <a:pt x="1" y="2"/>
                    <a:pt x="3" y="1"/>
                  </a:cubicBezTo>
                  <a:cubicBezTo>
                    <a:pt x="5" y="0"/>
                    <a:pt x="8" y="1"/>
                    <a:pt x="9" y="3"/>
                  </a:cubicBezTo>
                  <a:cubicBezTo>
                    <a:pt x="48" y="105"/>
                    <a:pt x="48" y="105"/>
                    <a:pt x="48" y="105"/>
                  </a:cubicBezTo>
                  <a:cubicBezTo>
                    <a:pt x="49" y="107"/>
                    <a:pt x="48" y="110"/>
                    <a:pt x="46" y="110"/>
                  </a:cubicBezTo>
                  <a:cubicBezTo>
                    <a:pt x="45" y="111"/>
                    <a:pt x="45" y="111"/>
                    <a:pt x="44" y="111"/>
                  </a:cubicBezTo>
                  <a:close/>
                </a:path>
              </a:pathLst>
            </a:custGeom>
            <a:solidFill>
              <a:srgbClr val="00BCD4"/>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Oval 40">
              <a:extLst>
                <a:ext uri="{FF2B5EF4-FFF2-40B4-BE49-F238E27FC236}">
                  <a16:creationId xmlns="" xmlns:a16="http://schemas.microsoft.com/office/drawing/2014/main" id="{6A11839F-7958-B04A-2F58-036D4AF13B19}"/>
                </a:ext>
              </a:extLst>
            </p:cNvPr>
            <p:cNvSpPr>
              <a:spLocks noChangeArrowheads="1"/>
            </p:cNvSpPr>
            <p:nvPr/>
          </p:nvSpPr>
          <p:spPr bwMode="auto">
            <a:xfrm>
              <a:off x="4770438" y="2616200"/>
              <a:ext cx="57150" cy="60325"/>
            </a:xfrm>
            <a:prstGeom prst="ellipse">
              <a:avLst/>
            </a:prstGeom>
            <a:solidFill>
              <a:srgbClr val="00BCD4"/>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Oval 41">
              <a:extLst>
                <a:ext uri="{FF2B5EF4-FFF2-40B4-BE49-F238E27FC236}">
                  <a16:creationId xmlns="" xmlns:a16="http://schemas.microsoft.com/office/drawing/2014/main" id="{A0DD818E-5D08-7F7E-710F-099BE9CE8A84}"/>
                </a:ext>
              </a:extLst>
            </p:cNvPr>
            <p:cNvSpPr>
              <a:spLocks noChangeArrowheads="1"/>
            </p:cNvSpPr>
            <p:nvPr/>
          </p:nvSpPr>
          <p:spPr bwMode="auto">
            <a:xfrm>
              <a:off x="4537076" y="2616200"/>
              <a:ext cx="60325" cy="60325"/>
            </a:xfrm>
            <a:prstGeom prst="ellipse">
              <a:avLst/>
            </a:prstGeom>
            <a:solidFill>
              <a:srgbClr val="00BCD4"/>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2">
              <a:extLst>
                <a:ext uri="{FF2B5EF4-FFF2-40B4-BE49-F238E27FC236}">
                  <a16:creationId xmlns="" xmlns:a16="http://schemas.microsoft.com/office/drawing/2014/main" id="{82DB1D0D-F76C-8E6B-A733-07CD872A6C9E}"/>
                </a:ext>
              </a:extLst>
            </p:cNvPr>
            <p:cNvSpPr>
              <a:spLocks/>
            </p:cNvSpPr>
            <p:nvPr/>
          </p:nvSpPr>
          <p:spPr bwMode="auto">
            <a:xfrm>
              <a:off x="7542213" y="5167313"/>
              <a:ext cx="365125" cy="47625"/>
            </a:xfrm>
            <a:custGeom>
              <a:avLst/>
              <a:gdLst>
                <a:gd name="T0" fmla="*/ 154 w 165"/>
                <a:gd name="T1" fmla="*/ 22 h 22"/>
                <a:gd name="T2" fmla="*/ 11 w 165"/>
                <a:gd name="T3" fmla="*/ 22 h 22"/>
                <a:gd name="T4" fmla="*/ 0 w 165"/>
                <a:gd name="T5" fmla="*/ 11 h 22"/>
                <a:gd name="T6" fmla="*/ 0 w 165"/>
                <a:gd name="T7" fmla="*/ 11 h 22"/>
                <a:gd name="T8" fmla="*/ 11 w 165"/>
                <a:gd name="T9" fmla="*/ 0 h 22"/>
                <a:gd name="T10" fmla="*/ 154 w 165"/>
                <a:gd name="T11" fmla="*/ 0 h 22"/>
                <a:gd name="T12" fmla="*/ 165 w 165"/>
                <a:gd name="T13" fmla="*/ 11 h 22"/>
                <a:gd name="T14" fmla="*/ 165 w 165"/>
                <a:gd name="T15" fmla="*/ 11 h 22"/>
                <a:gd name="T16" fmla="*/ 154 w 165"/>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22">
                  <a:moveTo>
                    <a:pt x="154" y="22"/>
                  </a:moveTo>
                  <a:cubicBezTo>
                    <a:pt x="11" y="22"/>
                    <a:pt x="11" y="22"/>
                    <a:pt x="11" y="22"/>
                  </a:cubicBezTo>
                  <a:cubicBezTo>
                    <a:pt x="5" y="22"/>
                    <a:pt x="0" y="17"/>
                    <a:pt x="0" y="11"/>
                  </a:cubicBezTo>
                  <a:cubicBezTo>
                    <a:pt x="0" y="11"/>
                    <a:pt x="0" y="11"/>
                    <a:pt x="0" y="11"/>
                  </a:cubicBezTo>
                  <a:cubicBezTo>
                    <a:pt x="0" y="5"/>
                    <a:pt x="5" y="0"/>
                    <a:pt x="11" y="0"/>
                  </a:cubicBezTo>
                  <a:cubicBezTo>
                    <a:pt x="154" y="0"/>
                    <a:pt x="154" y="0"/>
                    <a:pt x="154" y="0"/>
                  </a:cubicBezTo>
                  <a:cubicBezTo>
                    <a:pt x="160" y="0"/>
                    <a:pt x="165" y="5"/>
                    <a:pt x="165" y="11"/>
                  </a:cubicBezTo>
                  <a:cubicBezTo>
                    <a:pt x="165" y="11"/>
                    <a:pt x="165" y="11"/>
                    <a:pt x="165" y="11"/>
                  </a:cubicBezTo>
                  <a:cubicBezTo>
                    <a:pt x="165" y="17"/>
                    <a:pt x="160" y="22"/>
                    <a:pt x="154" y="2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43">
              <a:extLst>
                <a:ext uri="{FF2B5EF4-FFF2-40B4-BE49-F238E27FC236}">
                  <a16:creationId xmlns="" xmlns:a16="http://schemas.microsoft.com/office/drawing/2014/main" id="{58AB3D72-FC15-4759-7F9F-06C0D91CAA3C}"/>
                </a:ext>
              </a:extLst>
            </p:cNvPr>
            <p:cNvSpPr>
              <a:spLocks/>
            </p:cNvSpPr>
            <p:nvPr/>
          </p:nvSpPr>
          <p:spPr bwMode="auto">
            <a:xfrm>
              <a:off x="7600951" y="5235575"/>
              <a:ext cx="246063" cy="49213"/>
            </a:xfrm>
            <a:custGeom>
              <a:avLst/>
              <a:gdLst>
                <a:gd name="T0" fmla="*/ 102 w 111"/>
                <a:gd name="T1" fmla="*/ 22 h 22"/>
                <a:gd name="T2" fmla="*/ 9 w 111"/>
                <a:gd name="T3" fmla="*/ 22 h 22"/>
                <a:gd name="T4" fmla="*/ 0 w 111"/>
                <a:gd name="T5" fmla="*/ 13 h 22"/>
                <a:gd name="T6" fmla="*/ 0 w 111"/>
                <a:gd name="T7" fmla="*/ 9 h 22"/>
                <a:gd name="T8" fmla="*/ 9 w 111"/>
                <a:gd name="T9" fmla="*/ 0 h 22"/>
                <a:gd name="T10" fmla="*/ 102 w 111"/>
                <a:gd name="T11" fmla="*/ 0 h 22"/>
                <a:gd name="T12" fmla="*/ 111 w 111"/>
                <a:gd name="T13" fmla="*/ 9 h 22"/>
                <a:gd name="T14" fmla="*/ 111 w 111"/>
                <a:gd name="T15" fmla="*/ 13 h 22"/>
                <a:gd name="T16" fmla="*/ 102 w 111"/>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22">
                  <a:moveTo>
                    <a:pt x="102" y="22"/>
                  </a:moveTo>
                  <a:cubicBezTo>
                    <a:pt x="9" y="22"/>
                    <a:pt x="9" y="22"/>
                    <a:pt x="9" y="22"/>
                  </a:cubicBezTo>
                  <a:cubicBezTo>
                    <a:pt x="4" y="22"/>
                    <a:pt x="0" y="18"/>
                    <a:pt x="0" y="13"/>
                  </a:cubicBezTo>
                  <a:cubicBezTo>
                    <a:pt x="0" y="9"/>
                    <a:pt x="0" y="9"/>
                    <a:pt x="0" y="9"/>
                  </a:cubicBezTo>
                  <a:cubicBezTo>
                    <a:pt x="0" y="4"/>
                    <a:pt x="4" y="0"/>
                    <a:pt x="9" y="0"/>
                  </a:cubicBezTo>
                  <a:cubicBezTo>
                    <a:pt x="102" y="0"/>
                    <a:pt x="102" y="0"/>
                    <a:pt x="102" y="0"/>
                  </a:cubicBezTo>
                  <a:cubicBezTo>
                    <a:pt x="107" y="0"/>
                    <a:pt x="111" y="4"/>
                    <a:pt x="111" y="9"/>
                  </a:cubicBezTo>
                  <a:cubicBezTo>
                    <a:pt x="111" y="13"/>
                    <a:pt x="111" y="13"/>
                    <a:pt x="111" y="13"/>
                  </a:cubicBezTo>
                  <a:cubicBezTo>
                    <a:pt x="111" y="18"/>
                    <a:pt x="107" y="22"/>
                    <a:pt x="102" y="2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44">
              <a:extLst>
                <a:ext uri="{FF2B5EF4-FFF2-40B4-BE49-F238E27FC236}">
                  <a16:creationId xmlns="" xmlns:a16="http://schemas.microsoft.com/office/drawing/2014/main" id="{54C41C44-70C8-A948-8034-78F3E5737C50}"/>
                </a:ext>
              </a:extLst>
            </p:cNvPr>
            <p:cNvSpPr>
              <a:spLocks/>
            </p:cNvSpPr>
            <p:nvPr/>
          </p:nvSpPr>
          <p:spPr bwMode="auto">
            <a:xfrm>
              <a:off x="7542213" y="5100638"/>
              <a:ext cx="365125" cy="49213"/>
            </a:xfrm>
            <a:custGeom>
              <a:avLst/>
              <a:gdLst>
                <a:gd name="T0" fmla="*/ 154 w 165"/>
                <a:gd name="T1" fmla="*/ 22 h 22"/>
                <a:gd name="T2" fmla="*/ 11 w 165"/>
                <a:gd name="T3" fmla="*/ 22 h 22"/>
                <a:gd name="T4" fmla="*/ 0 w 165"/>
                <a:gd name="T5" fmla="*/ 11 h 22"/>
                <a:gd name="T6" fmla="*/ 0 w 165"/>
                <a:gd name="T7" fmla="*/ 11 h 22"/>
                <a:gd name="T8" fmla="*/ 11 w 165"/>
                <a:gd name="T9" fmla="*/ 0 h 22"/>
                <a:gd name="T10" fmla="*/ 154 w 165"/>
                <a:gd name="T11" fmla="*/ 0 h 22"/>
                <a:gd name="T12" fmla="*/ 165 w 165"/>
                <a:gd name="T13" fmla="*/ 11 h 22"/>
                <a:gd name="T14" fmla="*/ 165 w 165"/>
                <a:gd name="T15" fmla="*/ 11 h 22"/>
                <a:gd name="T16" fmla="*/ 154 w 165"/>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22">
                  <a:moveTo>
                    <a:pt x="154" y="22"/>
                  </a:moveTo>
                  <a:cubicBezTo>
                    <a:pt x="11" y="22"/>
                    <a:pt x="11" y="22"/>
                    <a:pt x="11" y="22"/>
                  </a:cubicBezTo>
                  <a:cubicBezTo>
                    <a:pt x="5" y="22"/>
                    <a:pt x="0" y="17"/>
                    <a:pt x="0" y="11"/>
                  </a:cubicBezTo>
                  <a:cubicBezTo>
                    <a:pt x="0" y="11"/>
                    <a:pt x="0" y="11"/>
                    <a:pt x="0" y="11"/>
                  </a:cubicBezTo>
                  <a:cubicBezTo>
                    <a:pt x="0" y="5"/>
                    <a:pt x="5" y="0"/>
                    <a:pt x="11" y="0"/>
                  </a:cubicBezTo>
                  <a:cubicBezTo>
                    <a:pt x="154" y="0"/>
                    <a:pt x="154" y="0"/>
                    <a:pt x="154" y="0"/>
                  </a:cubicBezTo>
                  <a:cubicBezTo>
                    <a:pt x="160" y="0"/>
                    <a:pt x="165" y="5"/>
                    <a:pt x="165" y="11"/>
                  </a:cubicBezTo>
                  <a:cubicBezTo>
                    <a:pt x="165" y="11"/>
                    <a:pt x="165" y="11"/>
                    <a:pt x="165" y="11"/>
                  </a:cubicBezTo>
                  <a:cubicBezTo>
                    <a:pt x="165" y="17"/>
                    <a:pt x="160" y="22"/>
                    <a:pt x="154" y="2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45">
              <a:extLst>
                <a:ext uri="{FF2B5EF4-FFF2-40B4-BE49-F238E27FC236}">
                  <a16:creationId xmlns="" xmlns:a16="http://schemas.microsoft.com/office/drawing/2014/main" id="{E2039368-D7F1-DB16-CBE1-61962B4971AA}"/>
                </a:ext>
              </a:extLst>
            </p:cNvPr>
            <p:cNvSpPr>
              <a:spLocks noEditPoints="1"/>
            </p:cNvSpPr>
            <p:nvPr/>
          </p:nvSpPr>
          <p:spPr bwMode="auto">
            <a:xfrm>
              <a:off x="7300913" y="3971925"/>
              <a:ext cx="847725" cy="1108075"/>
            </a:xfrm>
            <a:custGeom>
              <a:avLst/>
              <a:gdLst>
                <a:gd name="T0" fmla="*/ 273 w 383"/>
                <a:gd name="T1" fmla="*/ 479 h 501"/>
                <a:gd name="T2" fmla="*/ 271 w 383"/>
                <a:gd name="T3" fmla="*/ 479 h 501"/>
                <a:gd name="T4" fmla="*/ 383 w 383"/>
                <a:gd name="T5" fmla="*/ 177 h 501"/>
                <a:gd name="T6" fmla="*/ 192 w 383"/>
                <a:gd name="T7" fmla="*/ 0 h 501"/>
                <a:gd name="T8" fmla="*/ 0 w 383"/>
                <a:gd name="T9" fmla="*/ 177 h 501"/>
                <a:gd name="T10" fmla="*/ 112 w 383"/>
                <a:gd name="T11" fmla="*/ 479 h 501"/>
                <a:gd name="T12" fmla="*/ 110 w 383"/>
                <a:gd name="T13" fmla="*/ 479 h 501"/>
                <a:gd name="T14" fmla="*/ 97 w 383"/>
                <a:gd name="T15" fmla="*/ 490 h 501"/>
                <a:gd name="T16" fmla="*/ 110 w 383"/>
                <a:gd name="T17" fmla="*/ 501 h 501"/>
                <a:gd name="T18" fmla="*/ 273 w 383"/>
                <a:gd name="T19" fmla="*/ 501 h 501"/>
                <a:gd name="T20" fmla="*/ 286 w 383"/>
                <a:gd name="T21" fmla="*/ 490 h 501"/>
                <a:gd name="T22" fmla="*/ 273 w 383"/>
                <a:gd name="T23" fmla="*/ 479 h 501"/>
                <a:gd name="T24" fmla="*/ 255 w 383"/>
                <a:gd name="T25" fmla="*/ 303 h 501"/>
                <a:gd name="T26" fmla="*/ 215 w 383"/>
                <a:gd name="T27" fmla="*/ 381 h 501"/>
                <a:gd name="T28" fmla="*/ 215 w 383"/>
                <a:gd name="T29" fmla="*/ 470 h 501"/>
                <a:gd name="T30" fmla="*/ 208 w 383"/>
                <a:gd name="T31" fmla="*/ 476 h 501"/>
                <a:gd name="T32" fmla="*/ 201 w 383"/>
                <a:gd name="T33" fmla="*/ 470 h 501"/>
                <a:gd name="T34" fmla="*/ 201 w 383"/>
                <a:gd name="T35" fmla="*/ 380 h 501"/>
                <a:gd name="T36" fmla="*/ 202 w 383"/>
                <a:gd name="T37" fmla="*/ 377 h 501"/>
                <a:gd name="T38" fmla="*/ 238 w 383"/>
                <a:gd name="T39" fmla="*/ 307 h 501"/>
                <a:gd name="T40" fmla="*/ 145 w 383"/>
                <a:gd name="T41" fmla="*/ 307 h 501"/>
                <a:gd name="T42" fmla="*/ 181 w 383"/>
                <a:gd name="T43" fmla="*/ 377 h 501"/>
                <a:gd name="T44" fmla="*/ 182 w 383"/>
                <a:gd name="T45" fmla="*/ 380 h 501"/>
                <a:gd name="T46" fmla="*/ 182 w 383"/>
                <a:gd name="T47" fmla="*/ 470 h 501"/>
                <a:gd name="T48" fmla="*/ 175 w 383"/>
                <a:gd name="T49" fmla="*/ 476 h 501"/>
                <a:gd name="T50" fmla="*/ 168 w 383"/>
                <a:gd name="T51" fmla="*/ 470 h 501"/>
                <a:gd name="T52" fmla="*/ 168 w 383"/>
                <a:gd name="T53" fmla="*/ 381 h 501"/>
                <a:gd name="T54" fmla="*/ 128 w 383"/>
                <a:gd name="T55" fmla="*/ 303 h 501"/>
                <a:gd name="T56" fmla="*/ 128 w 383"/>
                <a:gd name="T57" fmla="*/ 297 h 501"/>
                <a:gd name="T58" fmla="*/ 134 w 383"/>
                <a:gd name="T59" fmla="*/ 294 h 501"/>
                <a:gd name="T60" fmla="*/ 249 w 383"/>
                <a:gd name="T61" fmla="*/ 294 h 501"/>
                <a:gd name="T62" fmla="*/ 255 w 383"/>
                <a:gd name="T63" fmla="*/ 297 h 501"/>
                <a:gd name="T64" fmla="*/ 255 w 383"/>
                <a:gd name="T65" fmla="*/ 303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3" h="501">
                  <a:moveTo>
                    <a:pt x="273" y="479"/>
                  </a:moveTo>
                  <a:cubicBezTo>
                    <a:pt x="271" y="479"/>
                    <a:pt x="271" y="479"/>
                    <a:pt x="271" y="479"/>
                  </a:cubicBezTo>
                  <a:cubicBezTo>
                    <a:pt x="271" y="363"/>
                    <a:pt x="383" y="290"/>
                    <a:pt x="383" y="177"/>
                  </a:cubicBezTo>
                  <a:cubicBezTo>
                    <a:pt x="383" y="97"/>
                    <a:pt x="305" y="0"/>
                    <a:pt x="192" y="0"/>
                  </a:cubicBezTo>
                  <a:cubicBezTo>
                    <a:pt x="62" y="0"/>
                    <a:pt x="0" y="97"/>
                    <a:pt x="0" y="177"/>
                  </a:cubicBezTo>
                  <a:cubicBezTo>
                    <a:pt x="0" y="290"/>
                    <a:pt x="112" y="363"/>
                    <a:pt x="112" y="479"/>
                  </a:cubicBezTo>
                  <a:cubicBezTo>
                    <a:pt x="110" y="479"/>
                    <a:pt x="110" y="479"/>
                    <a:pt x="110" y="479"/>
                  </a:cubicBezTo>
                  <a:cubicBezTo>
                    <a:pt x="103" y="479"/>
                    <a:pt x="97" y="484"/>
                    <a:pt x="97" y="490"/>
                  </a:cubicBezTo>
                  <a:cubicBezTo>
                    <a:pt x="97" y="496"/>
                    <a:pt x="103" y="501"/>
                    <a:pt x="110" y="501"/>
                  </a:cubicBezTo>
                  <a:cubicBezTo>
                    <a:pt x="273" y="501"/>
                    <a:pt x="273" y="501"/>
                    <a:pt x="273" y="501"/>
                  </a:cubicBezTo>
                  <a:cubicBezTo>
                    <a:pt x="280" y="501"/>
                    <a:pt x="286" y="496"/>
                    <a:pt x="286" y="490"/>
                  </a:cubicBezTo>
                  <a:cubicBezTo>
                    <a:pt x="286" y="484"/>
                    <a:pt x="280" y="479"/>
                    <a:pt x="273" y="479"/>
                  </a:cubicBezTo>
                  <a:close/>
                  <a:moveTo>
                    <a:pt x="255" y="303"/>
                  </a:moveTo>
                  <a:cubicBezTo>
                    <a:pt x="215" y="381"/>
                    <a:pt x="215" y="381"/>
                    <a:pt x="215" y="381"/>
                  </a:cubicBezTo>
                  <a:cubicBezTo>
                    <a:pt x="215" y="470"/>
                    <a:pt x="215" y="470"/>
                    <a:pt x="215" y="470"/>
                  </a:cubicBezTo>
                  <a:cubicBezTo>
                    <a:pt x="215" y="473"/>
                    <a:pt x="212" y="476"/>
                    <a:pt x="208" y="476"/>
                  </a:cubicBezTo>
                  <a:cubicBezTo>
                    <a:pt x="204" y="476"/>
                    <a:pt x="201" y="473"/>
                    <a:pt x="201" y="470"/>
                  </a:cubicBezTo>
                  <a:cubicBezTo>
                    <a:pt x="201" y="380"/>
                    <a:pt x="201" y="380"/>
                    <a:pt x="201" y="380"/>
                  </a:cubicBezTo>
                  <a:cubicBezTo>
                    <a:pt x="201" y="379"/>
                    <a:pt x="202" y="377"/>
                    <a:pt x="202" y="377"/>
                  </a:cubicBezTo>
                  <a:cubicBezTo>
                    <a:pt x="238" y="307"/>
                    <a:pt x="238" y="307"/>
                    <a:pt x="238" y="307"/>
                  </a:cubicBezTo>
                  <a:cubicBezTo>
                    <a:pt x="145" y="307"/>
                    <a:pt x="145" y="307"/>
                    <a:pt x="145" y="307"/>
                  </a:cubicBezTo>
                  <a:cubicBezTo>
                    <a:pt x="181" y="377"/>
                    <a:pt x="181" y="377"/>
                    <a:pt x="181" y="377"/>
                  </a:cubicBezTo>
                  <a:cubicBezTo>
                    <a:pt x="181" y="377"/>
                    <a:pt x="182" y="379"/>
                    <a:pt x="182" y="380"/>
                  </a:cubicBezTo>
                  <a:cubicBezTo>
                    <a:pt x="182" y="470"/>
                    <a:pt x="182" y="470"/>
                    <a:pt x="182" y="470"/>
                  </a:cubicBezTo>
                  <a:cubicBezTo>
                    <a:pt x="182" y="473"/>
                    <a:pt x="179" y="476"/>
                    <a:pt x="175" y="476"/>
                  </a:cubicBezTo>
                  <a:cubicBezTo>
                    <a:pt x="171" y="476"/>
                    <a:pt x="168" y="473"/>
                    <a:pt x="168" y="470"/>
                  </a:cubicBezTo>
                  <a:cubicBezTo>
                    <a:pt x="168" y="381"/>
                    <a:pt x="168" y="381"/>
                    <a:pt x="168" y="381"/>
                  </a:cubicBezTo>
                  <a:cubicBezTo>
                    <a:pt x="128" y="303"/>
                    <a:pt x="128" y="303"/>
                    <a:pt x="128" y="303"/>
                  </a:cubicBezTo>
                  <a:cubicBezTo>
                    <a:pt x="127" y="301"/>
                    <a:pt x="127" y="299"/>
                    <a:pt x="128" y="297"/>
                  </a:cubicBezTo>
                  <a:cubicBezTo>
                    <a:pt x="130" y="295"/>
                    <a:pt x="132" y="294"/>
                    <a:pt x="134" y="294"/>
                  </a:cubicBezTo>
                  <a:cubicBezTo>
                    <a:pt x="249" y="294"/>
                    <a:pt x="249" y="294"/>
                    <a:pt x="249" y="294"/>
                  </a:cubicBezTo>
                  <a:cubicBezTo>
                    <a:pt x="251" y="294"/>
                    <a:pt x="253" y="295"/>
                    <a:pt x="255" y="297"/>
                  </a:cubicBezTo>
                  <a:cubicBezTo>
                    <a:pt x="256" y="299"/>
                    <a:pt x="256" y="301"/>
                    <a:pt x="255" y="30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46">
              <a:extLst>
                <a:ext uri="{FF2B5EF4-FFF2-40B4-BE49-F238E27FC236}">
                  <a16:creationId xmlns="" xmlns:a16="http://schemas.microsoft.com/office/drawing/2014/main" id="{1F261AF9-A227-0BCF-4476-3254488CB243}"/>
                </a:ext>
              </a:extLst>
            </p:cNvPr>
            <p:cNvSpPr>
              <a:spLocks/>
            </p:cNvSpPr>
            <p:nvPr/>
          </p:nvSpPr>
          <p:spPr bwMode="auto">
            <a:xfrm>
              <a:off x="6278563" y="5275263"/>
              <a:ext cx="1447800" cy="1582738"/>
            </a:xfrm>
            <a:custGeom>
              <a:avLst/>
              <a:gdLst>
                <a:gd name="T0" fmla="*/ 653 w 653"/>
                <a:gd name="T1" fmla="*/ 0 h 715"/>
                <a:gd name="T2" fmla="*/ 653 w 653"/>
                <a:gd name="T3" fmla="*/ 180 h 715"/>
                <a:gd name="T4" fmla="*/ 512 w 653"/>
                <a:gd name="T5" fmla="*/ 320 h 715"/>
                <a:gd name="T6" fmla="*/ 141 w 653"/>
                <a:gd name="T7" fmla="*/ 320 h 715"/>
                <a:gd name="T8" fmla="*/ 0 w 653"/>
                <a:gd name="T9" fmla="*/ 460 h 715"/>
                <a:gd name="T10" fmla="*/ 0 w 653"/>
                <a:gd name="T11" fmla="*/ 715 h 715"/>
              </a:gdLst>
              <a:ahLst/>
              <a:cxnLst>
                <a:cxn ang="0">
                  <a:pos x="T0" y="T1"/>
                </a:cxn>
                <a:cxn ang="0">
                  <a:pos x="T2" y="T3"/>
                </a:cxn>
                <a:cxn ang="0">
                  <a:pos x="T4" y="T5"/>
                </a:cxn>
                <a:cxn ang="0">
                  <a:pos x="T6" y="T7"/>
                </a:cxn>
                <a:cxn ang="0">
                  <a:pos x="T8" y="T9"/>
                </a:cxn>
                <a:cxn ang="0">
                  <a:pos x="T10" y="T11"/>
                </a:cxn>
              </a:cxnLst>
              <a:rect l="0" t="0" r="r" b="b"/>
              <a:pathLst>
                <a:path w="653" h="715">
                  <a:moveTo>
                    <a:pt x="653" y="0"/>
                  </a:moveTo>
                  <a:cubicBezTo>
                    <a:pt x="653" y="180"/>
                    <a:pt x="653" y="180"/>
                    <a:pt x="653" y="180"/>
                  </a:cubicBezTo>
                  <a:cubicBezTo>
                    <a:pt x="653" y="257"/>
                    <a:pt x="590" y="320"/>
                    <a:pt x="512" y="320"/>
                  </a:cubicBezTo>
                  <a:cubicBezTo>
                    <a:pt x="141" y="320"/>
                    <a:pt x="141" y="320"/>
                    <a:pt x="141" y="320"/>
                  </a:cubicBezTo>
                  <a:cubicBezTo>
                    <a:pt x="63" y="320"/>
                    <a:pt x="0" y="383"/>
                    <a:pt x="0" y="460"/>
                  </a:cubicBezTo>
                  <a:cubicBezTo>
                    <a:pt x="0" y="715"/>
                    <a:pt x="0" y="715"/>
                    <a:pt x="0" y="715"/>
                  </a:cubicBezTo>
                </a:path>
              </a:pathLst>
            </a:custGeom>
            <a:noFill/>
            <a:ln w="889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47">
              <a:extLst>
                <a:ext uri="{FF2B5EF4-FFF2-40B4-BE49-F238E27FC236}">
                  <a16:creationId xmlns="" xmlns:a16="http://schemas.microsoft.com/office/drawing/2014/main" id="{5561DBE2-8A66-2EDD-5483-332C9D4A70C2}"/>
                </a:ext>
              </a:extLst>
            </p:cNvPr>
            <p:cNvSpPr>
              <a:spLocks/>
            </p:cNvSpPr>
            <p:nvPr/>
          </p:nvSpPr>
          <p:spPr bwMode="auto">
            <a:xfrm>
              <a:off x="6910388" y="4354513"/>
              <a:ext cx="196850" cy="38100"/>
            </a:xfrm>
            <a:custGeom>
              <a:avLst/>
              <a:gdLst>
                <a:gd name="T0" fmla="*/ 0 w 89"/>
                <a:gd name="T1" fmla="*/ 17 h 17"/>
                <a:gd name="T2" fmla="*/ 89 w 89"/>
                <a:gd name="T3" fmla="*/ 17 h 17"/>
                <a:gd name="T4" fmla="*/ 89 w 89"/>
                <a:gd name="T5" fmla="*/ 17 h 17"/>
                <a:gd name="T6" fmla="*/ 89 w 89"/>
                <a:gd name="T7" fmla="*/ 10 h 17"/>
                <a:gd name="T8" fmla="*/ 79 w 89"/>
                <a:gd name="T9" fmla="*/ 0 h 17"/>
                <a:gd name="T10" fmla="*/ 10 w 89"/>
                <a:gd name="T11" fmla="*/ 0 h 17"/>
                <a:gd name="T12" fmla="*/ 0 w 89"/>
                <a:gd name="T13" fmla="*/ 10 h 17"/>
                <a:gd name="T14" fmla="*/ 0 w 89"/>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7">
                  <a:moveTo>
                    <a:pt x="0" y="17"/>
                  </a:moveTo>
                  <a:cubicBezTo>
                    <a:pt x="89" y="17"/>
                    <a:pt x="89" y="17"/>
                    <a:pt x="89" y="17"/>
                  </a:cubicBezTo>
                  <a:cubicBezTo>
                    <a:pt x="89" y="17"/>
                    <a:pt x="89" y="17"/>
                    <a:pt x="89" y="17"/>
                  </a:cubicBezTo>
                  <a:cubicBezTo>
                    <a:pt x="89" y="10"/>
                    <a:pt x="89" y="10"/>
                    <a:pt x="89" y="10"/>
                  </a:cubicBezTo>
                  <a:cubicBezTo>
                    <a:pt x="89" y="4"/>
                    <a:pt x="84" y="0"/>
                    <a:pt x="79" y="0"/>
                  </a:cubicBezTo>
                  <a:cubicBezTo>
                    <a:pt x="10" y="0"/>
                    <a:pt x="10" y="0"/>
                    <a:pt x="10" y="0"/>
                  </a:cubicBezTo>
                  <a:cubicBezTo>
                    <a:pt x="5" y="0"/>
                    <a:pt x="0" y="4"/>
                    <a:pt x="0" y="10"/>
                  </a:cubicBezTo>
                  <a:cubicBezTo>
                    <a:pt x="0" y="17"/>
                    <a:pt x="0" y="17"/>
                    <a:pt x="0" y="17"/>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8">
              <a:extLst>
                <a:ext uri="{FF2B5EF4-FFF2-40B4-BE49-F238E27FC236}">
                  <a16:creationId xmlns="" xmlns:a16="http://schemas.microsoft.com/office/drawing/2014/main" id="{26AE1F35-1D06-AFE3-4E6E-E8A50C83C43F}"/>
                </a:ext>
              </a:extLst>
            </p:cNvPr>
            <p:cNvSpPr>
              <a:spLocks/>
            </p:cNvSpPr>
            <p:nvPr/>
          </p:nvSpPr>
          <p:spPr bwMode="auto">
            <a:xfrm>
              <a:off x="6911976" y="4410075"/>
              <a:ext cx="193675" cy="26988"/>
            </a:xfrm>
            <a:custGeom>
              <a:avLst/>
              <a:gdLst>
                <a:gd name="T0" fmla="*/ 87 w 87"/>
                <a:gd name="T1" fmla="*/ 0 h 12"/>
                <a:gd name="T2" fmla="*/ 0 w 87"/>
                <a:gd name="T3" fmla="*/ 0 h 12"/>
                <a:gd name="T4" fmla="*/ 2 w 87"/>
                <a:gd name="T5" fmla="*/ 12 h 12"/>
                <a:gd name="T6" fmla="*/ 85 w 87"/>
                <a:gd name="T7" fmla="*/ 12 h 12"/>
                <a:gd name="T8" fmla="*/ 87 w 87"/>
                <a:gd name="T9" fmla="*/ 0 h 12"/>
              </a:gdLst>
              <a:ahLst/>
              <a:cxnLst>
                <a:cxn ang="0">
                  <a:pos x="T0" y="T1"/>
                </a:cxn>
                <a:cxn ang="0">
                  <a:pos x="T2" y="T3"/>
                </a:cxn>
                <a:cxn ang="0">
                  <a:pos x="T4" y="T5"/>
                </a:cxn>
                <a:cxn ang="0">
                  <a:pos x="T6" y="T7"/>
                </a:cxn>
                <a:cxn ang="0">
                  <a:pos x="T8" y="T9"/>
                </a:cxn>
              </a:cxnLst>
              <a:rect l="0" t="0" r="r" b="b"/>
              <a:pathLst>
                <a:path w="87" h="12">
                  <a:moveTo>
                    <a:pt x="87" y="0"/>
                  </a:moveTo>
                  <a:cubicBezTo>
                    <a:pt x="0" y="0"/>
                    <a:pt x="0" y="0"/>
                    <a:pt x="0" y="0"/>
                  </a:cubicBezTo>
                  <a:cubicBezTo>
                    <a:pt x="0" y="4"/>
                    <a:pt x="1" y="8"/>
                    <a:pt x="2" y="12"/>
                  </a:cubicBezTo>
                  <a:cubicBezTo>
                    <a:pt x="85" y="12"/>
                    <a:pt x="85" y="12"/>
                    <a:pt x="85" y="12"/>
                  </a:cubicBezTo>
                  <a:cubicBezTo>
                    <a:pt x="86" y="8"/>
                    <a:pt x="87" y="4"/>
                    <a:pt x="87"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49">
              <a:extLst>
                <a:ext uri="{FF2B5EF4-FFF2-40B4-BE49-F238E27FC236}">
                  <a16:creationId xmlns="" xmlns:a16="http://schemas.microsoft.com/office/drawing/2014/main" id="{AB9FD4B1-FFCE-1382-ED65-8D47461209F2}"/>
                </a:ext>
              </a:extLst>
            </p:cNvPr>
            <p:cNvSpPr>
              <a:spLocks/>
            </p:cNvSpPr>
            <p:nvPr/>
          </p:nvSpPr>
          <p:spPr bwMode="auto">
            <a:xfrm>
              <a:off x="6926263" y="4451350"/>
              <a:ext cx="165100" cy="47625"/>
            </a:xfrm>
            <a:custGeom>
              <a:avLst/>
              <a:gdLst>
                <a:gd name="T0" fmla="*/ 0 w 75"/>
                <a:gd name="T1" fmla="*/ 0 h 21"/>
                <a:gd name="T2" fmla="*/ 38 w 75"/>
                <a:gd name="T3" fmla="*/ 21 h 21"/>
                <a:gd name="T4" fmla="*/ 38 w 75"/>
                <a:gd name="T5" fmla="*/ 21 h 21"/>
                <a:gd name="T6" fmla="*/ 75 w 75"/>
                <a:gd name="T7" fmla="*/ 0 h 21"/>
                <a:gd name="T8" fmla="*/ 0 w 75"/>
                <a:gd name="T9" fmla="*/ 0 h 21"/>
              </a:gdLst>
              <a:ahLst/>
              <a:cxnLst>
                <a:cxn ang="0">
                  <a:pos x="T0" y="T1"/>
                </a:cxn>
                <a:cxn ang="0">
                  <a:pos x="T2" y="T3"/>
                </a:cxn>
                <a:cxn ang="0">
                  <a:pos x="T4" y="T5"/>
                </a:cxn>
                <a:cxn ang="0">
                  <a:pos x="T6" y="T7"/>
                </a:cxn>
                <a:cxn ang="0">
                  <a:pos x="T8" y="T9"/>
                </a:cxn>
              </a:cxnLst>
              <a:rect l="0" t="0" r="r" b="b"/>
              <a:pathLst>
                <a:path w="75" h="21">
                  <a:moveTo>
                    <a:pt x="0" y="0"/>
                  </a:moveTo>
                  <a:cubicBezTo>
                    <a:pt x="8" y="13"/>
                    <a:pt x="22" y="21"/>
                    <a:pt x="38" y="21"/>
                  </a:cubicBezTo>
                  <a:cubicBezTo>
                    <a:pt x="38" y="21"/>
                    <a:pt x="38" y="21"/>
                    <a:pt x="38" y="21"/>
                  </a:cubicBezTo>
                  <a:cubicBezTo>
                    <a:pt x="53" y="21"/>
                    <a:pt x="67" y="13"/>
                    <a:pt x="75" y="0"/>
                  </a:cubicBez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50">
              <a:extLst>
                <a:ext uri="{FF2B5EF4-FFF2-40B4-BE49-F238E27FC236}">
                  <a16:creationId xmlns="" xmlns:a16="http://schemas.microsoft.com/office/drawing/2014/main" id="{7971DC95-2D23-0DC0-BBCC-B458BBE4D7EF}"/>
                </a:ext>
              </a:extLst>
            </p:cNvPr>
            <p:cNvSpPr>
              <a:spLocks noEditPoints="1"/>
            </p:cNvSpPr>
            <p:nvPr/>
          </p:nvSpPr>
          <p:spPr bwMode="auto">
            <a:xfrm>
              <a:off x="6791326" y="3783013"/>
              <a:ext cx="438150" cy="550863"/>
            </a:xfrm>
            <a:custGeom>
              <a:avLst/>
              <a:gdLst>
                <a:gd name="T0" fmla="*/ 99 w 198"/>
                <a:gd name="T1" fmla="*/ 0 h 249"/>
                <a:gd name="T2" fmla="*/ 0 w 198"/>
                <a:gd name="T3" fmla="*/ 87 h 249"/>
                <a:gd name="T4" fmla="*/ 54 w 198"/>
                <a:gd name="T5" fmla="*/ 239 h 249"/>
                <a:gd name="T6" fmla="*/ 67 w 198"/>
                <a:gd name="T7" fmla="*/ 249 h 249"/>
                <a:gd name="T8" fmla="*/ 130 w 198"/>
                <a:gd name="T9" fmla="*/ 249 h 249"/>
                <a:gd name="T10" fmla="*/ 143 w 198"/>
                <a:gd name="T11" fmla="*/ 239 h 249"/>
                <a:gd name="T12" fmla="*/ 198 w 198"/>
                <a:gd name="T13" fmla="*/ 87 h 249"/>
                <a:gd name="T14" fmla="*/ 99 w 198"/>
                <a:gd name="T15" fmla="*/ 0 h 249"/>
                <a:gd name="T16" fmla="*/ 83 w 198"/>
                <a:gd name="T17" fmla="*/ 225 h 249"/>
                <a:gd name="T18" fmla="*/ 82 w 198"/>
                <a:gd name="T19" fmla="*/ 225 h 249"/>
                <a:gd name="T20" fmla="*/ 78 w 198"/>
                <a:gd name="T21" fmla="*/ 222 h 249"/>
                <a:gd name="T22" fmla="*/ 42 w 198"/>
                <a:gd name="T23" fmla="*/ 127 h 249"/>
                <a:gd name="T24" fmla="*/ 44 w 198"/>
                <a:gd name="T25" fmla="*/ 123 h 249"/>
                <a:gd name="T26" fmla="*/ 49 w 198"/>
                <a:gd name="T27" fmla="*/ 125 h 249"/>
                <a:gd name="T28" fmla="*/ 85 w 198"/>
                <a:gd name="T29" fmla="*/ 220 h 249"/>
                <a:gd name="T30" fmla="*/ 83 w 198"/>
                <a:gd name="T31" fmla="*/ 225 h 249"/>
                <a:gd name="T32" fmla="*/ 108 w 198"/>
                <a:gd name="T33" fmla="*/ 131 h 249"/>
                <a:gd name="T34" fmla="*/ 105 w 198"/>
                <a:gd name="T35" fmla="*/ 130 h 249"/>
                <a:gd name="T36" fmla="*/ 98 w 198"/>
                <a:gd name="T37" fmla="*/ 123 h 249"/>
                <a:gd name="T38" fmla="*/ 92 w 198"/>
                <a:gd name="T39" fmla="*/ 130 h 249"/>
                <a:gd name="T40" fmla="*/ 87 w 198"/>
                <a:gd name="T41" fmla="*/ 130 h 249"/>
                <a:gd name="T42" fmla="*/ 80 w 198"/>
                <a:gd name="T43" fmla="*/ 123 h 249"/>
                <a:gd name="T44" fmla="*/ 73 w 198"/>
                <a:gd name="T45" fmla="*/ 130 h 249"/>
                <a:gd name="T46" fmla="*/ 68 w 198"/>
                <a:gd name="T47" fmla="*/ 130 h 249"/>
                <a:gd name="T48" fmla="*/ 59 w 198"/>
                <a:gd name="T49" fmla="*/ 121 h 249"/>
                <a:gd name="T50" fmla="*/ 59 w 198"/>
                <a:gd name="T51" fmla="*/ 116 h 249"/>
                <a:gd name="T52" fmla="*/ 64 w 198"/>
                <a:gd name="T53" fmla="*/ 116 h 249"/>
                <a:gd name="T54" fmla="*/ 71 w 198"/>
                <a:gd name="T55" fmla="*/ 122 h 249"/>
                <a:gd name="T56" fmla="*/ 77 w 198"/>
                <a:gd name="T57" fmla="*/ 116 h 249"/>
                <a:gd name="T58" fmla="*/ 83 w 198"/>
                <a:gd name="T59" fmla="*/ 116 h 249"/>
                <a:gd name="T60" fmla="*/ 89 w 198"/>
                <a:gd name="T61" fmla="*/ 122 h 249"/>
                <a:gd name="T62" fmla="*/ 96 w 198"/>
                <a:gd name="T63" fmla="*/ 116 h 249"/>
                <a:gd name="T64" fmla="*/ 101 w 198"/>
                <a:gd name="T65" fmla="*/ 116 h 249"/>
                <a:gd name="T66" fmla="*/ 108 w 198"/>
                <a:gd name="T67" fmla="*/ 122 h 249"/>
                <a:gd name="T68" fmla="*/ 114 w 198"/>
                <a:gd name="T69" fmla="*/ 116 h 249"/>
                <a:gd name="T70" fmla="*/ 120 w 198"/>
                <a:gd name="T71" fmla="*/ 116 h 249"/>
                <a:gd name="T72" fmla="*/ 126 w 198"/>
                <a:gd name="T73" fmla="*/ 122 h 249"/>
                <a:gd name="T74" fmla="*/ 133 w 198"/>
                <a:gd name="T75" fmla="*/ 116 h 249"/>
                <a:gd name="T76" fmla="*/ 138 w 198"/>
                <a:gd name="T77" fmla="*/ 116 h 249"/>
                <a:gd name="T78" fmla="*/ 138 w 198"/>
                <a:gd name="T79" fmla="*/ 121 h 249"/>
                <a:gd name="T80" fmla="*/ 129 w 198"/>
                <a:gd name="T81" fmla="*/ 130 h 249"/>
                <a:gd name="T82" fmla="*/ 124 w 198"/>
                <a:gd name="T83" fmla="*/ 130 h 249"/>
                <a:gd name="T84" fmla="*/ 117 w 198"/>
                <a:gd name="T85" fmla="*/ 123 h 249"/>
                <a:gd name="T86" fmla="*/ 110 w 198"/>
                <a:gd name="T87" fmla="*/ 130 h 249"/>
                <a:gd name="T88" fmla="*/ 108 w 198"/>
                <a:gd name="T89" fmla="*/ 131 h 249"/>
                <a:gd name="T90" fmla="*/ 155 w 198"/>
                <a:gd name="T91" fmla="*/ 127 h 249"/>
                <a:gd name="T92" fmla="*/ 119 w 198"/>
                <a:gd name="T93" fmla="*/ 222 h 249"/>
                <a:gd name="T94" fmla="*/ 115 w 198"/>
                <a:gd name="T95" fmla="*/ 225 h 249"/>
                <a:gd name="T96" fmla="*/ 114 w 198"/>
                <a:gd name="T97" fmla="*/ 225 h 249"/>
                <a:gd name="T98" fmla="*/ 112 w 198"/>
                <a:gd name="T99" fmla="*/ 220 h 249"/>
                <a:gd name="T100" fmla="*/ 148 w 198"/>
                <a:gd name="T101" fmla="*/ 125 h 249"/>
                <a:gd name="T102" fmla="*/ 153 w 198"/>
                <a:gd name="T103" fmla="*/ 123 h 249"/>
                <a:gd name="T104" fmla="*/ 155 w 198"/>
                <a:gd name="T105" fmla="*/ 127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8" h="249">
                  <a:moveTo>
                    <a:pt x="99" y="0"/>
                  </a:moveTo>
                  <a:cubicBezTo>
                    <a:pt x="32" y="0"/>
                    <a:pt x="0" y="40"/>
                    <a:pt x="0" y="87"/>
                  </a:cubicBezTo>
                  <a:cubicBezTo>
                    <a:pt x="0" y="145"/>
                    <a:pt x="42" y="185"/>
                    <a:pt x="54" y="239"/>
                  </a:cubicBezTo>
                  <a:cubicBezTo>
                    <a:pt x="56" y="245"/>
                    <a:pt x="61" y="249"/>
                    <a:pt x="67" y="249"/>
                  </a:cubicBezTo>
                  <a:cubicBezTo>
                    <a:pt x="130" y="249"/>
                    <a:pt x="130" y="249"/>
                    <a:pt x="130" y="249"/>
                  </a:cubicBezTo>
                  <a:cubicBezTo>
                    <a:pt x="136" y="249"/>
                    <a:pt x="141" y="245"/>
                    <a:pt x="143" y="239"/>
                  </a:cubicBezTo>
                  <a:cubicBezTo>
                    <a:pt x="155" y="185"/>
                    <a:pt x="198" y="145"/>
                    <a:pt x="198" y="87"/>
                  </a:cubicBezTo>
                  <a:cubicBezTo>
                    <a:pt x="198" y="40"/>
                    <a:pt x="157" y="0"/>
                    <a:pt x="99" y="0"/>
                  </a:cubicBezTo>
                  <a:close/>
                  <a:moveTo>
                    <a:pt x="83" y="225"/>
                  </a:moveTo>
                  <a:cubicBezTo>
                    <a:pt x="83" y="225"/>
                    <a:pt x="82" y="225"/>
                    <a:pt x="82" y="225"/>
                  </a:cubicBezTo>
                  <a:cubicBezTo>
                    <a:pt x="80" y="225"/>
                    <a:pt x="79" y="224"/>
                    <a:pt x="78" y="222"/>
                  </a:cubicBezTo>
                  <a:cubicBezTo>
                    <a:pt x="42" y="127"/>
                    <a:pt x="42" y="127"/>
                    <a:pt x="42" y="127"/>
                  </a:cubicBezTo>
                  <a:cubicBezTo>
                    <a:pt x="41" y="125"/>
                    <a:pt x="42" y="123"/>
                    <a:pt x="44" y="123"/>
                  </a:cubicBezTo>
                  <a:cubicBezTo>
                    <a:pt x="46" y="122"/>
                    <a:pt x="48" y="123"/>
                    <a:pt x="49" y="125"/>
                  </a:cubicBezTo>
                  <a:cubicBezTo>
                    <a:pt x="85" y="220"/>
                    <a:pt x="85" y="220"/>
                    <a:pt x="85" y="220"/>
                  </a:cubicBezTo>
                  <a:cubicBezTo>
                    <a:pt x="86" y="222"/>
                    <a:pt x="85" y="224"/>
                    <a:pt x="83" y="225"/>
                  </a:cubicBezTo>
                  <a:close/>
                  <a:moveTo>
                    <a:pt x="108" y="131"/>
                  </a:moveTo>
                  <a:cubicBezTo>
                    <a:pt x="107" y="131"/>
                    <a:pt x="106" y="131"/>
                    <a:pt x="105" y="130"/>
                  </a:cubicBezTo>
                  <a:cubicBezTo>
                    <a:pt x="98" y="123"/>
                    <a:pt x="98" y="123"/>
                    <a:pt x="98" y="123"/>
                  </a:cubicBezTo>
                  <a:cubicBezTo>
                    <a:pt x="92" y="130"/>
                    <a:pt x="92" y="130"/>
                    <a:pt x="92" y="130"/>
                  </a:cubicBezTo>
                  <a:cubicBezTo>
                    <a:pt x="90" y="131"/>
                    <a:pt x="88" y="131"/>
                    <a:pt x="87" y="130"/>
                  </a:cubicBezTo>
                  <a:cubicBezTo>
                    <a:pt x="80" y="123"/>
                    <a:pt x="80" y="123"/>
                    <a:pt x="80" y="123"/>
                  </a:cubicBezTo>
                  <a:cubicBezTo>
                    <a:pt x="73" y="130"/>
                    <a:pt x="73" y="130"/>
                    <a:pt x="73" y="130"/>
                  </a:cubicBezTo>
                  <a:cubicBezTo>
                    <a:pt x="72" y="131"/>
                    <a:pt x="70" y="131"/>
                    <a:pt x="68" y="130"/>
                  </a:cubicBezTo>
                  <a:cubicBezTo>
                    <a:pt x="59" y="121"/>
                    <a:pt x="59" y="121"/>
                    <a:pt x="59" y="121"/>
                  </a:cubicBezTo>
                  <a:cubicBezTo>
                    <a:pt x="58" y="119"/>
                    <a:pt x="58" y="117"/>
                    <a:pt x="59" y="116"/>
                  </a:cubicBezTo>
                  <a:cubicBezTo>
                    <a:pt x="60" y="114"/>
                    <a:pt x="63" y="114"/>
                    <a:pt x="64" y="116"/>
                  </a:cubicBezTo>
                  <a:cubicBezTo>
                    <a:pt x="71" y="122"/>
                    <a:pt x="71" y="122"/>
                    <a:pt x="71" y="122"/>
                  </a:cubicBezTo>
                  <a:cubicBezTo>
                    <a:pt x="77" y="116"/>
                    <a:pt x="77" y="116"/>
                    <a:pt x="77" y="116"/>
                  </a:cubicBezTo>
                  <a:cubicBezTo>
                    <a:pt x="79" y="114"/>
                    <a:pt x="81" y="114"/>
                    <a:pt x="83" y="116"/>
                  </a:cubicBezTo>
                  <a:cubicBezTo>
                    <a:pt x="89" y="122"/>
                    <a:pt x="89" y="122"/>
                    <a:pt x="89" y="122"/>
                  </a:cubicBezTo>
                  <a:cubicBezTo>
                    <a:pt x="96" y="116"/>
                    <a:pt x="96" y="116"/>
                    <a:pt x="96" y="116"/>
                  </a:cubicBezTo>
                  <a:cubicBezTo>
                    <a:pt x="97" y="114"/>
                    <a:pt x="100" y="114"/>
                    <a:pt x="101" y="116"/>
                  </a:cubicBezTo>
                  <a:cubicBezTo>
                    <a:pt x="108" y="122"/>
                    <a:pt x="108" y="122"/>
                    <a:pt x="108" y="122"/>
                  </a:cubicBezTo>
                  <a:cubicBezTo>
                    <a:pt x="114" y="116"/>
                    <a:pt x="114" y="116"/>
                    <a:pt x="114" y="116"/>
                  </a:cubicBezTo>
                  <a:cubicBezTo>
                    <a:pt x="116" y="114"/>
                    <a:pt x="118" y="114"/>
                    <a:pt x="120" y="116"/>
                  </a:cubicBezTo>
                  <a:cubicBezTo>
                    <a:pt x="126" y="122"/>
                    <a:pt x="126" y="122"/>
                    <a:pt x="126" y="122"/>
                  </a:cubicBezTo>
                  <a:cubicBezTo>
                    <a:pt x="133" y="116"/>
                    <a:pt x="133" y="116"/>
                    <a:pt x="133" y="116"/>
                  </a:cubicBezTo>
                  <a:cubicBezTo>
                    <a:pt x="134" y="114"/>
                    <a:pt x="137" y="114"/>
                    <a:pt x="138" y="116"/>
                  </a:cubicBezTo>
                  <a:cubicBezTo>
                    <a:pt x="139" y="117"/>
                    <a:pt x="139" y="119"/>
                    <a:pt x="138" y="121"/>
                  </a:cubicBezTo>
                  <a:cubicBezTo>
                    <a:pt x="129" y="130"/>
                    <a:pt x="129" y="130"/>
                    <a:pt x="129" y="130"/>
                  </a:cubicBezTo>
                  <a:cubicBezTo>
                    <a:pt x="127" y="131"/>
                    <a:pt x="125" y="131"/>
                    <a:pt x="124" y="130"/>
                  </a:cubicBezTo>
                  <a:cubicBezTo>
                    <a:pt x="117" y="123"/>
                    <a:pt x="117" y="123"/>
                    <a:pt x="117" y="123"/>
                  </a:cubicBezTo>
                  <a:cubicBezTo>
                    <a:pt x="110" y="130"/>
                    <a:pt x="110" y="130"/>
                    <a:pt x="110" y="130"/>
                  </a:cubicBezTo>
                  <a:cubicBezTo>
                    <a:pt x="110" y="131"/>
                    <a:pt x="109" y="131"/>
                    <a:pt x="108" y="131"/>
                  </a:cubicBezTo>
                  <a:close/>
                  <a:moveTo>
                    <a:pt x="155" y="127"/>
                  </a:moveTo>
                  <a:cubicBezTo>
                    <a:pt x="119" y="222"/>
                    <a:pt x="119" y="222"/>
                    <a:pt x="119" y="222"/>
                  </a:cubicBezTo>
                  <a:cubicBezTo>
                    <a:pt x="118" y="224"/>
                    <a:pt x="117" y="225"/>
                    <a:pt x="115" y="225"/>
                  </a:cubicBezTo>
                  <a:cubicBezTo>
                    <a:pt x="115" y="225"/>
                    <a:pt x="114" y="225"/>
                    <a:pt x="114" y="225"/>
                  </a:cubicBezTo>
                  <a:cubicBezTo>
                    <a:pt x="112" y="224"/>
                    <a:pt x="111" y="222"/>
                    <a:pt x="112" y="220"/>
                  </a:cubicBezTo>
                  <a:cubicBezTo>
                    <a:pt x="148" y="125"/>
                    <a:pt x="148" y="125"/>
                    <a:pt x="148" y="125"/>
                  </a:cubicBezTo>
                  <a:cubicBezTo>
                    <a:pt x="149" y="123"/>
                    <a:pt x="151" y="122"/>
                    <a:pt x="153" y="123"/>
                  </a:cubicBezTo>
                  <a:cubicBezTo>
                    <a:pt x="155" y="123"/>
                    <a:pt x="156" y="125"/>
                    <a:pt x="155" y="127"/>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51">
              <a:extLst>
                <a:ext uri="{FF2B5EF4-FFF2-40B4-BE49-F238E27FC236}">
                  <a16:creationId xmlns="" xmlns:a16="http://schemas.microsoft.com/office/drawing/2014/main" id="{1C4ADF72-2F57-B403-C201-B5EB11D82BB4}"/>
                </a:ext>
              </a:extLst>
            </p:cNvPr>
            <p:cNvSpPr>
              <a:spLocks/>
            </p:cNvSpPr>
            <p:nvPr/>
          </p:nvSpPr>
          <p:spPr bwMode="auto">
            <a:xfrm>
              <a:off x="6575426" y="4479925"/>
              <a:ext cx="434975" cy="2378075"/>
            </a:xfrm>
            <a:custGeom>
              <a:avLst/>
              <a:gdLst>
                <a:gd name="T0" fmla="*/ 196 w 196"/>
                <a:gd name="T1" fmla="*/ 0 h 1074"/>
                <a:gd name="T2" fmla="*/ 196 w 196"/>
                <a:gd name="T3" fmla="*/ 211 h 1074"/>
                <a:gd name="T4" fmla="*/ 139 w 196"/>
                <a:gd name="T5" fmla="*/ 268 h 1074"/>
                <a:gd name="T6" fmla="*/ 57 w 196"/>
                <a:gd name="T7" fmla="*/ 268 h 1074"/>
                <a:gd name="T8" fmla="*/ 0 w 196"/>
                <a:gd name="T9" fmla="*/ 324 h 1074"/>
                <a:gd name="T10" fmla="*/ 0 w 196"/>
                <a:gd name="T11" fmla="*/ 1074 h 1074"/>
              </a:gdLst>
              <a:ahLst/>
              <a:cxnLst>
                <a:cxn ang="0">
                  <a:pos x="T0" y="T1"/>
                </a:cxn>
                <a:cxn ang="0">
                  <a:pos x="T2" y="T3"/>
                </a:cxn>
                <a:cxn ang="0">
                  <a:pos x="T4" y="T5"/>
                </a:cxn>
                <a:cxn ang="0">
                  <a:pos x="T6" y="T7"/>
                </a:cxn>
                <a:cxn ang="0">
                  <a:pos x="T8" y="T9"/>
                </a:cxn>
                <a:cxn ang="0">
                  <a:pos x="T10" y="T11"/>
                </a:cxn>
              </a:cxnLst>
              <a:rect l="0" t="0" r="r" b="b"/>
              <a:pathLst>
                <a:path w="196" h="1074">
                  <a:moveTo>
                    <a:pt x="196" y="0"/>
                  </a:moveTo>
                  <a:cubicBezTo>
                    <a:pt x="196" y="211"/>
                    <a:pt x="196" y="211"/>
                    <a:pt x="196" y="211"/>
                  </a:cubicBezTo>
                  <a:cubicBezTo>
                    <a:pt x="196" y="243"/>
                    <a:pt x="170" y="268"/>
                    <a:pt x="139" y="268"/>
                  </a:cubicBezTo>
                  <a:cubicBezTo>
                    <a:pt x="57" y="268"/>
                    <a:pt x="57" y="268"/>
                    <a:pt x="57" y="268"/>
                  </a:cubicBezTo>
                  <a:cubicBezTo>
                    <a:pt x="25" y="268"/>
                    <a:pt x="0" y="293"/>
                    <a:pt x="0" y="324"/>
                  </a:cubicBezTo>
                  <a:cubicBezTo>
                    <a:pt x="0" y="1074"/>
                    <a:pt x="0" y="1074"/>
                    <a:pt x="0" y="1074"/>
                  </a:cubicBezTo>
                </a:path>
              </a:pathLst>
            </a:custGeom>
            <a:noFill/>
            <a:ln w="381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52">
              <a:extLst>
                <a:ext uri="{FF2B5EF4-FFF2-40B4-BE49-F238E27FC236}">
                  <a16:creationId xmlns="" xmlns:a16="http://schemas.microsoft.com/office/drawing/2014/main" id="{EB39708D-87CA-426D-A314-5EAFFBBB9B11}"/>
                </a:ext>
              </a:extLst>
            </p:cNvPr>
            <p:cNvSpPr>
              <a:spLocks/>
            </p:cNvSpPr>
            <p:nvPr/>
          </p:nvSpPr>
          <p:spPr bwMode="auto">
            <a:xfrm>
              <a:off x="4891088" y="5578475"/>
              <a:ext cx="1085850" cy="1279525"/>
            </a:xfrm>
            <a:custGeom>
              <a:avLst/>
              <a:gdLst>
                <a:gd name="T0" fmla="*/ 0 w 490"/>
                <a:gd name="T1" fmla="*/ 0 h 578"/>
                <a:gd name="T2" fmla="*/ 0 w 490"/>
                <a:gd name="T3" fmla="*/ 59 h 578"/>
                <a:gd name="T4" fmla="*/ 70 w 490"/>
                <a:gd name="T5" fmla="*/ 130 h 578"/>
                <a:gd name="T6" fmla="*/ 419 w 490"/>
                <a:gd name="T7" fmla="*/ 128 h 578"/>
                <a:gd name="T8" fmla="*/ 490 w 490"/>
                <a:gd name="T9" fmla="*/ 199 h 578"/>
                <a:gd name="T10" fmla="*/ 490 w 490"/>
                <a:gd name="T11" fmla="*/ 578 h 578"/>
              </a:gdLst>
              <a:ahLst/>
              <a:cxnLst>
                <a:cxn ang="0">
                  <a:pos x="T0" y="T1"/>
                </a:cxn>
                <a:cxn ang="0">
                  <a:pos x="T2" y="T3"/>
                </a:cxn>
                <a:cxn ang="0">
                  <a:pos x="T4" y="T5"/>
                </a:cxn>
                <a:cxn ang="0">
                  <a:pos x="T6" y="T7"/>
                </a:cxn>
                <a:cxn ang="0">
                  <a:pos x="T8" y="T9"/>
                </a:cxn>
                <a:cxn ang="0">
                  <a:pos x="T10" y="T11"/>
                </a:cxn>
              </a:cxnLst>
              <a:rect l="0" t="0" r="r" b="b"/>
              <a:pathLst>
                <a:path w="490" h="578">
                  <a:moveTo>
                    <a:pt x="0" y="0"/>
                  </a:moveTo>
                  <a:cubicBezTo>
                    <a:pt x="0" y="59"/>
                    <a:pt x="0" y="59"/>
                    <a:pt x="0" y="59"/>
                  </a:cubicBezTo>
                  <a:cubicBezTo>
                    <a:pt x="0" y="98"/>
                    <a:pt x="31" y="130"/>
                    <a:pt x="70" y="130"/>
                  </a:cubicBezTo>
                  <a:cubicBezTo>
                    <a:pt x="419" y="128"/>
                    <a:pt x="419" y="128"/>
                    <a:pt x="419" y="128"/>
                  </a:cubicBezTo>
                  <a:cubicBezTo>
                    <a:pt x="458" y="128"/>
                    <a:pt x="490" y="160"/>
                    <a:pt x="490" y="199"/>
                  </a:cubicBezTo>
                  <a:cubicBezTo>
                    <a:pt x="490" y="578"/>
                    <a:pt x="490" y="578"/>
                    <a:pt x="490" y="578"/>
                  </a:cubicBezTo>
                </a:path>
              </a:pathLst>
            </a:custGeom>
            <a:noFill/>
            <a:ln w="17463"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53">
              <a:extLst>
                <a:ext uri="{FF2B5EF4-FFF2-40B4-BE49-F238E27FC236}">
                  <a16:creationId xmlns="" xmlns:a16="http://schemas.microsoft.com/office/drawing/2014/main" id="{85184905-615C-C857-A181-1612D9B2DFF4}"/>
                </a:ext>
              </a:extLst>
            </p:cNvPr>
            <p:cNvSpPr>
              <a:spLocks noEditPoints="1"/>
            </p:cNvSpPr>
            <p:nvPr/>
          </p:nvSpPr>
          <p:spPr bwMode="auto">
            <a:xfrm>
              <a:off x="4681538" y="4919663"/>
              <a:ext cx="420688" cy="519113"/>
            </a:xfrm>
            <a:custGeom>
              <a:avLst/>
              <a:gdLst>
                <a:gd name="T0" fmla="*/ 134 w 190"/>
                <a:gd name="T1" fmla="*/ 235 h 235"/>
                <a:gd name="T2" fmla="*/ 56 w 190"/>
                <a:gd name="T3" fmla="*/ 235 h 235"/>
                <a:gd name="T4" fmla="*/ 52 w 190"/>
                <a:gd name="T5" fmla="*/ 232 h 235"/>
                <a:gd name="T6" fmla="*/ 27 w 190"/>
                <a:gd name="T7" fmla="*/ 165 h 235"/>
                <a:gd name="T8" fmla="*/ 0 w 190"/>
                <a:gd name="T9" fmla="*/ 83 h 235"/>
                <a:gd name="T10" fmla="*/ 95 w 190"/>
                <a:gd name="T11" fmla="*/ 0 h 235"/>
                <a:gd name="T12" fmla="*/ 190 w 190"/>
                <a:gd name="T13" fmla="*/ 83 h 235"/>
                <a:gd name="T14" fmla="*/ 163 w 190"/>
                <a:gd name="T15" fmla="*/ 165 h 235"/>
                <a:gd name="T16" fmla="*/ 137 w 190"/>
                <a:gd name="T17" fmla="*/ 232 h 235"/>
                <a:gd name="T18" fmla="*/ 134 w 190"/>
                <a:gd name="T19" fmla="*/ 235 h 235"/>
                <a:gd name="T20" fmla="*/ 58 w 190"/>
                <a:gd name="T21" fmla="*/ 228 h 235"/>
                <a:gd name="T22" fmla="*/ 131 w 190"/>
                <a:gd name="T23" fmla="*/ 228 h 235"/>
                <a:gd name="T24" fmla="*/ 157 w 190"/>
                <a:gd name="T25" fmla="*/ 162 h 235"/>
                <a:gd name="T26" fmla="*/ 183 w 190"/>
                <a:gd name="T27" fmla="*/ 83 h 235"/>
                <a:gd name="T28" fmla="*/ 95 w 190"/>
                <a:gd name="T29" fmla="*/ 7 h 235"/>
                <a:gd name="T30" fmla="*/ 7 w 190"/>
                <a:gd name="T31" fmla="*/ 83 h 235"/>
                <a:gd name="T32" fmla="*/ 33 w 190"/>
                <a:gd name="T33" fmla="*/ 162 h 235"/>
                <a:gd name="T34" fmla="*/ 58 w 190"/>
                <a:gd name="T35" fmla="*/ 22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0" h="235">
                  <a:moveTo>
                    <a:pt x="134" y="235"/>
                  </a:moveTo>
                  <a:cubicBezTo>
                    <a:pt x="56" y="235"/>
                    <a:pt x="56" y="235"/>
                    <a:pt x="56" y="235"/>
                  </a:cubicBezTo>
                  <a:cubicBezTo>
                    <a:pt x="54" y="235"/>
                    <a:pt x="52" y="233"/>
                    <a:pt x="52" y="232"/>
                  </a:cubicBezTo>
                  <a:cubicBezTo>
                    <a:pt x="49" y="207"/>
                    <a:pt x="37" y="186"/>
                    <a:pt x="27" y="165"/>
                  </a:cubicBezTo>
                  <a:cubicBezTo>
                    <a:pt x="13" y="140"/>
                    <a:pt x="0" y="114"/>
                    <a:pt x="0" y="83"/>
                  </a:cubicBezTo>
                  <a:cubicBezTo>
                    <a:pt x="0" y="32"/>
                    <a:pt x="37" y="0"/>
                    <a:pt x="95" y="0"/>
                  </a:cubicBezTo>
                  <a:cubicBezTo>
                    <a:pt x="149" y="0"/>
                    <a:pt x="190" y="36"/>
                    <a:pt x="190" y="83"/>
                  </a:cubicBezTo>
                  <a:cubicBezTo>
                    <a:pt x="190" y="114"/>
                    <a:pt x="176" y="140"/>
                    <a:pt x="163" y="165"/>
                  </a:cubicBezTo>
                  <a:cubicBezTo>
                    <a:pt x="152" y="186"/>
                    <a:pt x="141" y="207"/>
                    <a:pt x="137" y="232"/>
                  </a:cubicBezTo>
                  <a:cubicBezTo>
                    <a:pt x="137" y="233"/>
                    <a:pt x="136" y="235"/>
                    <a:pt x="134" y="235"/>
                  </a:cubicBezTo>
                  <a:close/>
                  <a:moveTo>
                    <a:pt x="58" y="228"/>
                  </a:moveTo>
                  <a:cubicBezTo>
                    <a:pt x="131" y="228"/>
                    <a:pt x="131" y="228"/>
                    <a:pt x="131" y="228"/>
                  </a:cubicBezTo>
                  <a:cubicBezTo>
                    <a:pt x="135" y="203"/>
                    <a:pt x="146" y="182"/>
                    <a:pt x="157" y="162"/>
                  </a:cubicBezTo>
                  <a:cubicBezTo>
                    <a:pt x="170" y="136"/>
                    <a:pt x="183" y="112"/>
                    <a:pt x="183" y="83"/>
                  </a:cubicBezTo>
                  <a:cubicBezTo>
                    <a:pt x="183" y="40"/>
                    <a:pt x="145" y="7"/>
                    <a:pt x="95" y="7"/>
                  </a:cubicBezTo>
                  <a:cubicBezTo>
                    <a:pt x="30" y="7"/>
                    <a:pt x="7" y="46"/>
                    <a:pt x="7" y="83"/>
                  </a:cubicBezTo>
                  <a:cubicBezTo>
                    <a:pt x="7" y="112"/>
                    <a:pt x="19" y="136"/>
                    <a:pt x="33" y="162"/>
                  </a:cubicBezTo>
                  <a:cubicBezTo>
                    <a:pt x="43" y="182"/>
                    <a:pt x="54" y="203"/>
                    <a:pt x="58" y="228"/>
                  </a:cubicBez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4">
              <a:extLst>
                <a:ext uri="{FF2B5EF4-FFF2-40B4-BE49-F238E27FC236}">
                  <a16:creationId xmlns="" xmlns:a16="http://schemas.microsoft.com/office/drawing/2014/main" id="{8D69C546-EF3E-6679-50D8-3546175BA894}"/>
                </a:ext>
              </a:extLst>
            </p:cNvPr>
            <p:cNvSpPr>
              <a:spLocks noEditPoints="1"/>
            </p:cNvSpPr>
            <p:nvPr/>
          </p:nvSpPr>
          <p:spPr bwMode="auto">
            <a:xfrm>
              <a:off x="4783138" y="5422900"/>
              <a:ext cx="217488" cy="165100"/>
            </a:xfrm>
            <a:custGeom>
              <a:avLst/>
              <a:gdLst>
                <a:gd name="T0" fmla="*/ 49 w 98"/>
                <a:gd name="T1" fmla="*/ 74 h 74"/>
                <a:gd name="T2" fmla="*/ 0 w 98"/>
                <a:gd name="T3" fmla="*/ 25 h 74"/>
                <a:gd name="T4" fmla="*/ 0 w 98"/>
                <a:gd name="T5" fmla="*/ 13 h 74"/>
                <a:gd name="T6" fmla="*/ 14 w 98"/>
                <a:gd name="T7" fmla="*/ 0 h 74"/>
                <a:gd name="T8" fmla="*/ 84 w 98"/>
                <a:gd name="T9" fmla="*/ 0 h 74"/>
                <a:gd name="T10" fmla="*/ 98 w 98"/>
                <a:gd name="T11" fmla="*/ 13 h 74"/>
                <a:gd name="T12" fmla="*/ 98 w 98"/>
                <a:gd name="T13" fmla="*/ 25 h 74"/>
                <a:gd name="T14" fmla="*/ 49 w 98"/>
                <a:gd name="T15" fmla="*/ 74 h 74"/>
                <a:gd name="T16" fmla="*/ 14 w 98"/>
                <a:gd name="T17" fmla="*/ 7 h 74"/>
                <a:gd name="T18" fmla="*/ 7 w 98"/>
                <a:gd name="T19" fmla="*/ 13 h 74"/>
                <a:gd name="T20" fmla="*/ 7 w 98"/>
                <a:gd name="T21" fmla="*/ 25 h 74"/>
                <a:gd name="T22" fmla="*/ 49 w 98"/>
                <a:gd name="T23" fmla="*/ 67 h 74"/>
                <a:gd name="T24" fmla="*/ 91 w 98"/>
                <a:gd name="T25" fmla="*/ 25 h 74"/>
                <a:gd name="T26" fmla="*/ 91 w 98"/>
                <a:gd name="T27" fmla="*/ 13 h 74"/>
                <a:gd name="T28" fmla="*/ 84 w 98"/>
                <a:gd name="T29" fmla="*/ 7 h 74"/>
                <a:gd name="T30" fmla="*/ 14 w 98"/>
                <a:gd name="T31" fmla="*/ 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74">
                  <a:moveTo>
                    <a:pt x="49" y="74"/>
                  </a:moveTo>
                  <a:cubicBezTo>
                    <a:pt x="22" y="74"/>
                    <a:pt x="0" y="52"/>
                    <a:pt x="0" y="25"/>
                  </a:cubicBezTo>
                  <a:cubicBezTo>
                    <a:pt x="0" y="13"/>
                    <a:pt x="0" y="13"/>
                    <a:pt x="0" y="13"/>
                  </a:cubicBezTo>
                  <a:cubicBezTo>
                    <a:pt x="0" y="6"/>
                    <a:pt x="6" y="0"/>
                    <a:pt x="14" y="0"/>
                  </a:cubicBezTo>
                  <a:cubicBezTo>
                    <a:pt x="84" y="0"/>
                    <a:pt x="84" y="0"/>
                    <a:pt x="84" y="0"/>
                  </a:cubicBezTo>
                  <a:cubicBezTo>
                    <a:pt x="92" y="0"/>
                    <a:pt x="98" y="6"/>
                    <a:pt x="98" y="13"/>
                  </a:cubicBezTo>
                  <a:cubicBezTo>
                    <a:pt x="98" y="25"/>
                    <a:pt x="98" y="25"/>
                    <a:pt x="98" y="25"/>
                  </a:cubicBezTo>
                  <a:cubicBezTo>
                    <a:pt x="98" y="52"/>
                    <a:pt x="76" y="74"/>
                    <a:pt x="49" y="74"/>
                  </a:cubicBezTo>
                  <a:close/>
                  <a:moveTo>
                    <a:pt x="14" y="7"/>
                  </a:moveTo>
                  <a:cubicBezTo>
                    <a:pt x="10" y="7"/>
                    <a:pt x="7" y="10"/>
                    <a:pt x="7" y="13"/>
                  </a:cubicBezTo>
                  <a:cubicBezTo>
                    <a:pt x="7" y="25"/>
                    <a:pt x="7" y="25"/>
                    <a:pt x="7" y="25"/>
                  </a:cubicBezTo>
                  <a:cubicBezTo>
                    <a:pt x="7" y="48"/>
                    <a:pt x="26" y="67"/>
                    <a:pt x="49" y="67"/>
                  </a:cubicBezTo>
                  <a:cubicBezTo>
                    <a:pt x="72" y="67"/>
                    <a:pt x="91" y="48"/>
                    <a:pt x="91" y="25"/>
                  </a:cubicBezTo>
                  <a:cubicBezTo>
                    <a:pt x="91" y="13"/>
                    <a:pt x="91" y="13"/>
                    <a:pt x="91" y="13"/>
                  </a:cubicBezTo>
                  <a:cubicBezTo>
                    <a:pt x="91" y="10"/>
                    <a:pt x="88" y="7"/>
                    <a:pt x="84" y="7"/>
                  </a:cubicBezTo>
                  <a:lnTo>
                    <a:pt x="14" y="7"/>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55">
              <a:extLst>
                <a:ext uri="{FF2B5EF4-FFF2-40B4-BE49-F238E27FC236}">
                  <a16:creationId xmlns="" xmlns:a16="http://schemas.microsoft.com/office/drawing/2014/main" id="{F86969E9-3DF7-D903-1A8B-E6AFFDD0EC91}"/>
                </a:ext>
              </a:extLst>
            </p:cNvPr>
            <p:cNvSpPr>
              <a:spLocks/>
            </p:cNvSpPr>
            <p:nvPr/>
          </p:nvSpPr>
          <p:spPr bwMode="auto">
            <a:xfrm>
              <a:off x="4789488" y="5470525"/>
              <a:ext cx="204788" cy="14288"/>
            </a:xfrm>
            <a:custGeom>
              <a:avLst/>
              <a:gdLst>
                <a:gd name="T0" fmla="*/ 88 w 92"/>
                <a:gd name="T1" fmla="*/ 7 h 7"/>
                <a:gd name="T2" fmla="*/ 3 w 92"/>
                <a:gd name="T3" fmla="*/ 7 h 7"/>
                <a:gd name="T4" fmla="*/ 0 w 92"/>
                <a:gd name="T5" fmla="*/ 4 h 7"/>
                <a:gd name="T6" fmla="*/ 3 w 92"/>
                <a:gd name="T7" fmla="*/ 0 h 7"/>
                <a:gd name="T8" fmla="*/ 88 w 92"/>
                <a:gd name="T9" fmla="*/ 0 h 7"/>
                <a:gd name="T10" fmla="*/ 92 w 92"/>
                <a:gd name="T11" fmla="*/ 4 h 7"/>
                <a:gd name="T12" fmla="*/ 88 w 9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92" h="7">
                  <a:moveTo>
                    <a:pt x="88" y="7"/>
                  </a:moveTo>
                  <a:cubicBezTo>
                    <a:pt x="3" y="7"/>
                    <a:pt x="3" y="7"/>
                    <a:pt x="3" y="7"/>
                  </a:cubicBezTo>
                  <a:cubicBezTo>
                    <a:pt x="1" y="7"/>
                    <a:pt x="0" y="6"/>
                    <a:pt x="0" y="4"/>
                  </a:cubicBezTo>
                  <a:cubicBezTo>
                    <a:pt x="0" y="2"/>
                    <a:pt x="1" y="0"/>
                    <a:pt x="3" y="0"/>
                  </a:cubicBezTo>
                  <a:cubicBezTo>
                    <a:pt x="88" y="0"/>
                    <a:pt x="88" y="0"/>
                    <a:pt x="88" y="0"/>
                  </a:cubicBezTo>
                  <a:cubicBezTo>
                    <a:pt x="90" y="0"/>
                    <a:pt x="92" y="2"/>
                    <a:pt x="92" y="4"/>
                  </a:cubicBezTo>
                  <a:cubicBezTo>
                    <a:pt x="92" y="6"/>
                    <a:pt x="90" y="7"/>
                    <a:pt x="88" y="7"/>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56">
              <a:extLst>
                <a:ext uri="{FF2B5EF4-FFF2-40B4-BE49-F238E27FC236}">
                  <a16:creationId xmlns="" xmlns:a16="http://schemas.microsoft.com/office/drawing/2014/main" id="{F4AED529-C1BD-6856-6A80-731B8DF5197E}"/>
                </a:ext>
              </a:extLst>
            </p:cNvPr>
            <p:cNvSpPr>
              <a:spLocks/>
            </p:cNvSpPr>
            <p:nvPr/>
          </p:nvSpPr>
          <p:spPr bwMode="auto">
            <a:xfrm>
              <a:off x="4799013" y="5516563"/>
              <a:ext cx="184150" cy="15875"/>
            </a:xfrm>
            <a:custGeom>
              <a:avLst/>
              <a:gdLst>
                <a:gd name="T0" fmla="*/ 80 w 83"/>
                <a:gd name="T1" fmla="*/ 7 h 7"/>
                <a:gd name="T2" fmla="*/ 3 w 83"/>
                <a:gd name="T3" fmla="*/ 7 h 7"/>
                <a:gd name="T4" fmla="*/ 0 w 83"/>
                <a:gd name="T5" fmla="*/ 3 h 7"/>
                <a:gd name="T6" fmla="*/ 3 w 83"/>
                <a:gd name="T7" fmla="*/ 0 h 7"/>
                <a:gd name="T8" fmla="*/ 80 w 83"/>
                <a:gd name="T9" fmla="*/ 0 h 7"/>
                <a:gd name="T10" fmla="*/ 83 w 83"/>
                <a:gd name="T11" fmla="*/ 3 h 7"/>
                <a:gd name="T12" fmla="*/ 80 w 83"/>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83" h="7">
                  <a:moveTo>
                    <a:pt x="80" y="7"/>
                  </a:moveTo>
                  <a:cubicBezTo>
                    <a:pt x="3" y="7"/>
                    <a:pt x="3" y="7"/>
                    <a:pt x="3" y="7"/>
                  </a:cubicBezTo>
                  <a:cubicBezTo>
                    <a:pt x="2" y="7"/>
                    <a:pt x="0" y="5"/>
                    <a:pt x="0" y="3"/>
                  </a:cubicBezTo>
                  <a:cubicBezTo>
                    <a:pt x="0" y="1"/>
                    <a:pt x="2" y="0"/>
                    <a:pt x="3" y="0"/>
                  </a:cubicBezTo>
                  <a:cubicBezTo>
                    <a:pt x="80" y="0"/>
                    <a:pt x="80" y="0"/>
                    <a:pt x="80" y="0"/>
                  </a:cubicBezTo>
                  <a:cubicBezTo>
                    <a:pt x="82" y="0"/>
                    <a:pt x="83" y="1"/>
                    <a:pt x="83" y="3"/>
                  </a:cubicBezTo>
                  <a:cubicBezTo>
                    <a:pt x="83" y="5"/>
                    <a:pt x="82" y="7"/>
                    <a:pt x="80" y="7"/>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57">
              <a:extLst>
                <a:ext uri="{FF2B5EF4-FFF2-40B4-BE49-F238E27FC236}">
                  <a16:creationId xmlns="" xmlns:a16="http://schemas.microsoft.com/office/drawing/2014/main" id="{04DF3B43-27E6-A07B-2776-0B9489996E7F}"/>
                </a:ext>
              </a:extLst>
            </p:cNvPr>
            <p:cNvSpPr>
              <a:spLocks/>
            </p:cNvSpPr>
            <p:nvPr/>
          </p:nvSpPr>
          <p:spPr bwMode="auto">
            <a:xfrm>
              <a:off x="4916488" y="5173663"/>
              <a:ext cx="92075" cy="207963"/>
            </a:xfrm>
            <a:custGeom>
              <a:avLst/>
              <a:gdLst>
                <a:gd name="T0" fmla="*/ 4 w 42"/>
                <a:gd name="T1" fmla="*/ 94 h 94"/>
                <a:gd name="T2" fmla="*/ 3 w 42"/>
                <a:gd name="T3" fmla="*/ 94 h 94"/>
                <a:gd name="T4" fmla="*/ 1 w 42"/>
                <a:gd name="T5" fmla="*/ 90 h 94"/>
                <a:gd name="T6" fmla="*/ 35 w 42"/>
                <a:gd name="T7" fmla="*/ 2 h 94"/>
                <a:gd name="T8" fmla="*/ 39 w 42"/>
                <a:gd name="T9" fmla="*/ 1 h 94"/>
                <a:gd name="T10" fmla="*/ 41 w 42"/>
                <a:gd name="T11" fmla="*/ 5 h 94"/>
                <a:gd name="T12" fmla="*/ 8 w 42"/>
                <a:gd name="T13" fmla="*/ 92 h 94"/>
                <a:gd name="T14" fmla="*/ 4 w 42"/>
                <a:gd name="T15" fmla="*/ 94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94">
                  <a:moveTo>
                    <a:pt x="4" y="94"/>
                  </a:moveTo>
                  <a:cubicBezTo>
                    <a:pt x="4" y="94"/>
                    <a:pt x="3" y="94"/>
                    <a:pt x="3" y="94"/>
                  </a:cubicBezTo>
                  <a:cubicBezTo>
                    <a:pt x="1" y="93"/>
                    <a:pt x="0" y="91"/>
                    <a:pt x="1" y="90"/>
                  </a:cubicBezTo>
                  <a:cubicBezTo>
                    <a:pt x="35" y="2"/>
                    <a:pt x="35" y="2"/>
                    <a:pt x="35" y="2"/>
                  </a:cubicBezTo>
                  <a:cubicBezTo>
                    <a:pt x="36" y="1"/>
                    <a:pt x="38" y="0"/>
                    <a:pt x="39" y="1"/>
                  </a:cubicBezTo>
                  <a:cubicBezTo>
                    <a:pt x="41" y="1"/>
                    <a:pt x="42" y="3"/>
                    <a:pt x="41" y="5"/>
                  </a:cubicBezTo>
                  <a:cubicBezTo>
                    <a:pt x="8" y="92"/>
                    <a:pt x="8" y="92"/>
                    <a:pt x="8" y="92"/>
                  </a:cubicBezTo>
                  <a:cubicBezTo>
                    <a:pt x="7" y="93"/>
                    <a:pt x="6" y="94"/>
                    <a:pt x="4" y="94"/>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58">
              <a:extLst>
                <a:ext uri="{FF2B5EF4-FFF2-40B4-BE49-F238E27FC236}">
                  <a16:creationId xmlns="" xmlns:a16="http://schemas.microsoft.com/office/drawing/2014/main" id="{B23B9203-5B27-8117-58AD-F5705D21FE41}"/>
                </a:ext>
              </a:extLst>
            </p:cNvPr>
            <p:cNvSpPr>
              <a:spLocks/>
            </p:cNvSpPr>
            <p:nvPr/>
          </p:nvSpPr>
          <p:spPr bwMode="auto">
            <a:xfrm>
              <a:off x="4773613" y="5173663"/>
              <a:ext cx="92075" cy="207963"/>
            </a:xfrm>
            <a:custGeom>
              <a:avLst/>
              <a:gdLst>
                <a:gd name="T0" fmla="*/ 37 w 41"/>
                <a:gd name="T1" fmla="*/ 94 h 94"/>
                <a:gd name="T2" fmla="*/ 34 w 41"/>
                <a:gd name="T3" fmla="*/ 92 h 94"/>
                <a:gd name="T4" fmla="*/ 0 w 41"/>
                <a:gd name="T5" fmla="*/ 5 h 94"/>
                <a:gd name="T6" fmla="*/ 2 w 41"/>
                <a:gd name="T7" fmla="*/ 1 h 94"/>
                <a:gd name="T8" fmla="*/ 7 w 41"/>
                <a:gd name="T9" fmla="*/ 2 h 94"/>
                <a:gd name="T10" fmla="*/ 40 w 41"/>
                <a:gd name="T11" fmla="*/ 90 h 94"/>
                <a:gd name="T12" fmla="*/ 38 w 41"/>
                <a:gd name="T13" fmla="*/ 94 h 94"/>
                <a:gd name="T14" fmla="*/ 37 w 41"/>
                <a:gd name="T15" fmla="*/ 94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94">
                  <a:moveTo>
                    <a:pt x="37" y="94"/>
                  </a:moveTo>
                  <a:cubicBezTo>
                    <a:pt x="36" y="94"/>
                    <a:pt x="35" y="93"/>
                    <a:pt x="34" y="92"/>
                  </a:cubicBezTo>
                  <a:cubicBezTo>
                    <a:pt x="0" y="5"/>
                    <a:pt x="0" y="5"/>
                    <a:pt x="0" y="5"/>
                  </a:cubicBezTo>
                  <a:cubicBezTo>
                    <a:pt x="0" y="3"/>
                    <a:pt x="1" y="1"/>
                    <a:pt x="2" y="1"/>
                  </a:cubicBezTo>
                  <a:cubicBezTo>
                    <a:pt x="4" y="0"/>
                    <a:pt x="6" y="1"/>
                    <a:pt x="7" y="2"/>
                  </a:cubicBezTo>
                  <a:cubicBezTo>
                    <a:pt x="40" y="90"/>
                    <a:pt x="40" y="90"/>
                    <a:pt x="40" y="90"/>
                  </a:cubicBezTo>
                  <a:cubicBezTo>
                    <a:pt x="41" y="91"/>
                    <a:pt x="40" y="93"/>
                    <a:pt x="38" y="94"/>
                  </a:cubicBezTo>
                  <a:cubicBezTo>
                    <a:pt x="38" y="94"/>
                    <a:pt x="38" y="94"/>
                    <a:pt x="37" y="94"/>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59">
              <a:extLst>
                <a:ext uri="{FF2B5EF4-FFF2-40B4-BE49-F238E27FC236}">
                  <a16:creationId xmlns="" xmlns:a16="http://schemas.microsoft.com/office/drawing/2014/main" id="{21F0289C-1464-5B54-4958-B636FD04A9C1}"/>
                </a:ext>
              </a:extLst>
            </p:cNvPr>
            <p:cNvSpPr>
              <a:spLocks/>
            </p:cNvSpPr>
            <p:nvPr/>
          </p:nvSpPr>
          <p:spPr bwMode="auto">
            <a:xfrm>
              <a:off x="4806951" y="5157788"/>
              <a:ext cx="168275" cy="34925"/>
            </a:xfrm>
            <a:custGeom>
              <a:avLst/>
              <a:gdLst>
                <a:gd name="T0" fmla="*/ 12 w 76"/>
                <a:gd name="T1" fmla="*/ 15 h 16"/>
                <a:gd name="T2" fmla="*/ 10 w 76"/>
                <a:gd name="T3" fmla="*/ 14 h 16"/>
                <a:gd name="T4" fmla="*/ 1 w 76"/>
                <a:gd name="T5" fmla="*/ 6 h 16"/>
                <a:gd name="T6" fmla="*/ 1 w 76"/>
                <a:gd name="T7" fmla="*/ 1 h 16"/>
                <a:gd name="T8" fmla="*/ 6 w 76"/>
                <a:gd name="T9" fmla="*/ 1 h 16"/>
                <a:gd name="T10" fmla="*/ 12 w 76"/>
                <a:gd name="T11" fmla="*/ 7 h 16"/>
                <a:gd name="T12" fmla="*/ 18 w 76"/>
                <a:gd name="T13" fmla="*/ 1 h 16"/>
                <a:gd name="T14" fmla="*/ 23 w 76"/>
                <a:gd name="T15" fmla="*/ 1 h 16"/>
                <a:gd name="T16" fmla="*/ 29 w 76"/>
                <a:gd name="T17" fmla="*/ 7 h 16"/>
                <a:gd name="T18" fmla="*/ 35 w 76"/>
                <a:gd name="T19" fmla="*/ 1 h 16"/>
                <a:gd name="T20" fmla="*/ 40 w 76"/>
                <a:gd name="T21" fmla="*/ 1 h 16"/>
                <a:gd name="T22" fmla="*/ 46 w 76"/>
                <a:gd name="T23" fmla="*/ 7 h 16"/>
                <a:gd name="T24" fmla="*/ 52 w 76"/>
                <a:gd name="T25" fmla="*/ 1 h 16"/>
                <a:gd name="T26" fmla="*/ 57 w 76"/>
                <a:gd name="T27" fmla="*/ 1 h 16"/>
                <a:gd name="T28" fmla="*/ 63 w 76"/>
                <a:gd name="T29" fmla="*/ 7 h 16"/>
                <a:gd name="T30" fmla="*/ 69 w 76"/>
                <a:gd name="T31" fmla="*/ 1 h 16"/>
                <a:gd name="T32" fmla="*/ 74 w 76"/>
                <a:gd name="T33" fmla="*/ 1 h 16"/>
                <a:gd name="T34" fmla="*/ 74 w 76"/>
                <a:gd name="T35" fmla="*/ 6 h 16"/>
                <a:gd name="T36" fmla="*/ 66 w 76"/>
                <a:gd name="T37" fmla="*/ 14 h 16"/>
                <a:gd name="T38" fmla="*/ 61 w 76"/>
                <a:gd name="T39" fmla="*/ 14 h 16"/>
                <a:gd name="T40" fmla="*/ 55 w 76"/>
                <a:gd name="T41" fmla="*/ 8 h 16"/>
                <a:gd name="T42" fmla="*/ 49 w 76"/>
                <a:gd name="T43" fmla="*/ 14 h 16"/>
                <a:gd name="T44" fmla="*/ 44 w 76"/>
                <a:gd name="T45" fmla="*/ 14 h 16"/>
                <a:gd name="T46" fmla="*/ 38 w 76"/>
                <a:gd name="T47" fmla="*/ 8 h 16"/>
                <a:gd name="T48" fmla="*/ 32 w 76"/>
                <a:gd name="T49" fmla="*/ 14 h 16"/>
                <a:gd name="T50" fmla="*/ 27 w 76"/>
                <a:gd name="T51" fmla="*/ 14 h 16"/>
                <a:gd name="T52" fmla="*/ 21 w 76"/>
                <a:gd name="T53" fmla="*/ 8 h 16"/>
                <a:gd name="T54" fmla="*/ 15 w 76"/>
                <a:gd name="T55" fmla="*/ 14 h 16"/>
                <a:gd name="T56" fmla="*/ 12 w 76"/>
                <a:gd name="T5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16">
                  <a:moveTo>
                    <a:pt x="12" y="15"/>
                  </a:moveTo>
                  <a:cubicBezTo>
                    <a:pt x="11" y="15"/>
                    <a:pt x="10" y="15"/>
                    <a:pt x="10" y="14"/>
                  </a:cubicBezTo>
                  <a:cubicBezTo>
                    <a:pt x="1" y="6"/>
                    <a:pt x="1" y="6"/>
                    <a:pt x="1" y="6"/>
                  </a:cubicBezTo>
                  <a:cubicBezTo>
                    <a:pt x="0" y="5"/>
                    <a:pt x="0" y="2"/>
                    <a:pt x="1" y="1"/>
                  </a:cubicBezTo>
                  <a:cubicBezTo>
                    <a:pt x="3" y="0"/>
                    <a:pt x="5" y="0"/>
                    <a:pt x="6" y="1"/>
                  </a:cubicBezTo>
                  <a:cubicBezTo>
                    <a:pt x="12" y="7"/>
                    <a:pt x="12" y="7"/>
                    <a:pt x="12" y="7"/>
                  </a:cubicBezTo>
                  <a:cubicBezTo>
                    <a:pt x="18" y="1"/>
                    <a:pt x="18" y="1"/>
                    <a:pt x="18" y="1"/>
                  </a:cubicBezTo>
                  <a:cubicBezTo>
                    <a:pt x="20" y="0"/>
                    <a:pt x="22" y="0"/>
                    <a:pt x="23" y="1"/>
                  </a:cubicBezTo>
                  <a:cubicBezTo>
                    <a:pt x="29" y="7"/>
                    <a:pt x="29" y="7"/>
                    <a:pt x="29" y="7"/>
                  </a:cubicBezTo>
                  <a:cubicBezTo>
                    <a:pt x="35" y="1"/>
                    <a:pt x="35" y="1"/>
                    <a:pt x="35" y="1"/>
                  </a:cubicBezTo>
                  <a:cubicBezTo>
                    <a:pt x="37" y="0"/>
                    <a:pt x="39" y="0"/>
                    <a:pt x="40" y="1"/>
                  </a:cubicBezTo>
                  <a:cubicBezTo>
                    <a:pt x="46" y="7"/>
                    <a:pt x="46" y="7"/>
                    <a:pt x="46" y="7"/>
                  </a:cubicBezTo>
                  <a:cubicBezTo>
                    <a:pt x="52" y="1"/>
                    <a:pt x="52" y="1"/>
                    <a:pt x="52" y="1"/>
                  </a:cubicBezTo>
                  <a:cubicBezTo>
                    <a:pt x="54" y="0"/>
                    <a:pt x="56" y="0"/>
                    <a:pt x="57" y="1"/>
                  </a:cubicBezTo>
                  <a:cubicBezTo>
                    <a:pt x="63" y="7"/>
                    <a:pt x="63" y="7"/>
                    <a:pt x="63" y="7"/>
                  </a:cubicBezTo>
                  <a:cubicBezTo>
                    <a:pt x="69" y="1"/>
                    <a:pt x="69" y="1"/>
                    <a:pt x="69" y="1"/>
                  </a:cubicBezTo>
                  <a:cubicBezTo>
                    <a:pt x="71" y="0"/>
                    <a:pt x="73" y="0"/>
                    <a:pt x="74" y="1"/>
                  </a:cubicBezTo>
                  <a:cubicBezTo>
                    <a:pt x="76" y="2"/>
                    <a:pt x="76" y="5"/>
                    <a:pt x="74" y="6"/>
                  </a:cubicBezTo>
                  <a:cubicBezTo>
                    <a:pt x="66" y="14"/>
                    <a:pt x="66" y="14"/>
                    <a:pt x="66" y="14"/>
                  </a:cubicBezTo>
                  <a:cubicBezTo>
                    <a:pt x="64" y="16"/>
                    <a:pt x="62" y="16"/>
                    <a:pt x="61" y="14"/>
                  </a:cubicBezTo>
                  <a:cubicBezTo>
                    <a:pt x="55" y="8"/>
                    <a:pt x="55" y="8"/>
                    <a:pt x="55" y="8"/>
                  </a:cubicBezTo>
                  <a:cubicBezTo>
                    <a:pt x="49" y="14"/>
                    <a:pt x="49" y="14"/>
                    <a:pt x="49" y="14"/>
                  </a:cubicBezTo>
                  <a:cubicBezTo>
                    <a:pt x="47" y="16"/>
                    <a:pt x="45" y="16"/>
                    <a:pt x="44" y="14"/>
                  </a:cubicBezTo>
                  <a:cubicBezTo>
                    <a:pt x="38" y="8"/>
                    <a:pt x="38" y="8"/>
                    <a:pt x="38" y="8"/>
                  </a:cubicBezTo>
                  <a:cubicBezTo>
                    <a:pt x="32" y="14"/>
                    <a:pt x="32" y="14"/>
                    <a:pt x="32" y="14"/>
                  </a:cubicBezTo>
                  <a:cubicBezTo>
                    <a:pt x="30" y="16"/>
                    <a:pt x="28" y="16"/>
                    <a:pt x="27" y="14"/>
                  </a:cubicBezTo>
                  <a:cubicBezTo>
                    <a:pt x="21" y="8"/>
                    <a:pt x="21" y="8"/>
                    <a:pt x="21" y="8"/>
                  </a:cubicBezTo>
                  <a:cubicBezTo>
                    <a:pt x="15" y="14"/>
                    <a:pt x="15" y="14"/>
                    <a:pt x="15" y="14"/>
                  </a:cubicBezTo>
                  <a:cubicBezTo>
                    <a:pt x="14" y="15"/>
                    <a:pt x="13" y="15"/>
                    <a:pt x="12" y="15"/>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Line 60">
              <a:extLst>
                <a:ext uri="{FF2B5EF4-FFF2-40B4-BE49-F238E27FC236}">
                  <a16:creationId xmlns="" xmlns:a16="http://schemas.microsoft.com/office/drawing/2014/main" id="{73A76DCA-387E-5C54-516E-7E520045DE00}"/>
                </a:ext>
              </a:extLst>
            </p:cNvPr>
            <p:cNvSpPr>
              <a:spLocks noChangeShapeType="1"/>
            </p:cNvSpPr>
            <p:nvPr/>
          </p:nvSpPr>
          <p:spPr bwMode="auto">
            <a:xfrm>
              <a:off x="6108701" y="3473450"/>
              <a:ext cx="0" cy="3384550"/>
            </a:xfrm>
            <a:prstGeom prst="line">
              <a:avLst/>
            </a:prstGeom>
            <a:noFill/>
            <a:ln w="106363"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61">
              <a:extLst>
                <a:ext uri="{FF2B5EF4-FFF2-40B4-BE49-F238E27FC236}">
                  <a16:creationId xmlns="" xmlns:a16="http://schemas.microsoft.com/office/drawing/2014/main" id="{413F9550-DA2A-04B2-39CF-A84957F38518}"/>
                </a:ext>
              </a:extLst>
            </p:cNvPr>
            <p:cNvSpPr>
              <a:spLocks/>
            </p:cNvSpPr>
            <p:nvPr/>
          </p:nvSpPr>
          <p:spPr bwMode="auto">
            <a:xfrm>
              <a:off x="5851526" y="3351213"/>
              <a:ext cx="511175" cy="68263"/>
            </a:xfrm>
            <a:custGeom>
              <a:avLst/>
              <a:gdLst>
                <a:gd name="T0" fmla="*/ 216 w 231"/>
                <a:gd name="T1" fmla="*/ 31 h 31"/>
                <a:gd name="T2" fmla="*/ 15 w 231"/>
                <a:gd name="T3" fmla="*/ 31 h 31"/>
                <a:gd name="T4" fmla="*/ 0 w 231"/>
                <a:gd name="T5" fmla="*/ 16 h 31"/>
                <a:gd name="T6" fmla="*/ 0 w 231"/>
                <a:gd name="T7" fmla="*/ 16 h 31"/>
                <a:gd name="T8" fmla="*/ 15 w 231"/>
                <a:gd name="T9" fmla="*/ 0 h 31"/>
                <a:gd name="T10" fmla="*/ 216 w 231"/>
                <a:gd name="T11" fmla="*/ 0 h 31"/>
                <a:gd name="T12" fmla="*/ 231 w 231"/>
                <a:gd name="T13" fmla="*/ 16 h 31"/>
                <a:gd name="T14" fmla="*/ 231 w 231"/>
                <a:gd name="T15" fmla="*/ 16 h 31"/>
                <a:gd name="T16" fmla="*/ 216 w 231"/>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31">
                  <a:moveTo>
                    <a:pt x="216" y="31"/>
                  </a:moveTo>
                  <a:cubicBezTo>
                    <a:pt x="15" y="31"/>
                    <a:pt x="15" y="31"/>
                    <a:pt x="15" y="31"/>
                  </a:cubicBezTo>
                  <a:cubicBezTo>
                    <a:pt x="7" y="31"/>
                    <a:pt x="0" y="24"/>
                    <a:pt x="0" y="16"/>
                  </a:cubicBezTo>
                  <a:cubicBezTo>
                    <a:pt x="0" y="16"/>
                    <a:pt x="0" y="16"/>
                    <a:pt x="0" y="16"/>
                  </a:cubicBezTo>
                  <a:cubicBezTo>
                    <a:pt x="0" y="7"/>
                    <a:pt x="7" y="0"/>
                    <a:pt x="15" y="0"/>
                  </a:cubicBezTo>
                  <a:cubicBezTo>
                    <a:pt x="216" y="0"/>
                    <a:pt x="216" y="0"/>
                    <a:pt x="216" y="0"/>
                  </a:cubicBezTo>
                  <a:cubicBezTo>
                    <a:pt x="224" y="0"/>
                    <a:pt x="231" y="7"/>
                    <a:pt x="231" y="16"/>
                  </a:cubicBezTo>
                  <a:cubicBezTo>
                    <a:pt x="231" y="16"/>
                    <a:pt x="231" y="16"/>
                    <a:pt x="231" y="16"/>
                  </a:cubicBezTo>
                  <a:cubicBezTo>
                    <a:pt x="231" y="24"/>
                    <a:pt x="224" y="31"/>
                    <a:pt x="216" y="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2">
              <a:extLst>
                <a:ext uri="{FF2B5EF4-FFF2-40B4-BE49-F238E27FC236}">
                  <a16:creationId xmlns="" xmlns:a16="http://schemas.microsoft.com/office/drawing/2014/main" id="{645F2177-4389-2F1F-C28D-25169C1E0AFB}"/>
                </a:ext>
              </a:extLst>
            </p:cNvPr>
            <p:cNvSpPr>
              <a:spLocks/>
            </p:cNvSpPr>
            <p:nvPr/>
          </p:nvSpPr>
          <p:spPr bwMode="auto">
            <a:xfrm>
              <a:off x="5937251" y="3446463"/>
              <a:ext cx="339725" cy="68263"/>
            </a:xfrm>
            <a:custGeom>
              <a:avLst/>
              <a:gdLst>
                <a:gd name="T0" fmla="*/ 141 w 153"/>
                <a:gd name="T1" fmla="*/ 31 h 31"/>
                <a:gd name="T2" fmla="*/ 12 w 153"/>
                <a:gd name="T3" fmla="*/ 31 h 31"/>
                <a:gd name="T4" fmla="*/ 0 w 153"/>
                <a:gd name="T5" fmla="*/ 18 h 31"/>
                <a:gd name="T6" fmla="*/ 0 w 153"/>
                <a:gd name="T7" fmla="*/ 13 h 31"/>
                <a:gd name="T8" fmla="*/ 12 w 153"/>
                <a:gd name="T9" fmla="*/ 0 h 31"/>
                <a:gd name="T10" fmla="*/ 141 w 153"/>
                <a:gd name="T11" fmla="*/ 0 h 31"/>
                <a:gd name="T12" fmla="*/ 153 w 153"/>
                <a:gd name="T13" fmla="*/ 13 h 31"/>
                <a:gd name="T14" fmla="*/ 153 w 153"/>
                <a:gd name="T15" fmla="*/ 18 h 31"/>
                <a:gd name="T16" fmla="*/ 141 w 153"/>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31">
                  <a:moveTo>
                    <a:pt x="141" y="31"/>
                  </a:moveTo>
                  <a:cubicBezTo>
                    <a:pt x="12" y="31"/>
                    <a:pt x="12" y="31"/>
                    <a:pt x="12" y="31"/>
                  </a:cubicBezTo>
                  <a:cubicBezTo>
                    <a:pt x="5" y="31"/>
                    <a:pt x="0" y="25"/>
                    <a:pt x="0" y="18"/>
                  </a:cubicBezTo>
                  <a:cubicBezTo>
                    <a:pt x="0" y="13"/>
                    <a:pt x="0" y="13"/>
                    <a:pt x="0" y="13"/>
                  </a:cubicBezTo>
                  <a:cubicBezTo>
                    <a:pt x="0" y="6"/>
                    <a:pt x="5" y="0"/>
                    <a:pt x="12" y="0"/>
                  </a:cubicBezTo>
                  <a:cubicBezTo>
                    <a:pt x="141" y="0"/>
                    <a:pt x="141" y="0"/>
                    <a:pt x="141" y="0"/>
                  </a:cubicBezTo>
                  <a:cubicBezTo>
                    <a:pt x="148" y="0"/>
                    <a:pt x="153" y="6"/>
                    <a:pt x="153" y="13"/>
                  </a:cubicBezTo>
                  <a:cubicBezTo>
                    <a:pt x="153" y="18"/>
                    <a:pt x="153" y="18"/>
                    <a:pt x="153" y="18"/>
                  </a:cubicBezTo>
                  <a:cubicBezTo>
                    <a:pt x="153" y="25"/>
                    <a:pt x="148" y="31"/>
                    <a:pt x="141" y="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3">
              <a:extLst>
                <a:ext uri="{FF2B5EF4-FFF2-40B4-BE49-F238E27FC236}">
                  <a16:creationId xmlns="" xmlns:a16="http://schemas.microsoft.com/office/drawing/2014/main" id="{24E4FF7B-6D61-6AE8-08FA-6737472FDFCE}"/>
                </a:ext>
              </a:extLst>
            </p:cNvPr>
            <p:cNvSpPr>
              <a:spLocks/>
            </p:cNvSpPr>
            <p:nvPr/>
          </p:nvSpPr>
          <p:spPr bwMode="auto">
            <a:xfrm>
              <a:off x="5851526" y="3259138"/>
              <a:ext cx="511175" cy="66675"/>
            </a:xfrm>
            <a:custGeom>
              <a:avLst/>
              <a:gdLst>
                <a:gd name="T0" fmla="*/ 216 w 231"/>
                <a:gd name="T1" fmla="*/ 30 h 30"/>
                <a:gd name="T2" fmla="*/ 15 w 231"/>
                <a:gd name="T3" fmla="*/ 30 h 30"/>
                <a:gd name="T4" fmla="*/ 0 w 231"/>
                <a:gd name="T5" fmla="*/ 15 h 30"/>
                <a:gd name="T6" fmla="*/ 0 w 231"/>
                <a:gd name="T7" fmla="*/ 15 h 30"/>
                <a:gd name="T8" fmla="*/ 15 w 231"/>
                <a:gd name="T9" fmla="*/ 0 h 30"/>
                <a:gd name="T10" fmla="*/ 216 w 231"/>
                <a:gd name="T11" fmla="*/ 0 h 30"/>
                <a:gd name="T12" fmla="*/ 231 w 231"/>
                <a:gd name="T13" fmla="*/ 15 h 30"/>
                <a:gd name="T14" fmla="*/ 231 w 231"/>
                <a:gd name="T15" fmla="*/ 15 h 30"/>
                <a:gd name="T16" fmla="*/ 216 w 231"/>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30">
                  <a:moveTo>
                    <a:pt x="216" y="30"/>
                  </a:moveTo>
                  <a:cubicBezTo>
                    <a:pt x="15" y="30"/>
                    <a:pt x="15" y="30"/>
                    <a:pt x="15" y="30"/>
                  </a:cubicBezTo>
                  <a:cubicBezTo>
                    <a:pt x="7" y="30"/>
                    <a:pt x="0" y="23"/>
                    <a:pt x="0" y="15"/>
                  </a:cubicBezTo>
                  <a:cubicBezTo>
                    <a:pt x="0" y="15"/>
                    <a:pt x="0" y="15"/>
                    <a:pt x="0" y="15"/>
                  </a:cubicBezTo>
                  <a:cubicBezTo>
                    <a:pt x="0" y="7"/>
                    <a:pt x="7" y="0"/>
                    <a:pt x="15" y="0"/>
                  </a:cubicBezTo>
                  <a:cubicBezTo>
                    <a:pt x="216" y="0"/>
                    <a:pt x="216" y="0"/>
                    <a:pt x="216" y="0"/>
                  </a:cubicBezTo>
                  <a:cubicBezTo>
                    <a:pt x="224" y="0"/>
                    <a:pt x="231" y="7"/>
                    <a:pt x="231" y="15"/>
                  </a:cubicBezTo>
                  <a:cubicBezTo>
                    <a:pt x="231" y="15"/>
                    <a:pt x="231" y="15"/>
                    <a:pt x="231" y="15"/>
                  </a:cubicBezTo>
                  <a:cubicBezTo>
                    <a:pt x="231" y="23"/>
                    <a:pt x="224" y="30"/>
                    <a:pt x="216" y="3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4">
              <a:extLst>
                <a:ext uri="{FF2B5EF4-FFF2-40B4-BE49-F238E27FC236}">
                  <a16:creationId xmlns="" xmlns:a16="http://schemas.microsoft.com/office/drawing/2014/main" id="{0104762C-42D7-1DFE-6656-FA319C2B4DA7}"/>
                </a:ext>
              </a:extLst>
            </p:cNvPr>
            <p:cNvSpPr>
              <a:spLocks noEditPoints="1"/>
            </p:cNvSpPr>
            <p:nvPr/>
          </p:nvSpPr>
          <p:spPr bwMode="auto">
            <a:xfrm>
              <a:off x="5514976" y="1682750"/>
              <a:ext cx="1184275" cy="1549400"/>
            </a:xfrm>
            <a:custGeom>
              <a:avLst/>
              <a:gdLst>
                <a:gd name="T0" fmla="*/ 382 w 535"/>
                <a:gd name="T1" fmla="*/ 669 h 700"/>
                <a:gd name="T2" fmla="*/ 379 w 535"/>
                <a:gd name="T3" fmla="*/ 669 h 700"/>
                <a:gd name="T4" fmla="*/ 535 w 535"/>
                <a:gd name="T5" fmla="*/ 248 h 700"/>
                <a:gd name="T6" fmla="*/ 268 w 535"/>
                <a:gd name="T7" fmla="*/ 0 h 700"/>
                <a:gd name="T8" fmla="*/ 0 w 535"/>
                <a:gd name="T9" fmla="*/ 248 h 700"/>
                <a:gd name="T10" fmla="*/ 156 w 535"/>
                <a:gd name="T11" fmla="*/ 669 h 700"/>
                <a:gd name="T12" fmla="*/ 154 w 535"/>
                <a:gd name="T13" fmla="*/ 669 h 700"/>
                <a:gd name="T14" fmla="*/ 136 w 535"/>
                <a:gd name="T15" fmla="*/ 684 h 700"/>
                <a:gd name="T16" fmla="*/ 154 w 535"/>
                <a:gd name="T17" fmla="*/ 700 h 700"/>
                <a:gd name="T18" fmla="*/ 382 w 535"/>
                <a:gd name="T19" fmla="*/ 700 h 700"/>
                <a:gd name="T20" fmla="*/ 399 w 535"/>
                <a:gd name="T21" fmla="*/ 684 h 700"/>
                <a:gd name="T22" fmla="*/ 382 w 535"/>
                <a:gd name="T23" fmla="*/ 669 h 700"/>
                <a:gd name="T24" fmla="*/ 254 w 535"/>
                <a:gd name="T25" fmla="*/ 656 h 700"/>
                <a:gd name="T26" fmla="*/ 245 w 535"/>
                <a:gd name="T27" fmla="*/ 665 h 700"/>
                <a:gd name="T28" fmla="*/ 235 w 535"/>
                <a:gd name="T29" fmla="*/ 656 h 700"/>
                <a:gd name="T30" fmla="*/ 235 w 535"/>
                <a:gd name="T31" fmla="*/ 556 h 700"/>
                <a:gd name="T32" fmla="*/ 180 w 535"/>
                <a:gd name="T33" fmla="*/ 467 h 700"/>
                <a:gd name="T34" fmla="*/ 183 w 535"/>
                <a:gd name="T35" fmla="*/ 454 h 700"/>
                <a:gd name="T36" fmla="*/ 196 w 535"/>
                <a:gd name="T37" fmla="*/ 457 h 700"/>
                <a:gd name="T38" fmla="*/ 252 w 535"/>
                <a:gd name="T39" fmla="*/ 548 h 700"/>
                <a:gd name="T40" fmla="*/ 254 w 535"/>
                <a:gd name="T41" fmla="*/ 553 h 700"/>
                <a:gd name="T42" fmla="*/ 254 w 535"/>
                <a:gd name="T43" fmla="*/ 656 h 700"/>
                <a:gd name="T44" fmla="*/ 355 w 535"/>
                <a:gd name="T45" fmla="*/ 467 h 700"/>
                <a:gd name="T46" fmla="*/ 300 w 535"/>
                <a:gd name="T47" fmla="*/ 556 h 700"/>
                <a:gd name="T48" fmla="*/ 300 w 535"/>
                <a:gd name="T49" fmla="*/ 656 h 700"/>
                <a:gd name="T50" fmla="*/ 291 w 535"/>
                <a:gd name="T51" fmla="*/ 665 h 700"/>
                <a:gd name="T52" fmla="*/ 281 w 535"/>
                <a:gd name="T53" fmla="*/ 656 h 700"/>
                <a:gd name="T54" fmla="*/ 281 w 535"/>
                <a:gd name="T55" fmla="*/ 553 h 700"/>
                <a:gd name="T56" fmla="*/ 283 w 535"/>
                <a:gd name="T57" fmla="*/ 548 h 700"/>
                <a:gd name="T58" fmla="*/ 340 w 535"/>
                <a:gd name="T59" fmla="*/ 457 h 700"/>
                <a:gd name="T60" fmla="*/ 353 w 535"/>
                <a:gd name="T61" fmla="*/ 454 h 700"/>
                <a:gd name="T62" fmla="*/ 355 w 535"/>
                <a:gd name="T63" fmla="*/ 467 h 700"/>
                <a:gd name="T64" fmla="*/ 348 w 535"/>
                <a:gd name="T65" fmla="*/ 426 h 700"/>
                <a:gd name="T66" fmla="*/ 188 w 535"/>
                <a:gd name="T67" fmla="*/ 426 h 700"/>
                <a:gd name="T68" fmla="*/ 178 w 535"/>
                <a:gd name="T69" fmla="*/ 417 h 700"/>
                <a:gd name="T70" fmla="*/ 188 w 535"/>
                <a:gd name="T71" fmla="*/ 407 h 700"/>
                <a:gd name="T72" fmla="*/ 348 w 535"/>
                <a:gd name="T73" fmla="*/ 407 h 700"/>
                <a:gd name="T74" fmla="*/ 357 w 535"/>
                <a:gd name="T75" fmla="*/ 417 h 700"/>
                <a:gd name="T76" fmla="*/ 348 w 535"/>
                <a:gd name="T77" fmla="*/ 426 h 700"/>
                <a:gd name="T78" fmla="*/ 348 w 535"/>
                <a:gd name="T79" fmla="*/ 385 h 700"/>
                <a:gd name="T80" fmla="*/ 188 w 535"/>
                <a:gd name="T81" fmla="*/ 385 h 700"/>
                <a:gd name="T82" fmla="*/ 178 w 535"/>
                <a:gd name="T83" fmla="*/ 375 h 700"/>
                <a:gd name="T84" fmla="*/ 188 w 535"/>
                <a:gd name="T85" fmla="*/ 366 h 700"/>
                <a:gd name="T86" fmla="*/ 348 w 535"/>
                <a:gd name="T87" fmla="*/ 366 h 700"/>
                <a:gd name="T88" fmla="*/ 357 w 535"/>
                <a:gd name="T89" fmla="*/ 375 h 700"/>
                <a:gd name="T90" fmla="*/ 348 w 535"/>
                <a:gd name="T91" fmla="*/ 385 h 700"/>
                <a:gd name="T92" fmla="*/ 348 w 535"/>
                <a:gd name="T93" fmla="*/ 344 h 700"/>
                <a:gd name="T94" fmla="*/ 188 w 535"/>
                <a:gd name="T95" fmla="*/ 344 h 700"/>
                <a:gd name="T96" fmla="*/ 178 w 535"/>
                <a:gd name="T97" fmla="*/ 334 h 700"/>
                <a:gd name="T98" fmla="*/ 188 w 535"/>
                <a:gd name="T99" fmla="*/ 325 h 700"/>
                <a:gd name="T100" fmla="*/ 348 w 535"/>
                <a:gd name="T101" fmla="*/ 325 h 700"/>
                <a:gd name="T102" fmla="*/ 357 w 535"/>
                <a:gd name="T103" fmla="*/ 334 h 700"/>
                <a:gd name="T104" fmla="*/ 348 w 535"/>
                <a:gd name="T105" fmla="*/ 344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5" h="700">
                  <a:moveTo>
                    <a:pt x="382" y="669"/>
                  </a:moveTo>
                  <a:cubicBezTo>
                    <a:pt x="379" y="669"/>
                    <a:pt x="379" y="669"/>
                    <a:pt x="379" y="669"/>
                  </a:cubicBezTo>
                  <a:cubicBezTo>
                    <a:pt x="379" y="506"/>
                    <a:pt x="535" y="405"/>
                    <a:pt x="535" y="248"/>
                  </a:cubicBezTo>
                  <a:cubicBezTo>
                    <a:pt x="535" y="137"/>
                    <a:pt x="426" y="0"/>
                    <a:pt x="268" y="0"/>
                  </a:cubicBezTo>
                  <a:cubicBezTo>
                    <a:pt x="88" y="0"/>
                    <a:pt x="0" y="137"/>
                    <a:pt x="0" y="248"/>
                  </a:cubicBezTo>
                  <a:cubicBezTo>
                    <a:pt x="0" y="405"/>
                    <a:pt x="156" y="506"/>
                    <a:pt x="156" y="669"/>
                  </a:cubicBezTo>
                  <a:cubicBezTo>
                    <a:pt x="154" y="669"/>
                    <a:pt x="154" y="669"/>
                    <a:pt x="154" y="669"/>
                  </a:cubicBezTo>
                  <a:cubicBezTo>
                    <a:pt x="144" y="669"/>
                    <a:pt x="136" y="676"/>
                    <a:pt x="136" y="684"/>
                  </a:cubicBezTo>
                  <a:cubicBezTo>
                    <a:pt x="136" y="693"/>
                    <a:pt x="144" y="700"/>
                    <a:pt x="154" y="700"/>
                  </a:cubicBezTo>
                  <a:cubicBezTo>
                    <a:pt x="382" y="700"/>
                    <a:pt x="382" y="700"/>
                    <a:pt x="382" y="700"/>
                  </a:cubicBezTo>
                  <a:cubicBezTo>
                    <a:pt x="391" y="700"/>
                    <a:pt x="399" y="693"/>
                    <a:pt x="399" y="684"/>
                  </a:cubicBezTo>
                  <a:cubicBezTo>
                    <a:pt x="399" y="676"/>
                    <a:pt x="391" y="669"/>
                    <a:pt x="382" y="669"/>
                  </a:cubicBezTo>
                  <a:close/>
                  <a:moveTo>
                    <a:pt x="254" y="656"/>
                  </a:moveTo>
                  <a:cubicBezTo>
                    <a:pt x="254" y="661"/>
                    <a:pt x="250" y="665"/>
                    <a:pt x="245" y="665"/>
                  </a:cubicBezTo>
                  <a:cubicBezTo>
                    <a:pt x="239" y="665"/>
                    <a:pt x="235" y="661"/>
                    <a:pt x="235" y="656"/>
                  </a:cubicBezTo>
                  <a:cubicBezTo>
                    <a:pt x="235" y="556"/>
                    <a:pt x="235" y="556"/>
                    <a:pt x="235" y="556"/>
                  </a:cubicBezTo>
                  <a:cubicBezTo>
                    <a:pt x="180" y="467"/>
                    <a:pt x="180" y="467"/>
                    <a:pt x="180" y="467"/>
                  </a:cubicBezTo>
                  <a:cubicBezTo>
                    <a:pt x="177" y="463"/>
                    <a:pt x="178" y="457"/>
                    <a:pt x="183" y="454"/>
                  </a:cubicBezTo>
                  <a:cubicBezTo>
                    <a:pt x="187" y="452"/>
                    <a:pt x="193" y="453"/>
                    <a:pt x="196" y="457"/>
                  </a:cubicBezTo>
                  <a:cubicBezTo>
                    <a:pt x="252" y="548"/>
                    <a:pt x="252" y="548"/>
                    <a:pt x="252" y="548"/>
                  </a:cubicBezTo>
                  <a:cubicBezTo>
                    <a:pt x="253" y="549"/>
                    <a:pt x="254" y="551"/>
                    <a:pt x="254" y="553"/>
                  </a:cubicBezTo>
                  <a:lnTo>
                    <a:pt x="254" y="656"/>
                  </a:lnTo>
                  <a:close/>
                  <a:moveTo>
                    <a:pt x="355" y="467"/>
                  </a:moveTo>
                  <a:cubicBezTo>
                    <a:pt x="300" y="556"/>
                    <a:pt x="300" y="556"/>
                    <a:pt x="300" y="556"/>
                  </a:cubicBezTo>
                  <a:cubicBezTo>
                    <a:pt x="300" y="656"/>
                    <a:pt x="300" y="656"/>
                    <a:pt x="300" y="656"/>
                  </a:cubicBezTo>
                  <a:cubicBezTo>
                    <a:pt x="300" y="661"/>
                    <a:pt x="296" y="665"/>
                    <a:pt x="291" y="665"/>
                  </a:cubicBezTo>
                  <a:cubicBezTo>
                    <a:pt x="286" y="665"/>
                    <a:pt x="281" y="661"/>
                    <a:pt x="281" y="656"/>
                  </a:cubicBezTo>
                  <a:cubicBezTo>
                    <a:pt x="281" y="553"/>
                    <a:pt x="281" y="553"/>
                    <a:pt x="281" y="553"/>
                  </a:cubicBezTo>
                  <a:cubicBezTo>
                    <a:pt x="281" y="551"/>
                    <a:pt x="282" y="549"/>
                    <a:pt x="283" y="548"/>
                  </a:cubicBezTo>
                  <a:cubicBezTo>
                    <a:pt x="340" y="457"/>
                    <a:pt x="340" y="457"/>
                    <a:pt x="340" y="457"/>
                  </a:cubicBezTo>
                  <a:cubicBezTo>
                    <a:pt x="342" y="453"/>
                    <a:pt x="348" y="452"/>
                    <a:pt x="353" y="454"/>
                  </a:cubicBezTo>
                  <a:cubicBezTo>
                    <a:pt x="357" y="457"/>
                    <a:pt x="358" y="463"/>
                    <a:pt x="355" y="467"/>
                  </a:cubicBezTo>
                  <a:close/>
                  <a:moveTo>
                    <a:pt x="348" y="426"/>
                  </a:moveTo>
                  <a:cubicBezTo>
                    <a:pt x="188" y="426"/>
                    <a:pt x="188" y="426"/>
                    <a:pt x="188" y="426"/>
                  </a:cubicBezTo>
                  <a:cubicBezTo>
                    <a:pt x="183" y="426"/>
                    <a:pt x="178" y="422"/>
                    <a:pt x="178" y="417"/>
                  </a:cubicBezTo>
                  <a:cubicBezTo>
                    <a:pt x="178" y="411"/>
                    <a:pt x="183" y="407"/>
                    <a:pt x="188" y="407"/>
                  </a:cubicBezTo>
                  <a:cubicBezTo>
                    <a:pt x="348" y="407"/>
                    <a:pt x="348" y="407"/>
                    <a:pt x="348" y="407"/>
                  </a:cubicBezTo>
                  <a:cubicBezTo>
                    <a:pt x="353" y="407"/>
                    <a:pt x="357" y="411"/>
                    <a:pt x="357" y="417"/>
                  </a:cubicBezTo>
                  <a:cubicBezTo>
                    <a:pt x="357" y="422"/>
                    <a:pt x="353" y="426"/>
                    <a:pt x="348" y="426"/>
                  </a:cubicBezTo>
                  <a:close/>
                  <a:moveTo>
                    <a:pt x="348" y="385"/>
                  </a:moveTo>
                  <a:cubicBezTo>
                    <a:pt x="188" y="385"/>
                    <a:pt x="188" y="385"/>
                    <a:pt x="188" y="385"/>
                  </a:cubicBezTo>
                  <a:cubicBezTo>
                    <a:pt x="183" y="385"/>
                    <a:pt x="178" y="381"/>
                    <a:pt x="178" y="375"/>
                  </a:cubicBezTo>
                  <a:cubicBezTo>
                    <a:pt x="178" y="370"/>
                    <a:pt x="183" y="366"/>
                    <a:pt x="188" y="366"/>
                  </a:cubicBezTo>
                  <a:cubicBezTo>
                    <a:pt x="348" y="366"/>
                    <a:pt x="348" y="366"/>
                    <a:pt x="348" y="366"/>
                  </a:cubicBezTo>
                  <a:cubicBezTo>
                    <a:pt x="353" y="366"/>
                    <a:pt x="357" y="370"/>
                    <a:pt x="357" y="375"/>
                  </a:cubicBezTo>
                  <a:cubicBezTo>
                    <a:pt x="357" y="381"/>
                    <a:pt x="353" y="385"/>
                    <a:pt x="348" y="385"/>
                  </a:cubicBezTo>
                  <a:close/>
                  <a:moveTo>
                    <a:pt x="348" y="344"/>
                  </a:moveTo>
                  <a:cubicBezTo>
                    <a:pt x="188" y="344"/>
                    <a:pt x="188" y="344"/>
                    <a:pt x="188" y="344"/>
                  </a:cubicBezTo>
                  <a:cubicBezTo>
                    <a:pt x="183" y="344"/>
                    <a:pt x="178" y="339"/>
                    <a:pt x="178" y="334"/>
                  </a:cubicBezTo>
                  <a:cubicBezTo>
                    <a:pt x="178" y="329"/>
                    <a:pt x="183" y="325"/>
                    <a:pt x="188" y="325"/>
                  </a:cubicBezTo>
                  <a:cubicBezTo>
                    <a:pt x="348" y="325"/>
                    <a:pt x="348" y="325"/>
                    <a:pt x="348" y="325"/>
                  </a:cubicBezTo>
                  <a:cubicBezTo>
                    <a:pt x="353" y="325"/>
                    <a:pt x="357" y="329"/>
                    <a:pt x="357" y="334"/>
                  </a:cubicBezTo>
                  <a:cubicBezTo>
                    <a:pt x="357" y="339"/>
                    <a:pt x="353" y="344"/>
                    <a:pt x="348" y="34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5">
              <a:extLst>
                <a:ext uri="{FF2B5EF4-FFF2-40B4-BE49-F238E27FC236}">
                  <a16:creationId xmlns="" xmlns:a16="http://schemas.microsoft.com/office/drawing/2014/main" id="{A4B50D9A-107B-261C-9EA8-206913889667}"/>
                </a:ext>
              </a:extLst>
            </p:cNvPr>
            <p:cNvSpPr>
              <a:spLocks/>
            </p:cNvSpPr>
            <p:nvPr/>
          </p:nvSpPr>
          <p:spPr bwMode="auto">
            <a:xfrm>
              <a:off x="6061076" y="1241425"/>
              <a:ext cx="69850" cy="1023938"/>
            </a:xfrm>
            <a:custGeom>
              <a:avLst/>
              <a:gdLst>
                <a:gd name="T0" fmla="*/ 31 w 31"/>
                <a:gd name="T1" fmla="*/ 17 h 462"/>
                <a:gd name="T2" fmla="*/ 21 w 31"/>
                <a:gd name="T3" fmla="*/ 462 h 462"/>
                <a:gd name="T4" fmla="*/ 0 w 31"/>
                <a:gd name="T5" fmla="*/ 17 h 462"/>
                <a:gd name="T6" fmla="*/ 15 w 31"/>
                <a:gd name="T7" fmla="*/ 1 h 462"/>
                <a:gd name="T8" fmla="*/ 31 w 31"/>
                <a:gd name="T9" fmla="*/ 16 h 462"/>
                <a:gd name="T10" fmla="*/ 31 w 31"/>
                <a:gd name="T11" fmla="*/ 17 h 462"/>
              </a:gdLst>
              <a:ahLst/>
              <a:cxnLst>
                <a:cxn ang="0">
                  <a:pos x="T0" y="T1"/>
                </a:cxn>
                <a:cxn ang="0">
                  <a:pos x="T2" y="T3"/>
                </a:cxn>
                <a:cxn ang="0">
                  <a:pos x="T4" y="T5"/>
                </a:cxn>
                <a:cxn ang="0">
                  <a:pos x="T6" y="T7"/>
                </a:cxn>
                <a:cxn ang="0">
                  <a:pos x="T8" y="T9"/>
                </a:cxn>
                <a:cxn ang="0">
                  <a:pos x="T10" y="T11"/>
                </a:cxn>
              </a:cxnLst>
              <a:rect l="0" t="0" r="r" b="b"/>
              <a:pathLst>
                <a:path w="31" h="462">
                  <a:moveTo>
                    <a:pt x="31" y="17"/>
                  </a:moveTo>
                  <a:cubicBezTo>
                    <a:pt x="21" y="462"/>
                    <a:pt x="21" y="462"/>
                    <a:pt x="21" y="462"/>
                  </a:cubicBezTo>
                  <a:cubicBezTo>
                    <a:pt x="0" y="17"/>
                    <a:pt x="0" y="17"/>
                    <a:pt x="0" y="17"/>
                  </a:cubicBezTo>
                  <a:cubicBezTo>
                    <a:pt x="0" y="9"/>
                    <a:pt x="6" y="1"/>
                    <a:pt x="15" y="1"/>
                  </a:cubicBezTo>
                  <a:cubicBezTo>
                    <a:pt x="24" y="0"/>
                    <a:pt x="31" y="7"/>
                    <a:pt x="31" y="16"/>
                  </a:cubicBezTo>
                  <a:cubicBezTo>
                    <a:pt x="31" y="16"/>
                    <a:pt x="31" y="16"/>
                    <a:pt x="31" y="1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6">
              <a:extLst>
                <a:ext uri="{FF2B5EF4-FFF2-40B4-BE49-F238E27FC236}">
                  <a16:creationId xmlns="" xmlns:a16="http://schemas.microsoft.com/office/drawing/2014/main" id="{79F73CEE-82E6-A8A5-9B1D-D0D10460DD57}"/>
                </a:ext>
              </a:extLst>
            </p:cNvPr>
            <p:cNvSpPr>
              <a:spLocks/>
            </p:cNvSpPr>
            <p:nvPr/>
          </p:nvSpPr>
          <p:spPr bwMode="auto">
            <a:xfrm>
              <a:off x="5719763" y="1301750"/>
              <a:ext cx="388938" cy="963613"/>
            </a:xfrm>
            <a:custGeom>
              <a:avLst/>
              <a:gdLst>
                <a:gd name="T0" fmla="*/ 32 w 175"/>
                <a:gd name="T1" fmla="*/ 13 h 435"/>
                <a:gd name="T2" fmla="*/ 175 w 175"/>
                <a:gd name="T3" fmla="*/ 435 h 435"/>
                <a:gd name="T4" fmla="*/ 3 w 175"/>
                <a:gd name="T5" fmla="*/ 24 h 435"/>
                <a:gd name="T6" fmla="*/ 11 w 175"/>
                <a:gd name="T7" fmla="*/ 4 h 435"/>
                <a:gd name="T8" fmla="*/ 32 w 175"/>
                <a:gd name="T9" fmla="*/ 12 h 435"/>
                <a:gd name="T10" fmla="*/ 32 w 175"/>
                <a:gd name="T11" fmla="*/ 13 h 435"/>
              </a:gdLst>
              <a:ahLst/>
              <a:cxnLst>
                <a:cxn ang="0">
                  <a:pos x="T0" y="T1"/>
                </a:cxn>
                <a:cxn ang="0">
                  <a:pos x="T2" y="T3"/>
                </a:cxn>
                <a:cxn ang="0">
                  <a:pos x="T4" y="T5"/>
                </a:cxn>
                <a:cxn ang="0">
                  <a:pos x="T6" y="T7"/>
                </a:cxn>
                <a:cxn ang="0">
                  <a:pos x="T8" y="T9"/>
                </a:cxn>
                <a:cxn ang="0">
                  <a:pos x="T10" y="T11"/>
                </a:cxn>
              </a:cxnLst>
              <a:rect l="0" t="0" r="r" b="b"/>
              <a:pathLst>
                <a:path w="175" h="435">
                  <a:moveTo>
                    <a:pt x="32" y="13"/>
                  </a:moveTo>
                  <a:cubicBezTo>
                    <a:pt x="175" y="435"/>
                    <a:pt x="175" y="435"/>
                    <a:pt x="175" y="435"/>
                  </a:cubicBezTo>
                  <a:cubicBezTo>
                    <a:pt x="3" y="24"/>
                    <a:pt x="3" y="24"/>
                    <a:pt x="3" y="24"/>
                  </a:cubicBezTo>
                  <a:cubicBezTo>
                    <a:pt x="0" y="16"/>
                    <a:pt x="3" y="7"/>
                    <a:pt x="11" y="4"/>
                  </a:cubicBezTo>
                  <a:cubicBezTo>
                    <a:pt x="19" y="0"/>
                    <a:pt x="29" y="4"/>
                    <a:pt x="32" y="12"/>
                  </a:cubicBezTo>
                  <a:cubicBezTo>
                    <a:pt x="32" y="12"/>
                    <a:pt x="32" y="13"/>
                    <a:pt x="32" y="1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7">
              <a:extLst>
                <a:ext uri="{FF2B5EF4-FFF2-40B4-BE49-F238E27FC236}">
                  <a16:creationId xmlns="" xmlns:a16="http://schemas.microsoft.com/office/drawing/2014/main" id="{AE023DC8-6A3F-AC8F-3B06-DC8361CBF638}"/>
                </a:ext>
              </a:extLst>
            </p:cNvPr>
            <p:cNvSpPr>
              <a:spLocks/>
            </p:cNvSpPr>
            <p:nvPr/>
          </p:nvSpPr>
          <p:spPr bwMode="auto">
            <a:xfrm>
              <a:off x="5426076" y="1479550"/>
              <a:ext cx="682625" cy="785813"/>
            </a:xfrm>
            <a:custGeom>
              <a:avLst/>
              <a:gdLst>
                <a:gd name="T0" fmla="*/ 29 w 308"/>
                <a:gd name="T1" fmla="*/ 7 h 355"/>
                <a:gd name="T2" fmla="*/ 308 w 308"/>
                <a:gd name="T3" fmla="*/ 355 h 355"/>
                <a:gd name="T4" fmla="*/ 6 w 308"/>
                <a:gd name="T5" fmla="*/ 28 h 355"/>
                <a:gd name="T6" fmla="*/ 7 w 308"/>
                <a:gd name="T7" fmla="*/ 5 h 355"/>
                <a:gd name="T8" fmla="*/ 29 w 308"/>
                <a:gd name="T9" fmla="*/ 6 h 355"/>
                <a:gd name="T10" fmla="*/ 29 w 308"/>
                <a:gd name="T11" fmla="*/ 7 h 355"/>
              </a:gdLst>
              <a:ahLst/>
              <a:cxnLst>
                <a:cxn ang="0">
                  <a:pos x="T0" y="T1"/>
                </a:cxn>
                <a:cxn ang="0">
                  <a:pos x="T2" y="T3"/>
                </a:cxn>
                <a:cxn ang="0">
                  <a:pos x="T4" y="T5"/>
                </a:cxn>
                <a:cxn ang="0">
                  <a:pos x="T6" y="T7"/>
                </a:cxn>
                <a:cxn ang="0">
                  <a:pos x="T8" y="T9"/>
                </a:cxn>
                <a:cxn ang="0">
                  <a:pos x="T10" y="T11"/>
                </a:cxn>
              </a:cxnLst>
              <a:rect l="0" t="0" r="r" b="b"/>
              <a:pathLst>
                <a:path w="308" h="355">
                  <a:moveTo>
                    <a:pt x="29" y="7"/>
                  </a:moveTo>
                  <a:cubicBezTo>
                    <a:pt x="308" y="355"/>
                    <a:pt x="308" y="355"/>
                    <a:pt x="308" y="355"/>
                  </a:cubicBezTo>
                  <a:cubicBezTo>
                    <a:pt x="6" y="28"/>
                    <a:pt x="6" y="28"/>
                    <a:pt x="6" y="28"/>
                  </a:cubicBezTo>
                  <a:cubicBezTo>
                    <a:pt x="0" y="21"/>
                    <a:pt x="0" y="11"/>
                    <a:pt x="7" y="5"/>
                  </a:cubicBezTo>
                  <a:cubicBezTo>
                    <a:pt x="13" y="0"/>
                    <a:pt x="23" y="0"/>
                    <a:pt x="29" y="6"/>
                  </a:cubicBezTo>
                  <a:cubicBezTo>
                    <a:pt x="29" y="7"/>
                    <a:pt x="29" y="7"/>
                    <a:pt x="29" y="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8">
              <a:extLst>
                <a:ext uri="{FF2B5EF4-FFF2-40B4-BE49-F238E27FC236}">
                  <a16:creationId xmlns="" xmlns:a16="http://schemas.microsoft.com/office/drawing/2014/main" id="{773A250E-3A35-1693-2BCB-7B3B8D4E2BBE}"/>
                </a:ext>
              </a:extLst>
            </p:cNvPr>
            <p:cNvSpPr>
              <a:spLocks/>
            </p:cNvSpPr>
            <p:nvPr/>
          </p:nvSpPr>
          <p:spPr bwMode="auto">
            <a:xfrm>
              <a:off x="5207001" y="1743075"/>
              <a:ext cx="901700" cy="522288"/>
            </a:xfrm>
            <a:custGeom>
              <a:avLst/>
              <a:gdLst>
                <a:gd name="T0" fmla="*/ 26 w 407"/>
                <a:gd name="T1" fmla="*/ 4 h 236"/>
                <a:gd name="T2" fmla="*/ 407 w 407"/>
                <a:gd name="T3" fmla="*/ 236 h 236"/>
                <a:gd name="T4" fmla="*/ 11 w 407"/>
                <a:gd name="T5" fmla="*/ 32 h 236"/>
                <a:gd name="T6" fmla="*/ 4 w 407"/>
                <a:gd name="T7" fmla="*/ 11 h 236"/>
                <a:gd name="T8" fmla="*/ 25 w 407"/>
                <a:gd name="T9" fmla="*/ 4 h 236"/>
                <a:gd name="T10" fmla="*/ 26 w 407"/>
                <a:gd name="T11" fmla="*/ 4 h 236"/>
              </a:gdLst>
              <a:ahLst/>
              <a:cxnLst>
                <a:cxn ang="0">
                  <a:pos x="T0" y="T1"/>
                </a:cxn>
                <a:cxn ang="0">
                  <a:pos x="T2" y="T3"/>
                </a:cxn>
                <a:cxn ang="0">
                  <a:pos x="T4" y="T5"/>
                </a:cxn>
                <a:cxn ang="0">
                  <a:pos x="T6" y="T7"/>
                </a:cxn>
                <a:cxn ang="0">
                  <a:pos x="T8" y="T9"/>
                </a:cxn>
                <a:cxn ang="0">
                  <a:pos x="T10" y="T11"/>
                </a:cxn>
              </a:cxnLst>
              <a:rect l="0" t="0" r="r" b="b"/>
              <a:pathLst>
                <a:path w="407" h="236">
                  <a:moveTo>
                    <a:pt x="26" y="4"/>
                  </a:moveTo>
                  <a:cubicBezTo>
                    <a:pt x="407" y="236"/>
                    <a:pt x="407" y="236"/>
                    <a:pt x="407" y="236"/>
                  </a:cubicBezTo>
                  <a:cubicBezTo>
                    <a:pt x="11" y="32"/>
                    <a:pt x="11" y="32"/>
                    <a:pt x="11" y="32"/>
                  </a:cubicBezTo>
                  <a:cubicBezTo>
                    <a:pt x="3" y="28"/>
                    <a:pt x="0" y="18"/>
                    <a:pt x="4" y="11"/>
                  </a:cubicBezTo>
                  <a:cubicBezTo>
                    <a:pt x="8" y="3"/>
                    <a:pt x="17" y="0"/>
                    <a:pt x="25" y="4"/>
                  </a:cubicBezTo>
                  <a:cubicBezTo>
                    <a:pt x="25" y="4"/>
                    <a:pt x="26" y="4"/>
                    <a:pt x="26" y="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9">
              <a:extLst>
                <a:ext uri="{FF2B5EF4-FFF2-40B4-BE49-F238E27FC236}">
                  <a16:creationId xmlns="" xmlns:a16="http://schemas.microsoft.com/office/drawing/2014/main" id="{43107241-37C9-7810-1058-A54374B0B6C0}"/>
                </a:ext>
              </a:extLst>
            </p:cNvPr>
            <p:cNvSpPr>
              <a:spLocks/>
            </p:cNvSpPr>
            <p:nvPr/>
          </p:nvSpPr>
          <p:spPr bwMode="auto">
            <a:xfrm>
              <a:off x="5095876" y="2066925"/>
              <a:ext cx="1012825" cy="198438"/>
            </a:xfrm>
            <a:custGeom>
              <a:avLst/>
              <a:gdLst>
                <a:gd name="T0" fmla="*/ 20 w 457"/>
                <a:gd name="T1" fmla="*/ 2 h 89"/>
                <a:gd name="T2" fmla="*/ 457 w 457"/>
                <a:gd name="T3" fmla="*/ 89 h 89"/>
                <a:gd name="T4" fmla="*/ 15 w 457"/>
                <a:gd name="T5" fmla="*/ 32 h 89"/>
                <a:gd name="T6" fmla="*/ 1 w 457"/>
                <a:gd name="T7" fmla="*/ 15 h 89"/>
                <a:gd name="T8" fmla="*/ 19 w 457"/>
                <a:gd name="T9" fmla="*/ 1 h 89"/>
                <a:gd name="T10" fmla="*/ 20 w 457"/>
                <a:gd name="T11" fmla="*/ 2 h 89"/>
              </a:gdLst>
              <a:ahLst/>
              <a:cxnLst>
                <a:cxn ang="0">
                  <a:pos x="T0" y="T1"/>
                </a:cxn>
                <a:cxn ang="0">
                  <a:pos x="T2" y="T3"/>
                </a:cxn>
                <a:cxn ang="0">
                  <a:pos x="T4" y="T5"/>
                </a:cxn>
                <a:cxn ang="0">
                  <a:pos x="T6" y="T7"/>
                </a:cxn>
                <a:cxn ang="0">
                  <a:pos x="T8" y="T9"/>
                </a:cxn>
                <a:cxn ang="0">
                  <a:pos x="T10" y="T11"/>
                </a:cxn>
              </a:cxnLst>
              <a:rect l="0" t="0" r="r" b="b"/>
              <a:pathLst>
                <a:path w="457" h="89">
                  <a:moveTo>
                    <a:pt x="20" y="2"/>
                  </a:moveTo>
                  <a:cubicBezTo>
                    <a:pt x="457" y="89"/>
                    <a:pt x="457" y="89"/>
                    <a:pt x="457" y="89"/>
                  </a:cubicBezTo>
                  <a:cubicBezTo>
                    <a:pt x="15" y="32"/>
                    <a:pt x="15" y="32"/>
                    <a:pt x="15" y="32"/>
                  </a:cubicBezTo>
                  <a:cubicBezTo>
                    <a:pt x="6" y="31"/>
                    <a:pt x="0" y="23"/>
                    <a:pt x="1" y="15"/>
                  </a:cubicBezTo>
                  <a:cubicBezTo>
                    <a:pt x="2" y="6"/>
                    <a:pt x="10" y="0"/>
                    <a:pt x="19" y="1"/>
                  </a:cubicBezTo>
                  <a:cubicBezTo>
                    <a:pt x="19" y="1"/>
                    <a:pt x="19" y="1"/>
                    <a:pt x="20" y="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70">
              <a:extLst>
                <a:ext uri="{FF2B5EF4-FFF2-40B4-BE49-F238E27FC236}">
                  <a16:creationId xmlns="" xmlns:a16="http://schemas.microsoft.com/office/drawing/2014/main" id="{696F2E9E-7960-B8F5-AA67-B940371A8A8E}"/>
                </a:ext>
              </a:extLst>
            </p:cNvPr>
            <p:cNvSpPr>
              <a:spLocks/>
            </p:cNvSpPr>
            <p:nvPr/>
          </p:nvSpPr>
          <p:spPr bwMode="auto">
            <a:xfrm>
              <a:off x="5097463" y="2265363"/>
              <a:ext cx="1011238" cy="220663"/>
            </a:xfrm>
            <a:custGeom>
              <a:avLst/>
              <a:gdLst>
                <a:gd name="T0" fmla="*/ 15 w 456"/>
                <a:gd name="T1" fmla="*/ 67 h 100"/>
                <a:gd name="T2" fmla="*/ 456 w 456"/>
                <a:gd name="T3" fmla="*/ 0 h 100"/>
                <a:gd name="T4" fmla="*/ 21 w 456"/>
                <a:gd name="T5" fmla="*/ 98 h 100"/>
                <a:gd name="T6" fmla="*/ 2 w 456"/>
                <a:gd name="T7" fmla="*/ 86 h 100"/>
                <a:gd name="T8" fmla="*/ 14 w 456"/>
                <a:gd name="T9" fmla="*/ 67 h 100"/>
                <a:gd name="T10" fmla="*/ 15 w 456"/>
                <a:gd name="T11" fmla="*/ 67 h 100"/>
              </a:gdLst>
              <a:ahLst/>
              <a:cxnLst>
                <a:cxn ang="0">
                  <a:pos x="T0" y="T1"/>
                </a:cxn>
                <a:cxn ang="0">
                  <a:pos x="T2" y="T3"/>
                </a:cxn>
                <a:cxn ang="0">
                  <a:pos x="T4" y="T5"/>
                </a:cxn>
                <a:cxn ang="0">
                  <a:pos x="T6" y="T7"/>
                </a:cxn>
                <a:cxn ang="0">
                  <a:pos x="T8" y="T9"/>
                </a:cxn>
                <a:cxn ang="0">
                  <a:pos x="T10" y="T11"/>
                </a:cxn>
              </a:cxnLst>
              <a:rect l="0" t="0" r="r" b="b"/>
              <a:pathLst>
                <a:path w="456" h="100">
                  <a:moveTo>
                    <a:pt x="15" y="67"/>
                  </a:moveTo>
                  <a:cubicBezTo>
                    <a:pt x="456" y="0"/>
                    <a:pt x="456" y="0"/>
                    <a:pt x="456" y="0"/>
                  </a:cubicBezTo>
                  <a:cubicBezTo>
                    <a:pt x="21" y="98"/>
                    <a:pt x="21" y="98"/>
                    <a:pt x="21" y="98"/>
                  </a:cubicBezTo>
                  <a:cubicBezTo>
                    <a:pt x="12" y="100"/>
                    <a:pt x="4" y="95"/>
                    <a:pt x="2" y="86"/>
                  </a:cubicBezTo>
                  <a:cubicBezTo>
                    <a:pt x="0" y="78"/>
                    <a:pt x="5" y="69"/>
                    <a:pt x="14" y="67"/>
                  </a:cubicBezTo>
                  <a:cubicBezTo>
                    <a:pt x="14" y="67"/>
                    <a:pt x="15" y="67"/>
                    <a:pt x="15" y="6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71">
              <a:extLst>
                <a:ext uri="{FF2B5EF4-FFF2-40B4-BE49-F238E27FC236}">
                  <a16:creationId xmlns="" xmlns:a16="http://schemas.microsoft.com/office/drawing/2014/main" id="{982730C6-1F17-489D-9772-4A60520CBF45}"/>
                </a:ext>
              </a:extLst>
            </p:cNvPr>
            <p:cNvSpPr>
              <a:spLocks/>
            </p:cNvSpPr>
            <p:nvPr/>
          </p:nvSpPr>
          <p:spPr bwMode="auto">
            <a:xfrm>
              <a:off x="5218113" y="2265363"/>
              <a:ext cx="890588" cy="544513"/>
            </a:xfrm>
            <a:custGeom>
              <a:avLst/>
              <a:gdLst>
                <a:gd name="T0" fmla="*/ 10 w 402"/>
                <a:gd name="T1" fmla="*/ 214 h 246"/>
                <a:gd name="T2" fmla="*/ 402 w 402"/>
                <a:gd name="T3" fmla="*/ 0 h 246"/>
                <a:gd name="T4" fmla="*/ 26 w 402"/>
                <a:gd name="T5" fmla="*/ 241 h 246"/>
                <a:gd name="T6" fmla="*/ 5 w 402"/>
                <a:gd name="T7" fmla="*/ 236 h 246"/>
                <a:gd name="T8" fmla="*/ 9 w 402"/>
                <a:gd name="T9" fmla="*/ 214 h 246"/>
                <a:gd name="T10" fmla="*/ 10 w 402"/>
                <a:gd name="T11" fmla="*/ 214 h 246"/>
              </a:gdLst>
              <a:ahLst/>
              <a:cxnLst>
                <a:cxn ang="0">
                  <a:pos x="T0" y="T1"/>
                </a:cxn>
                <a:cxn ang="0">
                  <a:pos x="T2" y="T3"/>
                </a:cxn>
                <a:cxn ang="0">
                  <a:pos x="T4" y="T5"/>
                </a:cxn>
                <a:cxn ang="0">
                  <a:pos x="T6" y="T7"/>
                </a:cxn>
                <a:cxn ang="0">
                  <a:pos x="T8" y="T9"/>
                </a:cxn>
                <a:cxn ang="0">
                  <a:pos x="T10" y="T11"/>
                </a:cxn>
              </a:cxnLst>
              <a:rect l="0" t="0" r="r" b="b"/>
              <a:pathLst>
                <a:path w="402" h="246">
                  <a:moveTo>
                    <a:pt x="10" y="214"/>
                  </a:moveTo>
                  <a:cubicBezTo>
                    <a:pt x="402" y="0"/>
                    <a:pt x="402" y="0"/>
                    <a:pt x="402" y="0"/>
                  </a:cubicBezTo>
                  <a:cubicBezTo>
                    <a:pt x="26" y="241"/>
                    <a:pt x="26" y="241"/>
                    <a:pt x="26" y="241"/>
                  </a:cubicBezTo>
                  <a:cubicBezTo>
                    <a:pt x="19" y="246"/>
                    <a:pt x="9" y="243"/>
                    <a:pt x="5" y="236"/>
                  </a:cubicBezTo>
                  <a:cubicBezTo>
                    <a:pt x="0" y="229"/>
                    <a:pt x="2" y="219"/>
                    <a:pt x="9" y="214"/>
                  </a:cubicBezTo>
                  <a:cubicBezTo>
                    <a:pt x="10" y="214"/>
                    <a:pt x="10" y="214"/>
                    <a:pt x="10" y="21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2">
              <a:extLst>
                <a:ext uri="{FF2B5EF4-FFF2-40B4-BE49-F238E27FC236}">
                  <a16:creationId xmlns="" xmlns:a16="http://schemas.microsoft.com/office/drawing/2014/main" id="{8095C242-8752-3A5F-CA82-ED8B94D08A80}"/>
                </a:ext>
              </a:extLst>
            </p:cNvPr>
            <p:cNvSpPr>
              <a:spLocks/>
            </p:cNvSpPr>
            <p:nvPr/>
          </p:nvSpPr>
          <p:spPr bwMode="auto">
            <a:xfrm>
              <a:off x="5441951" y="2265363"/>
              <a:ext cx="666750" cy="803275"/>
            </a:xfrm>
            <a:custGeom>
              <a:avLst/>
              <a:gdLst>
                <a:gd name="T0" fmla="*/ 6 w 301"/>
                <a:gd name="T1" fmla="*/ 335 h 363"/>
                <a:gd name="T2" fmla="*/ 301 w 301"/>
                <a:gd name="T3" fmla="*/ 0 h 363"/>
                <a:gd name="T4" fmla="*/ 30 w 301"/>
                <a:gd name="T5" fmla="*/ 355 h 363"/>
                <a:gd name="T6" fmla="*/ 8 w 301"/>
                <a:gd name="T7" fmla="*/ 358 h 363"/>
                <a:gd name="T8" fmla="*/ 5 w 301"/>
                <a:gd name="T9" fmla="*/ 336 h 363"/>
                <a:gd name="T10" fmla="*/ 6 w 301"/>
                <a:gd name="T11" fmla="*/ 335 h 363"/>
              </a:gdLst>
              <a:ahLst/>
              <a:cxnLst>
                <a:cxn ang="0">
                  <a:pos x="T0" y="T1"/>
                </a:cxn>
                <a:cxn ang="0">
                  <a:pos x="T2" y="T3"/>
                </a:cxn>
                <a:cxn ang="0">
                  <a:pos x="T4" y="T5"/>
                </a:cxn>
                <a:cxn ang="0">
                  <a:pos x="T6" y="T7"/>
                </a:cxn>
                <a:cxn ang="0">
                  <a:pos x="T8" y="T9"/>
                </a:cxn>
                <a:cxn ang="0">
                  <a:pos x="T10" y="T11"/>
                </a:cxn>
              </a:cxnLst>
              <a:rect l="0" t="0" r="r" b="b"/>
              <a:pathLst>
                <a:path w="301" h="363">
                  <a:moveTo>
                    <a:pt x="6" y="335"/>
                  </a:moveTo>
                  <a:cubicBezTo>
                    <a:pt x="301" y="0"/>
                    <a:pt x="301" y="0"/>
                    <a:pt x="301" y="0"/>
                  </a:cubicBezTo>
                  <a:cubicBezTo>
                    <a:pt x="30" y="355"/>
                    <a:pt x="30" y="355"/>
                    <a:pt x="30" y="355"/>
                  </a:cubicBezTo>
                  <a:cubicBezTo>
                    <a:pt x="25" y="362"/>
                    <a:pt x="15" y="363"/>
                    <a:pt x="8" y="358"/>
                  </a:cubicBezTo>
                  <a:cubicBezTo>
                    <a:pt x="1" y="352"/>
                    <a:pt x="0" y="343"/>
                    <a:pt x="5" y="336"/>
                  </a:cubicBezTo>
                  <a:cubicBezTo>
                    <a:pt x="6" y="335"/>
                    <a:pt x="6" y="335"/>
                    <a:pt x="6" y="33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3">
              <a:extLst>
                <a:ext uri="{FF2B5EF4-FFF2-40B4-BE49-F238E27FC236}">
                  <a16:creationId xmlns="" xmlns:a16="http://schemas.microsoft.com/office/drawing/2014/main" id="{07F9D4AC-AA3A-C870-E9D2-AEDA497B3BAB}"/>
                </a:ext>
              </a:extLst>
            </p:cNvPr>
            <p:cNvSpPr>
              <a:spLocks/>
            </p:cNvSpPr>
            <p:nvPr/>
          </p:nvSpPr>
          <p:spPr bwMode="auto">
            <a:xfrm>
              <a:off x="6108701" y="2265363"/>
              <a:ext cx="679450" cy="787400"/>
            </a:xfrm>
            <a:custGeom>
              <a:avLst/>
              <a:gdLst>
                <a:gd name="T0" fmla="*/ 278 w 307"/>
                <a:gd name="T1" fmla="*/ 349 h 356"/>
                <a:gd name="T2" fmla="*/ 0 w 307"/>
                <a:gd name="T3" fmla="*/ 0 h 356"/>
                <a:gd name="T4" fmla="*/ 302 w 307"/>
                <a:gd name="T5" fmla="*/ 328 h 356"/>
                <a:gd name="T6" fmla="*/ 301 w 307"/>
                <a:gd name="T7" fmla="*/ 350 h 356"/>
                <a:gd name="T8" fmla="*/ 279 w 307"/>
                <a:gd name="T9" fmla="*/ 349 h 356"/>
                <a:gd name="T10" fmla="*/ 278 w 307"/>
                <a:gd name="T11" fmla="*/ 349 h 356"/>
              </a:gdLst>
              <a:ahLst/>
              <a:cxnLst>
                <a:cxn ang="0">
                  <a:pos x="T0" y="T1"/>
                </a:cxn>
                <a:cxn ang="0">
                  <a:pos x="T2" y="T3"/>
                </a:cxn>
                <a:cxn ang="0">
                  <a:pos x="T4" y="T5"/>
                </a:cxn>
                <a:cxn ang="0">
                  <a:pos x="T6" y="T7"/>
                </a:cxn>
                <a:cxn ang="0">
                  <a:pos x="T8" y="T9"/>
                </a:cxn>
                <a:cxn ang="0">
                  <a:pos x="T10" y="T11"/>
                </a:cxn>
              </a:cxnLst>
              <a:rect l="0" t="0" r="r" b="b"/>
              <a:pathLst>
                <a:path w="307" h="356">
                  <a:moveTo>
                    <a:pt x="278" y="349"/>
                  </a:moveTo>
                  <a:cubicBezTo>
                    <a:pt x="0" y="0"/>
                    <a:pt x="0" y="0"/>
                    <a:pt x="0" y="0"/>
                  </a:cubicBezTo>
                  <a:cubicBezTo>
                    <a:pt x="302" y="328"/>
                    <a:pt x="302" y="328"/>
                    <a:pt x="302" y="328"/>
                  </a:cubicBezTo>
                  <a:cubicBezTo>
                    <a:pt x="307" y="334"/>
                    <a:pt x="307" y="344"/>
                    <a:pt x="301" y="350"/>
                  </a:cubicBezTo>
                  <a:cubicBezTo>
                    <a:pt x="294" y="356"/>
                    <a:pt x="284" y="356"/>
                    <a:pt x="279" y="349"/>
                  </a:cubicBezTo>
                  <a:cubicBezTo>
                    <a:pt x="278" y="349"/>
                    <a:pt x="278" y="349"/>
                    <a:pt x="278" y="34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74">
              <a:extLst>
                <a:ext uri="{FF2B5EF4-FFF2-40B4-BE49-F238E27FC236}">
                  <a16:creationId xmlns="" xmlns:a16="http://schemas.microsoft.com/office/drawing/2014/main" id="{C4975881-8550-7774-8C8A-D850011722FE}"/>
                </a:ext>
              </a:extLst>
            </p:cNvPr>
            <p:cNvSpPr>
              <a:spLocks/>
            </p:cNvSpPr>
            <p:nvPr/>
          </p:nvSpPr>
          <p:spPr bwMode="auto">
            <a:xfrm>
              <a:off x="6108701" y="2265363"/>
              <a:ext cx="898525" cy="523875"/>
            </a:xfrm>
            <a:custGeom>
              <a:avLst/>
              <a:gdLst>
                <a:gd name="T0" fmla="*/ 380 w 406"/>
                <a:gd name="T1" fmla="*/ 232 h 237"/>
                <a:gd name="T2" fmla="*/ 0 w 406"/>
                <a:gd name="T3" fmla="*/ 0 h 237"/>
                <a:gd name="T4" fmla="*/ 395 w 406"/>
                <a:gd name="T5" fmla="*/ 205 h 237"/>
                <a:gd name="T6" fmla="*/ 402 w 406"/>
                <a:gd name="T7" fmla="*/ 226 h 237"/>
                <a:gd name="T8" fmla="*/ 381 w 406"/>
                <a:gd name="T9" fmla="*/ 233 h 237"/>
                <a:gd name="T10" fmla="*/ 380 w 406"/>
                <a:gd name="T11" fmla="*/ 232 h 237"/>
              </a:gdLst>
              <a:ahLst/>
              <a:cxnLst>
                <a:cxn ang="0">
                  <a:pos x="T0" y="T1"/>
                </a:cxn>
                <a:cxn ang="0">
                  <a:pos x="T2" y="T3"/>
                </a:cxn>
                <a:cxn ang="0">
                  <a:pos x="T4" y="T5"/>
                </a:cxn>
                <a:cxn ang="0">
                  <a:pos x="T6" y="T7"/>
                </a:cxn>
                <a:cxn ang="0">
                  <a:pos x="T8" y="T9"/>
                </a:cxn>
                <a:cxn ang="0">
                  <a:pos x="T10" y="T11"/>
                </a:cxn>
              </a:cxnLst>
              <a:rect l="0" t="0" r="r" b="b"/>
              <a:pathLst>
                <a:path w="406" h="237">
                  <a:moveTo>
                    <a:pt x="380" y="232"/>
                  </a:moveTo>
                  <a:cubicBezTo>
                    <a:pt x="0" y="0"/>
                    <a:pt x="0" y="0"/>
                    <a:pt x="0" y="0"/>
                  </a:cubicBezTo>
                  <a:cubicBezTo>
                    <a:pt x="395" y="205"/>
                    <a:pt x="395" y="205"/>
                    <a:pt x="395" y="205"/>
                  </a:cubicBezTo>
                  <a:cubicBezTo>
                    <a:pt x="403" y="209"/>
                    <a:pt x="406" y="218"/>
                    <a:pt x="402" y="226"/>
                  </a:cubicBezTo>
                  <a:cubicBezTo>
                    <a:pt x="398" y="234"/>
                    <a:pt x="389" y="237"/>
                    <a:pt x="381" y="233"/>
                  </a:cubicBezTo>
                  <a:cubicBezTo>
                    <a:pt x="381" y="233"/>
                    <a:pt x="380" y="233"/>
                    <a:pt x="380" y="23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5">
              <a:extLst>
                <a:ext uri="{FF2B5EF4-FFF2-40B4-BE49-F238E27FC236}">
                  <a16:creationId xmlns="" xmlns:a16="http://schemas.microsoft.com/office/drawing/2014/main" id="{C2E56640-04DA-EE07-4CAC-03346C759335}"/>
                </a:ext>
              </a:extLst>
            </p:cNvPr>
            <p:cNvSpPr>
              <a:spLocks/>
            </p:cNvSpPr>
            <p:nvPr/>
          </p:nvSpPr>
          <p:spPr bwMode="auto">
            <a:xfrm>
              <a:off x="6108701" y="2265363"/>
              <a:ext cx="1009650" cy="198438"/>
            </a:xfrm>
            <a:custGeom>
              <a:avLst/>
              <a:gdLst>
                <a:gd name="T0" fmla="*/ 437 w 456"/>
                <a:gd name="T1" fmla="*/ 88 h 90"/>
                <a:gd name="T2" fmla="*/ 0 w 456"/>
                <a:gd name="T3" fmla="*/ 0 h 90"/>
                <a:gd name="T4" fmla="*/ 442 w 456"/>
                <a:gd name="T5" fmla="*/ 57 h 90"/>
                <a:gd name="T6" fmla="*/ 455 w 456"/>
                <a:gd name="T7" fmla="*/ 75 h 90"/>
                <a:gd name="T8" fmla="*/ 438 w 456"/>
                <a:gd name="T9" fmla="*/ 88 h 90"/>
                <a:gd name="T10" fmla="*/ 437 w 456"/>
                <a:gd name="T11" fmla="*/ 88 h 90"/>
              </a:gdLst>
              <a:ahLst/>
              <a:cxnLst>
                <a:cxn ang="0">
                  <a:pos x="T0" y="T1"/>
                </a:cxn>
                <a:cxn ang="0">
                  <a:pos x="T2" y="T3"/>
                </a:cxn>
                <a:cxn ang="0">
                  <a:pos x="T4" y="T5"/>
                </a:cxn>
                <a:cxn ang="0">
                  <a:pos x="T6" y="T7"/>
                </a:cxn>
                <a:cxn ang="0">
                  <a:pos x="T8" y="T9"/>
                </a:cxn>
                <a:cxn ang="0">
                  <a:pos x="T10" y="T11"/>
                </a:cxn>
              </a:cxnLst>
              <a:rect l="0" t="0" r="r" b="b"/>
              <a:pathLst>
                <a:path w="456" h="90">
                  <a:moveTo>
                    <a:pt x="437" y="88"/>
                  </a:moveTo>
                  <a:cubicBezTo>
                    <a:pt x="0" y="0"/>
                    <a:pt x="0" y="0"/>
                    <a:pt x="0" y="0"/>
                  </a:cubicBezTo>
                  <a:cubicBezTo>
                    <a:pt x="442" y="57"/>
                    <a:pt x="442" y="57"/>
                    <a:pt x="442" y="57"/>
                  </a:cubicBezTo>
                  <a:cubicBezTo>
                    <a:pt x="450" y="58"/>
                    <a:pt x="456" y="66"/>
                    <a:pt x="455" y="75"/>
                  </a:cubicBezTo>
                  <a:cubicBezTo>
                    <a:pt x="454" y="83"/>
                    <a:pt x="446" y="90"/>
                    <a:pt x="438" y="88"/>
                  </a:cubicBezTo>
                  <a:cubicBezTo>
                    <a:pt x="437" y="88"/>
                    <a:pt x="437" y="88"/>
                    <a:pt x="437" y="8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6">
              <a:extLst>
                <a:ext uri="{FF2B5EF4-FFF2-40B4-BE49-F238E27FC236}">
                  <a16:creationId xmlns="" xmlns:a16="http://schemas.microsoft.com/office/drawing/2014/main" id="{FEAA430B-D27D-42AC-F52D-01DC22CCF572}"/>
                </a:ext>
              </a:extLst>
            </p:cNvPr>
            <p:cNvSpPr>
              <a:spLocks/>
            </p:cNvSpPr>
            <p:nvPr/>
          </p:nvSpPr>
          <p:spPr bwMode="auto">
            <a:xfrm>
              <a:off x="6108701" y="2046288"/>
              <a:ext cx="1008063" cy="219075"/>
            </a:xfrm>
            <a:custGeom>
              <a:avLst/>
              <a:gdLst>
                <a:gd name="T0" fmla="*/ 440 w 455"/>
                <a:gd name="T1" fmla="*/ 33 h 99"/>
                <a:gd name="T2" fmla="*/ 0 w 455"/>
                <a:gd name="T3" fmla="*/ 99 h 99"/>
                <a:gd name="T4" fmla="*/ 434 w 455"/>
                <a:gd name="T5" fmla="*/ 2 h 99"/>
                <a:gd name="T6" fmla="*/ 453 w 455"/>
                <a:gd name="T7" fmla="*/ 14 h 99"/>
                <a:gd name="T8" fmla="*/ 441 w 455"/>
                <a:gd name="T9" fmla="*/ 32 h 99"/>
                <a:gd name="T10" fmla="*/ 440 w 455"/>
                <a:gd name="T11" fmla="*/ 33 h 99"/>
              </a:gdLst>
              <a:ahLst/>
              <a:cxnLst>
                <a:cxn ang="0">
                  <a:pos x="T0" y="T1"/>
                </a:cxn>
                <a:cxn ang="0">
                  <a:pos x="T2" y="T3"/>
                </a:cxn>
                <a:cxn ang="0">
                  <a:pos x="T4" y="T5"/>
                </a:cxn>
                <a:cxn ang="0">
                  <a:pos x="T6" y="T7"/>
                </a:cxn>
                <a:cxn ang="0">
                  <a:pos x="T8" y="T9"/>
                </a:cxn>
                <a:cxn ang="0">
                  <a:pos x="T10" y="T11"/>
                </a:cxn>
              </a:cxnLst>
              <a:rect l="0" t="0" r="r" b="b"/>
              <a:pathLst>
                <a:path w="455" h="99">
                  <a:moveTo>
                    <a:pt x="440" y="33"/>
                  </a:moveTo>
                  <a:cubicBezTo>
                    <a:pt x="0" y="99"/>
                    <a:pt x="0" y="99"/>
                    <a:pt x="0" y="99"/>
                  </a:cubicBezTo>
                  <a:cubicBezTo>
                    <a:pt x="434" y="2"/>
                    <a:pt x="434" y="2"/>
                    <a:pt x="434" y="2"/>
                  </a:cubicBezTo>
                  <a:cubicBezTo>
                    <a:pt x="443" y="0"/>
                    <a:pt x="451" y="5"/>
                    <a:pt x="453" y="14"/>
                  </a:cubicBezTo>
                  <a:cubicBezTo>
                    <a:pt x="455" y="22"/>
                    <a:pt x="450" y="30"/>
                    <a:pt x="441" y="32"/>
                  </a:cubicBezTo>
                  <a:cubicBezTo>
                    <a:pt x="441" y="32"/>
                    <a:pt x="441" y="32"/>
                    <a:pt x="440" y="3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77">
              <a:extLst>
                <a:ext uri="{FF2B5EF4-FFF2-40B4-BE49-F238E27FC236}">
                  <a16:creationId xmlns="" xmlns:a16="http://schemas.microsoft.com/office/drawing/2014/main" id="{F6B236ED-5467-C999-12E4-D3C866251CC7}"/>
                </a:ext>
              </a:extLst>
            </p:cNvPr>
            <p:cNvSpPr>
              <a:spLocks/>
            </p:cNvSpPr>
            <p:nvPr/>
          </p:nvSpPr>
          <p:spPr bwMode="auto">
            <a:xfrm>
              <a:off x="6108701" y="1722438"/>
              <a:ext cx="887413" cy="542925"/>
            </a:xfrm>
            <a:custGeom>
              <a:avLst/>
              <a:gdLst>
                <a:gd name="T0" fmla="*/ 391 w 401"/>
                <a:gd name="T1" fmla="*/ 32 h 245"/>
                <a:gd name="T2" fmla="*/ 0 w 401"/>
                <a:gd name="T3" fmla="*/ 245 h 245"/>
                <a:gd name="T4" fmla="*/ 375 w 401"/>
                <a:gd name="T5" fmla="*/ 5 h 245"/>
                <a:gd name="T6" fmla="*/ 396 w 401"/>
                <a:gd name="T7" fmla="*/ 10 h 245"/>
                <a:gd name="T8" fmla="*/ 392 w 401"/>
                <a:gd name="T9" fmla="*/ 31 h 245"/>
                <a:gd name="T10" fmla="*/ 391 w 401"/>
                <a:gd name="T11" fmla="*/ 32 h 245"/>
              </a:gdLst>
              <a:ahLst/>
              <a:cxnLst>
                <a:cxn ang="0">
                  <a:pos x="T0" y="T1"/>
                </a:cxn>
                <a:cxn ang="0">
                  <a:pos x="T2" y="T3"/>
                </a:cxn>
                <a:cxn ang="0">
                  <a:pos x="T4" y="T5"/>
                </a:cxn>
                <a:cxn ang="0">
                  <a:pos x="T6" y="T7"/>
                </a:cxn>
                <a:cxn ang="0">
                  <a:pos x="T8" y="T9"/>
                </a:cxn>
                <a:cxn ang="0">
                  <a:pos x="T10" y="T11"/>
                </a:cxn>
              </a:cxnLst>
              <a:rect l="0" t="0" r="r" b="b"/>
              <a:pathLst>
                <a:path w="401" h="245">
                  <a:moveTo>
                    <a:pt x="391" y="32"/>
                  </a:moveTo>
                  <a:cubicBezTo>
                    <a:pt x="0" y="245"/>
                    <a:pt x="0" y="245"/>
                    <a:pt x="0" y="245"/>
                  </a:cubicBezTo>
                  <a:cubicBezTo>
                    <a:pt x="375" y="5"/>
                    <a:pt x="375" y="5"/>
                    <a:pt x="375" y="5"/>
                  </a:cubicBezTo>
                  <a:cubicBezTo>
                    <a:pt x="382" y="0"/>
                    <a:pt x="392" y="2"/>
                    <a:pt x="396" y="10"/>
                  </a:cubicBezTo>
                  <a:cubicBezTo>
                    <a:pt x="401" y="17"/>
                    <a:pt x="399" y="27"/>
                    <a:pt x="392" y="31"/>
                  </a:cubicBezTo>
                  <a:cubicBezTo>
                    <a:pt x="391" y="31"/>
                    <a:pt x="391" y="32"/>
                    <a:pt x="391" y="3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78">
              <a:extLst>
                <a:ext uri="{FF2B5EF4-FFF2-40B4-BE49-F238E27FC236}">
                  <a16:creationId xmlns="" xmlns:a16="http://schemas.microsoft.com/office/drawing/2014/main" id="{A2370C9F-B132-61A3-633C-7F5CC765C297}"/>
                </a:ext>
              </a:extLst>
            </p:cNvPr>
            <p:cNvSpPr>
              <a:spLocks/>
            </p:cNvSpPr>
            <p:nvPr/>
          </p:nvSpPr>
          <p:spPr bwMode="auto">
            <a:xfrm>
              <a:off x="6108701" y="1463675"/>
              <a:ext cx="663575" cy="801688"/>
            </a:xfrm>
            <a:custGeom>
              <a:avLst/>
              <a:gdLst>
                <a:gd name="T0" fmla="*/ 294 w 300"/>
                <a:gd name="T1" fmla="*/ 28 h 362"/>
                <a:gd name="T2" fmla="*/ 0 w 300"/>
                <a:gd name="T3" fmla="*/ 362 h 362"/>
                <a:gd name="T4" fmla="*/ 270 w 300"/>
                <a:gd name="T5" fmla="*/ 8 h 362"/>
                <a:gd name="T6" fmla="*/ 292 w 300"/>
                <a:gd name="T7" fmla="*/ 5 h 362"/>
                <a:gd name="T8" fmla="*/ 295 w 300"/>
                <a:gd name="T9" fmla="*/ 27 h 362"/>
                <a:gd name="T10" fmla="*/ 294 w 300"/>
                <a:gd name="T11" fmla="*/ 28 h 362"/>
              </a:gdLst>
              <a:ahLst/>
              <a:cxnLst>
                <a:cxn ang="0">
                  <a:pos x="T0" y="T1"/>
                </a:cxn>
                <a:cxn ang="0">
                  <a:pos x="T2" y="T3"/>
                </a:cxn>
                <a:cxn ang="0">
                  <a:pos x="T4" y="T5"/>
                </a:cxn>
                <a:cxn ang="0">
                  <a:pos x="T6" y="T7"/>
                </a:cxn>
                <a:cxn ang="0">
                  <a:pos x="T8" y="T9"/>
                </a:cxn>
                <a:cxn ang="0">
                  <a:pos x="T10" y="T11"/>
                </a:cxn>
              </a:cxnLst>
              <a:rect l="0" t="0" r="r" b="b"/>
              <a:pathLst>
                <a:path w="300" h="362">
                  <a:moveTo>
                    <a:pt x="294" y="28"/>
                  </a:moveTo>
                  <a:cubicBezTo>
                    <a:pt x="0" y="362"/>
                    <a:pt x="0" y="362"/>
                    <a:pt x="0" y="362"/>
                  </a:cubicBezTo>
                  <a:cubicBezTo>
                    <a:pt x="270" y="8"/>
                    <a:pt x="270" y="8"/>
                    <a:pt x="270" y="8"/>
                  </a:cubicBezTo>
                  <a:cubicBezTo>
                    <a:pt x="275" y="1"/>
                    <a:pt x="285" y="0"/>
                    <a:pt x="292" y="5"/>
                  </a:cubicBezTo>
                  <a:cubicBezTo>
                    <a:pt x="299" y="10"/>
                    <a:pt x="300" y="20"/>
                    <a:pt x="295" y="27"/>
                  </a:cubicBezTo>
                  <a:cubicBezTo>
                    <a:pt x="295" y="27"/>
                    <a:pt x="294" y="28"/>
                    <a:pt x="294" y="2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79">
              <a:extLst>
                <a:ext uri="{FF2B5EF4-FFF2-40B4-BE49-F238E27FC236}">
                  <a16:creationId xmlns="" xmlns:a16="http://schemas.microsoft.com/office/drawing/2014/main" id="{A568AE2A-00CC-4E3F-BE51-14D54ED4DA6C}"/>
                </a:ext>
              </a:extLst>
            </p:cNvPr>
            <p:cNvSpPr>
              <a:spLocks/>
            </p:cNvSpPr>
            <p:nvPr/>
          </p:nvSpPr>
          <p:spPr bwMode="auto">
            <a:xfrm>
              <a:off x="6108701" y="1295400"/>
              <a:ext cx="365125" cy="969963"/>
            </a:xfrm>
            <a:custGeom>
              <a:avLst/>
              <a:gdLst>
                <a:gd name="T0" fmla="*/ 162 w 165"/>
                <a:gd name="T1" fmla="*/ 23 h 438"/>
                <a:gd name="T2" fmla="*/ 0 w 165"/>
                <a:gd name="T3" fmla="*/ 438 h 438"/>
                <a:gd name="T4" fmla="*/ 132 w 165"/>
                <a:gd name="T5" fmla="*/ 13 h 438"/>
                <a:gd name="T6" fmla="*/ 152 w 165"/>
                <a:gd name="T7" fmla="*/ 3 h 438"/>
                <a:gd name="T8" fmla="*/ 162 w 165"/>
                <a:gd name="T9" fmla="*/ 22 h 438"/>
                <a:gd name="T10" fmla="*/ 162 w 165"/>
                <a:gd name="T11" fmla="*/ 23 h 438"/>
              </a:gdLst>
              <a:ahLst/>
              <a:cxnLst>
                <a:cxn ang="0">
                  <a:pos x="T0" y="T1"/>
                </a:cxn>
                <a:cxn ang="0">
                  <a:pos x="T2" y="T3"/>
                </a:cxn>
                <a:cxn ang="0">
                  <a:pos x="T4" y="T5"/>
                </a:cxn>
                <a:cxn ang="0">
                  <a:pos x="T6" y="T7"/>
                </a:cxn>
                <a:cxn ang="0">
                  <a:pos x="T8" y="T9"/>
                </a:cxn>
                <a:cxn ang="0">
                  <a:pos x="T10" y="T11"/>
                </a:cxn>
              </a:cxnLst>
              <a:rect l="0" t="0" r="r" b="b"/>
              <a:pathLst>
                <a:path w="165" h="438">
                  <a:moveTo>
                    <a:pt x="162" y="23"/>
                  </a:moveTo>
                  <a:cubicBezTo>
                    <a:pt x="0" y="438"/>
                    <a:pt x="0" y="438"/>
                    <a:pt x="0" y="438"/>
                  </a:cubicBezTo>
                  <a:cubicBezTo>
                    <a:pt x="132" y="13"/>
                    <a:pt x="132" y="13"/>
                    <a:pt x="132" y="13"/>
                  </a:cubicBezTo>
                  <a:cubicBezTo>
                    <a:pt x="135" y="5"/>
                    <a:pt x="144" y="0"/>
                    <a:pt x="152" y="3"/>
                  </a:cubicBezTo>
                  <a:cubicBezTo>
                    <a:pt x="160" y="5"/>
                    <a:pt x="165" y="14"/>
                    <a:pt x="162" y="22"/>
                  </a:cubicBezTo>
                  <a:cubicBezTo>
                    <a:pt x="162" y="23"/>
                    <a:pt x="162" y="23"/>
                    <a:pt x="162" y="2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3789758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F0B3F00-0865-6577-FF32-6BBDEF8328A5}"/>
            </a:ext>
          </a:extLst>
        </p:cNvPr>
        <p:cNvGrpSpPr/>
        <p:nvPr/>
      </p:nvGrpSpPr>
      <p:grpSpPr>
        <a:xfrm>
          <a:off x="0" y="0"/>
          <a:ext cx="0" cy="0"/>
          <a:chOff x="0" y="0"/>
          <a:chExt cx="0" cy="0"/>
        </a:xfrm>
      </p:grpSpPr>
      <p:graphicFrame>
        <p:nvGraphicFramePr>
          <p:cNvPr id="10" name="Table 9">
            <a:extLst>
              <a:ext uri="{FF2B5EF4-FFF2-40B4-BE49-F238E27FC236}">
                <a16:creationId xmlns="" xmlns:a16="http://schemas.microsoft.com/office/drawing/2014/main" id="{F51E8AFD-F462-586A-8954-0A31009ED0B2}"/>
              </a:ext>
            </a:extLst>
          </p:cNvPr>
          <p:cNvGraphicFramePr>
            <a:graphicFrameLocks noGrp="1"/>
          </p:cNvGraphicFramePr>
          <p:nvPr/>
        </p:nvGraphicFramePr>
        <p:xfrm>
          <a:off x="344209" y="304378"/>
          <a:ext cx="10958235" cy="944880"/>
        </p:xfrm>
        <a:graphic>
          <a:graphicData uri="http://schemas.openxmlformats.org/drawingml/2006/table">
            <a:tbl>
              <a:tblPr firstRow="1" bandRow="1">
                <a:tableStyleId>{93296810-A885-4BE3-A3E7-6D5BEEA58F35}</a:tableStyleId>
              </a:tblPr>
              <a:tblGrid>
                <a:gridCol w="10958235">
                  <a:extLst>
                    <a:ext uri="{9D8B030D-6E8A-4147-A177-3AD203B41FA5}">
                      <a16:colId xmlns="" xmlns:a16="http://schemas.microsoft.com/office/drawing/2014/main" val="3832995452"/>
                    </a:ext>
                  </a:extLst>
                </a:gridCol>
              </a:tblGrid>
              <a:tr h="541538">
                <a:tc>
                  <a:txBody>
                    <a:bodyPr/>
                    <a:lstStyle/>
                    <a:p>
                      <a:pPr algn="ctr"/>
                      <a:r>
                        <a:rPr lang="ru-RU" sz="2800" dirty="0">
                          <a:solidFill>
                            <a:srgbClr val="009900"/>
                          </a:solidFill>
                        </a:rPr>
                        <a:t>Сесија 4</a:t>
                      </a:r>
                    </a:p>
                    <a:p>
                      <a:pPr algn="ctr"/>
                      <a:r>
                        <a:rPr lang="ru-RU" sz="2800" dirty="0">
                          <a:solidFill>
                            <a:srgbClr val="009900"/>
                          </a:solidFill>
                        </a:rPr>
                        <a:t>Дизајн и развој обуке</a:t>
                      </a: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sp>
        <p:nvSpPr>
          <p:cNvPr id="3" name="TextBox 2">
            <a:extLst>
              <a:ext uri="{FF2B5EF4-FFF2-40B4-BE49-F238E27FC236}">
                <a16:creationId xmlns="" xmlns:a16="http://schemas.microsoft.com/office/drawing/2014/main" id="{C2E40960-4AF3-C3F4-E3E4-B642BA65C305}"/>
              </a:ext>
            </a:extLst>
          </p:cNvPr>
          <p:cNvSpPr txBox="1"/>
          <p:nvPr/>
        </p:nvSpPr>
        <p:spPr>
          <a:xfrm>
            <a:off x="6843620" y="1248195"/>
            <a:ext cx="4320098" cy="671851"/>
          </a:xfrm>
          <a:prstGeom prst="rect">
            <a:avLst/>
          </a:prstGeom>
          <a:noFill/>
        </p:spPr>
        <p:txBody>
          <a:bodyPr wrap="square">
            <a:spAutoFit/>
          </a:bodyPr>
          <a:lstStyle/>
          <a:p>
            <a:pPr algn="ctr">
              <a:lnSpc>
                <a:spcPct val="150000"/>
              </a:lnSpc>
            </a:pPr>
            <a:r>
              <a:rPr lang="ru-RU" sz="2800" b="1" dirty="0">
                <a:solidFill>
                  <a:srgbClr val="008000"/>
                </a:solidFill>
              </a:rPr>
              <a:t>Планирање обуке </a:t>
            </a:r>
          </a:p>
        </p:txBody>
      </p:sp>
      <p:graphicFrame>
        <p:nvGraphicFramePr>
          <p:cNvPr id="4" name="Table 3">
            <a:extLst>
              <a:ext uri="{FF2B5EF4-FFF2-40B4-BE49-F238E27FC236}">
                <a16:creationId xmlns="" xmlns:a16="http://schemas.microsoft.com/office/drawing/2014/main" id="{EBC79B97-6EBC-70DA-134E-BB2D2877565D}"/>
              </a:ext>
            </a:extLst>
          </p:cNvPr>
          <p:cNvGraphicFramePr>
            <a:graphicFrameLocks noGrp="1"/>
          </p:cNvGraphicFramePr>
          <p:nvPr>
            <p:extLst>
              <p:ext uri="{D42A27DB-BD31-4B8C-83A1-F6EECF244321}">
                <p14:modId xmlns:p14="http://schemas.microsoft.com/office/powerpoint/2010/main" val="3810515848"/>
              </p:ext>
            </p:extLst>
          </p:nvPr>
        </p:nvGraphicFramePr>
        <p:xfrm>
          <a:off x="344209" y="1496310"/>
          <a:ext cx="6349473" cy="853440"/>
        </p:xfrm>
        <a:graphic>
          <a:graphicData uri="http://schemas.openxmlformats.org/drawingml/2006/table">
            <a:tbl>
              <a:tblPr firstRow="1" bandRow="1">
                <a:tableStyleId>{93296810-A885-4BE3-A3E7-6D5BEEA58F35}</a:tableStyleId>
              </a:tblPr>
              <a:tblGrid>
                <a:gridCol w="6349473">
                  <a:extLst>
                    <a:ext uri="{9D8B030D-6E8A-4147-A177-3AD203B41FA5}">
                      <a16:colId xmlns="" xmlns:a16="http://schemas.microsoft.com/office/drawing/2014/main" val="3537540769"/>
                    </a:ext>
                  </a:extLst>
                </a:gridCol>
              </a:tblGrid>
              <a:tr h="370840">
                <a:tc>
                  <a:txBody>
                    <a:bodyPr/>
                    <a:lstStyle/>
                    <a:p>
                      <a:pPr algn="ctr"/>
                      <a:r>
                        <a:rPr lang="ru-RU" sz="2200" dirty="0"/>
                        <a:t>Модул 1. Рециклажа и смањење отпада</a:t>
                      </a:r>
                      <a:endParaRPr lang="sr-Cyrl-RS" sz="2200" dirty="0"/>
                    </a:p>
                  </a:txBody>
                  <a:tcPr/>
                </a:tc>
                <a:extLst>
                  <a:ext uri="{0D108BD9-81ED-4DB2-BD59-A6C34878D82A}">
                    <a16:rowId xmlns="" xmlns:a16="http://schemas.microsoft.com/office/drawing/2014/main" val="2675815032"/>
                  </a:ext>
                </a:extLst>
              </a:tr>
              <a:tr h="370840">
                <a:tc>
                  <a:txBody>
                    <a:bodyPr/>
                    <a:lstStyle/>
                    <a:p>
                      <a:pPr marL="342900" indent="-342900" algn="just">
                        <a:buFont typeface="Arial" panose="020B0604020202020204" pitchFamily="34" charset="0"/>
                        <a:buChar char="•"/>
                      </a:pPr>
                      <a:endParaRPr lang="sr-Cyrl-RS" sz="2200" dirty="0"/>
                    </a:p>
                  </a:txBody>
                  <a:tcPr anchor="ctr">
                    <a:solidFill>
                      <a:schemeClr val="bg1">
                        <a:lumMod val="95000"/>
                      </a:schemeClr>
                    </a:solidFill>
                  </a:tcPr>
                </a:tc>
                <a:extLst>
                  <a:ext uri="{0D108BD9-81ED-4DB2-BD59-A6C34878D82A}">
                    <a16:rowId xmlns="" xmlns:a16="http://schemas.microsoft.com/office/drawing/2014/main" val="2431152284"/>
                  </a:ext>
                </a:extLst>
              </a:tr>
            </a:tbl>
          </a:graphicData>
        </a:graphic>
      </p:graphicFrame>
      <p:graphicFrame>
        <p:nvGraphicFramePr>
          <p:cNvPr id="5" name="Table 4">
            <a:extLst>
              <a:ext uri="{FF2B5EF4-FFF2-40B4-BE49-F238E27FC236}">
                <a16:creationId xmlns="" xmlns:a16="http://schemas.microsoft.com/office/drawing/2014/main" id="{F1D7F856-2B3E-46CB-B216-BD5B44C4D50D}"/>
              </a:ext>
            </a:extLst>
          </p:cNvPr>
          <p:cNvGraphicFramePr>
            <a:graphicFrameLocks noGrp="1"/>
          </p:cNvGraphicFramePr>
          <p:nvPr>
            <p:extLst>
              <p:ext uri="{D42A27DB-BD31-4B8C-83A1-F6EECF244321}">
                <p14:modId xmlns:p14="http://schemas.microsoft.com/office/powerpoint/2010/main" val="1999144012"/>
              </p:ext>
            </p:extLst>
          </p:nvPr>
        </p:nvGraphicFramePr>
        <p:xfrm>
          <a:off x="344210" y="2379498"/>
          <a:ext cx="6349473" cy="853440"/>
        </p:xfrm>
        <a:graphic>
          <a:graphicData uri="http://schemas.openxmlformats.org/drawingml/2006/table">
            <a:tbl>
              <a:tblPr firstRow="1" bandRow="1">
                <a:tableStyleId>{93296810-A885-4BE3-A3E7-6D5BEEA58F35}</a:tableStyleId>
              </a:tblPr>
              <a:tblGrid>
                <a:gridCol w="6349473">
                  <a:extLst>
                    <a:ext uri="{9D8B030D-6E8A-4147-A177-3AD203B41FA5}">
                      <a16:colId xmlns="" xmlns:a16="http://schemas.microsoft.com/office/drawing/2014/main" val="3537540769"/>
                    </a:ext>
                  </a:extLst>
                </a:gridCol>
              </a:tblGrid>
              <a:tr h="385809">
                <a:tc>
                  <a:txBody>
                    <a:bodyPr/>
                    <a:lstStyle/>
                    <a:p>
                      <a:pPr algn="ctr"/>
                      <a:r>
                        <a:rPr lang="ru-RU" sz="2200" dirty="0"/>
                        <a:t>Модул 2. Очување енергије и воде</a:t>
                      </a:r>
                      <a:endParaRPr lang="sr-Cyrl-RS" sz="2200" dirty="0"/>
                    </a:p>
                  </a:txBody>
                  <a:tcPr/>
                </a:tc>
                <a:extLst>
                  <a:ext uri="{0D108BD9-81ED-4DB2-BD59-A6C34878D82A}">
                    <a16:rowId xmlns="" xmlns:a16="http://schemas.microsoft.com/office/drawing/2014/main" val="2675815032"/>
                  </a:ext>
                </a:extLst>
              </a:tr>
              <a:tr h="385809">
                <a:tc>
                  <a:txBody>
                    <a:bodyPr/>
                    <a:lstStyle/>
                    <a:p>
                      <a:pPr marL="342900" indent="-342900" algn="just">
                        <a:buFont typeface="Arial" panose="020B0604020202020204" pitchFamily="34" charset="0"/>
                        <a:buChar char="•"/>
                      </a:pPr>
                      <a:endParaRPr lang="sr-Cyrl-RS" sz="2200" dirty="0"/>
                    </a:p>
                  </a:txBody>
                  <a:tcPr anchor="ctr">
                    <a:solidFill>
                      <a:schemeClr val="bg1">
                        <a:lumMod val="95000"/>
                      </a:schemeClr>
                    </a:solidFill>
                  </a:tcPr>
                </a:tc>
                <a:extLst>
                  <a:ext uri="{0D108BD9-81ED-4DB2-BD59-A6C34878D82A}">
                    <a16:rowId xmlns="" xmlns:a16="http://schemas.microsoft.com/office/drawing/2014/main" val="2431152284"/>
                  </a:ext>
                </a:extLst>
              </a:tr>
            </a:tbl>
          </a:graphicData>
        </a:graphic>
      </p:graphicFrame>
      <p:graphicFrame>
        <p:nvGraphicFramePr>
          <p:cNvPr id="6" name="Table 5">
            <a:extLst>
              <a:ext uri="{FF2B5EF4-FFF2-40B4-BE49-F238E27FC236}">
                <a16:creationId xmlns="" xmlns:a16="http://schemas.microsoft.com/office/drawing/2014/main" id="{F91DCC71-5578-4E2E-9A71-F2D12C146BB1}"/>
              </a:ext>
            </a:extLst>
          </p:cNvPr>
          <p:cNvGraphicFramePr>
            <a:graphicFrameLocks noGrp="1"/>
          </p:cNvGraphicFramePr>
          <p:nvPr>
            <p:extLst>
              <p:ext uri="{D42A27DB-BD31-4B8C-83A1-F6EECF244321}">
                <p14:modId xmlns:p14="http://schemas.microsoft.com/office/powerpoint/2010/main" val="2832204265"/>
              </p:ext>
            </p:extLst>
          </p:nvPr>
        </p:nvGraphicFramePr>
        <p:xfrm>
          <a:off x="344209" y="3262686"/>
          <a:ext cx="6349473" cy="853440"/>
        </p:xfrm>
        <a:graphic>
          <a:graphicData uri="http://schemas.openxmlformats.org/drawingml/2006/table">
            <a:tbl>
              <a:tblPr firstRow="1" bandRow="1">
                <a:tableStyleId>{93296810-A885-4BE3-A3E7-6D5BEEA58F35}</a:tableStyleId>
              </a:tblPr>
              <a:tblGrid>
                <a:gridCol w="6349473">
                  <a:extLst>
                    <a:ext uri="{9D8B030D-6E8A-4147-A177-3AD203B41FA5}">
                      <a16:colId xmlns="" xmlns:a16="http://schemas.microsoft.com/office/drawing/2014/main" val="3537540769"/>
                    </a:ext>
                  </a:extLst>
                </a:gridCol>
              </a:tblGrid>
              <a:tr h="198597">
                <a:tc>
                  <a:txBody>
                    <a:bodyPr/>
                    <a:lstStyle/>
                    <a:p>
                      <a:pPr algn="ctr"/>
                      <a:r>
                        <a:rPr lang="ru-RU" sz="2200" dirty="0"/>
                        <a:t>Модул 3. Спречавање загађења</a:t>
                      </a:r>
                      <a:endParaRPr lang="sr-Cyrl-RS" sz="2200" dirty="0"/>
                    </a:p>
                  </a:txBody>
                  <a:tcPr anchor="ctr"/>
                </a:tc>
                <a:extLst>
                  <a:ext uri="{0D108BD9-81ED-4DB2-BD59-A6C34878D82A}">
                    <a16:rowId xmlns="" xmlns:a16="http://schemas.microsoft.com/office/drawing/2014/main" val="2675815032"/>
                  </a:ext>
                </a:extLst>
              </a:tr>
              <a:tr h="198597">
                <a:tc>
                  <a:txBody>
                    <a:bodyPr/>
                    <a:lstStyle/>
                    <a:p>
                      <a:pPr marL="342900" indent="-342900" algn="just">
                        <a:buFont typeface="Arial" panose="020B0604020202020204" pitchFamily="34" charset="0"/>
                        <a:buChar char="•"/>
                      </a:pPr>
                      <a:endParaRPr lang="sr-Cyrl-RS" sz="2200" dirty="0"/>
                    </a:p>
                  </a:txBody>
                  <a:tcPr anchor="ctr">
                    <a:solidFill>
                      <a:schemeClr val="bg1">
                        <a:lumMod val="95000"/>
                      </a:schemeClr>
                    </a:solidFill>
                  </a:tcPr>
                </a:tc>
                <a:extLst>
                  <a:ext uri="{0D108BD9-81ED-4DB2-BD59-A6C34878D82A}">
                    <a16:rowId xmlns="" xmlns:a16="http://schemas.microsoft.com/office/drawing/2014/main" val="2431152284"/>
                  </a:ext>
                </a:extLst>
              </a:tr>
            </a:tbl>
          </a:graphicData>
        </a:graphic>
      </p:graphicFrame>
      <p:graphicFrame>
        <p:nvGraphicFramePr>
          <p:cNvPr id="7" name="Table 6">
            <a:extLst>
              <a:ext uri="{FF2B5EF4-FFF2-40B4-BE49-F238E27FC236}">
                <a16:creationId xmlns="" xmlns:a16="http://schemas.microsoft.com/office/drawing/2014/main" id="{B3912202-B2FA-481D-A67B-77F20D3FDE46}"/>
              </a:ext>
            </a:extLst>
          </p:cNvPr>
          <p:cNvGraphicFramePr>
            <a:graphicFrameLocks noGrp="1"/>
          </p:cNvGraphicFramePr>
          <p:nvPr>
            <p:extLst>
              <p:ext uri="{D42A27DB-BD31-4B8C-83A1-F6EECF244321}">
                <p14:modId xmlns:p14="http://schemas.microsoft.com/office/powerpoint/2010/main" val="960391192"/>
              </p:ext>
            </p:extLst>
          </p:nvPr>
        </p:nvGraphicFramePr>
        <p:xfrm>
          <a:off x="344208" y="4166915"/>
          <a:ext cx="6349473" cy="1188720"/>
        </p:xfrm>
        <a:graphic>
          <a:graphicData uri="http://schemas.openxmlformats.org/drawingml/2006/table">
            <a:tbl>
              <a:tblPr firstRow="1" bandRow="1">
                <a:tableStyleId>{93296810-A885-4BE3-A3E7-6D5BEEA58F35}</a:tableStyleId>
              </a:tblPr>
              <a:tblGrid>
                <a:gridCol w="6349473">
                  <a:extLst>
                    <a:ext uri="{9D8B030D-6E8A-4147-A177-3AD203B41FA5}">
                      <a16:colId xmlns="" xmlns:a16="http://schemas.microsoft.com/office/drawing/2014/main" val="3537540769"/>
                    </a:ext>
                  </a:extLst>
                </a:gridCol>
              </a:tblGrid>
              <a:tr h="309692">
                <a:tc>
                  <a:txBody>
                    <a:bodyPr/>
                    <a:lstStyle/>
                    <a:p>
                      <a:pPr algn="ctr"/>
                      <a:r>
                        <a:rPr lang="ru-RU" sz="2200" b="1" dirty="0"/>
                        <a:t>Модул 4. Зелена дистрибуција (паковање и одрживи транспорт)</a:t>
                      </a:r>
                      <a:endParaRPr lang="sr-Cyrl-RS" sz="2200" b="1" dirty="0"/>
                    </a:p>
                  </a:txBody>
                  <a:tcPr anchor="ctr"/>
                </a:tc>
                <a:extLst>
                  <a:ext uri="{0D108BD9-81ED-4DB2-BD59-A6C34878D82A}">
                    <a16:rowId xmlns="" xmlns:a16="http://schemas.microsoft.com/office/drawing/2014/main" val="2675815032"/>
                  </a:ext>
                </a:extLst>
              </a:tr>
              <a:tr h="309692">
                <a:tc>
                  <a:txBody>
                    <a:bodyPr/>
                    <a:lstStyle/>
                    <a:p>
                      <a:pPr marL="342900" indent="-342900" algn="just">
                        <a:buFont typeface="Arial" panose="020B0604020202020204" pitchFamily="34" charset="0"/>
                        <a:buChar char="•"/>
                      </a:pPr>
                      <a:endParaRPr lang="sr-Cyrl-RS" sz="2200" b="1" dirty="0"/>
                    </a:p>
                  </a:txBody>
                  <a:tcPr anchor="ctr">
                    <a:solidFill>
                      <a:schemeClr val="bg1">
                        <a:lumMod val="95000"/>
                      </a:schemeClr>
                    </a:solidFill>
                  </a:tcPr>
                </a:tc>
                <a:extLst>
                  <a:ext uri="{0D108BD9-81ED-4DB2-BD59-A6C34878D82A}">
                    <a16:rowId xmlns="" xmlns:a16="http://schemas.microsoft.com/office/drawing/2014/main" val="2431152284"/>
                  </a:ext>
                </a:extLst>
              </a:tr>
            </a:tbl>
          </a:graphicData>
        </a:graphic>
      </p:graphicFrame>
      <p:graphicFrame>
        <p:nvGraphicFramePr>
          <p:cNvPr id="8" name="Table 7">
            <a:extLst>
              <a:ext uri="{FF2B5EF4-FFF2-40B4-BE49-F238E27FC236}">
                <a16:creationId xmlns="" xmlns:a16="http://schemas.microsoft.com/office/drawing/2014/main" id="{A4B1BC03-6013-4920-974B-22580CA616C4}"/>
              </a:ext>
            </a:extLst>
          </p:cNvPr>
          <p:cNvGraphicFramePr>
            <a:graphicFrameLocks noGrp="1"/>
          </p:cNvGraphicFramePr>
          <p:nvPr>
            <p:extLst>
              <p:ext uri="{D42A27DB-BD31-4B8C-83A1-F6EECF244321}">
                <p14:modId xmlns:p14="http://schemas.microsoft.com/office/powerpoint/2010/main" val="2818207128"/>
              </p:ext>
            </p:extLst>
          </p:nvPr>
        </p:nvGraphicFramePr>
        <p:xfrm>
          <a:off x="344208" y="5406424"/>
          <a:ext cx="6349473" cy="1208787"/>
        </p:xfrm>
        <a:graphic>
          <a:graphicData uri="http://schemas.openxmlformats.org/drawingml/2006/table">
            <a:tbl>
              <a:tblPr firstRow="1" bandRow="1">
                <a:tableStyleId>{93296810-A885-4BE3-A3E7-6D5BEEA58F35}</a:tableStyleId>
              </a:tblPr>
              <a:tblGrid>
                <a:gridCol w="6349473">
                  <a:extLst>
                    <a:ext uri="{9D8B030D-6E8A-4147-A177-3AD203B41FA5}">
                      <a16:colId xmlns="" xmlns:a16="http://schemas.microsoft.com/office/drawing/2014/main" val="3911374721"/>
                    </a:ext>
                  </a:extLst>
                </a:gridCol>
              </a:tblGrid>
              <a:tr h="446787">
                <a:tc>
                  <a:txBody>
                    <a:bodyPr/>
                    <a:lstStyle/>
                    <a:p>
                      <a:pPr algn="ctr"/>
                      <a:r>
                        <a:rPr lang="ru-RU" sz="2200" dirty="0"/>
                        <a:t>Модул 5. Зелене набавке и зелени финансијски инструменти</a:t>
                      </a:r>
                      <a:endParaRPr lang="sr-Cyrl-RS" sz="2200" dirty="0"/>
                    </a:p>
                  </a:txBody>
                  <a:tcPr anchor="ctr"/>
                </a:tc>
                <a:extLst>
                  <a:ext uri="{0D108BD9-81ED-4DB2-BD59-A6C34878D82A}">
                    <a16:rowId xmlns="" xmlns:a16="http://schemas.microsoft.com/office/drawing/2014/main" val="925202961"/>
                  </a:ext>
                </a:extLst>
              </a:tr>
              <a:tr h="446787">
                <a:tc>
                  <a:txBody>
                    <a:bodyPr/>
                    <a:lstStyle/>
                    <a:p>
                      <a:pPr marL="342900" indent="-342900" algn="just">
                        <a:buFont typeface="Arial" panose="020B0604020202020204" pitchFamily="34" charset="0"/>
                        <a:buChar char="•"/>
                      </a:pPr>
                      <a:endParaRPr lang="sr-Cyrl-RS" sz="2200" dirty="0"/>
                    </a:p>
                  </a:txBody>
                  <a:tcPr anchor="ctr">
                    <a:solidFill>
                      <a:schemeClr val="bg1">
                        <a:lumMod val="95000"/>
                      </a:schemeClr>
                    </a:solidFill>
                  </a:tcPr>
                </a:tc>
                <a:extLst>
                  <a:ext uri="{0D108BD9-81ED-4DB2-BD59-A6C34878D82A}">
                    <a16:rowId xmlns="" xmlns:a16="http://schemas.microsoft.com/office/drawing/2014/main" val="3623265323"/>
                  </a:ext>
                </a:extLst>
              </a:tr>
            </a:tbl>
          </a:graphicData>
        </a:graphic>
      </p:graphicFrame>
      <p:sp>
        <p:nvSpPr>
          <p:cNvPr id="12" name="TextBox 11">
            <a:extLst>
              <a:ext uri="{FF2B5EF4-FFF2-40B4-BE49-F238E27FC236}">
                <a16:creationId xmlns="" xmlns:a16="http://schemas.microsoft.com/office/drawing/2014/main" id="{00526319-0A35-7A46-D28E-7A198A2D06E8}"/>
              </a:ext>
            </a:extLst>
          </p:cNvPr>
          <p:cNvSpPr txBox="1"/>
          <p:nvPr/>
        </p:nvSpPr>
        <p:spPr>
          <a:xfrm>
            <a:off x="7014442" y="2261849"/>
            <a:ext cx="4673267" cy="3477875"/>
          </a:xfrm>
          <a:prstGeom prst="rect">
            <a:avLst/>
          </a:prstGeom>
          <a:noFill/>
        </p:spPr>
        <p:txBody>
          <a:bodyPr wrap="square">
            <a:spAutoFit/>
          </a:bodyPr>
          <a:lstStyle/>
          <a:p>
            <a:pPr marL="285750" indent="-285750" algn="just">
              <a:buFont typeface="Arial" panose="020B0604020202020204" pitchFamily="34" charset="0"/>
              <a:buChar char="•"/>
            </a:pPr>
            <a:r>
              <a:rPr lang="ru-RU" sz="2000" dirty="0"/>
              <a:t>План обуке представља опис активности за постизање утврђених циљева и очекиваних исхода у одређеном временском периоду. </a:t>
            </a:r>
          </a:p>
          <a:p>
            <a:pPr marL="285750" indent="-285750" algn="just">
              <a:buFont typeface="Arial" panose="020B0604020202020204" pitchFamily="34" charset="0"/>
              <a:buChar char="•"/>
            </a:pPr>
            <a:endParaRPr lang="ru-RU" sz="2000" dirty="0"/>
          </a:p>
          <a:p>
            <a:pPr marL="285750" indent="-285750" algn="just">
              <a:buFont typeface="Arial" panose="020B0604020202020204" pitchFamily="34" charset="0"/>
              <a:buChar char="•"/>
            </a:pPr>
            <a:r>
              <a:rPr lang="ru-RU" sz="2000" dirty="0"/>
              <a:t>План обуке је основа за тренере која показује садржај који треба да се обради током обуке</a:t>
            </a:r>
          </a:p>
          <a:p>
            <a:pPr marL="285750" indent="-285750" algn="just">
              <a:buFont typeface="Arial" panose="020B0604020202020204" pitchFamily="34" charset="0"/>
              <a:buChar char="•"/>
            </a:pPr>
            <a:endParaRPr lang="ru-RU" sz="2000" dirty="0"/>
          </a:p>
          <a:p>
            <a:pPr marL="285750" indent="-285750" algn="just">
              <a:buFont typeface="Arial" panose="020B0604020202020204" pitchFamily="34" charset="0"/>
              <a:buChar char="•"/>
            </a:pPr>
            <a:r>
              <a:rPr lang="ru-RU" sz="2000" dirty="0"/>
              <a:t>План обуке је основно усмерење за учеснике. </a:t>
            </a:r>
          </a:p>
        </p:txBody>
      </p:sp>
    </p:spTree>
    <p:extLst>
      <p:ext uri="{BB962C8B-B14F-4D97-AF65-F5344CB8AC3E}">
        <p14:creationId xmlns:p14="http://schemas.microsoft.com/office/powerpoint/2010/main" val="5685735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3327979C-F294-7050-A731-F48CF6811573}"/>
              </a:ext>
            </a:extLst>
          </p:cNvPr>
          <p:cNvGraphicFramePr>
            <a:graphicFrameLocks noGrp="1"/>
          </p:cNvGraphicFramePr>
          <p:nvPr>
            <p:extLst>
              <p:ext uri="{D42A27DB-BD31-4B8C-83A1-F6EECF244321}">
                <p14:modId xmlns:p14="http://schemas.microsoft.com/office/powerpoint/2010/main" val="4250004162"/>
              </p:ext>
            </p:extLst>
          </p:nvPr>
        </p:nvGraphicFramePr>
        <p:xfrm>
          <a:off x="391886" y="1840356"/>
          <a:ext cx="11709586" cy="3017520"/>
        </p:xfrm>
        <a:graphic>
          <a:graphicData uri="http://schemas.openxmlformats.org/drawingml/2006/table">
            <a:tbl>
              <a:tblPr firstRow="1" firstCol="1" bandRow="1"/>
              <a:tblGrid>
                <a:gridCol w="1310322">
                  <a:extLst>
                    <a:ext uri="{9D8B030D-6E8A-4147-A177-3AD203B41FA5}">
                      <a16:colId xmlns="" xmlns:a16="http://schemas.microsoft.com/office/drawing/2014/main" val="3927554618"/>
                    </a:ext>
                  </a:extLst>
                </a:gridCol>
                <a:gridCol w="1031817">
                  <a:extLst>
                    <a:ext uri="{9D8B030D-6E8A-4147-A177-3AD203B41FA5}">
                      <a16:colId xmlns="" xmlns:a16="http://schemas.microsoft.com/office/drawing/2014/main" val="472351799"/>
                    </a:ext>
                  </a:extLst>
                </a:gridCol>
                <a:gridCol w="2661940">
                  <a:extLst>
                    <a:ext uri="{9D8B030D-6E8A-4147-A177-3AD203B41FA5}">
                      <a16:colId xmlns="" xmlns:a16="http://schemas.microsoft.com/office/drawing/2014/main" val="2552330235"/>
                    </a:ext>
                  </a:extLst>
                </a:gridCol>
                <a:gridCol w="3516923">
                  <a:extLst>
                    <a:ext uri="{9D8B030D-6E8A-4147-A177-3AD203B41FA5}">
                      <a16:colId xmlns="" xmlns:a16="http://schemas.microsoft.com/office/drawing/2014/main" val="569008015"/>
                    </a:ext>
                  </a:extLst>
                </a:gridCol>
                <a:gridCol w="1637881">
                  <a:extLst>
                    <a:ext uri="{9D8B030D-6E8A-4147-A177-3AD203B41FA5}">
                      <a16:colId xmlns="" xmlns:a16="http://schemas.microsoft.com/office/drawing/2014/main" val="1461189177"/>
                    </a:ext>
                  </a:extLst>
                </a:gridCol>
                <a:gridCol w="1550703">
                  <a:extLst>
                    <a:ext uri="{9D8B030D-6E8A-4147-A177-3AD203B41FA5}">
                      <a16:colId xmlns="" xmlns:a16="http://schemas.microsoft.com/office/drawing/2014/main" val="4093871916"/>
                    </a:ext>
                  </a:extLst>
                </a:gridCol>
              </a:tblGrid>
              <a:tr h="0">
                <a:tc>
                  <a:txBody>
                    <a:bodyPr/>
                    <a:lstStyle/>
                    <a:p>
                      <a:pPr algn="ctr"/>
                      <a:r>
                        <a:rPr lang="sr-Cyrl-RS" sz="1800" b="1"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Време</a:t>
                      </a:r>
                      <a:endParaRPr lang="en-US" sz="18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rgbClr val="9BBB59"/>
                    </a:solidFill>
                  </a:tcPr>
                </a:tc>
                <a:tc>
                  <a:txBody>
                    <a:bodyPr/>
                    <a:lstStyle/>
                    <a:p>
                      <a:pPr algn="ctr"/>
                      <a:r>
                        <a:rPr lang="sr-Cyrl-RS" sz="1800" b="1"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Сесија</a:t>
                      </a:r>
                      <a:endParaRPr lang="en-US" sz="18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rgbClr val="9BBB59"/>
                    </a:solidFill>
                  </a:tcPr>
                </a:tc>
                <a:tc>
                  <a:txBody>
                    <a:bodyPr/>
                    <a:lstStyle/>
                    <a:p>
                      <a:pPr algn="ctr"/>
                      <a:r>
                        <a:rPr lang="sr-Cyrl-RS" sz="1800" b="1"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Модул/Тема(е)</a:t>
                      </a:r>
                      <a:endParaRPr lang="en-US" sz="18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rgbClr val="9BBB59"/>
                    </a:solidFill>
                  </a:tcPr>
                </a:tc>
                <a:tc>
                  <a:txBody>
                    <a:bodyPr/>
                    <a:lstStyle/>
                    <a:p>
                      <a:pPr algn="ctr"/>
                      <a:r>
                        <a:rPr lang="sr-Cyrl-RS" sz="1800" b="1"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Опис</a:t>
                      </a:r>
                      <a:endParaRPr lang="en-US" sz="18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rgbClr val="9BBB59"/>
                    </a:solidFill>
                  </a:tcPr>
                </a:tc>
                <a:tc>
                  <a:txBody>
                    <a:bodyPr/>
                    <a:lstStyle/>
                    <a:p>
                      <a:pPr algn="ctr"/>
                      <a:r>
                        <a:rPr lang="sr-Cyrl-RS" sz="1800" b="1"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Трајање </a:t>
                      </a:r>
                      <a:br>
                        <a:rPr lang="sr-Cyrl-RS" sz="1800" b="1"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sr-Cyrl-RS" sz="1800" b="1"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(минута)</a:t>
                      </a:r>
                      <a:endParaRPr lang="en-US" sz="18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rgbClr val="9BBB59"/>
                    </a:solidFill>
                  </a:tcPr>
                </a:tc>
                <a:tc>
                  <a:txBody>
                    <a:bodyPr/>
                    <a:lstStyle/>
                    <a:p>
                      <a:pPr algn="ctr"/>
                      <a:r>
                        <a:rPr lang="sr-Cyrl-RS" sz="1800" b="1"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Тренер</a:t>
                      </a:r>
                      <a:endParaRPr lang="en-US" sz="18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rgbClr val="9BBB59"/>
                    </a:solidFill>
                  </a:tcPr>
                </a:tc>
                <a:extLst>
                  <a:ext uri="{0D108BD9-81ED-4DB2-BD59-A6C34878D82A}">
                    <a16:rowId xmlns="" xmlns:a16="http://schemas.microsoft.com/office/drawing/2014/main" val="3022428011"/>
                  </a:ext>
                </a:extLst>
              </a:tr>
              <a:tr h="0">
                <a:tc>
                  <a:txBody>
                    <a:bodyPr/>
                    <a:lstStyle/>
                    <a:p>
                      <a:pPr algn="ctr"/>
                      <a:r>
                        <a:rPr lang="sr-Cyrl-RS" sz="1800" b="1" kern="100" cap="all"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 Дан</a:t>
                      </a:r>
                      <a:endParaRPr lang="en-US" sz="18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rgbClr val="C6D9F1"/>
                    </a:solidFill>
                  </a:tcPr>
                </a:tc>
                <a:tc>
                  <a:txBody>
                    <a:bodyPr/>
                    <a:lstStyle/>
                    <a:p>
                      <a:pPr algn="ctr"/>
                      <a:r>
                        <a:rPr lang="sr-Cyrl-RS" sz="1800" kern="100">
                          <a:effectLst/>
                          <a:latin typeface="Calibri" panose="020F0502020204030204" pitchFamily="34" charset="0"/>
                          <a:ea typeface="Times New Roman" panose="02020603050405020304" pitchFamily="18" charset="0"/>
                          <a:cs typeface="Calibri" panose="020F0502020204030204" pitchFamily="34" charset="0"/>
                        </a:rPr>
                        <a:t> </a:t>
                      </a:r>
                      <a:endParaRPr lang="en-US" sz="18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rgbClr val="C6D9F1"/>
                    </a:solidFill>
                  </a:tcPr>
                </a:tc>
                <a:tc>
                  <a:txBody>
                    <a:bodyPr/>
                    <a:lstStyle/>
                    <a:p>
                      <a:pPr algn="ctr"/>
                      <a:r>
                        <a:rPr lang="sr-Cyrl-RS" sz="1800" kern="1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rgbClr val="C6D9F1"/>
                    </a:solidFill>
                  </a:tcPr>
                </a:tc>
                <a:tc>
                  <a:txBody>
                    <a:bodyPr/>
                    <a:lstStyle/>
                    <a:p>
                      <a:r>
                        <a:rPr lang="sr-Cyrl-RS" sz="1800" kern="100">
                          <a:effectLst/>
                          <a:latin typeface="Calibri" panose="020F0502020204030204" pitchFamily="34" charset="0"/>
                          <a:ea typeface="Times New Roman" panose="02020603050405020304" pitchFamily="18" charset="0"/>
                          <a:cs typeface="Calibri" panose="020F0502020204030204" pitchFamily="34" charset="0"/>
                        </a:rPr>
                        <a:t> </a:t>
                      </a:r>
                      <a:endParaRPr lang="en-US" sz="18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rgbClr val="C6D9F1"/>
                    </a:solidFill>
                  </a:tcPr>
                </a:tc>
                <a:tc>
                  <a:txBody>
                    <a:bodyPr/>
                    <a:lstStyle/>
                    <a:p>
                      <a:pPr algn="ctr"/>
                      <a:r>
                        <a:rPr lang="sr-Cyrl-RS" sz="1800" kern="100">
                          <a:effectLst/>
                          <a:latin typeface="Calibri" panose="020F0502020204030204" pitchFamily="34" charset="0"/>
                          <a:ea typeface="Times New Roman" panose="02020603050405020304" pitchFamily="18" charset="0"/>
                          <a:cs typeface="Calibri" panose="020F0502020204030204" pitchFamily="34" charset="0"/>
                        </a:rPr>
                        <a:t> </a:t>
                      </a:r>
                      <a:endParaRPr lang="en-US" sz="18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rgbClr val="C6D9F1"/>
                    </a:solidFill>
                  </a:tcPr>
                </a:tc>
                <a:tc>
                  <a:txBody>
                    <a:bodyPr/>
                    <a:lstStyle/>
                    <a:p>
                      <a:pPr algn="ctr"/>
                      <a:r>
                        <a:rPr lang="sr-Cyrl-RS" sz="1800" kern="100">
                          <a:effectLst/>
                          <a:latin typeface="Calibri" panose="020F0502020204030204" pitchFamily="34" charset="0"/>
                          <a:ea typeface="Times New Roman" panose="02020603050405020304" pitchFamily="18" charset="0"/>
                          <a:cs typeface="Calibri" panose="020F0502020204030204" pitchFamily="34" charset="0"/>
                        </a:rPr>
                        <a:t> </a:t>
                      </a:r>
                      <a:endParaRPr lang="en-US" sz="18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rgbClr val="C6D9F1"/>
                    </a:solidFill>
                  </a:tcPr>
                </a:tc>
                <a:extLst>
                  <a:ext uri="{0D108BD9-81ED-4DB2-BD59-A6C34878D82A}">
                    <a16:rowId xmlns="" xmlns:a16="http://schemas.microsoft.com/office/drawing/2014/main" val="705123553"/>
                  </a:ext>
                </a:extLst>
              </a:tr>
              <a:tr h="0">
                <a:tc rowSpan="7">
                  <a:txBody>
                    <a:bodyPr/>
                    <a:lstStyle/>
                    <a:p>
                      <a:pPr algn="ctr"/>
                      <a:r>
                        <a:rPr lang="sr-Cyrl-RS" sz="1800" kern="100" dirty="0">
                          <a:effectLst/>
                          <a:latin typeface="Calibri" panose="020F0502020204030204" pitchFamily="34" charset="0"/>
                          <a:ea typeface="Times New Roman" panose="02020603050405020304" pitchFamily="18" charset="0"/>
                          <a:cs typeface="Calibri" panose="020F0502020204030204" pitchFamily="34" charset="0"/>
                        </a:rPr>
                        <a:t>09:00-10:30</a:t>
                      </a:r>
                      <a:endParaRPr lang="en-US" sz="18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tc rowSpan="7">
                  <a:txBody>
                    <a:bodyPr/>
                    <a:lstStyle/>
                    <a:p>
                      <a:pPr algn="ctr"/>
                      <a:r>
                        <a:rPr lang="sr-Cyrl-RS" sz="1800" kern="100" dirty="0">
                          <a:effectLst/>
                          <a:latin typeface="Calibri" panose="020F0502020204030204" pitchFamily="34" charset="0"/>
                          <a:ea typeface="Times New Roman" panose="02020603050405020304" pitchFamily="18" charset="0"/>
                          <a:cs typeface="Calibri" panose="020F0502020204030204" pitchFamily="34" charset="0"/>
                        </a:rPr>
                        <a:t>1</a:t>
                      </a:r>
                      <a:endParaRPr lang="en-US" sz="18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tc rowSpan="7">
                  <a:txBody>
                    <a:bodyPr/>
                    <a:lstStyle/>
                    <a:p>
                      <a:pPr algn="ctr"/>
                      <a:endParaRPr lang="en-US" sz="18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tc>
                  <a:txBody>
                    <a:bodyPr/>
                    <a:lstStyle/>
                    <a:p>
                      <a:pPr algn="just"/>
                      <a:endParaRPr lang="en-US" sz="18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tc>
                  <a:txBody>
                    <a:bodyPr/>
                    <a:lstStyle/>
                    <a:p>
                      <a:pPr algn="ctr"/>
                      <a:endParaRPr lang="en-US" sz="18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tc rowSpan="7">
                  <a:txBody>
                    <a:bodyPr/>
                    <a:lstStyle/>
                    <a:p>
                      <a:pPr algn="ctr"/>
                      <a:endParaRPr lang="en-US" sz="18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extLst>
                  <a:ext uri="{0D108BD9-81ED-4DB2-BD59-A6C34878D82A}">
                    <a16:rowId xmlns="" xmlns:a16="http://schemas.microsoft.com/office/drawing/2014/main" val="1729478396"/>
                  </a:ext>
                </a:extLst>
              </a:tr>
              <a:tr h="0">
                <a:tc vMerge="1">
                  <a:txBody>
                    <a:bodyPr/>
                    <a:lstStyle/>
                    <a:p>
                      <a:endParaRPr lang="sr-Cyrl-RS"/>
                    </a:p>
                  </a:txBody>
                  <a:tcPr/>
                </a:tc>
                <a:tc vMerge="1">
                  <a:txBody>
                    <a:bodyPr/>
                    <a:lstStyle/>
                    <a:p>
                      <a:endParaRPr lang="sr-Cyrl-RS"/>
                    </a:p>
                  </a:txBody>
                  <a:tcPr/>
                </a:tc>
                <a:tc vMerge="1">
                  <a:txBody>
                    <a:bodyPr/>
                    <a:lstStyle/>
                    <a:p>
                      <a:endParaRPr lang="sr-Cyrl-RS"/>
                    </a:p>
                  </a:txBody>
                  <a:tcPr/>
                </a:tc>
                <a:tc>
                  <a:txBody>
                    <a:bodyPr/>
                    <a:lstStyle/>
                    <a:p>
                      <a:pPr algn="just"/>
                      <a:endParaRPr lang="en-US" sz="18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tc>
                  <a:txBody>
                    <a:bodyPr/>
                    <a:lstStyle/>
                    <a:p>
                      <a:pPr algn="ctr"/>
                      <a:endParaRPr lang="en-US" sz="18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tc vMerge="1">
                  <a:txBody>
                    <a:bodyPr/>
                    <a:lstStyle/>
                    <a:p>
                      <a:endParaRPr lang="sr-Cyrl-RS"/>
                    </a:p>
                  </a:txBody>
                  <a:tcPr/>
                </a:tc>
                <a:extLst>
                  <a:ext uri="{0D108BD9-81ED-4DB2-BD59-A6C34878D82A}">
                    <a16:rowId xmlns="" xmlns:a16="http://schemas.microsoft.com/office/drawing/2014/main" val="3879544452"/>
                  </a:ext>
                </a:extLst>
              </a:tr>
              <a:tr h="0">
                <a:tc vMerge="1">
                  <a:txBody>
                    <a:bodyPr/>
                    <a:lstStyle/>
                    <a:p>
                      <a:endParaRPr lang="sr-Cyrl-RS"/>
                    </a:p>
                  </a:txBody>
                  <a:tcPr/>
                </a:tc>
                <a:tc vMerge="1">
                  <a:txBody>
                    <a:bodyPr/>
                    <a:lstStyle/>
                    <a:p>
                      <a:endParaRPr lang="sr-Cyrl-RS"/>
                    </a:p>
                  </a:txBody>
                  <a:tcPr/>
                </a:tc>
                <a:tc vMerge="1">
                  <a:txBody>
                    <a:bodyPr/>
                    <a:lstStyle/>
                    <a:p>
                      <a:endParaRPr lang="sr-Cyrl-RS"/>
                    </a:p>
                  </a:txBody>
                  <a:tcPr/>
                </a:tc>
                <a:tc>
                  <a:txBody>
                    <a:bodyPr/>
                    <a:lstStyle/>
                    <a:p>
                      <a:pPr algn="just"/>
                      <a:endParaRPr lang="en-US" sz="18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tc>
                  <a:txBody>
                    <a:bodyPr/>
                    <a:lstStyle/>
                    <a:p>
                      <a:pPr algn="ctr"/>
                      <a:endParaRPr lang="en-US" sz="18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tc vMerge="1">
                  <a:txBody>
                    <a:bodyPr/>
                    <a:lstStyle/>
                    <a:p>
                      <a:endParaRPr lang="sr-Cyrl-RS"/>
                    </a:p>
                  </a:txBody>
                  <a:tcPr/>
                </a:tc>
                <a:extLst>
                  <a:ext uri="{0D108BD9-81ED-4DB2-BD59-A6C34878D82A}">
                    <a16:rowId xmlns="" xmlns:a16="http://schemas.microsoft.com/office/drawing/2014/main" val="3383459603"/>
                  </a:ext>
                </a:extLst>
              </a:tr>
              <a:tr h="0">
                <a:tc vMerge="1">
                  <a:txBody>
                    <a:bodyPr/>
                    <a:lstStyle/>
                    <a:p>
                      <a:endParaRPr lang="sr-Cyrl-RS"/>
                    </a:p>
                  </a:txBody>
                  <a:tcPr/>
                </a:tc>
                <a:tc vMerge="1">
                  <a:txBody>
                    <a:bodyPr/>
                    <a:lstStyle/>
                    <a:p>
                      <a:endParaRPr lang="sr-Cyrl-RS"/>
                    </a:p>
                  </a:txBody>
                  <a:tcPr/>
                </a:tc>
                <a:tc vMerge="1">
                  <a:txBody>
                    <a:bodyPr/>
                    <a:lstStyle/>
                    <a:p>
                      <a:endParaRPr lang="sr-Cyrl-RS"/>
                    </a:p>
                  </a:txBody>
                  <a:tcPr/>
                </a:tc>
                <a:tc>
                  <a:txBody>
                    <a:bodyPr/>
                    <a:lstStyle/>
                    <a:p>
                      <a:pPr algn="just"/>
                      <a:endParaRPr lang="en-US" sz="18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tc>
                  <a:txBody>
                    <a:bodyPr/>
                    <a:lstStyle/>
                    <a:p>
                      <a:pPr algn="ctr"/>
                      <a:endParaRPr lang="en-US" sz="18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tc vMerge="1">
                  <a:txBody>
                    <a:bodyPr/>
                    <a:lstStyle/>
                    <a:p>
                      <a:endParaRPr lang="sr-Cyrl-RS"/>
                    </a:p>
                  </a:txBody>
                  <a:tcPr/>
                </a:tc>
                <a:extLst>
                  <a:ext uri="{0D108BD9-81ED-4DB2-BD59-A6C34878D82A}">
                    <a16:rowId xmlns="" xmlns:a16="http://schemas.microsoft.com/office/drawing/2014/main" val="91548417"/>
                  </a:ext>
                </a:extLst>
              </a:tr>
              <a:tr h="0">
                <a:tc vMerge="1">
                  <a:txBody>
                    <a:bodyPr/>
                    <a:lstStyle/>
                    <a:p>
                      <a:endParaRPr lang="sr-Cyrl-RS"/>
                    </a:p>
                  </a:txBody>
                  <a:tcPr/>
                </a:tc>
                <a:tc vMerge="1">
                  <a:txBody>
                    <a:bodyPr/>
                    <a:lstStyle/>
                    <a:p>
                      <a:endParaRPr lang="sr-Cyrl-RS"/>
                    </a:p>
                  </a:txBody>
                  <a:tcPr/>
                </a:tc>
                <a:tc vMerge="1">
                  <a:txBody>
                    <a:bodyPr/>
                    <a:lstStyle/>
                    <a:p>
                      <a:endParaRPr lang="sr-Cyrl-RS"/>
                    </a:p>
                  </a:txBody>
                  <a:tcPr/>
                </a:tc>
                <a:tc>
                  <a:txBody>
                    <a:bodyPr/>
                    <a:lstStyle/>
                    <a:p>
                      <a:pPr algn="just"/>
                      <a:endParaRPr lang="en-US" sz="18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tc>
                  <a:txBody>
                    <a:bodyPr/>
                    <a:lstStyle/>
                    <a:p>
                      <a:pPr algn="ctr"/>
                      <a:endParaRPr lang="en-US" sz="18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tc vMerge="1">
                  <a:txBody>
                    <a:bodyPr/>
                    <a:lstStyle/>
                    <a:p>
                      <a:endParaRPr lang="sr-Cyrl-RS"/>
                    </a:p>
                  </a:txBody>
                  <a:tcPr/>
                </a:tc>
                <a:extLst>
                  <a:ext uri="{0D108BD9-81ED-4DB2-BD59-A6C34878D82A}">
                    <a16:rowId xmlns="" xmlns:a16="http://schemas.microsoft.com/office/drawing/2014/main" val="559383442"/>
                  </a:ext>
                </a:extLst>
              </a:tr>
              <a:tr h="0">
                <a:tc vMerge="1">
                  <a:txBody>
                    <a:bodyPr/>
                    <a:lstStyle/>
                    <a:p>
                      <a:endParaRPr lang="sr-Cyrl-RS"/>
                    </a:p>
                  </a:txBody>
                  <a:tcPr/>
                </a:tc>
                <a:tc vMerge="1">
                  <a:txBody>
                    <a:bodyPr/>
                    <a:lstStyle/>
                    <a:p>
                      <a:endParaRPr lang="sr-Cyrl-RS"/>
                    </a:p>
                  </a:txBody>
                  <a:tcPr/>
                </a:tc>
                <a:tc vMerge="1">
                  <a:txBody>
                    <a:bodyPr/>
                    <a:lstStyle/>
                    <a:p>
                      <a:endParaRPr lang="sr-Cyrl-RS"/>
                    </a:p>
                  </a:txBody>
                  <a:tcPr/>
                </a:tc>
                <a:tc>
                  <a:txBody>
                    <a:bodyPr/>
                    <a:lstStyle/>
                    <a:p>
                      <a:pPr algn="just"/>
                      <a:endParaRPr lang="en-US" sz="18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tc>
                  <a:txBody>
                    <a:bodyPr/>
                    <a:lstStyle/>
                    <a:p>
                      <a:pPr algn="ctr"/>
                      <a:endParaRPr lang="en-US" sz="18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tc vMerge="1">
                  <a:txBody>
                    <a:bodyPr/>
                    <a:lstStyle/>
                    <a:p>
                      <a:endParaRPr lang="sr-Cyrl-RS"/>
                    </a:p>
                  </a:txBody>
                  <a:tcPr/>
                </a:tc>
                <a:extLst>
                  <a:ext uri="{0D108BD9-81ED-4DB2-BD59-A6C34878D82A}">
                    <a16:rowId xmlns="" xmlns:a16="http://schemas.microsoft.com/office/drawing/2014/main" val="3321025683"/>
                  </a:ext>
                </a:extLst>
              </a:tr>
              <a:tr h="0">
                <a:tc vMerge="1">
                  <a:txBody>
                    <a:bodyPr/>
                    <a:lstStyle/>
                    <a:p>
                      <a:endParaRPr lang="sr-Cyrl-RS"/>
                    </a:p>
                  </a:txBody>
                  <a:tcPr/>
                </a:tc>
                <a:tc vMerge="1">
                  <a:txBody>
                    <a:bodyPr/>
                    <a:lstStyle/>
                    <a:p>
                      <a:endParaRPr lang="sr-Cyrl-RS"/>
                    </a:p>
                  </a:txBody>
                  <a:tcPr/>
                </a:tc>
                <a:tc vMerge="1">
                  <a:txBody>
                    <a:bodyPr/>
                    <a:lstStyle/>
                    <a:p>
                      <a:endParaRPr lang="sr-Cyrl-RS"/>
                    </a:p>
                  </a:txBody>
                  <a:tcPr/>
                </a:tc>
                <a:tc>
                  <a:txBody>
                    <a:bodyPr/>
                    <a:lstStyle/>
                    <a:p>
                      <a:pPr algn="just"/>
                      <a:endParaRPr lang="en-US" sz="18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tc>
                  <a:txBody>
                    <a:bodyPr/>
                    <a:lstStyle/>
                    <a:p>
                      <a:pPr algn="ctr"/>
                      <a:endParaRPr lang="en-US" sz="18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tc vMerge="1">
                  <a:txBody>
                    <a:bodyPr/>
                    <a:lstStyle/>
                    <a:p>
                      <a:endParaRPr lang="sr-Cyrl-RS"/>
                    </a:p>
                  </a:txBody>
                  <a:tcPr/>
                </a:tc>
                <a:extLst>
                  <a:ext uri="{0D108BD9-81ED-4DB2-BD59-A6C34878D82A}">
                    <a16:rowId xmlns="" xmlns:a16="http://schemas.microsoft.com/office/drawing/2014/main" val="2632234533"/>
                  </a:ext>
                </a:extLst>
              </a:tr>
              <a:tr h="0">
                <a:tc>
                  <a:txBody>
                    <a:bodyPr/>
                    <a:lstStyle/>
                    <a:p>
                      <a:pPr algn="ctr"/>
                      <a:r>
                        <a:rPr lang="sr-Cyrl-RS" sz="180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10:30-11:00</a:t>
                      </a:r>
                      <a:endParaRPr lang="en-US" sz="18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rgbClr val="FFFF99"/>
                    </a:solidFill>
                  </a:tcPr>
                </a:tc>
                <a:tc>
                  <a:txBody>
                    <a:bodyPr/>
                    <a:lstStyle/>
                    <a:p>
                      <a:pPr algn="ctr"/>
                      <a:r>
                        <a:rPr lang="sr-Cyrl-RS" sz="180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Пауза</a:t>
                      </a:r>
                      <a:endParaRPr lang="en-US" sz="18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rgbClr val="FFFF99"/>
                    </a:solidFill>
                  </a:tcPr>
                </a:tc>
                <a:tc>
                  <a:txBody>
                    <a:bodyPr/>
                    <a:lstStyle/>
                    <a:p>
                      <a:pPr algn="ctr"/>
                      <a:r>
                        <a:rPr lang="sr-Cyrl-RS" sz="1800" kern="100">
                          <a:effectLst/>
                          <a:latin typeface="Calibri" panose="020F0502020204030204" pitchFamily="34" charset="0"/>
                          <a:ea typeface="Times New Roman" panose="02020603050405020304" pitchFamily="18" charset="0"/>
                          <a:cs typeface="Calibri" panose="020F0502020204030204" pitchFamily="34" charset="0"/>
                        </a:rPr>
                        <a:t> </a:t>
                      </a:r>
                      <a:endParaRPr lang="en-US" sz="18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rgbClr val="FFFF99"/>
                    </a:solidFill>
                  </a:tcPr>
                </a:tc>
                <a:tc>
                  <a:txBody>
                    <a:bodyPr/>
                    <a:lstStyle/>
                    <a:p>
                      <a:r>
                        <a:rPr lang="sr-Cyrl-RS" sz="1800" kern="100">
                          <a:effectLst/>
                          <a:latin typeface="Calibri" panose="020F0502020204030204" pitchFamily="34" charset="0"/>
                          <a:ea typeface="Times New Roman" panose="02020603050405020304" pitchFamily="18" charset="0"/>
                          <a:cs typeface="Calibri" panose="020F0502020204030204" pitchFamily="34" charset="0"/>
                        </a:rPr>
                        <a:t> </a:t>
                      </a:r>
                      <a:endParaRPr lang="en-US" sz="18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rgbClr val="FFFF99"/>
                    </a:solidFill>
                  </a:tcPr>
                </a:tc>
                <a:tc>
                  <a:txBody>
                    <a:bodyPr/>
                    <a:lstStyle/>
                    <a:p>
                      <a:pPr algn="ctr"/>
                      <a:r>
                        <a:rPr lang="sr-Cyrl-RS" sz="1800" kern="1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rgbClr val="FFFF99"/>
                    </a:solidFill>
                  </a:tcPr>
                </a:tc>
                <a:tc>
                  <a:txBody>
                    <a:bodyPr/>
                    <a:lstStyle/>
                    <a:p>
                      <a:pPr algn="ctr"/>
                      <a:r>
                        <a:rPr lang="sr-Cyrl-RS" sz="1800" kern="1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rgbClr val="FFFF99"/>
                    </a:solidFill>
                  </a:tcPr>
                </a:tc>
                <a:extLst>
                  <a:ext uri="{0D108BD9-81ED-4DB2-BD59-A6C34878D82A}">
                    <a16:rowId xmlns="" xmlns:a16="http://schemas.microsoft.com/office/drawing/2014/main" val="2679829646"/>
                  </a:ext>
                </a:extLst>
              </a:tr>
            </a:tbl>
          </a:graphicData>
        </a:graphic>
      </p:graphicFrame>
      <p:sp>
        <p:nvSpPr>
          <p:cNvPr id="6" name="TextBox 5">
            <a:extLst>
              <a:ext uri="{FF2B5EF4-FFF2-40B4-BE49-F238E27FC236}">
                <a16:creationId xmlns="" xmlns:a16="http://schemas.microsoft.com/office/drawing/2014/main" id="{BA131566-BDDA-EEDF-836F-0CD97FF1F7B7}"/>
              </a:ext>
            </a:extLst>
          </p:cNvPr>
          <p:cNvSpPr txBox="1"/>
          <p:nvPr/>
        </p:nvSpPr>
        <p:spPr>
          <a:xfrm>
            <a:off x="458456" y="789355"/>
            <a:ext cx="11576445" cy="830997"/>
          </a:xfrm>
          <a:prstGeom prst="rect">
            <a:avLst/>
          </a:prstGeom>
          <a:noFill/>
        </p:spPr>
        <p:txBody>
          <a:bodyPr wrap="square">
            <a:spAutoFit/>
          </a:bodyPr>
          <a:lstStyle/>
          <a:p>
            <a:pPr marL="285750" indent="-285750">
              <a:buFont typeface="Arial" panose="020B0604020202020204" pitchFamily="34" charset="0"/>
              <a:buChar char="•"/>
            </a:pPr>
            <a:r>
              <a:rPr lang="sr-Cyrl-RS" sz="2400" dirty="0"/>
              <a:t>План обуке представља ТАБЕЛУ која обухвата теме, садржај обуке (опис и примењене методе), време трајања, поделу задужења и сл.  </a:t>
            </a:r>
          </a:p>
        </p:txBody>
      </p:sp>
      <p:sp>
        <p:nvSpPr>
          <p:cNvPr id="7" name="TextBox 6">
            <a:extLst>
              <a:ext uri="{FF2B5EF4-FFF2-40B4-BE49-F238E27FC236}">
                <a16:creationId xmlns="" xmlns:a16="http://schemas.microsoft.com/office/drawing/2014/main" id="{35DFF1BF-B328-53F1-BDAA-C021D62483C8}"/>
              </a:ext>
            </a:extLst>
          </p:cNvPr>
          <p:cNvSpPr txBox="1"/>
          <p:nvPr/>
        </p:nvSpPr>
        <p:spPr>
          <a:xfrm>
            <a:off x="458456" y="5312788"/>
            <a:ext cx="11576445" cy="461665"/>
          </a:xfrm>
          <a:prstGeom prst="rect">
            <a:avLst/>
          </a:prstGeom>
          <a:noFill/>
        </p:spPr>
        <p:txBody>
          <a:bodyPr wrap="square">
            <a:spAutoFit/>
          </a:bodyPr>
          <a:lstStyle/>
          <a:p>
            <a:pPr marL="285750" indent="-285750">
              <a:buFont typeface="Arial" panose="020B0604020202020204" pitchFamily="34" charset="0"/>
              <a:buChar char="•"/>
            </a:pPr>
            <a:r>
              <a:rPr lang="sr-Cyrl-RS" sz="2400" dirty="0"/>
              <a:t>План обуке се често назива агендом тренера.  </a:t>
            </a:r>
          </a:p>
        </p:txBody>
      </p:sp>
    </p:spTree>
    <p:extLst>
      <p:ext uri="{BB962C8B-B14F-4D97-AF65-F5344CB8AC3E}">
        <p14:creationId xmlns:p14="http://schemas.microsoft.com/office/powerpoint/2010/main" val="2576943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5EA5D061-F7AD-4928-85D1-3C9F9A42C207}"/>
              </a:ext>
            </a:extLst>
          </p:cNvPr>
          <p:cNvGraphicFramePr>
            <a:graphicFrameLocks noGrp="1"/>
          </p:cNvGraphicFramePr>
          <p:nvPr>
            <p:extLst>
              <p:ext uri="{D42A27DB-BD31-4B8C-83A1-F6EECF244321}">
                <p14:modId xmlns:p14="http://schemas.microsoft.com/office/powerpoint/2010/main" val="1561424815"/>
              </p:ext>
            </p:extLst>
          </p:nvPr>
        </p:nvGraphicFramePr>
        <p:xfrm>
          <a:off x="405183" y="776333"/>
          <a:ext cx="10958235" cy="5509049"/>
        </p:xfrm>
        <a:graphic>
          <a:graphicData uri="http://schemas.openxmlformats.org/drawingml/2006/table">
            <a:tbl>
              <a:tblPr firstRow="1" firstCol="1" bandRow="1"/>
              <a:tblGrid>
                <a:gridCol w="2107690">
                  <a:extLst>
                    <a:ext uri="{9D8B030D-6E8A-4147-A177-3AD203B41FA5}">
                      <a16:colId xmlns="" xmlns:a16="http://schemas.microsoft.com/office/drawing/2014/main" val="20000"/>
                    </a:ext>
                  </a:extLst>
                </a:gridCol>
                <a:gridCol w="1416787">
                  <a:extLst>
                    <a:ext uri="{9D8B030D-6E8A-4147-A177-3AD203B41FA5}">
                      <a16:colId xmlns="" xmlns:a16="http://schemas.microsoft.com/office/drawing/2014/main" val="20001"/>
                    </a:ext>
                  </a:extLst>
                </a:gridCol>
                <a:gridCol w="7433758">
                  <a:extLst>
                    <a:ext uri="{9D8B030D-6E8A-4147-A177-3AD203B41FA5}">
                      <a16:colId xmlns="" xmlns:a16="http://schemas.microsoft.com/office/drawing/2014/main" val="20002"/>
                    </a:ext>
                  </a:extLst>
                </a:gridCol>
              </a:tblGrid>
              <a:tr h="217143">
                <a:tc>
                  <a:txBody>
                    <a:bodyPr/>
                    <a:lstStyle/>
                    <a:p>
                      <a:pPr algn="ctr">
                        <a:spcAft>
                          <a:spcPts val="0"/>
                        </a:spcAft>
                      </a:pPr>
                      <a:r>
                        <a:rPr lang="sr-Cyrl-RS" sz="1400" b="1" kern="100" dirty="0">
                          <a:effectLst/>
                          <a:latin typeface="Calibri" panose="020F0502020204030204" pitchFamily="34" charset="0"/>
                          <a:ea typeface="Times New Roman" panose="02020603050405020304" pitchFamily="18" charset="0"/>
                          <a:cs typeface="Calibri" panose="020F0502020204030204" pitchFamily="34" charset="0"/>
                        </a:rPr>
                        <a:t>Време</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ctr">
                        <a:spcAft>
                          <a:spcPts val="0"/>
                        </a:spcAft>
                      </a:pPr>
                      <a:r>
                        <a:rPr lang="sr-Cyrl-RS" sz="1400" b="1" kern="100">
                          <a:effectLst/>
                          <a:latin typeface="Calibri" panose="020F0502020204030204" pitchFamily="34" charset="0"/>
                          <a:ea typeface="Times New Roman" panose="02020603050405020304" pitchFamily="18" charset="0"/>
                          <a:cs typeface="Calibri" panose="020F0502020204030204" pitchFamily="34" charset="0"/>
                        </a:rPr>
                        <a:t>Сесија</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ctr">
                        <a:spcAft>
                          <a:spcPts val="0"/>
                        </a:spcAft>
                      </a:pPr>
                      <a:r>
                        <a:rPr lang="sr-Cyrl-RS" sz="1400" b="1" kern="100">
                          <a:effectLst/>
                          <a:latin typeface="Calibri" panose="020F0502020204030204" pitchFamily="34" charset="0"/>
                          <a:ea typeface="Times New Roman" panose="02020603050405020304" pitchFamily="18" charset="0"/>
                          <a:cs typeface="Calibri" panose="020F0502020204030204" pitchFamily="34" charset="0"/>
                        </a:rPr>
                        <a:t>Тема(е)</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extLst>
                  <a:ext uri="{0D108BD9-81ED-4DB2-BD59-A6C34878D82A}">
                    <a16:rowId xmlns="" xmlns:a16="http://schemas.microsoft.com/office/drawing/2014/main" val="10000"/>
                  </a:ext>
                </a:extLst>
              </a:tr>
              <a:tr h="217143">
                <a:tc>
                  <a:txBody>
                    <a:bodyPr/>
                    <a:lstStyle/>
                    <a:p>
                      <a:pPr algn="ctr">
                        <a:spcAft>
                          <a:spcPts val="0"/>
                        </a:spcAft>
                      </a:pPr>
                      <a:r>
                        <a:rPr lang="sr-Cyrl-RS" sz="1400" b="1" kern="100" cap="all" dirty="0">
                          <a:effectLst/>
                          <a:latin typeface="Calibri" panose="020F0502020204030204" pitchFamily="34" charset="0"/>
                          <a:ea typeface="Times New Roman" panose="02020603050405020304" pitchFamily="18" charset="0"/>
                          <a:cs typeface="Calibri" panose="020F0502020204030204" pitchFamily="34" charset="0"/>
                        </a:rPr>
                        <a:t>I Дан</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ctr">
                        <a:spcAft>
                          <a:spcPts val="0"/>
                        </a:spcAft>
                      </a:pPr>
                      <a:r>
                        <a:rPr lang="sr-Cyrl-RS" sz="1400" kern="1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ctr">
                        <a:spcAft>
                          <a:spcPts val="0"/>
                        </a:spcAft>
                      </a:pPr>
                      <a:r>
                        <a:rPr lang="sr-Cyrl-RS" sz="1400" kern="100">
                          <a:effectLst/>
                          <a:latin typeface="Calibri" panose="020F0502020204030204" pitchFamily="34" charset="0"/>
                          <a:ea typeface="Times New Roman" panose="02020603050405020304" pitchFamily="18" charset="0"/>
                          <a:cs typeface="Calibri" panose="020F0502020204030204" pitchFamily="34" charset="0"/>
                        </a:rPr>
                        <a:t> </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 xmlns:a16="http://schemas.microsoft.com/office/drawing/2014/main" val="10001"/>
                  </a:ext>
                </a:extLst>
              </a:tr>
              <a:tr h="217143">
                <a:tc rowSpan="2">
                  <a:txBody>
                    <a:bodyPr/>
                    <a:lstStyle/>
                    <a:p>
                      <a:pPr algn="ctr">
                        <a:spcAft>
                          <a:spcPts val="0"/>
                        </a:spcAft>
                      </a:pPr>
                      <a:r>
                        <a:rPr lang="sr-Cyrl-RS" sz="1400" kern="100" dirty="0">
                          <a:effectLst/>
                          <a:latin typeface="Calibri" panose="020F0502020204030204" pitchFamily="34" charset="0"/>
                          <a:ea typeface="Times New Roman" panose="02020603050405020304" pitchFamily="18" charset="0"/>
                          <a:cs typeface="Calibri" panose="020F0502020204030204" pitchFamily="34" charset="0"/>
                        </a:rPr>
                        <a:t>09:00-10:30</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sr-Cyrl-RS" sz="1400" kern="100" dirty="0">
                          <a:effectLst/>
                          <a:latin typeface="Calibri" panose="020F0502020204030204" pitchFamily="34" charset="0"/>
                          <a:ea typeface="Times New Roman" panose="02020603050405020304" pitchFamily="18" charset="0"/>
                          <a:cs typeface="Calibri" panose="020F0502020204030204" pitchFamily="34" charset="0"/>
                        </a:rPr>
                        <a:t>1</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r-Cyrl-RS" sz="1400" kern="100" dirty="0">
                          <a:effectLst/>
                          <a:latin typeface="Calibri" panose="020F0502020204030204" pitchFamily="34" charset="0"/>
                          <a:ea typeface="Times New Roman" panose="02020603050405020304" pitchFamily="18" charset="0"/>
                          <a:cs typeface="Calibri" panose="020F0502020204030204" pitchFamily="34" charset="0"/>
                        </a:rPr>
                        <a:t>Тренинг тренера за озелењавање пословања</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17143">
                <a:tc vMerge="1">
                  <a:txBody>
                    <a:bodyPr/>
                    <a:lstStyle/>
                    <a:p>
                      <a:endParaRPr lang="en-GB"/>
                    </a:p>
                  </a:txBody>
                  <a:tcPr/>
                </a:tc>
                <a:tc vMerge="1">
                  <a:txBody>
                    <a:bodyPr/>
                    <a:lstStyle/>
                    <a:p>
                      <a:endParaRPr lang="en-GB"/>
                    </a:p>
                  </a:txBody>
                  <a:tcPr/>
                </a:tc>
                <a:tc>
                  <a:txBody>
                    <a:bodyPr/>
                    <a:lstStyle/>
                    <a:p>
                      <a:pPr algn="ctr">
                        <a:spcAft>
                          <a:spcPts val="0"/>
                        </a:spcAft>
                      </a:pPr>
                      <a:r>
                        <a:rPr lang="sr-Cyrl-RS" sz="1400" kern="100" dirty="0">
                          <a:effectLst/>
                          <a:latin typeface="Calibri" panose="020F0502020204030204" pitchFamily="34" charset="0"/>
                          <a:ea typeface="Times New Roman" panose="02020603050405020304" pitchFamily="18" charset="0"/>
                          <a:cs typeface="Calibri" panose="020F0502020204030204" pitchFamily="34" charset="0"/>
                        </a:rPr>
                        <a:t>Анализа потреба за обуком</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17143">
                <a:tc>
                  <a:txBody>
                    <a:bodyPr/>
                    <a:lstStyle/>
                    <a:p>
                      <a:pPr algn="ctr">
                        <a:spcAft>
                          <a:spcPts val="0"/>
                        </a:spcAft>
                      </a:pPr>
                      <a:r>
                        <a:rPr lang="sr-Cyrl-RS" sz="1400" kern="100">
                          <a:effectLst/>
                          <a:latin typeface="Calibri" panose="020F0502020204030204" pitchFamily="34" charset="0"/>
                          <a:ea typeface="Times New Roman" panose="02020603050405020304" pitchFamily="18" charset="0"/>
                          <a:cs typeface="Calibri" panose="020F0502020204030204" pitchFamily="34" charset="0"/>
                        </a:rPr>
                        <a:t>10:30-11:00</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sr-Cyrl-RS" sz="1400" kern="100" dirty="0">
                          <a:effectLst/>
                          <a:latin typeface="Calibri" panose="020F0502020204030204" pitchFamily="34" charset="0"/>
                          <a:ea typeface="Times New Roman" panose="02020603050405020304" pitchFamily="18" charset="0"/>
                          <a:cs typeface="Calibri" panose="020F0502020204030204" pitchFamily="34" charset="0"/>
                        </a:rPr>
                        <a:t>Пауза</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sr-Cyrl-RS" sz="1400" kern="1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 xmlns:a16="http://schemas.microsoft.com/office/drawing/2014/main" val="10004"/>
                  </a:ext>
                </a:extLst>
              </a:tr>
              <a:tr h="217143">
                <a:tc>
                  <a:txBody>
                    <a:bodyPr/>
                    <a:lstStyle/>
                    <a:p>
                      <a:pPr algn="ctr">
                        <a:spcAft>
                          <a:spcPts val="0"/>
                        </a:spcAft>
                      </a:pPr>
                      <a:r>
                        <a:rPr lang="sr-Cyrl-RS" sz="1400" kern="100">
                          <a:effectLst/>
                          <a:latin typeface="Calibri" panose="020F0502020204030204" pitchFamily="34" charset="0"/>
                          <a:ea typeface="Times New Roman" panose="02020603050405020304" pitchFamily="18" charset="0"/>
                          <a:cs typeface="Calibri" panose="020F0502020204030204" pitchFamily="34" charset="0"/>
                        </a:rPr>
                        <a:t>11:00-12:30</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r-Cyrl-RS" sz="1400" kern="100">
                          <a:effectLst/>
                          <a:latin typeface="Calibri" panose="020F0502020204030204" pitchFamily="34" charset="0"/>
                          <a:ea typeface="Times New Roman" panose="02020603050405020304" pitchFamily="18" charset="0"/>
                          <a:cs typeface="Calibri" panose="020F0502020204030204" pitchFamily="34" charset="0"/>
                        </a:rPr>
                        <a:t>2</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r-Cyrl-RS" sz="1400" kern="100" dirty="0">
                          <a:effectLst/>
                          <a:latin typeface="Calibri" panose="020F0502020204030204" pitchFamily="34" charset="0"/>
                          <a:ea typeface="Times New Roman" panose="02020603050405020304" pitchFamily="18" charset="0"/>
                          <a:cs typeface="Calibri" panose="020F0502020204030204" pitchFamily="34" charset="0"/>
                        </a:rPr>
                        <a:t>Дизајн и развој обуке</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217143">
                <a:tc>
                  <a:txBody>
                    <a:bodyPr/>
                    <a:lstStyle/>
                    <a:p>
                      <a:pPr algn="ctr">
                        <a:spcAft>
                          <a:spcPts val="0"/>
                        </a:spcAft>
                      </a:pPr>
                      <a:r>
                        <a:rPr lang="sr-Cyrl-RS" sz="1400" kern="100" dirty="0">
                          <a:effectLst/>
                          <a:latin typeface="Calibri" panose="020F0502020204030204" pitchFamily="34" charset="0"/>
                          <a:ea typeface="Times New Roman" panose="02020603050405020304" pitchFamily="18" charset="0"/>
                          <a:cs typeface="Calibri" panose="020F0502020204030204" pitchFamily="34" charset="0"/>
                        </a:rPr>
                        <a:t>12:30-13:30</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sr-Cyrl-RS" sz="1400" kern="100">
                          <a:effectLst/>
                          <a:latin typeface="Calibri" panose="020F0502020204030204" pitchFamily="34" charset="0"/>
                          <a:ea typeface="Times New Roman" panose="02020603050405020304" pitchFamily="18" charset="0"/>
                          <a:cs typeface="Calibri" panose="020F0502020204030204" pitchFamily="34" charset="0"/>
                        </a:rPr>
                        <a:t>Пауза</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sr-Cyrl-RS" sz="1400" kern="1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 xmlns:a16="http://schemas.microsoft.com/office/drawing/2014/main" val="10006"/>
                  </a:ext>
                </a:extLst>
              </a:tr>
              <a:tr h="217143">
                <a:tc>
                  <a:txBody>
                    <a:bodyPr/>
                    <a:lstStyle/>
                    <a:p>
                      <a:pPr algn="ctr">
                        <a:spcAft>
                          <a:spcPts val="0"/>
                        </a:spcAft>
                      </a:pPr>
                      <a:r>
                        <a:rPr lang="sr-Cyrl-RS" sz="1400" kern="100">
                          <a:effectLst/>
                          <a:latin typeface="Calibri" panose="020F0502020204030204" pitchFamily="34" charset="0"/>
                          <a:ea typeface="Times New Roman" panose="02020603050405020304" pitchFamily="18" charset="0"/>
                          <a:cs typeface="Calibri" panose="020F0502020204030204" pitchFamily="34" charset="0"/>
                        </a:rPr>
                        <a:t>13:30-15:00</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r-Cyrl-RS" sz="1400" kern="100">
                          <a:effectLst/>
                          <a:latin typeface="Calibri" panose="020F0502020204030204" pitchFamily="34" charset="0"/>
                          <a:ea typeface="Times New Roman" panose="02020603050405020304" pitchFamily="18" charset="0"/>
                          <a:cs typeface="Calibri" panose="020F0502020204030204" pitchFamily="34" charset="0"/>
                        </a:rPr>
                        <a:t>3</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r-Cyrl-RS" sz="1400" kern="100" dirty="0">
                          <a:effectLst/>
                          <a:latin typeface="Calibri" panose="020F0502020204030204" pitchFamily="34" charset="0"/>
                          <a:ea typeface="Times New Roman" panose="02020603050405020304" pitchFamily="18" charset="0"/>
                          <a:cs typeface="Calibri" panose="020F0502020204030204" pitchFamily="34" charset="0"/>
                        </a:rPr>
                        <a:t>Дизајн и развој обуке</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217143">
                <a:tc>
                  <a:txBody>
                    <a:bodyPr/>
                    <a:lstStyle/>
                    <a:p>
                      <a:pPr algn="ctr">
                        <a:spcAft>
                          <a:spcPts val="0"/>
                        </a:spcAft>
                      </a:pPr>
                      <a:r>
                        <a:rPr lang="sr-Cyrl-RS" sz="1400" kern="100">
                          <a:effectLst/>
                          <a:latin typeface="Calibri" panose="020F0502020204030204" pitchFamily="34" charset="0"/>
                          <a:ea typeface="Times New Roman" panose="02020603050405020304" pitchFamily="18" charset="0"/>
                          <a:cs typeface="Calibri" panose="020F0502020204030204" pitchFamily="34" charset="0"/>
                        </a:rPr>
                        <a:t>15:00-15:30</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sr-Cyrl-RS" sz="1400" kern="100">
                          <a:effectLst/>
                          <a:latin typeface="Calibri" panose="020F0502020204030204" pitchFamily="34" charset="0"/>
                          <a:ea typeface="Times New Roman" panose="02020603050405020304" pitchFamily="18" charset="0"/>
                          <a:cs typeface="Calibri" panose="020F0502020204030204" pitchFamily="34" charset="0"/>
                        </a:rPr>
                        <a:t>Пауза</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sr-Cyrl-RS" sz="1400" kern="1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 xmlns:a16="http://schemas.microsoft.com/office/drawing/2014/main" val="10008"/>
                  </a:ext>
                </a:extLst>
              </a:tr>
              <a:tr h="217143">
                <a:tc>
                  <a:txBody>
                    <a:bodyPr/>
                    <a:lstStyle/>
                    <a:p>
                      <a:pPr algn="ctr">
                        <a:spcAft>
                          <a:spcPts val="0"/>
                        </a:spcAft>
                      </a:pPr>
                      <a:r>
                        <a:rPr lang="sr-Cyrl-RS" sz="1400" kern="100">
                          <a:effectLst/>
                          <a:latin typeface="Calibri" panose="020F0502020204030204" pitchFamily="34" charset="0"/>
                          <a:ea typeface="Times New Roman" panose="02020603050405020304" pitchFamily="18" charset="0"/>
                          <a:cs typeface="Calibri" panose="020F0502020204030204" pitchFamily="34" charset="0"/>
                        </a:rPr>
                        <a:t>15:30-17:00</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r-Cyrl-RS" sz="1400" kern="100">
                          <a:effectLst/>
                          <a:latin typeface="Calibri" panose="020F0502020204030204" pitchFamily="34" charset="0"/>
                          <a:ea typeface="Times New Roman" panose="02020603050405020304" pitchFamily="18" charset="0"/>
                          <a:cs typeface="Calibri" panose="020F0502020204030204" pitchFamily="34" charset="0"/>
                        </a:rPr>
                        <a:t>4</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r-Cyrl-RS" sz="1400" kern="100" dirty="0">
                          <a:effectLst/>
                          <a:latin typeface="Calibri" panose="020F0502020204030204" pitchFamily="34" charset="0"/>
                          <a:ea typeface="Times New Roman" panose="02020603050405020304" pitchFamily="18" charset="0"/>
                          <a:cs typeface="Calibri" panose="020F0502020204030204" pitchFamily="34" charset="0"/>
                        </a:rPr>
                        <a:t>Дизајн и развој обуке</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217143">
                <a:tc>
                  <a:txBody>
                    <a:bodyPr/>
                    <a:lstStyle/>
                    <a:p>
                      <a:pPr algn="ctr">
                        <a:spcAft>
                          <a:spcPts val="0"/>
                        </a:spcAft>
                      </a:pPr>
                      <a:r>
                        <a:rPr lang="sr-Cyrl-RS" sz="1400" b="1" kern="100" cap="all">
                          <a:effectLst/>
                          <a:latin typeface="Calibri" panose="020F0502020204030204" pitchFamily="34" charset="0"/>
                          <a:ea typeface="Times New Roman" panose="02020603050405020304" pitchFamily="18" charset="0"/>
                          <a:cs typeface="Calibri" panose="020F0502020204030204" pitchFamily="34" charset="0"/>
                        </a:rPr>
                        <a:t>II Дан</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ctr">
                        <a:spcAft>
                          <a:spcPts val="0"/>
                        </a:spcAft>
                      </a:pPr>
                      <a:r>
                        <a:rPr lang="sr-Cyrl-RS" sz="1400" kern="100">
                          <a:effectLst/>
                          <a:latin typeface="Calibri" panose="020F0502020204030204" pitchFamily="34" charset="0"/>
                          <a:ea typeface="Times New Roman" panose="02020603050405020304" pitchFamily="18" charset="0"/>
                          <a:cs typeface="Calibri" panose="020F0502020204030204" pitchFamily="34" charset="0"/>
                        </a:rPr>
                        <a:t> </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ctr">
                        <a:spcAft>
                          <a:spcPts val="0"/>
                        </a:spcAft>
                      </a:pPr>
                      <a:r>
                        <a:rPr lang="sr-Cyrl-RS" sz="1400" kern="1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 xmlns:a16="http://schemas.microsoft.com/office/drawing/2014/main" val="10010"/>
                  </a:ext>
                </a:extLst>
              </a:tr>
              <a:tr h="217143">
                <a:tc>
                  <a:txBody>
                    <a:bodyPr/>
                    <a:lstStyle/>
                    <a:p>
                      <a:pPr algn="ctr">
                        <a:spcAft>
                          <a:spcPts val="0"/>
                        </a:spcAft>
                      </a:pPr>
                      <a:r>
                        <a:rPr lang="sr-Cyrl-RS" sz="1400" kern="100">
                          <a:effectLst/>
                          <a:latin typeface="Calibri" panose="020F0502020204030204" pitchFamily="34" charset="0"/>
                          <a:ea typeface="Times New Roman" panose="02020603050405020304" pitchFamily="18" charset="0"/>
                          <a:cs typeface="Calibri" panose="020F0502020204030204" pitchFamily="34" charset="0"/>
                        </a:rPr>
                        <a:t>09:00-10:30</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r-Cyrl-RS" sz="1400" kern="100">
                          <a:effectLst/>
                          <a:latin typeface="Calibri" panose="020F0502020204030204" pitchFamily="34" charset="0"/>
                          <a:ea typeface="Times New Roman" panose="02020603050405020304" pitchFamily="18" charset="0"/>
                          <a:cs typeface="Calibri" panose="020F0502020204030204" pitchFamily="34" charset="0"/>
                        </a:rPr>
                        <a:t>5</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r-Cyrl-RS" sz="1400" kern="100" dirty="0">
                          <a:effectLst/>
                          <a:latin typeface="Calibri" panose="020F0502020204030204" pitchFamily="34" charset="0"/>
                          <a:ea typeface="Times New Roman" panose="02020603050405020304" pitchFamily="18" charset="0"/>
                          <a:cs typeface="Calibri" panose="020F0502020204030204" pitchFamily="34" charset="0"/>
                        </a:rPr>
                        <a:t>Извођење обуке</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r h="217143">
                <a:tc>
                  <a:txBody>
                    <a:bodyPr/>
                    <a:lstStyle/>
                    <a:p>
                      <a:pPr algn="ctr">
                        <a:spcAft>
                          <a:spcPts val="0"/>
                        </a:spcAft>
                      </a:pPr>
                      <a:r>
                        <a:rPr lang="sr-Cyrl-RS" sz="1400" kern="100">
                          <a:effectLst/>
                          <a:latin typeface="Calibri" panose="020F0502020204030204" pitchFamily="34" charset="0"/>
                          <a:ea typeface="Times New Roman" panose="02020603050405020304" pitchFamily="18" charset="0"/>
                          <a:cs typeface="Calibri" panose="020F0502020204030204" pitchFamily="34" charset="0"/>
                        </a:rPr>
                        <a:t>10:30-11:00</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sr-Cyrl-RS" sz="1400" kern="100">
                          <a:effectLst/>
                          <a:latin typeface="Calibri" panose="020F0502020204030204" pitchFamily="34" charset="0"/>
                          <a:ea typeface="Times New Roman" panose="02020603050405020304" pitchFamily="18" charset="0"/>
                          <a:cs typeface="Calibri" panose="020F0502020204030204" pitchFamily="34" charset="0"/>
                        </a:rPr>
                        <a:t>Пауза</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sr-Cyrl-RS" sz="1400" kern="100">
                          <a:effectLst/>
                          <a:latin typeface="Calibri" panose="020F0502020204030204" pitchFamily="34" charset="0"/>
                          <a:ea typeface="Times New Roman" panose="02020603050405020304" pitchFamily="18" charset="0"/>
                          <a:cs typeface="Calibri" panose="020F0502020204030204" pitchFamily="34" charset="0"/>
                        </a:rPr>
                        <a:t> </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 xmlns:a16="http://schemas.microsoft.com/office/drawing/2014/main" val="10012"/>
                  </a:ext>
                </a:extLst>
              </a:tr>
              <a:tr h="297617">
                <a:tc>
                  <a:txBody>
                    <a:bodyPr/>
                    <a:lstStyle/>
                    <a:p>
                      <a:pPr algn="ctr">
                        <a:spcAft>
                          <a:spcPts val="0"/>
                        </a:spcAft>
                      </a:pPr>
                      <a:r>
                        <a:rPr lang="sr-Cyrl-RS" sz="1400" kern="100">
                          <a:effectLst/>
                          <a:latin typeface="Calibri" panose="020F0502020204030204" pitchFamily="34" charset="0"/>
                          <a:ea typeface="Times New Roman" panose="02020603050405020304" pitchFamily="18" charset="0"/>
                          <a:cs typeface="Calibri" panose="020F0502020204030204" pitchFamily="34" charset="0"/>
                        </a:rPr>
                        <a:t>11:00-12:30</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r-Cyrl-RS" sz="1400" kern="100">
                          <a:effectLst/>
                          <a:latin typeface="Calibri" panose="020F0502020204030204" pitchFamily="34" charset="0"/>
                          <a:ea typeface="Times New Roman" panose="02020603050405020304" pitchFamily="18" charset="0"/>
                          <a:cs typeface="Calibri" panose="020F0502020204030204" pitchFamily="34" charset="0"/>
                        </a:rPr>
                        <a:t>6</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r-Cyrl-RS" sz="1400" kern="100" dirty="0">
                          <a:effectLst/>
                          <a:latin typeface="Calibri" panose="020F0502020204030204" pitchFamily="34" charset="0"/>
                          <a:ea typeface="Times New Roman" panose="02020603050405020304" pitchFamily="18" charset="0"/>
                          <a:cs typeface="Calibri" panose="020F0502020204030204" pitchFamily="34" charset="0"/>
                        </a:rPr>
                        <a:t>Извођење обуке / Теренска посета МСП: DDM </a:t>
                      </a:r>
                      <a:r>
                        <a:rPr lang="sr-Cyrl-RS" sz="1400" kern="100" dirty="0" err="1">
                          <a:effectLst/>
                          <a:latin typeface="Calibri" panose="020F0502020204030204" pitchFamily="34" charset="0"/>
                          <a:ea typeface="Times New Roman" panose="02020603050405020304" pitchFamily="18" charset="0"/>
                          <a:cs typeface="Calibri" panose="020F0502020204030204" pitchFamily="34" charset="0"/>
                        </a:rPr>
                        <a:t>Metaling</a:t>
                      </a:r>
                      <a:r>
                        <a:rPr lang="sr-Cyrl-RS" sz="1400" kern="100" dirty="0">
                          <a:effectLst/>
                          <a:latin typeface="Calibri" panose="020F0502020204030204" pitchFamily="34" charset="0"/>
                          <a:ea typeface="Times New Roman" panose="02020603050405020304" pitchFamily="18" charset="0"/>
                          <a:cs typeface="Calibri" panose="020F0502020204030204" pitchFamily="34" charset="0"/>
                        </a:rPr>
                        <a:t> </a:t>
                      </a:r>
                      <a:r>
                        <a:rPr lang="sr-Cyrl-RS" sz="1400" kern="100" dirty="0" err="1">
                          <a:effectLst/>
                          <a:latin typeface="Calibri" panose="020F0502020204030204" pitchFamily="34" charset="0"/>
                          <a:ea typeface="Times New Roman" panose="02020603050405020304" pitchFamily="18" charset="0"/>
                          <a:cs typeface="Calibri" panose="020F0502020204030204" pitchFamily="34" charset="0"/>
                        </a:rPr>
                        <a:t>d.o.o</a:t>
                      </a:r>
                      <a:r>
                        <a:rPr lang="sr-Cyrl-RS" sz="1400" kern="100" dirty="0">
                          <a:effectLst/>
                          <a:latin typeface="Calibri" panose="020F0502020204030204" pitchFamily="34" charset="0"/>
                          <a:ea typeface="Times New Roman" panose="02020603050405020304" pitchFamily="18" charset="0"/>
                          <a:cs typeface="Calibri" panose="020F0502020204030204" pitchFamily="34" charset="0"/>
                        </a:rPr>
                        <a:t>. Leskovac</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3"/>
                  </a:ext>
                </a:extLst>
              </a:tr>
              <a:tr h="217143">
                <a:tc>
                  <a:txBody>
                    <a:bodyPr/>
                    <a:lstStyle/>
                    <a:p>
                      <a:pPr algn="ctr">
                        <a:spcAft>
                          <a:spcPts val="0"/>
                        </a:spcAft>
                      </a:pPr>
                      <a:r>
                        <a:rPr lang="sr-Cyrl-RS" sz="1400" kern="100">
                          <a:effectLst/>
                          <a:latin typeface="Calibri" panose="020F0502020204030204" pitchFamily="34" charset="0"/>
                          <a:ea typeface="Times New Roman" panose="02020603050405020304" pitchFamily="18" charset="0"/>
                          <a:cs typeface="Calibri" panose="020F0502020204030204" pitchFamily="34" charset="0"/>
                        </a:rPr>
                        <a:t>12:30-14:30</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r-Cyrl-RS" sz="1400" kern="100">
                          <a:effectLst/>
                          <a:latin typeface="Calibri" panose="020F0502020204030204" pitchFamily="34" charset="0"/>
                          <a:ea typeface="Times New Roman" panose="02020603050405020304" pitchFamily="18" charset="0"/>
                          <a:cs typeface="Calibri" panose="020F0502020204030204" pitchFamily="34" charset="0"/>
                        </a:rPr>
                        <a:t>7</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r-Cyrl-RS" sz="1400" kern="100" dirty="0">
                          <a:effectLst/>
                          <a:latin typeface="Calibri" panose="020F0502020204030204" pitchFamily="34" charset="0"/>
                          <a:ea typeface="Times New Roman" panose="02020603050405020304" pitchFamily="18" charset="0"/>
                          <a:cs typeface="Calibri" panose="020F0502020204030204" pitchFamily="34" charset="0"/>
                        </a:rPr>
                        <a:t>Извођење обуке / Теренска посета МСП: DDM </a:t>
                      </a:r>
                      <a:r>
                        <a:rPr lang="sr-Cyrl-RS" sz="1400" kern="100" dirty="0" err="1">
                          <a:effectLst/>
                          <a:latin typeface="Calibri" panose="020F0502020204030204" pitchFamily="34" charset="0"/>
                          <a:ea typeface="Times New Roman" panose="02020603050405020304" pitchFamily="18" charset="0"/>
                          <a:cs typeface="Calibri" panose="020F0502020204030204" pitchFamily="34" charset="0"/>
                        </a:rPr>
                        <a:t>Metaling</a:t>
                      </a:r>
                      <a:r>
                        <a:rPr lang="sr-Cyrl-RS" sz="1400" kern="100" dirty="0">
                          <a:effectLst/>
                          <a:latin typeface="Calibri" panose="020F0502020204030204" pitchFamily="34" charset="0"/>
                          <a:ea typeface="Times New Roman" panose="02020603050405020304" pitchFamily="18" charset="0"/>
                          <a:cs typeface="Calibri" panose="020F0502020204030204" pitchFamily="34" charset="0"/>
                        </a:rPr>
                        <a:t> </a:t>
                      </a:r>
                      <a:r>
                        <a:rPr lang="sr-Cyrl-RS" sz="1400" kern="100" dirty="0" err="1">
                          <a:effectLst/>
                          <a:latin typeface="Calibri" panose="020F0502020204030204" pitchFamily="34" charset="0"/>
                          <a:ea typeface="Times New Roman" panose="02020603050405020304" pitchFamily="18" charset="0"/>
                          <a:cs typeface="Calibri" panose="020F0502020204030204" pitchFamily="34" charset="0"/>
                        </a:rPr>
                        <a:t>d.o.o</a:t>
                      </a:r>
                      <a:r>
                        <a:rPr lang="sr-Cyrl-RS" sz="1400" kern="100" dirty="0">
                          <a:effectLst/>
                          <a:latin typeface="Calibri" panose="020F0502020204030204" pitchFamily="34" charset="0"/>
                          <a:ea typeface="Times New Roman" panose="02020603050405020304" pitchFamily="18" charset="0"/>
                          <a:cs typeface="Calibri" panose="020F0502020204030204" pitchFamily="34" charset="0"/>
                        </a:rPr>
                        <a:t>. Leskovac</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4"/>
                  </a:ext>
                </a:extLst>
              </a:tr>
              <a:tr h="217143">
                <a:tc>
                  <a:txBody>
                    <a:bodyPr/>
                    <a:lstStyle/>
                    <a:p>
                      <a:pPr algn="ctr">
                        <a:spcAft>
                          <a:spcPts val="0"/>
                        </a:spcAft>
                      </a:pPr>
                      <a:r>
                        <a:rPr lang="sr-Cyrl-RS" sz="1400" kern="100">
                          <a:effectLst/>
                          <a:latin typeface="Calibri" panose="020F0502020204030204" pitchFamily="34" charset="0"/>
                          <a:ea typeface="Times New Roman" panose="02020603050405020304" pitchFamily="18" charset="0"/>
                          <a:cs typeface="Calibri" panose="020F0502020204030204" pitchFamily="34" charset="0"/>
                        </a:rPr>
                        <a:t>14:30-15:30</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sr-Cyrl-RS" sz="1400" kern="100">
                          <a:effectLst/>
                          <a:latin typeface="Calibri" panose="020F0502020204030204" pitchFamily="34" charset="0"/>
                          <a:ea typeface="Times New Roman" panose="02020603050405020304" pitchFamily="18" charset="0"/>
                          <a:cs typeface="Calibri" panose="020F0502020204030204" pitchFamily="34" charset="0"/>
                        </a:rPr>
                        <a:t>Пауза</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sr-Cyrl-RS" sz="1400" kern="1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 xmlns:a16="http://schemas.microsoft.com/office/drawing/2014/main" val="10015"/>
                  </a:ext>
                </a:extLst>
              </a:tr>
              <a:tr h="217143">
                <a:tc>
                  <a:txBody>
                    <a:bodyPr/>
                    <a:lstStyle/>
                    <a:p>
                      <a:pPr algn="ctr">
                        <a:spcAft>
                          <a:spcPts val="0"/>
                        </a:spcAft>
                      </a:pPr>
                      <a:r>
                        <a:rPr lang="sr-Cyrl-RS" sz="1400" kern="100">
                          <a:effectLst/>
                          <a:latin typeface="Calibri" panose="020F0502020204030204" pitchFamily="34" charset="0"/>
                          <a:ea typeface="Times New Roman" panose="02020603050405020304" pitchFamily="18" charset="0"/>
                          <a:cs typeface="Calibri" panose="020F0502020204030204" pitchFamily="34" charset="0"/>
                        </a:rPr>
                        <a:t>15:30-17:00</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r-Cyrl-RS" sz="1400" kern="100">
                          <a:effectLst/>
                          <a:latin typeface="Calibri" panose="020F0502020204030204" pitchFamily="34" charset="0"/>
                          <a:ea typeface="Times New Roman" panose="02020603050405020304" pitchFamily="18" charset="0"/>
                          <a:cs typeface="Calibri" panose="020F0502020204030204" pitchFamily="34" charset="0"/>
                        </a:rPr>
                        <a:t>8</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r-Cyrl-RS" sz="1400" kern="100" dirty="0">
                          <a:effectLst/>
                          <a:latin typeface="Calibri" panose="020F0502020204030204" pitchFamily="34" charset="0"/>
                          <a:ea typeface="Times New Roman" panose="02020603050405020304" pitchFamily="18" charset="0"/>
                          <a:cs typeface="Calibri" panose="020F0502020204030204" pitchFamily="34" charset="0"/>
                        </a:rPr>
                        <a:t>Извођење обуке</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6"/>
                  </a:ext>
                </a:extLst>
              </a:tr>
              <a:tr h="217143">
                <a:tc>
                  <a:txBody>
                    <a:bodyPr/>
                    <a:lstStyle/>
                    <a:p>
                      <a:pPr algn="ctr">
                        <a:spcAft>
                          <a:spcPts val="0"/>
                        </a:spcAft>
                      </a:pPr>
                      <a:r>
                        <a:rPr lang="sr-Cyrl-RS" sz="1400" b="1" kern="100" cap="all">
                          <a:effectLst/>
                          <a:latin typeface="Calibri" panose="020F0502020204030204" pitchFamily="34" charset="0"/>
                          <a:ea typeface="Times New Roman" panose="02020603050405020304" pitchFamily="18" charset="0"/>
                          <a:cs typeface="Calibri" panose="020F0502020204030204" pitchFamily="34" charset="0"/>
                        </a:rPr>
                        <a:t>III Дан</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ctr">
                        <a:spcAft>
                          <a:spcPts val="0"/>
                        </a:spcAft>
                      </a:pPr>
                      <a:r>
                        <a:rPr lang="sr-Cyrl-RS" sz="1400" kern="100">
                          <a:effectLst/>
                          <a:latin typeface="Calibri" panose="020F0502020204030204" pitchFamily="34" charset="0"/>
                          <a:ea typeface="Times New Roman" panose="02020603050405020304" pitchFamily="18" charset="0"/>
                          <a:cs typeface="Calibri" panose="020F0502020204030204" pitchFamily="34" charset="0"/>
                        </a:rPr>
                        <a:t> </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ctr">
                        <a:spcAft>
                          <a:spcPts val="0"/>
                        </a:spcAft>
                      </a:pPr>
                      <a:r>
                        <a:rPr lang="sr-Cyrl-RS" sz="1400" kern="1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 xmlns:a16="http://schemas.microsoft.com/office/drawing/2014/main" val="10017"/>
                  </a:ext>
                </a:extLst>
              </a:tr>
              <a:tr h="217143">
                <a:tc>
                  <a:txBody>
                    <a:bodyPr/>
                    <a:lstStyle/>
                    <a:p>
                      <a:pPr algn="ctr">
                        <a:spcAft>
                          <a:spcPts val="0"/>
                        </a:spcAft>
                      </a:pPr>
                      <a:r>
                        <a:rPr lang="sr-Cyrl-RS" sz="1400" kern="100">
                          <a:effectLst/>
                          <a:latin typeface="Calibri" panose="020F0502020204030204" pitchFamily="34" charset="0"/>
                          <a:ea typeface="Times New Roman" panose="02020603050405020304" pitchFamily="18" charset="0"/>
                          <a:cs typeface="Calibri" panose="020F0502020204030204" pitchFamily="34" charset="0"/>
                        </a:rPr>
                        <a:t>09:00-10:30</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r-Cyrl-RS" sz="1400" kern="100">
                          <a:effectLst/>
                          <a:latin typeface="Calibri" panose="020F0502020204030204" pitchFamily="34" charset="0"/>
                          <a:ea typeface="Times New Roman" panose="02020603050405020304" pitchFamily="18" charset="0"/>
                          <a:cs typeface="Calibri" panose="020F0502020204030204" pitchFamily="34" charset="0"/>
                        </a:rPr>
                        <a:t>9</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r-Cyrl-RS" sz="1400" kern="100" dirty="0">
                          <a:effectLst/>
                          <a:latin typeface="Calibri" panose="020F0502020204030204" pitchFamily="34" charset="0"/>
                          <a:ea typeface="Times New Roman" panose="02020603050405020304" pitchFamily="18" charset="0"/>
                          <a:cs typeface="Calibri" panose="020F0502020204030204" pitchFamily="34" charset="0"/>
                        </a:rPr>
                        <a:t>Мониторинг и евалуација обуке</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8"/>
                  </a:ext>
                </a:extLst>
              </a:tr>
              <a:tr h="217143">
                <a:tc>
                  <a:txBody>
                    <a:bodyPr/>
                    <a:lstStyle/>
                    <a:p>
                      <a:pPr algn="ctr">
                        <a:spcAft>
                          <a:spcPts val="0"/>
                        </a:spcAft>
                      </a:pPr>
                      <a:r>
                        <a:rPr lang="sr-Cyrl-RS" sz="1400" kern="100">
                          <a:effectLst/>
                          <a:latin typeface="Calibri" panose="020F0502020204030204" pitchFamily="34" charset="0"/>
                          <a:ea typeface="Times New Roman" panose="02020603050405020304" pitchFamily="18" charset="0"/>
                          <a:cs typeface="Calibri" panose="020F0502020204030204" pitchFamily="34" charset="0"/>
                        </a:rPr>
                        <a:t>10:30-11:00</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sr-Cyrl-RS" sz="1400" kern="100">
                          <a:effectLst/>
                          <a:latin typeface="Calibri" panose="020F0502020204030204" pitchFamily="34" charset="0"/>
                          <a:ea typeface="Times New Roman" panose="02020603050405020304" pitchFamily="18" charset="0"/>
                          <a:cs typeface="Calibri" panose="020F0502020204030204" pitchFamily="34" charset="0"/>
                        </a:rPr>
                        <a:t>Пауза</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sr-Cyrl-RS" sz="1400" kern="1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 xmlns:a16="http://schemas.microsoft.com/office/drawing/2014/main" val="10019"/>
                  </a:ext>
                </a:extLst>
              </a:tr>
              <a:tr h="217143">
                <a:tc>
                  <a:txBody>
                    <a:bodyPr/>
                    <a:lstStyle/>
                    <a:p>
                      <a:pPr algn="ctr">
                        <a:spcAft>
                          <a:spcPts val="0"/>
                        </a:spcAft>
                      </a:pPr>
                      <a:r>
                        <a:rPr lang="sr-Cyrl-RS" sz="1400" kern="100">
                          <a:effectLst/>
                          <a:latin typeface="Calibri" panose="020F0502020204030204" pitchFamily="34" charset="0"/>
                          <a:ea typeface="Times New Roman" panose="02020603050405020304" pitchFamily="18" charset="0"/>
                          <a:cs typeface="Calibri" panose="020F0502020204030204" pitchFamily="34" charset="0"/>
                        </a:rPr>
                        <a:t>11:00-12:30</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r-Cyrl-RS" sz="1400" kern="100">
                          <a:effectLst/>
                          <a:latin typeface="Calibri" panose="020F0502020204030204" pitchFamily="34" charset="0"/>
                          <a:ea typeface="Times New Roman" panose="02020603050405020304" pitchFamily="18" charset="0"/>
                          <a:cs typeface="Calibri" panose="020F0502020204030204" pitchFamily="34" charset="0"/>
                        </a:rPr>
                        <a:t>10</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r-Cyrl-RS" sz="1400" kern="100" dirty="0">
                          <a:effectLst/>
                          <a:latin typeface="Calibri" panose="020F0502020204030204" pitchFamily="34" charset="0"/>
                          <a:ea typeface="Times New Roman" panose="02020603050405020304" pitchFamily="18" charset="0"/>
                          <a:cs typeface="Calibri" panose="020F0502020204030204" pitchFamily="34" charset="0"/>
                        </a:rPr>
                        <a:t>Мониторинг и евалуација обуке</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20"/>
                  </a:ext>
                </a:extLst>
              </a:tr>
              <a:tr h="217143">
                <a:tc>
                  <a:txBody>
                    <a:bodyPr/>
                    <a:lstStyle/>
                    <a:p>
                      <a:pPr algn="ctr">
                        <a:spcAft>
                          <a:spcPts val="0"/>
                        </a:spcAft>
                      </a:pPr>
                      <a:r>
                        <a:rPr lang="sr-Cyrl-RS" sz="1400" kern="100">
                          <a:effectLst/>
                          <a:latin typeface="Calibri" panose="020F0502020204030204" pitchFamily="34" charset="0"/>
                          <a:ea typeface="Times New Roman" panose="02020603050405020304" pitchFamily="18" charset="0"/>
                          <a:cs typeface="Calibri" panose="020F0502020204030204" pitchFamily="34" charset="0"/>
                        </a:rPr>
                        <a:t>12:30-13:30</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sr-Cyrl-RS" sz="1400" kern="100">
                          <a:effectLst/>
                          <a:latin typeface="Calibri" panose="020F0502020204030204" pitchFamily="34" charset="0"/>
                          <a:ea typeface="Times New Roman" panose="02020603050405020304" pitchFamily="18" charset="0"/>
                          <a:cs typeface="Calibri" panose="020F0502020204030204" pitchFamily="34" charset="0"/>
                        </a:rPr>
                        <a:t>Пауза</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sr-Cyrl-RS" sz="1400" kern="1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 xmlns:a16="http://schemas.microsoft.com/office/drawing/2014/main" val="10021"/>
                  </a:ext>
                </a:extLst>
              </a:tr>
              <a:tr h="217143">
                <a:tc>
                  <a:txBody>
                    <a:bodyPr/>
                    <a:lstStyle/>
                    <a:p>
                      <a:pPr algn="ctr">
                        <a:spcAft>
                          <a:spcPts val="0"/>
                        </a:spcAft>
                      </a:pPr>
                      <a:r>
                        <a:rPr lang="sr-Cyrl-RS" sz="1400" kern="100">
                          <a:effectLst/>
                          <a:latin typeface="Calibri" panose="020F0502020204030204" pitchFamily="34" charset="0"/>
                          <a:ea typeface="Times New Roman" panose="02020603050405020304" pitchFamily="18" charset="0"/>
                          <a:cs typeface="Calibri" panose="020F0502020204030204" pitchFamily="34" charset="0"/>
                        </a:rPr>
                        <a:t>13:30-15:00</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r-Cyrl-RS" sz="1400" kern="100">
                          <a:effectLst/>
                          <a:latin typeface="Calibri" panose="020F0502020204030204" pitchFamily="34" charset="0"/>
                          <a:ea typeface="Times New Roman" panose="02020603050405020304" pitchFamily="18" charset="0"/>
                          <a:cs typeface="Calibri" panose="020F0502020204030204" pitchFamily="34" charset="0"/>
                        </a:rPr>
                        <a:t>11</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r-Cyrl-RS" sz="1400" kern="100" dirty="0">
                          <a:effectLst/>
                          <a:latin typeface="Calibri" panose="020F0502020204030204" pitchFamily="34" charset="0"/>
                          <a:ea typeface="Times New Roman" panose="02020603050405020304" pitchFamily="18" charset="0"/>
                          <a:cs typeface="Calibri" panose="020F0502020204030204" pitchFamily="34" charset="0"/>
                        </a:rPr>
                        <a:t>Мониторинг и евалуација обуке</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22"/>
                  </a:ext>
                </a:extLst>
              </a:tr>
              <a:tr h="217143">
                <a:tc>
                  <a:txBody>
                    <a:bodyPr/>
                    <a:lstStyle/>
                    <a:p>
                      <a:pPr algn="ctr">
                        <a:spcAft>
                          <a:spcPts val="0"/>
                        </a:spcAft>
                      </a:pPr>
                      <a:r>
                        <a:rPr lang="sr-Cyrl-RS" sz="1400" kern="100">
                          <a:effectLst/>
                          <a:latin typeface="Calibri" panose="020F0502020204030204" pitchFamily="34" charset="0"/>
                          <a:ea typeface="Times New Roman" panose="02020603050405020304" pitchFamily="18" charset="0"/>
                          <a:cs typeface="Calibri" panose="020F0502020204030204" pitchFamily="34" charset="0"/>
                        </a:rPr>
                        <a:t>15:00-15:30</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sr-Cyrl-RS" sz="1400" kern="100">
                          <a:effectLst/>
                          <a:latin typeface="Calibri" panose="020F0502020204030204" pitchFamily="34" charset="0"/>
                          <a:ea typeface="Times New Roman" panose="02020603050405020304" pitchFamily="18" charset="0"/>
                          <a:cs typeface="Calibri" panose="020F0502020204030204" pitchFamily="34" charset="0"/>
                        </a:rPr>
                        <a:t>Пауза</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sr-Cyrl-RS" sz="1400" kern="1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 xmlns:a16="http://schemas.microsoft.com/office/drawing/2014/main" val="10023"/>
                  </a:ext>
                </a:extLst>
              </a:tr>
              <a:tr h="217143">
                <a:tc>
                  <a:txBody>
                    <a:bodyPr/>
                    <a:lstStyle/>
                    <a:p>
                      <a:pPr algn="ctr">
                        <a:spcAft>
                          <a:spcPts val="0"/>
                        </a:spcAft>
                      </a:pPr>
                      <a:r>
                        <a:rPr lang="sr-Cyrl-RS" sz="1400" kern="100">
                          <a:effectLst/>
                          <a:latin typeface="Calibri" panose="020F0502020204030204" pitchFamily="34" charset="0"/>
                          <a:ea typeface="Times New Roman" panose="02020603050405020304" pitchFamily="18" charset="0"/>
                          <a:cs typeface="Calibri" panose="020F0502020204030204" pitchFamily="34" charset="0"/>
                        </a:rPr>
                        <a:t>15:30-17:00</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r-Cyrl-RS" sz="1400" kern="100">
                          <a:effectLst/>
                          <a:latin typeface="Calibri" panose="020F0502020204030204" pitchFamily="34" charset="0"/>
                          <a:ea typeface="Times New Roman" panose="02020603050405020304" pitchFamily="18" charset="0"/>
                          <a:cs typeface="Calibri" panose="020F0502020204030204" pitchFamily="34" charset="0"/>
                        </a:rPr>
                        <a:t>12</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r-Cyrl-RS" sz="1400" kern="100" dirty="0">
                          <a:effectLst/>
                          <a:latin typeface="Calibri" panose="020F0502020204030204" pitchFamily="34" charset="0"/>
                          <a:ea typeface="Times New Roman" panose="02020603050405020304" pitchFamily="18" charset="0"/>
                          <a:cs typeface="Calibri" panose="020F0502020204030204" pitchFamily="34" charset="0"/>
                        </a:rPr>
                        <a:t>Евалуација обуке и затварање радионице</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24"/>
                  </a:ext>
                </a:extLst>
              </a:tr>
            </a:tbl>
          </a:graphicData>
        </a:graphic>
      </p:graphicFrame>
      <p:graphicFrame>
        <p:nvGraphicFramePr>
          <p:cNvPr id="5" name="Table 4">
            <a:extLst>
              <a:ext uri="{FF2B5EF4-FFF2-40B4-BE49-F238E27FC236}">
                <a16:creationId xmlns="" xmlns:a16="http://schemas.microsoft.com/office/drawing/2014/main" id="{CD8D5B9D-A3A9-4C5D-AEEF-5B7C2B089B25}"/>
              </a:ext>
            </a:extLst>
          </p:cNvPr>
          <p:cNvGraphicFramePr>
            <a:graphicFrameLocks noGrp="1"/>
          </p:cNvGraphicFramePr>
          <p:nvPr>
            <p:extLst>
              <p:ext uri="{D42A27DB-BD31-4B8C-83A1-F6EECF244321}">
                <p14:modId xmlns:p14="http://schemas.microsoft.com/office/powerpoint/2010/main" val="3229429002"/>
              </p:ext>
            </p:extLst>
          </p:nvPr>
        </p:nvGraphicFramePr>
        <p:xfrm>
          <a:off x="298650" y="168676"/>
          <a:ext cx="11064768" cy="532660"/>
        </p:xfrm>
        <a:graphic>
          <a:graphicData uri="http://schemas.openxmlformats.org/drawingml/2006/table">
            <a:tbl>
              <a:tblPr firstRow="1" bandRow="1">
                <a:tableStyleId>{93296810-A885-4BE3-A3E7-6D5BEEA58F35}</a:tableStyleId>
              </a:tblPr>
              <a:tblGrid>
                <a:gridCol w="11064768">
                  <a:extLst>
                    <a:ext uri="{9D8B030D-6E8A-4147-A177-3AD203B41FA5}">
                      <a16:colId xmlns="" xmlns:a16="http://schemas.microsoft.com/office/drawing/2014/main" val="3832995452"/>
                    </a:ext>
                  </a:extLst>
                </a:gridCol>
              </a:tblGrid>
              <a:tr h="532660">
                <a:tc>
                  <a:txBody>
                    <a:bodyPr/>
                    <a:lstStyle/>
                    <a:p>
                      <a:pPr algn="ctr"/>
                      <a:r>
                        <a:rPr lang="sr-Cyrl-RS" sz="2800" dirty="0">
                          <a:solidFill>
                            <a:srgbClr val="009900"/>
                          </a:solidFill>
                        </a:rPr>
                        <a:t>Агенда </a:t>
                      </a: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spTree>
    <p:extLst>
      <p:ext uri="{BB962C8B-B14F-4D97-AF65-F5344CB8AC3E}">
        <p14:creationId xmlns:p14="http://schemas.microsoft.com/office/powerpoint/2010/main" val="2354163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28"/>
          <p:cNvGrpSpPr>
            <a:grpSpLocks noChangeAspect="1"/>
          </p:cNvGrpSpPr>
          <p:nvPr/>
        </p:nvGrpSpPr>
        <p:grpSpPr bwMode="auto">
          <a:xfrm>
            <a:off x="732487" y="758648"/>
            <a:ext cx="10727026" cy="5340704"/>
            <a:chOff x="-2508" y="-1001"/>
            <a:chExt cx="12698" cy="6322"/>
          </a:xfrm>
          <a:solidFill>
            <a:schemeClr val="bg1">
              <a:lumMod val="65000"/>
              <a:alpha val="16000"/>
            </a:schemeClr>
          </a:solidFill>
        </p:grpSpPr>
        <p:sp>
          <p:nvSpPr>
            <p:cNvPr id="57" name="Freeform 29"/>
            <p:cNvSpPr>
              <a:spLocks/>
            </p:cNvSpPr>
            <p:nvPr/>
          </p:nvSpPr>
          <p:spPr bwMode="auto">
            <a:xfrm>
              <a:off x="4964" y="3519"/>
              <a:ext cx="257" cy="494"/>
            </a:xfrm>
            <a:custGeom>
              <a:avLst/>
              <a:gdLst>
                <a:gd name="T0" fmla="*/ 88 w 109"/>
                <a:gd name="T1" fmla="*/ 0 h 209"/>
                <a:gd name="T2" fmla="*/ 84 w 109"/>
                <a:gd name="T3" fmla="*/ 15 h 209"/>
                <a:gd name="T4" fmla="*/ 48 w 109"/>
                <a:gd name="T5" fmla="*/ 51 h 209"/>
                <a:gd name="T6" fmla="*/ 13 w 109"/>
                <a:gd name="T7" fmla="*/ 84 h 209"/>
                <a:gd name="T8" fmla="*/ 21 w 109"/>
                <a:gd name="T9" fmla="*/ 112 h 209"/>
                <a:gd name="T10" fmla="*/ 11 w 109"/>
                <a:gd name="T11" fmla="*/ 135 h 209"/>
                <a:gd name="T12" fmla="*/ 0 w 109"/>
                <a:gd name="T13" fmla="*/ 146 h 209"/>
                <a:gd name="T14" fmla="*/ 6 w 109"/>
                <a:gd name="T15" fmla="*/ 167 h 209"/>
                <a:gd name="T16" fmla="*/ 5 w 109"/>
                <a:gd name="T17" fmla="*/ 180 h 209"/>
                <a:gd name="T18" fmla="*/ 30 w 109"/>
                <a:gd name="T19" fmla="*/ 209 h 209"/>
                <a:gd name="T20" fmla="*/ 77 w 109"/>
                <a:gd name="T21" fmla="*/ 150 h 209"/>
                <a:gd name="T22" fmla="*/ 100 w 109"/>
                <a:gd name="T23" fmla="*/ 55 h 209"/>
                <a:gd name="T24" fmla="*/ 109 w 109"/>
                <a:gd name="T25" fmla="*/ 58 h 209"/>
                <a:gd name="T26" fmla="*/ 109 w 109"/>
                <a:gd name="T27" fmla="*/ 50 h 209"/>
                <a:gd name="T28" fmla="*/ 88 w 109"/>
                <a:gd name="T29"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209">
                  <a:moveTo>
                    <a:pt x="88" y="0"/>
                  </a:moveTo>
                  <a:cubicBezTo>
                    <a:pt x="86" y="4"/>
                    <a:pt x="87" y="13"/>
                    <a:pt x="84" y="15"/>
                  </a:cubicBezTo>
                  <a:cubicBezTo>
                    <a:pt x="76" y="24"/>
                    <a:pt x="60" y="44"/>
                    <a:pt x="48" y="51"/>
                  </a:cubicBezTo>
                  <a:cubicBezTo>
                    <a:pt x="32" y="60"/>
                    <a:pt x="13" y="58"/>
                    <a:pt x="13" y="84"/>
                  </a:cubicBezTo>
                  <a:cubicBezTo>
                    <a:pt x="13" y="93"/>
                    <a:pt x="21" y="106"/>
                    <a:pt x="21" y="112"/>
                  </a:cubicBezTo>
                  <a:cubicBezTo>
                    <a:pt x="21" y="113"/>
                    <a:pt x="11" y="135"/>
                    <a:pt x="11" y="135"/>
                  </a:cubicBezTo>
                  <a:cubicBezTo>
                    <a:pt x="10" y="135"/>
                    <a:pt x="0" y="144"/>
                    <a:pt x="0" y="146"/>
                  </a:cubicBezTo>
                  <a:cubicBezTo>
                    <a:pt x="0" y="154"/>
                    <a:pt x="0" y="162"/>
                    <a:pt x="6" y="167"/>
                  </a:cubicBezTo>
                  <a:cubicBezTo>
                    <a:pt x="7" y="171"/>
                    <a:pt x="5" y="173"/>
                    <a:pt x="5" y="180"/>
                  </a:cubicBezTo>
                  <a:cubicBezTo>
                    <a:pt x="5" y="194"/>
                    <a:pt x="17" y="209"/>
                    <a:pt x="30" y="209"/>
                  </a:cubicBezTo>
                  <a:cubicBezTo>
                    <a:pt x="62" y="209"/>
                    <a:pt x="67" y="174"/>
                    <a:pt x="77" y="150"/>
                  </a:cubicBezTo>
                  <a:cubicBezTo>
                    <a:pt x="88" y="120"/>
                    <a:pt x="100" y="94"/>
                    <a:pt x="100" y="55"/>
                  </a:cubicBezTo>
                  <a:cubicBezTo>
                    <a:pt x="101" y="55"/>
                    <a:pt x="107" y="57"/>
                    <a:pt x="109" y="58"/>
                  </a:cubicBezTo>
                  <a:cubicBezTo>
                    <a:pt x="109" y="50"/>
                    <a:pt x="109" y="50"/>
                    <a:pt x="109" y="50"/>
                  </a:cubicBezTo>
                  <a:cubicBezTo>
                    <a:pt x="104" y="36"/>
                    <a:pt x="106" y="2"/>
                    <a:pt x="8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0"/>
            <p:cNvSpPr>
              <a:spLocks/>
            </p:cNvSpPr>
            <p:nvPr/>
          </p:nvSpPr>
          <p:spPr bwMode="auto">
            <a:xfrm>
              <a:off x="2829" y="1672"/>
              <a:ext cx="2426" cy="2710"/>
            </a:xfrm>
            <a:custGeom>
              <a:avLst/>
              <a:gdLst>
                <a:gd name="T0" fmla="*/ 384 w 1026"/>
                <a:gd name="T1" fmla="*/ 8 h 1146"/>
                <a:gd name="T2" fmla="*/ 346 w 1026"/>
                <a:gd name="T3" fmla="*/ 12 h 1146"/>
                <a:gd name="T4" fmla="*/ 244 w 1026"/>
                <a:gd name="T5" fmla="*/ 32 h 1146"/>
                <a:gd name="T6" fmla="*/ 180 w 1026"/>
                <a:gd name="T7" fmla="*/ 28 h 1146"/>
                <a:gd name="T8" fmla="*/ 170 w 1026"/>
                <a:gd name="T9" fmla="*/ 43 h 1146"/>
                <a:gd name="T10" fmla="*/ 116 w 1026"/>
                <a:gd name="T11" fmla="*/ 134 h 1146"/>
                <a:gd name="T12" fmla="*/ 62 w 1026"/>
                <a:gd name="T13" fmla="*/ 172 h 1146"/>
                <a:gd name="T14" fmla="*/ 12 w 1026"/>
                <a:gd name="T15" fmla="*/ 263 h 1146"/>
                <a:gd name="T16" fmla="*/ 0 w 1026"/>
                <a:gd name="T17" fmla="*/ 370 h 1146"/>
                <a:gd name="T18" fmla="*/ 11 w 1026"/>
                <a:gd name="T19" fmla="*/ 404 h 1146"/>
                <a:gd name="T20" fmla="*/ 16 w 1026"/>
                <a:gd name="T21" fmla="*/ 412 h 1146"/>
                <a:gd name="T22" fmla="*/ 74 w 1026"/>
                <a:gd name="T23" fmla="*/ 480 h 1146"/>
                <a:gd name="T24" fmla="*/ 146 w 1026"/>
                <a:gd name="T25" fmla="*/ 530 h 1146"/>
                <a:gd name="T26" fmla="*/ 228 w 1026"/>
                <a:gd name="T27" fmla="*/ 527 h 1146"/>
                <a:gd name="T28" fmla="*/ 313 w 1026"/>
                <a:gd name="T29" fmla="*/ 499 h 1146"/>
                <a:gd name="T30" fmla="*/ 376 w 1026"/>
                <a:gd name="T31" fmla="*/ 530 h 1146"/>
                <a:gd name="T32" fmla="*/ 404 w 1026"/>
                <a:gd name="T33" fmla="*/ 578 h 1146"/>
                <a:gd name="T34" fmla="*/ 392 w 1026"/>
                <a:gd name="T35" fmla="*/ 607 h 1146"/>
                <a:gd name="T36" fmla="*/ 445 w 1026"/>
                <a:gd name="T37" fmla="*/ 700 h 1146"/>
                <a:gd name="T38" fmla="*/ 465 w 1026"/>
                <a:gd name="T39" fmla="*/ 774 h 1146"/>
                <a:gd name="T40" fmla="*/ 462 w 1026"/>
                <a:gd name="T41" fmla="*/ 927 h 1146"/>
                <a:gd name="T42" fmla="*/ 473 w 1026"/>
                <a:gd name="T43" fmla="*/ 959 h 1146"/>
                <a:gd name="T44" fmla="*/ 533 w 1026"/>
                <a:gd name="T45" fmla="*/ 1097 h 1146"/>
                <a:gd name="T46" fmla="*/ 536 w 1026"/>
                <a:gd name="T47" fmla="*/ 1138 h 1146"/>
                <a:gd name="T48" fmla="*/ 558 w 1026"/>
                <a:gd name="T49" fmla="*/ 1146 h 1146"/>
                <a:gd name="T50" fmla="*/ 628 w 1026"/>
                <a:gd name="T51" fmla="*/ 1135 h 1146"/>
                <a:gd name="T52" fmla="*/ 668 w 1026"/>
                <a:gd name="T53" fmla="*/ 1122 h 1146"/>
                <a:gd name="T54" fmla="*/ 730 w 1026"/>
                <a:gd name="T55" fmla="*/ 1046 h 1146"/>
                <a:gd name="T56" fmla="*/ 743 w 1026"/>
                <a:gd name="T57" fmla="*/ 1002 h 1146"/>
                <a:gd name="T58" fmla="*/ 785 w 1026"/>
                <a:gd name="T59" fmla="*/ 973 h 1146"/>
                <a:gd name="T60" fmla="*/ 775 w 1026"/>
                <a:gd name="T61" fmla="*/ 907 h 1146"/>
                <a:gd name="T62" fmla="*/ 866 w 1026"/>
                <a:gd name="T63" fmla="*/ 820 h 1146"/>
                <a:gd name="T64" fmla="*/ 863 w 1026"/>
                <a:gd name="T65" fmla="*/ 776 h 1146"/>
                <a:gd name="T66" fmla="*/ 867 w 1026"/>
                <a:gd name="T67" fmla="*/ 755 h 1146"/>
                <a:gd name="T68" fmla="*/ 843 w 1026"/>
                <a:gd name="T69" fmla="*/ 679 h 1146"/>
                <a:gd name="T70" fmla="*/ 946 w 1026"/>
                <a:gd name="T71" fmla="*/ 564 h 1146"/>
                <a:gd name="T72" fmla="*/ 1026 w 1026"/>
                <a:gd name="T73" fmla="*/ 422 h 1146"/>
                <a:gd name="T74" fmla="*/ 964 w 1026"/>
                <a:gd name="T75" fmla="*/ 430 h 1146"/>
                <a:gd name="T76" fmla="*/ 955 w 1026"/>
                <a:gd name="T77" fmla="*/ 429 h 1146"/>
                <a:gd name="T78" fmla="*/ 943 w 1026"/>
                <a:gd name="T79" fmla="*/ 430 h 1146"/>
                <a:gd name="T80" fmla="*/ 904 w 1026"/>
                <a:gd name="T81" fmla="*/ 416 h 1146"/>
                <a:gd name="T82" fmla="*/ 874 w 1026"/>
                <a:gd name="T83" fmla="*/ 371 h 1146"/>
                <a:gd name="T84" fmla="*/ 837 w 1026"/>
                <a:gd name="T85" fmla="*/ 320 h 1146"/>
                <a:gd name="T86" fmla="*/ 813 w 1026"/>
                <a:gd name="T87" fmla="*/ 267 h 1146"/>
                <a:gd name="T88" fmla="*/ 742 w 1026"/>
                <a:gd name="T89" fmla="*/ 138 h 1146"/>
                <a:gd name="T90" fmla="*/ 771 w 1026"/>
                <a:gd name="T91" fmla="*/ 163 h 1146"/>
                <a:gd name="T92" fmla="*/ 781 w 1026"/>
                <a:gd name="T93" fmla="*/ 130 h 1146"/>
                <a:gd name="T94" fmla="*/ 771 w 1026"/>
                <a:gd name="T95" fmla="*/ 106 h 1146"/>
                <a:gd name="T96" fmla="*/ 729 w 1026"/>
                <a:gd name="T97" fmla="*/ 103 h 1146"/>
                <a:gd name="T98" fmla="*/ 631 w 1026"/>
                <a:gd name="T99" fmla="*/ 97 h 1146"/>
                <a:gd name="T100" fmla="*/ 598 w 1026"/>
                <a:gd name="T101" fmla="*/ 79 h 1146"/>
                <a:gd name="T102" fmla="*/ 585 w 1026"/>
                <a:gd name="T103" fmla="*/ 78 h 1146"/>
                <a:gd name="T104" fmla="*/ 556 w 1026"/>
                <a:gd name="T105" fmla="*/ 111 h 1146"/>
                <a:gd name="T106" fmla="*/ 460 w 1026"/>
                <a:gd name="T107" fmla="*/ 77 h 1146"/>
                <a:gd name="T108" fmla="*/ 421 w 1026"/>
                <a:gd name="T109" fmla="*/ 52 h 1146"/>
                <a:gd name="T110" fmla="*/ 421 w 1026"/>
                <a:gd name="T111" fmla="*/ 20 h 1146"/>
                <a:gd name="T112" fmla="*/ 421 w 1026"/>
                <a:gd name="T113" fmla="*/ 1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26" h="1146">
                  <a:moveTo>
                    <a:pt x="405" y="0"/>
                  </a:moveTo>
                  <a:cubicBezTo>
                    <a:pt x="395" y="0"/>
                    <a:pt x="395" y="8"/>
                    <a:pt x="384" y="8"/>
                  </a:cubicBezTo>
                  <a:cubicBezTo>
                    <a:pt x="378" y="8"/>
                    <a:pt x="375" y="5"/>
                    <a:pt x="368" y="5"/>
                  </a:cubicBezTo>
                  <a:cubicBezTo>
                    <a:pt x="360" y="5"/>
                    <a:pt x="352" y="12"/>
                    <a:pt x="346" y="12"/>
                  </a:cubicBezTo>
                  <a:cubicBezTo>
                    <a:pt x="342" y="12"/>
                    <a:pt x="335" y="7"/>
                    <a:pt x="328" y="7"/>
                  </a:cubicBezTo>
                  <a:cubicBezTo>
                    <a:pt x="304" y="7"/>
                    <a:pt x="265" y="22"/>
                    <a:pt x="244" y="32"/>
                  </a:cubicBezTo>
                  <a:cubicBezTo>
                    <a:pt x="238" y="35"/>
                    <a:pt x="236" y="41"/>
                    <a:pt x="225" y="41"/>
                  </a:cubicBezTo>
                  <a:cubicBezTo>
                    <a:pt x="207" y="41"/>
                    <a:pt x="193" y="38"/>
                    <a:pt x="180" y="28"/>
                  </a:cubicBezTo>
                  <a:cubicBezTo>
                    <a:pt x="174" y="32"/>
                    <a:pt x="173" y="37"/>
                    <a:pt x="169" y="43"/>
                  </a:cubicBezTo>
                  <a:cubicBezTo>
                    <a:pt x="170" y="43"/>
                    <a:pt x="170" y="43"/>
                    <a:pt x="170" y="43"/>
                  </a:cubicBezTo>
                  <a:cubicBezTo>
                    <a:pt x="157" y="59"/>
                    <a:pt x="139" y="75"/>
                    <a:pt x="125" y="93"/>
                  </a:cubicBezTo>
                  <a:cubicBezTo>
                    <a:pt x="115" y="106"/>
                    <a:pt x="123" y="114"/>
                    <a:pt x="116" y="134"/>
                  </a:cubicBezTo>
                  <a:cubicBezTo>
                    <a:pt x="114" y="142"/>
                    <a:pt x="101" y="153"/>
                    <a:pt x="93" y="158"/>
                  </a:cubicBezTo>
                  <a:cubicBezTo>
                    <a:pt x="83" y="163"/>
                    <a:pt x="69" y="162"/>
                    <a:pt x="62" y="172"/>
                  </a:cubicBezTo>
                  <a:cubicBezTo>
                    <a:pt x="49" y="189"/>
                    <a:pt x="33" y="217"/>
                    <a:pt x="27" y="238"/>
                  </a:cubicBezTo>
                  <a:cubicBezTo>
                    <a:pt x="24" y="246"/>
                    <a:pt x="12" y="253"/>
                    <a:pt x="12" y="263"/>
                  </a:cubicBezTo>
                  <a:cubicBezTo>
                    <a:pt x="12" y="284"/>
                    <a:pt x="22" y="299"/>
                    <a:pt x="22" y="322"/>
                  </a:cubicBezTo>
                  <a:cubicBezTo>
                    <a:pt x="22" y="336"/>
                    <a:pt x="12" y="364"/>
                    <a:pt x="0" y="370"/>
                  </a:cubicBezTo>
                  <a:cubicBezTo>
                    <a:pt x="4" y="377"/>
                    <a:pt x="8" y="380"/>
                    <a:pt x="8" y="387"/>
                  </a:cubicBezTo>
                  <a:cubicBezTo>
                    <a:pt x="8" y="392"/>
                    <a:pt x="11" y="396"/>
                    <a:pt x="11" y="404"/>
                  </a:cubicBezTo>
                  <a:cubicBezTo>
                    <a:pt x="9" y="404"/>
                    <a:pt x="9" y="404"/>
                    <a:pt x="9" y="404"/>
                  </a:cubicBezTo>
                  <a:cubicBezTo>
                    <a:pt x="12" y="407"/>
                    <a:pt x="13" y="408"/>
                    <a:pt x="16" y="412"/>
                  </a:cubicBezTo>
                  <a:cubicBezTo>
                    <a:pt x="16" y="414"/>
                    <a:pt x="44" y="439"/>
                    <a:pt x="48" y="441"/>
                  </a:cubicBezTo>
                  <a:cubicBezTo>
                    <a:pt x="61" y="452"/>
                    <a:pt x="64" y="464"/>
                    <a:pt x="74" y="480"/>
                  </a:cubicBezTo>
                  <a:cubicBezTo>
                    <a:pt x="85" y="497"/>
                    <a:pt x="116" y="515"/>
                    <a:pt x="131" y="526"/>
                  </a:cubicBezTo>
                  <a:cubicBezTo>
                    <a:pt x="133" y="527"/>
                    <a:pt x="140" y="530"/>
                    <a:pt x="146" y="530"/>
                  </a:cubicBezTo>
                  <a:cubicBezTo>
                    <a:pt x="167" y="530"/>
                    <a:pt x="176" y="519"/>
                    <a:pt x="197" y="519"/>
                  </a:cubicBezTo>
                  <a:cubicBezTo>
                    <a:pt x="207" y="519"/>
                    <a:pt x="220" y="527"/>
                    <a:pt x="228" y="527"/>
                  </a:cubicBezTo>
                  <a:cubicBezTo>
                    <a:pt x="236" y="527"/>
                    <a:pt x="239" y="520"/>
                    <a:pt x="247" y="518"/>
                  </a:cubicBezTo>
                  <a:cubicBezTo>
                    <a:pt x="267" y="511"/>
                    <a:pt x="286" y="499"/>
                    <a:pt x="313" y="499"/>
                  </a:cubicBezTo>
                  <a:cubicBezTo>
                    <a:pt x="334" y="499"/>
                    <a:pt x="338" y="530"/>
                    <a:pt x="354" y="530"/>
                  </a:cubicBezTo>
                  <a:cubicBezTo>
                    <a:pt x="359" y="530"/>
                    <a:pt x="367" y="530"/>
                    <a:pt x="376" y="530"/>
                  </a:cubicBezTo>
                  <a:cubicBezTo>
                    <a:pt x="394" y="530"/>
                    <a:pt x="404" y="540"/>
                    <a:pt x="409" y="552"/>
                  </a:cubicBezTo>
                  <a:cubicBezTo>
                    <a:pt x="404" y="556"/>
                    <a:pt x="404" y="572"/>
                    <a:pt x="404" y="578"/>
                  </a:cubicBezTo>
                  <a:cubicBezTo>
                    <a:pt x="404" y="581"/>
                    <a:pt x="402" y="582"/>
                    <a:pt x="404" y="586"/>
                  </a:cubicBezTo>
                  <a:cubicBezTo>
                    <a:pt x="400" y="588"/>
                    <a:pt x="392" y="602"/>
                    <a:pt x="392" y="607"/>
                  </a:cubicBezTo>
                  <a:cubicBezTo>
                    <a:pt x="392" y="632"/>
                    <a:pt x="422" y="651"/>
                    <a:pt x="436" y="668"/>
                  </a:cubicBezTo>
                  <a:cubicBezTo>
                    <a:pt x="443" y="677"/>
                    <a:pt x="441" y="689"/>
                    <a:pt x="445" y="700"/>
                  </a:cubicBezTo>
                  <a:cubicBezTo>
                    <a:pt x="450" y="713"/>
                    <a:pt x="454" y="721"/>
                    <a:pt x="458" y="744"/>
                  </a:cubicBezTo>
                  <a:cubicBezTo>
                    <a:pt x="460" y="755"/>
                    <a:pt x="465" y="761"/>
                    <a:pt x="465" y="774"/>
                  </a:cubicBezTo>
                  <a:cubicBezTo>
                    <a:pt x="465" y="802"/>
                    <a:pt x="432" y="811"/>
                    <a:pt x="432" y="848"/>
                  </a:cubicBezTo>
                  <a:cubicBezTo>
                    <a:pt x="432" y="882"/>
                    <a:pt x="447" y="902"/>
                    <a:pt x="462" y="927"/>
                  </a:cubicBezTo>
                  <a:cubicBezTo>
                    <a:pt x="466" y="934"/>
                    <a:pt x="473" y="937"/>
                    <a:pt x="473" y="944"/>
                  </a:cubicBezTo>
                  <a:cubicBezTo>
                    <a:pt x="473" y="949"/>
                    <a:pt x="473" y="950"/>
                    <a:pt x="473" y="959"/>
                  </a:cubicBezTo>
                  <a:cubicBezTo>
                    <a:pt x="473" y="1005"/>
                    <a:pt x="497" y="1036"/>
                    <a:pt x="516" y="1068"/>
                  </a:cubicBezTo>
                  <a:cubicBezTo>
                    <a:pt x="519" y="1073"/>
                    <a:pt x="533" y="1089"/>
                    <a:pt x="533" y="1097"/>
                  </a:cubicBezTo>
                  <a:cubicBezTo>
                    <a:pt x="533" y="1103"/>
                    <a:pt x="531" y="1107"/>
                    <a:pt x="527" y="1112"/>
                  </a:cubicBezTo>
                  <a:cubicBezTo>
                    <a:pt x="531" y="1116"/>
                    <a:pt x="536" y="1127"/>
                    <a:pt x="536" y="1138"/>
                  </a:cubicBezTo>
                  <a:cubicBezTo>
                    <a:pt x="537" y="1138"/>
                    <a:pt x="538" y="1136"/>
                    <a:pt x="541" y="1135"/>
                  </a:cubicBezTo>
                  <a:cubicBezTo>
                    <a:pt x="545" y="1141"/>
                    <a:pt x="549" y="1146"/>
                    <a:pt x="558" y="1146"/>
                  </a:cubicBezTo>
                  <a:cubicBezTo>
                    <a:pt x="578" y="1146"/>
                    <a:pt x="592" y="1130"/>
                    <a:pt x="614" y="1130"/>
                  </a:cubicBezTo>
                  <a:cubicBezTo>
                    <a:pt x="620" y="1130"/>
                    <a:pt x="623" y="1135"/>
                    <a:pt x="628" y="1135"/>
                  </a:cubicBezTo>
                  <a:cubicBezTo>
                    <a:pt x="633" y="1135"/>
                    <a:pt x="637" y="1132"/>
                    <a:pt x="644" y="1132"/>
                  </a:cubicBezTo>
                  <a:cubicBezTo>
                    <a:pt x="646" y="1122"/>
                    <a:pt x="659" y="1126"/>
                    <a:pt x="668" y="1122"/>
                  </a:cubicBezTo>
                  <a:cubicBezTo>
                    <a:pt x="690" y="1112"/>
                    <a:pt x="696" y="1097"/>
                    <a:pt x="709" y="1080"/>
                  </a:cubicBezTo>
                  <a:cubicBezTo>
                    <a:pt x="717" y="1069"/>
                    <a:pt x="718" y="1057"/>
                    <a:pt x="730" y="1046"/>
                  </a:cubicBezTo>
                  <a:cubicBezTo>
                    <a:pt x="736" y="1039"/>
                    <a:pt x="751" y="1028"/>
                    <a:pt x="751" y="1013"/>
                  </a:cubicBezTo>
                  <a:cubicBezTo>
                    <a:pt x="751" y="1008"/>
                    <a:pt x="748" y="1004"/>
                    <a:pt x="743" y="1002"/>
                  </a:cubicBezTo>
                  <a:cubicBezTo>
                    <a:pt x="749" y="989"/>
                    <a:pt x="757" y="983"/>
                    <a:pt x="769" y="977"/>
                  </a:cubicBezTo>
                  <a:cubicBezTo>
                    <a:pt x="773" y="975"/>
                    <a:pt x="782" y="978"/>
                    <a:pt x="785" y="973"/>
                  </a:cubicBezTo>
                  <a:cubicBezTo>
                    <a:pt x="788" y="969"/>
                    <a:pt x="790" y="951"/>
                    <a:pt x="790" y="943"/>
                  </a:cubicBezTo>
                  <a:cubicBezTo>
                    <a:pt x="790" y="927"/>
                    <a:pt x="775" y="919"/>
                    <a:pt x="775" y="907"/>
                  </a:cubicBezTo>
                  <a:cubicBezTo>
                    <a:pt x="775" y="902"/>
                    <a:pt x="783" y="893"/>
                    <a:pt x="791" y="891"/>
                  </a:cubicBezTo>
                  <a:cubicBezTo>
                    <a:pt x="796" y="857"/>
                    <a:pt x="866" y="861"/>
                    <a:pt x="866" y="820"/>
                  </a:cubicBezTo>
                  <a:cubicBezTo>
                    <a:pt x="866" y="816"/>
                    <a:pt x="865" y="813"/>
                    <a:pt x="862" y="810"/>
                  </a:cubicBezTo>
                  <a:cubicBezTo>
                    <a:pt x="862" y="795"/>
                    <a:pt x="863" y="785"/>
                    <a:pt x="863" y="776"/>
                  </a:cubicBezTo>
                  <a:cubicBezTo>
                    <a:pt x="863" y="763"/>
                    <a:pt x="863" y="763"/>
                    <a:pt x="863" y="763"/>
                  </a:cubicBezTo>
                  <a:cubicBezTo>
                    <a:pt x="864" y="762"/>
                    <a:pt x="867" y="758"/>
                    <a:pt x="867" y="755"/>
                  </a:cubicBezTo>
                  <a:cubicBezTo>
                    <a:pt x="867" y="745"/>
                    <a:pt x="848" y="736"/>
                    <a:pt x="848" y="718"/>
                  </a:cubicBezTo>
                  <a:cubicBezTo>
                    <a:pt x="848" y="702"/>
                    <a:pt x="843" y="695"/>
                    <a:pt x="843" y="679"/>
                  </a:cubicBezTo>
                  <a:cubicBezTo>
                    <a:pt x="843" y="664"/>
                    <a:pt x="857" y="660"/>
                    <a:pt x="861" y="647"/>
                  </a:cubicBezTo>
                  <a:cubicBezTo>
                    <a:pt x="874" y="600"/>
                    <a:pt x="911" y="592"/>
                    <a:pt x="946" y="564"/>
                  </a:cubicBezTo>
                  <a:cubicBezTo>
                    <a:pt x="966" y="549"/>
                    <a:pt x="973" y="530"/>
                    <a:pt x="989" y="509"/>
                  </a:cubicBezTo>
                  <a:cubicBezTo>
                    <a:pt x="1002" y="491"/>
                    <a:pt x="1026" y="452"/>
                    <a:pt x="1026" y="422"/>
                  </a:cubicBezTo>
                  <a:cubicBezTo>
                    <a:pt x="1026" y="418"/>
                    <a:pt x="1023" y="417"/>
                    <a:pt x="1022" y="414"/>
                  </a:cubicBezTo>
                  <a:cubicBezTo>
                    <a:pt x="1003" y="418"/>
                    <a:pt x="984" y="426"/>
                    <a:pt x="964" y="430"/>
                  </a:cubicBezTo>
                  <a:cubicBezTo>
                    <a:pt x="963" y="430"/>
                    <a:pt x="962" y="430"/>
                    <a:pt x="961" y="430"/>
                  </a:cubicBezTo>
                  <a:cubicBezTo>
                    <a:pt x="959" y="430"/>
                    <a:pt x="957" y="429"/>
                    <a:pt x="955" y="429"/>
                  </a:cubicBezTo>
                  <a:cubicBezTo>
                    <a:pt x="953" y="429"/>
                    <a:pt x="951" y="429"/>
                    <a:pt x="949" y="429"/>
                  </a:cubicBezTo>
                  <a:cubicBezTo>
                    <a:pt x="947" y="429"/>
                    <a:pt x="945" y="429"/>
                    <a:pt x="943" y="430"/>
                  </a:cubicBezTo>
                  <a:cubicBezTo>
                    <a:pt x="936" y="432"/>
                    <a:pt x="935" y="439"/>
                    <a:pt x="927" y="439"/>
                  </a:cubicBezTo>
                  <a:cubicBezTo>
                    <a:pt x="918" y="439"/>
                    <a:pt x="911" y="422"/>
                    <a:pt x="904" y="416"/>
                  </a:cubicBezTo>
                  <a:cubicBezTo>
                    <a:pt x="909" y="410"/>
                    <a:pt x="904" y="409"/>
                    <a:pt x="904" y="400"/>
                  </a:cubicBezTo>
                  <a:cubicBezTo>
                    <a:pt x="887" y="400"/>
                    <a:pt x="882" y="378"/>
                    <a:pt x="874" y="371"/>
                  </a:cubicBezTo>
                  <a:cubicBezTo>
                    <a:pt x="864" y="365"/>
                    <a:pt x="859" y="364"/>
                    <a:pt x="850" y="356"/>
                  </a:cubicBezTo>
                  <a:cubicBezTo>
                    <a:pt x="841" y="346"/>
                    <a:pt x="847" y="332"/>
                    <a:pt x="837" y="320"/>
                  </a:cubicBezTo>
                  <a:cubicBezTo>
                    <a:pt x="829" y="309"/>
                    <a:pt x="819" y="309"/>
                    <a:pt x="813" y="295"/>
                  </a:cubicBezTo>
                  <a:cubicBezTo>
                    <a:pt x="813" y="267"/>
                    <a:pt x="813" y="267"/>
                    <a:pt x="813" y="267"/>
                  </a:cubicBezTo>
                  <a:cubicBezTo>
                    <a:pt x="805" y="261"/>
                    <a:pt x="790" y="237"/>
                    <a:pt x="792" y="226"/>
                  </a:cubicBezTo>
                  <a:cubicBezTo>
                    <a:pt x="742" y="138"/>
                    <a:pt x="742" y="138"/>
                    <a:pt x="742" y="138"/>
                  </a:cubicBezTo>
                  <a:cubicBezTo>
                    <a:pt x="742" y="129"/>
                    <a:pt x="742" y="129"/>
                    <a:pt x="742" y="129"/>
                  </a:cubicBezTo>
                  <a:cubicBezTo>
                    <a:pt x="751" y="138"/>
                    <a:pt x="760" y="161"/>
                    <a:pt x="771" y="163"/>
                  </a:cubicBezTo>
                  <a:cubicBezTo>
                    <a:pt x="773" y="158"/>
                    <a:pt x="778" y="144"/>
                    <a:pt x="781" y="137"/>
                  </a:cubicBezTo>
                  <a:cubicBezTo>
                    <a:pt x="781" y="135"/>
                    <a:pt x="781" y="132"/>
                    <a:pt x="781" y="130"/>
                  </a:cubicBezTo>
                  <a:cubicBezTo>
                    <a:pt x="773" y="111"/>
                    <a:pt x="773" y="111"/>
                    <a:pt x="773" y="111"/>
                  </a:cubicBezTo>
                  <a:cubicBezTo>
                    <a:pt x="773" y="109"/>
                    <a:pt x="772" y="108"/>
                    <a:pt x="771" y="106"/>
                  </a:cubicBezTo>
                  <a:cubicBezTo>
                    <a:pt x="764" y="107"/>
                    <a:pt x="764" y="110"/>
                    <a:pt x="756" y="110"/>
                  </a:cubicBezTo>
                  <a:cubicBezTo>
                    <a:pt x="745" y="110"/>
                    <a:pt x="739" y="103"/>
                    <a:pt x="729" y="103"/>
                  </a:cubicBezTo>
                  <a:cubicBezTo>
                    <a:pt x="712" y="103"/>
                    <a:pt x="707" y="111"/>
                    <a:pt x="690" y="111"/>
                  </a:cubicBezTo>
                  <a:cubicBezTo>
                    <a:pt x="672" y="111"/>
                    <a:pt x="648" y="103"/>
                    <a:pt x="631" y="97"/>
                  </a:cubicBezTo>
                  <a:cubicBezTo>
                    <a:pt x="623" y="94"/>
                    <a:pt x="611" y="98"/>
                    <a:pt x="606" y="92"/>
                  </a:cubicBezTo>
                  <a:cubicBezTo>
                    <a:pt x="604" y="88"/>
                    <a:pt x="598" y="87"/>
                    <a:pt x="598" y="79"/>
                  </a:cubicBezTo>
                  <a:cubicBezTo>
                    <a:pt x="586" y="79"/>
                    <a:pt x="586" y="79"/>
                    <a:pt x="586" y="79"/>
                  </a:cubicBezTo>
                  <a:cubicBezTo>
                    <a:pt x="585" y="78"/>
                    <a:pt x="585" y="78"/>
                    <a:pt x="585" y="78"/>
                  </a:cubicBezTo>
                  <a:cubicBezTo>
                    <a:pt x="568" y="84"/>
                    <a:pt x="556" y="84"/>
                    <a:pt x="556" y="101"/>
                  </a:cubicBezTo>
                  <a:cubicBezTo>
                    <a:pt x="556" y="104"/>
                    <a:pt x="556" y="107"/>
                    <a:pt x="556" y="111"/>
                  </a:cubicBezTo>
                  <a:cubicBezTo>
                    <a:pt x="556" y="114"/>
                    <a:pt x="550" y="119"/>
                    <a:pt x="545" y="119"/>
                  </a:cubicBezTo>
                  <a:cubicBezTo>
                    <a:pt x="506" y="119"/>
                    <a:pt x="494" y="77"/>
                    <a:pt x="460" y="77"/>
                  </a:cubicBezTo>
                  <a:cubicBezTo>
                    <a:pt x="455" y="77"/>
                    <a:pt x="451" y="77"/>
                    <a:pt x="445" y="77"/>
                  </a:cubicBezTo>
                  <a:cubicBezTo>
                    <a:pt x="435" y="77"/>
                    <a:pt x="421" y="65"/>
                    <a:pt x="421" y="52"/>
                  </a:cubicBezTo>
                  <a:cubicBezTo>
                    <a:pt x="421" y="44"/>
                    <a:pt x="428" y="40"/>
                    <a:pt x="428" y="32"/>
                  </a:cubicBezTo>
                  <a:cubicBezTo>
                    <a:pt x="428" y="27"/>
                    <a:pt x="421" y="25"/>
                    <a:pt x="421" y="20"/>
                  </a:cubicBezTo>
                  <a:cubicBezTo>
                    <a:pt x="421" y="13"/>
                    <a:pt x="428" y="15"/>
                    <a:pt x="429" y="7"/>
                  </a:cubicBezTo>
                  <a:cubicBezTo>
                    <a:pt x="426" y="7"/>
                    <a:pt x="424" y="10"/>
                    <a:pt x="421" y="10"/>
                  </a:cubicBezTo>
                  <a:cubicBezTo>
                    <a:pt x="413" y="10"/>
                    <a:pt x="415" y="0"/>
                    <a:pt x="40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1"/>
            <p:cNvSpPr>
              <a:spLocks/>
            </p:cNvSpPr>
            <p:nvPr/>
          </p:nvSpPr>
          <p:spPr bwMode="auto">
            <a:xfrm>
              <a:off x="4359" y="1478"/>
              <a:ext cx="1323" cy="1149"/>
            </a:xfrm>
            <a:custGeom>
              <a:avLst/>
              <a:gdLst>
                <a:gd name="T0" fmla="*/ 75 w 560"/>
                <a:gd name="T1" fmla="*/ 16 h 486"/>
                <a:gd name="T2" fmla="*/ 46 w 560"/>
                <a:gd name="T3" fmla="*/ 18 h 486"/>
                <a:gd name="T4" fmla="*/ 9 w 560"/>
                <a:gd name="T5" fmla="*/ 45 h 486"/>
                <a:gd name="T6" fmla="*/ 0 w 560"/>
                <a:gd name="T7" fmla="*/ 66 h 486"/>
                <a:gd name="T8" fmla="*/ 27 w 560"/>
                <a:gd name="T9" fmla="*/ 95 h 486"/>
                <a:gd name="T10" fmla="*/ 59 w 560"/>
                <a:gd name="T11" fmla="*/ 105 h 486"/>
                <a:gd name="T12" fmla="*/ 130 w 560"/>
                <a:gd name="T13" fmla="*/ 93 h 486"/>
                <a:gd name="T14" fmla="*/ 150 w 560"/>
                <a:gd name="T15" fmla="*/ 98 h 486"/>
                <a:gd name="T16" fmla="*/ 136 w 560"/>
                <a:gd name="T17" fmla="*/ 151 h 486"/>
                <a:gd name="T18" fmla="*/ 126 w 560"/>
                <a:gd name="T19" fmla="*/ 193 h 486"/>
                <a:gd name="T20" fmla="*/ 131 w 560"/>
                <a:gd name="T21" fmla="*/ 235 h 486"/>
                <a:gd name="T22" fmla="*/ 165 w 560"/>
                <a:gd name="T23" fmla="*/ 287 h 486"/>
                <a:gd name="T24" fmla="*/ 185 w 560"/>
                <a:gd name="T25" fmla="*/ 311 h 486"/>
                <a:gd name="T26" fmla="*/ 238 w 560"/>
                <a:gd name="T27" fmla="*/ 408 h 486"/>
                <a:gd name="T28" fmla="*/ 260 w 560"/>
                <a:gd name="T29" fmla="*/ 472 h 486"/>
                <a:gd name="T30" fmla="*/ 280 w 560"/>
                <a:gd name="T31" fmla="*/ 484 h 486"/>
                <a:gd name="T32" fmla="*/ 353 w 560"/>
                <a:gd name="T33" fmla="*/ 453 h 486"/>
                <a:gd name="T34" fmla="*/ 438 w 560"/>
                <a:gd name="T35" fmla="*/ 416 h 486"/>
                <a:gd name="T36" fmla="*/ 476 w 560"/>
                <a:gd name="T37" fmla="*/ 370 h 486"/>
                <a:gd name="T38" fmla="*/ 497 w 560"/>
                <a:gd name="T39" fmla="*/ 324 h 486"/>
                <a:gd name="T40" fmla="*/ 454 w 560"/>
                <a:gd name="T41" fmla="*/ 289 h 486"/>
                <a:gd name="T42" fmla="*/ 375 w 560"/>
                <a:gd name="T43" fmla="*/ 295 h 486"/>
                <a:gd name="T44" fmla="*/ 368 w 560"/>
                <a:gd name="T45" fmla="*/ 281 h 486"/>
                <a:gd name="T46" fmla="*/ 333 w 560"/>
                <a:gd name="T47" fmla="*/ 219 h 486"/>
                <a:gd name="T48" fmla="*/ 379 w 560"/>
                <a:gd name="T49" fmla="*/ 240 h 486"/>
                <a:gd name="T50" fmla="*/ 443 w 560"/>
                <a:gd name="T51" fmla="*/ 263 h 486"/>
                <a:gd name="T52" fmla="*/ 489 w 560"/>
                <a:gd name="T53" fmla="*/ 281 h 486"/>
                <a:gd name="T54" fmla="*/ 540 w 560"/>
                <a:gd name="T55" fmla="*/ 288 h 486"/>
                <a:gd name="T56" fmla="*/ 537 w 560"/>
                <a:gd name="T57" fmla="*/ 279 h 486"/>
                <a:gd name="T58" fmla="*/ 527 w 560"/>
                <a:gd name="T59" fmla="*/ 206 h 486"/>
                <a:gd name="T60" fmla="*/ 538 w 560"/>
                <a:gd name="T61" fmla="*/ 187 h 486"/>
                <a:gd name="T62" fmla="*/ 523 w 560"/>
                <a:gd name="T63" fmla="*/ 149 h 486"/>
                <a:gd name="T64" fmla="*/ 521 w 560"/>
                <a:gd name="T65" fmla="*/ 143 h 486"/>
                <a:gd name="T66" fmla="*/ 521 w 560"/>
                <a:gd name="T67" fmla="*/ 138 h 486"/>
                <a:gd name="T68" fmla="*/ 532 w 560"/>
                <a:gd name="T69" fmla="*/ 106 h 486"/>
                <a:gd name="T70" fmla="*/ 526 w 560"/>
                <a:gd name="T71" fmla="*/ 89 h 486"/>
                <a:gd name="T72" fmla="*/ 441 w 560"/>
                <a:gd name="T73" fmla="*/ 69 h 486"/>
                <a:gd name="T74" fmla="*/ 420 w 560"/>
                <a:gd name="T75" fmla="*/ 91 h 486"/>
                <a:gd name="T76" fmla="*/ 371 w 560"/>
                <a:gd name="T77" fmla="*/ 91 h 486"/>
                <a:gd name="T78" fmla="*/ 356 w 560"/>
                <a:gd name="T79" fmla="*/ 82 h 486"/>
                <a:gd name="T80" fmla="*/ 344 w 560"/>
                <a:gd name="T81" fmla="*/ 61 h 486"/>
                <a:gd name="T82" fmla="*/ 337 w 560"/>
                <a:gd name="T83" fmla="*/ 49 h 486"/>
                <a:gd name="T84" fmla="*/ 307 w 560"/>
                <a:gd name="T85" fmla="*/ 53 h 486"/>
                <a:gd name="T86" fmla="*/ 246 w 560"/>
                <a:gd name="T87" fmla="*/ 5 h 486"/>
                <a:gd name="T88" fmla="*/ 246 w 560"/>
                <a:gd name="T89" fmla="*/ 5 h 486"/>
                <a:gd name="T90" fmla="*/ 246 w 560"/>
                <a:gd name="T91" fmla="*/ 5 h 486"/>
                <a:gd name="T92" fmla="*/ 210 w 560"/>
                <a:gd name="T93" fmla="*/ 19 h 486"/>
                <a:gd name="T94" fmla="*/ 127 w 560"/>
                <a:gd name="T95"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0" h="486">
                  <a:moveTo>
                    <a:pt x="127" y="0"/>
                  </a:moveTo>
                  <a:cubicBezTo>
                    <a:pt x="118" y="0"/>
                    <a:pt x="103" y="1"/>
                    <a:pt x="97" y="5"/>
                  </a:cubicBezTo>
                  <a:cubicBezTo>
                    <a:pt x="91" y="9"/>
                    <a:pt x="81" y="16"/>
                    <a:pt x="75" y="16"/>
                  </a:cubicBezTo>
                  <a:cubicBezTo>
                    <a:pt x="75" y="16"/>
                    <a:pt x="65" y="16"/>
                    <a:pt x="59" y="16"/>
                  </a:cubicBezTo>
                  <a:cubicBezTo>
                    <a:pt x="57" y="16"/>
                    <a:pt x="54" y="15"/>
                    <a:pt x="52" y="15"/>
                  </a:cubicBezTo>
                  <a:cubicBezTo>
                    <a:pt x="49" y="15"/>
                    <a:pt x="46" y="16"/>
                    <a:pt x="46" y="18"/>
                  </a:cubicBezTo>
                  <a:cubicBezTo>
                    <a:pt x="46" y="22"/>
                    <a:pt x="49" y="21"/>
                    <a:pt x="50" y="25"/>
                  </a:cubicBezTo>
                  <a:cubicBezTo>
                    <a:pt x="41" y="30"/>
                    <a:pt x="3" y="26"/>
                    <a:pt x="3" y="43"/>
                  </a:cubicBezTo>
                  <a:cubicBezTo>
                    <a:pt x="3" y="45"/>
                    <a:pt x="6" y="45"/>
                    <a:pt x="9" y="45"/>
                  </a:cubicBezTo>
                  <a:cubicBezTo>
                    <a:pt x="10" y="45"/>
                    <a:pt x="11" y="45"/>
                    <a:pt x="12" y="45"/>
                  </a:cubicBezTo>
                  <a:cubicBezTo>
                    <a:pt x="11" y="48"/>
                    <a:pt x="12" y="48"/>
                    <a:pt x="12" y="52"/>
                  </a:cubicBezTo>
                  <a:cubicBezTo>
                    <a:pt x="12" y="62"/>
                    <a:pt x="6" y="61"/>
                    <a:pt x="0" y="66"/>
                  </a:cubicBezTo>
                  <a:cubicBezTo>
                    <a:pt x="8" y="70"/>
                    <a:pt x="14" y="69"/>
                    <a:pt x="18" y="76"/>
                  </a:cubicBezTo>
                  <a:cubicBezTo>
                    <a:pt x="13" y="81"/>
                    <a:pt x="28" y="89"/>
                    <a:pt x="32" y="92"/>
                  </a:cubicBezTo>
                  <a:cubicBezTo>
                    <a:pt x="31" y="93"/>
                    <a:pt x="29" y="95"/>
                    <a:pt x="27" y="95"/>
                  </a:cubicBezTo>
                  <a:cubicBezTo>
                    <a:pt x="33" y="95"/>
                    <a:pt x="33" y="95"/>
                    <a:pt x="33" y="95"/>
                  </a:cubicBezTo>
                  <a:cubicBezTo>
                    <a:pt x="35" y="95"/>
                    <a:pt x="36" y="95"/>
                    <a:pt x="37" y="95"/>
                  </a:cubicBezTo>
                  <a:cubicBezTo>
                    <a:pt x="45" y="95"/>
                    <a:pt x="50" y="105"/>
                    <a:pt x="59" y="105"/>
                  </a:cubicBezTo>
                  <a:cubicBezTo>
                    <a:pt x="68" y="105"/>
                    <a:pt x="66" y="93"/>
                    <a:pt x="77" y="93"/>
                  </a:cubicBezTo>
                  <a:cubicBezTo>
                    <a:pt x="88" y="93"/>
                    <a:pt x="92" y="106"/>
                    <a:pt x="103" y="106"/>
                  </a:cubicBezTo>
                  <a:cubicBezTo>
                    <a:pt x="119" y="106"/>
                    <a:pt x="121" y="99"/>
                    <a:pt x="130" y="93"/>
                  </a:cubicBezTo>
                  <a:cubicBezTo>
                    <a:pt x="132" y="95"/>
                    <a:pt x="135" y="97"/>
                    <a:pt x="140" y="97"/>
                  </a:cubicBezTo>
                  <a:cubicBezTo>
                    <a:pt x="145" y="97"/>
                    <a:pt x="146" y="94"/>
                    <a:pt x="150" y="92"/>
                  </a:cubicBezTo>
                  <a:cubicBezTo>
                    <a:pt x="150" y="98"/>
                    <a:pt x="150" y="98"/>
                    <a:pt x="150" y="98"/>
                  </a:cubicBezTo>
                  <a:cubicBezTo>
                    <a:pt x="149" y="99"/>
                    <a:pt x="147" y="100"/>
                    <a:pt x="147" y="103"/>
                  </a:cubicBezTo>
                  <a:cubicBezTo>
                    <a:pt x="147" y="109"/>
                    <a:pt x="149" y="117"/>
                    <a:pt x="149" y="126"/>
                  </a:cubicBezTo>
                  <a:cubicBezTo>
                    <a:pt x="149" y="138"/>
                    <a:pt x="139" y="140"/>
                    <a:pt x="136" y="151"/>
                  </a:cubicBezTo>
                  <a:cubicBezTo>
                    <a:pt x="132" y="161"/>
                    <a:pt x="131" y="167"/>
                    <a:pt x="127" y="179"/>
                  </a:cubicBezTo>
                  <a:cubicBezTo>
                    <a:pt x="127" y="181"/>
                    <a:pt x="123" y="181"/>
                    <a:pt x="123" y="185"/>
                  </a:cubicBezTo>
                  <a:cubicBezTo>
                    <a:pt x="126" y="193"/>
                    <a:pt x="126" y="193"/>
                    <a:pt x="126" y="193"/>
                  </a:cubicBezTo>
                  <a:cubicBezTo>
                    <a:pt x="134" y="212"/>
                    <a:pt x="134" y="212"/>
                    <a:pt x="134" y="212"/>
                  </a:cubicBezTo>
                  <a:cubicBezTo>
                    <a:pt x="134" y="214"/>
                    <a:pt x="134" y="217"/>
                    <a:pt x="134" y="219"/>
                  </a:cubicBezTo>
                  <a:cubicBezTo>
                    <a:pt x="133" y="225"/>
                    <a:pt x="131" y="232"/>
                    <a:pt x="131" y="235"/>
                  </a:cubicBezTo>
                  <a:cubicBezTo>
                    <a:pt x="131" y="237"/>
                    <a:pt x="138" y="245"/>
                    <a:pt x="140" y="248"/>
                  </a:cubicBezTo>
                  <a:cubicBezTo>
                    <a:pt x="146" y="257"/>
                    <a:pt x="151" y="265"/>
                    <a:pt x="157" y="274"/>
                  </a:cubicBezTo>
                  <a:cubicBezTo>
                    <a:pt x="159" y="278"/>
                    <a:pt x="163" y="282"/>
                    <a:pt x="165" y="287"/>
                  </a:cubicBezTo>
                  <a:cubicBezTo>
                    <a:pt x="166" y="290"/>
                    <a:pt x="165" y="298"/>
                    <a:pt x="168" y="301"/>
                  </a:cubicBezTo>
                  <a:cubicBezTo>
                    <a:pt x="169" y="303"/>
                    <a:pt x="176" y="302"/>
                    <a:pt x="178" y="304"/>
                  </a:cubicBezTo>
                  <a:cubicBezTo>
                    <a:pt x="180" y="306"/>
                    <a:pt x="183" y="309"/>
                    <a:pt x="185" y="311"/>
                  </a:cubicBezTo>
                  <a:cubicBezTo>
                    <a:pt x="187" y="321"/>
                    <a:pt x="194" y="324"/>
                    <a:pt x="194" y="336"/>
                  </a:cubicBezTo>
                  <a:cubicBezTo>
                    <a:pt x="194" y="356"/>
                    <a:pt x="199" y="367"/>
                    <a:pt x="217" y="371"/>
                  </a:cubicBezTo>
                  <a:cubicBezTo>
                    <a:pt x="217" y="383"/>
                    <a:pt x="232" y="402"/>
                    <a:pt x="238" y="408"/>
                  </a:cubicBezTo>
                  <a:cubicBezTo>
                    <a:pt x="244" y="414"/>
                    <a:pt x="253" y="419"/>
                    <a:pt x="250" y="430"/>
                  </a:cubicBezTo>
                  <a:cubicBezTo>
                    <a:pt x="249" y="435"/>
                    <a:pt x="245" y="445"/>
                    <a:pt x="251" y="446"/>
                  </a:cubicBezTo>
                  <a:cubicBezTo>
                    <a:pt x="251" y="456"/>
                    <a:pt x="255" y="464"/>
                    <a:pt x="260" y="472"/>
                  </a:cubicBezTo>
                  <a:cubicBezTo>
                    <a:pt x="263" y="478"/>
                    <a:pt x="259" y="478"/>
                    <a:pt x="261" y="478"/>
                  </a:cubicBezTo>
                  <a:cubicBezTo>
                    <a:pt x="262" y="479"/>
                    <a:pt x="276" y="486"/>
                    <a:pt x="277" y="486"/>
                  </a:cubicBezTo>
                  <a:cubicBezTo>
                    <a:pt x="280" y="484"/>
                    <a:pt x="280" y="484"/>
                    <a:pt x="280" y="484"/>
                  </a:cubicBezTo>
                  <a:cubicBezTo>
                    <a:pt x="292" y="484"/>
                    <a:pt x="293" y="479"/>
                    <a:pt x="302" y="473"/>
                  </a:cubicBezTo>
                  <a:cubicBezTo>
                    <a:pt x="318" y="473"/>
                    <a:pt x="318" y="473"/>
                    <a:pt x="318" y="473"/>
                  </a:cubicBezTo>
                  <a:cubicBezTo>
                    <a:pt x="325" y="470"/>
                    <a:pt x="346" y="455"/>
                    <a:pt x="353" y="453"/>
                  </a:cubicBezTo>
                  <a:cubicBezTo>
                    <a:pt x="365" y="450"/>
                    <a:pt x="382" y="447"/>
                    <a:pt x="394" y="441"/>
                  </a:cubicBezTo>
                  <a:cubicBezTo>
                    <a:pt x="393" y="440"/>
                    <a:pt x="392" y="438"/>
                    <a:pt x="392" y="436"/>
                  </a:cubicBezTo>
                  <a:cubicBezTo>
                    <a:pt x="392" y="424"/>
                    <a:pt x="424" y="419"/>
                    <a:pt x="438" y="416"/>
                  </a:cubicBezTo>
                  <a:cubicBezTo>
                    <a:pt x="438" y="410"/>
                    <a:pt x="448" y="401"/>
                    <a:pt x="453" y="401"/>
                  </a:cubicBezTo>
                  <a:cubicBezTo>
                    <a:pt x="461" y="401"/>
                    <a:pt x="460" y="385"/>
                    <a:pt x="468" y="385"/>
                  </a:cubicBezTo>
                  <a:cubicBezTo>
                    <a:pt x="475" y="385"/>
                    <a:pt x="474" y="376"/>
                    <a:pt x="476" y="370"/>
                  </a:cubicBezTo>
                  <a:cubicBezTo>
                    <a:pt x="478" y="364"/>
                    <a:pt x="484" y="362"/>
                    <a:pt x="491" y="362"/>
                  </a:cubicBezTo>
                  <a:cubicBezTo>
                    <a:pt x="491" y="349"/>
                    <a:pt x="507" y="345"/>
                    <a:pt x="507" y="333"/>
                  </a:cubicBezTo>
                  <a:cubicBezTo>
                    <a:pt x="507" y="328"/>
                    <a:pt x="499" y="329"/>
                    <a:pt x="497" y="324"/>
                  </a:cubicBezTo>
                  <a:cubicBezTo>
                    <a:pt x="497" y="325"/>
                    <a:pt x="497" y="325"/>
                    <a:pt x="497" y="325"/>
                  </a:cubicBezTo>
                  <a:cubicBezTo>
                    <a:pt x="493" y="323"/>
                    <a:pt x="493" y="314"/>
                    <a:pt x="487" y="312"/>
                  </a:cubicBezTo>
                  <a:cubicBezTo>
                    <a:pt x="471" y="307"/>
                    <a:pt x="461" y="305"/>
                    <a:pt x="454" y="289"/>
                  </a:cubicBezTo>
                  <a:cubicBezTo>
                    <a:pt x="454" y="270"/>
                    <a:pt x="454" y="270"/>
                    <a:pt x="454" y="270"/>
                  </a:cubicBezTo>
                  <a:cubicBezTo>
                    <a:pt x="435" y="284"/>
                    <a:pt x="432" y="306"/>
                    <a:pt x="397" y="306"/>
                  </a:cubicBezTo>
                  <a:cubicBezTo>
                    <a:pt x="389" y="306"/>
                    <a:pt x="375" y="302"/>
                    <a:pt x="375" y="295"/>
                  </a:cubicBezTo>
                  <a:cubicBezTo>
                    <a:pt x="375" y="288"/>
                    <a:pt x="379" y="284"/>
                    <a:pt x="379" y="278"/>
                  </a:cubicBezTo>
                  <a:cubicBezTo>
                    <a:pt x="379" y="276"/>
                    <a:pt x="379" y="274"/>
                    <a:pt x="379" y="272"/>
                  </a:cubicBezTo>
                  <a:cubicBezTo>
                    <a:pt x="373" y="273"/>
                    <a:pt x="374" y="280"/>
                    <a:pt x="368" y="281"/>
                  </a:cubicBezTo>
                  <a:cubicBezTo>
                    <a:pt x="367" y="277"/>
                    <a:pt x="364" y="275"/>
                    <a:pt x="364" y="269"/>
                  </a:cubicBezTo>
                  <a:cubicBezTo>
                    <a:pt x="352" y="267"/>
                    <a:pt x="337" y="244"/>
                    <a:pt x="334" y="231"/>
                  </a:cubicBezTo>
                  <a:cubicBezTo>
                    <a:pt x="333" y="227"/>
                    <a:pt x="333" y="224"/>
                    <a:pt x="333" y="219"/>
                  </a:cubicBezTo>
                  <a:cubicBezTo>
                    <a:pt x="333" y="212"/>
                    <a:pt x="336" y="202"/>
                    <a:pt x="344" y="202"/>
                  </a:cubicBezTo>
                  <a:cubicBezTo>
                    <a:pt x="358" y="202"/>
                    <a:pt x="370" y="219"/>
                    <a:pt x="376" y="230"/>
                  </a:cubicBezTo>
                  <a:cubicBezTo>
                    <a:pt x="377" y="232"/>
                    <a:pt x="375" y="236"/>
                    <a:pt x="379" y="240"/>
                  </a:cubicBezTo>
                  <a:cubicBezTo>
                    <a:pt x="384" y="245"/>
                    <a:pt x="393" y="242"/>
                    <a:pt x="399" y="249"/>
                  </a:cubicBezTo>
                  <a:cubicBezTo>
                    <a:pt x="404" y="254"/>
                    <a:pt x="409" y="261"/>
                    <a:pt x="417" y="263"/>
                  </a:cubicBezTo>
                  <a:cubicBezTo>
                    <a:pt x="443" y="263"/>
                    <a:pt x="443" y="263"/>
                    <a:pt x="443" y="263"/>
                  </a:cubicBezTo>
                  <a:cubicBezTo>
                    <a:pt x="447" y="260"/>
                    <a:pt x="449" y="255"/>
                    <a:pt x="455" y="255"/>
                  </a:cubicBezTo>
                  <a:cubicBezTo>
                    <a:pt x="466" y="255"/>
                    <a:pt x="466" y="271"/>
                    <a:pt x="471" y="277"/>
                  </a:cubicBezTo>
                  <a:cubicBezTo>
                    <a:pt x="471" y="277"/>
                    <a:pt x="487" y="281"/>
                    <a:pt x="489" y="281"/>
                  </a:cubicBezTo>
                  <a:cubicBezTo>
                    <a:pt x="504" y="281"/>
                    <a:pt x="527" y="288"/>
                    <a:pt x="537" y="288"/>
                  </a:cubicBezTo>
                  <a:cubicBezTo>
                    <a:pt x="537" y="288"/>
                    <a:pt x="538" y="288"/>
                    <a:pt x="539" y="288"/>
                  </a:cubicBezTo>
                  <a:cubicBezTo>
                    <a:pt x="539" y="288"/>
                    <a:pt x="540" y="288"/>
                    <a:pt x="540" y="288"/>
                  </a:cubicBezTo>
                  <a:cubicBezTo>
                    <a:pt x="540" y="285"/>
                    <a:pt x="537" y="282"/>
                    <a:pt x="537" y="279"/>
                  </a:cubicBezTo>
                  <a:cubicBezTo>
                    <a:pt x="537" y="279"/>
                    <a:pt x="537" y="279"/>
                    <a:pt x="537" y="279"/>
                  </a:cubicBezTo>
                  <a:cubicBezTo>
                    <a:pt x="537" y="279"/>
                    <a:pt x="537" y="279"/>
                    <a:pt x="537" y="279"/>
                  </a:cubicBezTo>
                  <a:cubicBezTo>
                    <a:pt x="537" y="264"/>
                    <a:pt x="546" y="261"/>
                    <a:pt x="560" y="258"/>
                  </a:cubicBezTo>
                  <a:cubicBezTo>
                    <a:pt x="560" y="235"/>
                    <a:pt x="542" y="233"/>
                    <a:pt x="533" y="215"/>
                  </a:cubicBezTo>
                  <a:cubicBezTo>
                    <a:pt x="532" y="212"/>
                    <a:pt x="527" y="212"/>
                    <a:pt x="527" y="206"/>
                  </a:cubicBezTo>
                  <a:cubicBezTo>
                    <a:pt x="527" y="206"/>
                    <a:pt x="527" y="206"/>
                    <a:pt x="527" y="206"/>
                  </a:cubicBezTo>
                  <a:cubicBezTo>
                    <a:pt x="527" y="206"/>
                    <a:pt x="527" y="206"/>
                    <a:pt x="527" y="206"/>
                  </a:cubicBezTo>
                  <a:cubicBezTo>
                    <a:pt x="527" y="196"/>
                    <a:pt x="538" y="198"/>
                    <a:pt x="538" y="187"/>
                  </a:cubicBezTo>
                  <a:cubicBezTo>
                    <a:pt x="538" y="178"/>
                    <a:pt x="528" y="183"/>
                    <a:pt x="526" y="178"/>
                  </a:cubicBezTo>
                  <a:cubicBezTo>
                    <a:pt x="524" y="174"/>
                    <a:pt x="525" y="170"/>
                    <a:pt x="523" y="166"/>
                  </a:cubicBezTo>
                  <a:cubicBezTo>
                    <a:pt x="523" y="149"/>
                    <a:pt x="523" y="149"/>
                    <a:pt x="523" y="149"/>
                  </a:cubicBezTo>
                  <a:cubicBezTo>
                    <a:pt x="522" y="147"/>
                    <a:pt x="523" y="146"/>
                    <a:pt x="521" y="143"/>
                  </a:cubicBezTo>
                  <a:cubicBezTo>
                    <a:pt x="521" y="143"/>
                    <a:pt x="521" y="143"/>
                    <a:pt x="521" y="143"/>
                  </a:cubicBezTo>
                  <a:cubicBezTo>
                    <a:pt x="521" y="143"/>
                    <a:pt x="521" y="143"/>
                    <a:pt x="521" y="143"/>
                  </a:cubicBezTo>
                  <a:cubicBezTo>
                    <a:pt x="522" y="143"/>
                    <a:pt x="522" y="142"/>
                    <a:pt x="522" y="142"/>
                  </a:cubicBezTo>
                  <a:cubicBezTo>
                    <a:pt x="522" y="140"/>
                    <a:pt x="521" y="139"/>
                    <a:pt x="521" y="138"/>
                  </a:cubicBezTo>
                  <a:cubicBezTo>
                    <a:pt x="521" y="138"/>
                    <a:pt x="521" y="138"/>
                    <a:pt x="521" y="138"/>
                  </a:cubicBezTo>
                  <a:cubicBezTo>
                    <a:pt x="521" y="138"/>
                    <a:pt x="521" y="138"/>
                    <a:pt x="521" y="138"/>
                  </a:cubicBezTo>
                  <a:cubicBezTo>
                    <a:pt x="521" y="137"/>
                    <a:pt x="529" y="118"/>
                    <a:pt x="533" y="116"/>
                  </a:cubicBezTo>
                  <a:cubicBezTo>
                    <a:pt x="531" y="113"/>
                    <a:pt x="532" y="110"/>
                    <a:pt x="532" y="106"/>
                  </a:cubicBezTo>
                  <a:cubicBezTo>
                    <a:pt x="531" y="102"/>
                    <a:pt x="532" y="98"/>
                    <a:pt x="531" y="95"/>
                  </a:cubicBezTo>
                  <a:cubicBezTo>
                    <a:pt x="531" y="95"/>
                    <a:pt x="531" y="95"/>
                    <a:pt x="531" y="95"/>
                  </a:cubicBezTo>
                  <a:cubicBezTo>
                    <a:pt x="530" y="93"/>
                    <a:pt x="527" y="92"/>
                    <a:pt x="526" y="89"/>
                  </a:cubicBezTo>
                  <a:cubicBezTo>
                    <a:pt x="511" y="89"/>
                    <a:pt x="507" y="77"/>
                    <a:pt x="494" y="73"/>
                  </a:cubicBezTo>
                  <a:cubicBezTo>
                    <a:pt x="483" y="69"/>
                    <a:pt x="476" y="69"/>
                    <a:pt x="465" y="62"/>
                  </a:cubicBezTo>
                  <a:cubicBezTo>
                    <a:pt x="457" y="68"/>
                    <a:pt x="451" y="65"/>
                    <a:pt x="441" y="69"/>
                  </a:cubicBezTo>
                  <a:cubicBezTo>
                    <a:pt x="435" y="71"/>
                    <a:pt x="437" y="73"/>
                    <a:pt x="431" y="75"/>
                  </a:cubicBezTo>
                  <a:cubicBezTo>
                    <a:pt x="426" y="77"/>
                    <a:pt x="420" y="77"/>
                    <a:pt x="420" y="82"/>
                  </a:cubicBezTo>
                  <a:cubicBezTo>
                    <a:pt x="420" y="86"/>
                    <a:pt x="420" y="87"/>
                    <a:pt x="420" y="91"/>
                  </a:cubicBezTo>
                  <a:cubicBezTo>
                    <a:pt x="413" y="93"/>
                    <a:pt x="404" y="94"/>
                    <a:pt x="395" y="94"/>
                  </a:cubicBezTo>
                  <a:cubicBezTo>
                    <a:pt x="393" y="94"/>
                    <a:pt x="390" y="95"/>
                    <a:pt x="387" y="95"/>
                  </a:cubicBezTo>
                  <a:cubicBezTo>
                    <a:pt x="380" y="95"/>
                    <a:pt x="373" y="94"/>
                    <a:pt x="371" y="91"/>
                  </a:cubicBezTo>
                  <a:cubicBezTo>
                    <a:pt x="367" y="88"/>
                    <a:pt x="366" y="83"/>
                    <a:pt x="362" y="82"/>
                  </a:cubicBezTo>
                  <a:cubicBezTo>
                    <a:pt x="361" y="82"/>
                    <a:pt x="360" y="82"/>
                    <a:pt x="359" y="82"/>
                  </a:cubicBezTo>
                  <a:cubicBezTo>
                    <a:pt x="358" y="82"/>
                    <a:pt x="357" y="82"/>
                    <a:pt x="356" y="82"/>
                  </a:cubicBezTo>
                  <a:cubicBezTo>
                    <a:pt x="355" y="82"/>
                    <a:pt x="354" y="82"/>
                    <a:pt x="353" y="82"/>
                  </a:cubicBezTo>
                  <a:cubicBezTo>
                    <a:pt x="350" y="82"/>
                    <a:pt x="348" y="81"/>
                    <a:pt x="346" y="78"/>
                  </a:cubicBezTo>
                  <a:cubicBezTo>
                    <a:pt x="343" y="72"/>
                    <a:pt x="348" y="67"/>
                    <a:pt x="344" y="61"/>
                  </a:cubicBezTo>
                  <a:cubicBezTo>
                    <a:pt x="341" y="57"/>
                    <a:pt x="337" y="57"/>
                    <a:pt x="337" y="52"/>
                  </a:cubicBezTo>
                  <a:cubicBezTo>
                    <a:pt x="337" y="52"/>
                    <a:pt x="337" y="51"/>
                    <a:pt x="337" y="50"/>
                  </a:cubicBezTo>
                  <a:cubicBezTo>
                    <a:pt x="337" y="50"/>
                    <a:pt x="337" y="49"/>
                    <a:pt x="337" y="49"/>
                  </a:cubicBezTo>
                  <a:cubicBezTo>
                    <a:pt x="335" y="47"/>
                    <a:pt x="335" y="43"/>
                    <a:pt x="333" y="40"/>
                  </a:cubicBezTo>
                  <a:cubicBezTo>
                    <a:pt x="329" y="40"/>
                    <a:pt x="330" y="40"/>
                    <a:pt x="326" y="41"/>
                  </a:cubicBezTo>
                  <a:cubicBezTo>
                    <a:pt x="318" y="44"/>
                    <a:pt x="318" y="53"/>
                    <a:pt x="307" y="53"/>
                  </a:cubicBezTo>
                  <a:cubicBezTo>
                    <a:pt x="292" y="53"/>
                    <a:pt x="290" y="37"/>
                    <a:pt x="280" y="34"/>
                  </a:cubicBezTo>
                  <a:cubicBezTo>
                    <a:pt x="279" y="34"/>
                    <a:pt x="269" y="28"/>
                    <a:pt x="268" y="26"/>
                  </a:cubicBezTo>
                  <a:cubicBezTo>
                    <a:pt x="262" y="15"/>
                    <a:pt x="263"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30" y="5"/>
                    <a:pt x="224" y="19"/>
                    <a:pt x="210" y="19"/>
                  </a:cubicBezTo>
                  <a:cubicBezTo>
                    <a:pt x="204" y="19"/>
                    <a:pt x="195" y="19"/>
                    <a:pt x="179" y="19"/>
                  </a:cubicBezTo>
                  <a:cubicBezTo>
                    <a:pt x="174" y="18"/>
                    <a:pt x="153" y="15"/>
                    <a:pt x="153" y="8"/>
                  </a:cubicBezTo>
                  <a:cubicBezTo>
                    <a:pt x="141" y="8"/>
                    <a:pt x="141" y="0"/>
                    <a:pt x="1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2"/>
            <p:cNvSpPr>
              <a:spLocks/>
            </p:cNvSpPr>
            <p:nvPr/>
          </p:nvSpPr>
          <p:spPr bwMode="auto">
            <a:xfrm>
              <a:off x="6264" y="2726"/>
              <a:ext cx="71" cy="135"/>
            </a:xfrm>
            <a:custGeom>
              <a:avLst/>
              <a:gdLst>
                <a:gd name="T0" fmla="*/ 7 w 30"/>
                <a:gd name="T1" fmla="*/ 0 h 57"/>
                <a:gd name="T2" fmla="*/ 0 w 30"/>
                <a:gd name="T3" fmla="*/ 43 h 57"/>
                <a:gd name="T4" fmla="*/ 13 w 30"/>
                <a:gd name="T5" fmla="*/ 57 h 57"/>
                <a:gd name="T6" fmla="*/ 30 w 30"/>
                <a:gd name="T7" fmla="*/ 36 h 57"/>
                <a:gd name="T8" fmla="*/ 7 w 30"/>
                <a:gd name="T9" fmla="*/ 0 h 57"/>
              </a:gdLst>
              <a:ahLst/>
              <a:cxnLst>
                <a:cxn ang="0">
                  <a:pos x="T0" y="T1"/>
                </a:cxn>
                <a:cxn ang="0">
                  <a:pos x="T2" y="T3"/>
                </a:cxn>
                <a:cxn ang="0">
                  <a:pos x="T4" y="T5"/>
                </a:cxn>
                <a:cxn ang="0">
                  <a:pos x="T6" y="T7"/>
                </a:cxn>
                <a:cxn ang="0">
                  <a:pos x="T8" y="T9"/>
                </a:cxn>
              </a:cxnLst>
              <a:rect l="0" t="0" r="r" b="b"/>
              <a:pathLst>
                <a:path w="30" h="57">
                  <a:moveTo>
                    <a:pt x="7" y="0"/>
                  </a:moveTo>
                  <a:cubicBezTo>
                    <a:pt x="7" y="16"/>
                    <a:pt x="0" y="27"/>
                    <a:pt x="0" y="43"/>
                  </a:cubicBezTo>
                  <a:cubicBezTo>
                    <a:pt x="0" y="50"/>
                    <a:pt x="5" y="57"/>
                    <a:pt x="13" y="57"/>
                  </a:cubicBezTo>
                  <a:cubicBezTo>
                    <a:pt x="23" y="57"/>
                    <a:pt x="30" y="45"/>
                    <a:pt x="30" y="36"/>
                  </a:cubicBezTo>
                  <a:cubicBezTo>
                    <a:pt x="30" y="19"/>
                    <a:pt x="14" y="13"/>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3"/>
            <p:cNvSpPr>
              <a:spLocks/>
            </p:cNvSpPr>
            <p:nvPr/>
          </p:nvSpPr>
          <p:spPr bwMode="auto">
            <a:xfrm>
              <a:off x="5590" y="1622"/>
              <a:ext cx="1440" cy="1161"/>
            </a:xfrm>
            <a:custGeom>
              <a:avLst/>
              <a:gdLst>
                <a:gd name="T0" fmla="*/ 137 w 609"/>
                <a:gd name="T1" fmla="*/ 13 h 491"/>
                <a:gd name="T2" fmla="*/ 137 w 609"/>
                <a:gd name="T3" fmla="*/ 13 h 491"/>
                <a:gd name="T4" fmla="*/ 114 w 609"/>
                <a:gd name="T5" fmla="*/ 26 h 491"/>
                <a:gd name="T6" fmla="*/ 93 w 609"/>
                <a:gd name="T7" fmla="*/ 22 h 491"/>
                <a:gd name="T8" fmla="*/ 87 w 609"/>
                <a:gd name="T9" fmla="*/ 18 h 491"/>
                <a:gd name="T10" fmla="*/ 55 w 609"/>
                <a:gd name="T11" fmla="*/ 39 h 491"/>
                <a:gd name="T12" fmla="*/ 12 w 609"/>
                <a:gd name="T13" fmla="*/ 55 h 491"/>
                <a:gd name="T14" fmla="*/ 1 w 609"/>
                <a:gd name="T15" fmla="*/ 81 h 491"/>
                <a:gd name="T16" fmla="*/ 2 w 609"/>
                <a:gd name="T17" fmla="*/ 105 h 491"/>
                <a:gd name="T18" fmla="*/ 6 w 609"/>
                <a:gd name="T19" fmla="*/ 145 h 491"/>
                <a:gd name="T20" fmla="*/ 39 w 609"/>
                <a:gd name="T21" fmla="*/ 197 h 491"/>
                <a:gd name="T22" fmla="*/ 37 w 609"/>
                <a:gd name="T23" fmla="*/ 226 h 491"/>
                <a:gd name="T24" fmla="*/ 78 w 609"/>
                <a:gd name="T25" fmla="*/ 221 h 491"/>
                <a:gd name="T26" fmla="*/ 142 w 609"/>
                <a:gd name="T27" fmla="*/ 263 h 491"/>
                <a:gd name="T28" fmla="*/ 127 w 609"/>
                <a:gd name="T29" fmla="*/ 271 h 491"/>
                <a:gd name="T30" fmla="*/ 177 w 609"/>
                <a:gd name="T31" fmla="*/ 272 h 491"/>
                <a:gd name="T32" fmla="*/ 177 w 609"/>
                <a:gd name="T33" fmla="*/ 316 h 491"/>
                <a:gd name="T34" fmla="*/ 209 w 609"/>
                <a:gd name="T35" fmla="*/ 408 h 491"/>
                <a:gd name="T36" fmla="*/ 244 w 609"/>
                <a:gd name="T37" fmla="*/ 486 h 491"/>
                <a:gd name="T38" fmla="*/ 269 w 609"/>
                <a:gd name="T39" fmla="*/ 474 h 491"/>
                <a:gd name="T40" fmla="*/ 285 w 609"/>
                <a:gd name="T41" fmla="*/ 440 h 491"/>
                <a:gd name="T42" fmla="*/ 322 w 609"/>
                <a:gd name="T43" fmla="*/ 358 h 491"/>
                <a:gd name="T44" fmla="*/ 408 w 609"/>
                <a:gd name="T45" fmla="*/ 275 h 491"/>
                <a:gd name="T46" fmla="*/ 473 w 609"/>
                <a:gd name="T47" fmla="*/ 294 h 491"/>
                <a:gd name="T48" fmla="*/ 506 w 609"/>
                <a:gd name="T49" fmla="*/ 362 h 491"/>
                <a:gd name="T50" fmla="*/ 554 w 609"/>
                <a:gd name="T51" fmla="*/ 362 h 491"/>
                <a:gd name="T52" fmla="*/ 571 w 609"/>
                <a:gd name="T53" fmla="*/ 460 h 491"/>
                <a:gd name="T54" fmla="*/ 565 w 609"/>
                <a:gd name="T55" fmla="*/ 384 h 491"/>
                <a:gd name="T56" fmla="*/ 565 w 609"/>
                <a:gd name="T57" fmla="*/ 380 h 491"/>
                <a:gd name="T58" fmla="*/ 557 w 609"/>
                <a:gd name="T59" fmla="*/ 331 h 491"/>
                <a:gd name="T60" fmla="*/ 609 w 609"/>
                <a:gd name="T61" fmla="*/ 276 h 491"/>
                <a:gd name="T62" fmla="*/ 562 w 609"/>
                <a:gd name="T63" fmla="*/ 242 h 491"/>
                <a:gd name="T64" fmla="*/ 573 w 609"/>
                <a:gd name="T65" fmla="*/ 195 h 491"/>
                <a:gd name="T66" fmla="*/ 525 w 609"/>
                <a:gd name="T67" fmla="*/ 155 h 491"/>
                <a:gd name="T68" fmla="*/ 522 w 609"/>
                <a:gd name="T69" fmla="*/ 156 h 491"/>
                <a:gd name="T70" fmla="*/ 516 w 609"/>
                <a:gd name="T71" fmla="*/ 155 h 491"/>
                <a:gd name="T72" fmla="*/ 510 w 609"/>
                <a:gd name="T73" fmla="*/ 155 h 491"/>
                <a:gd name="T74" fmla="*/ 507 w 609"/>
                <a:gd name="T75" fmla="*/ 156 h 491"/>
                <a:gd name="T76" fmla="*/ 473 w 609"/>
                <a:gd name="T77" fmla="*/ 179 h 491"/>
                <a:gd name="T78" fmla="*/ 409 w 609"/>
                <a:gd name="T79" fmla="*/ 177 h 491"/>
                <a:gd name="T80" fmla="*/ 362 w 609"/>
                <a:gd name="T81" fmla="*/ 164 h 491"/>
                <a:gd name="T82" fmla="*/ 361 w 609"/>
                <a:gd name="T83" fmla="*/ 163 h 491"/>
                <a:gd name="T84" fmla="*/ 359 w 609"/>
                <a:gd name="T85" fmla="*/ 164 h 491"/>
                <a:gd name="T86" fmla="*/ 358 w 609"/>
                <a:gd name="T87" fmla="*/ 164 h 491"/>
                <a:gd name="T88" fmla="*/ 356 w 609"/>
                <a:gd name="T89" fmla="*/ 164 h 491"/>
                <a:gd name="T90" fmla="*/ 354 w 609"/>
                <a:gd name="T91" fmla="*/ 163 h 491"/>
                <a:gd name="T92" fmla="*/ 328 w 609"/>
                <a:gd name="T93" fmla="*/ 145 h 491"/>
                <a:gd name="T94" fmla="*/ 271 w 609"/>
                <a:gd name="T95" fmla="*/ 107 h 491"/>
                <a:gd name="T96" fmla="*/ 275 w 609"/>
                <a:gd name="T97" fmla="*/ 102 h 491"/>
                <a:gd name="T98" fmla="*/ 275 w 609"/>
                <a:gd name="T99" fmla="*/ 83 h 491"/>
                <a:gd name="T100" fmla="*/ 278 w 609"/>
                <a:gd name="T101" fmla="*/ 42 h 491"/>
                <a:gd name="T102" fmla="*/ 213 w 609"/>
                <a:gd name="T103" fmla="*/ 20 h 491"/>
                <a:gd name="T104" fmla="*/ 162 w 609"/>
                <a:gd name="T105" fmla="*/ 1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9" h="491">
                  <a:moveTo>
                    <a:pt x="157" y="0"/>
                  </a:moveTo>
                  <a:cubicBezTo>
                    <a:pt x="146" y="0"/>
                    <a:pt x="144" y="13"/>
                    <a:pt x="139" y="13"/>
                  </a:cubicBezTo>
                  <a:cubicBezTo>
                    <a:pt x="139" y="13"/>
                    <a:pt x="139" y="13"/>
                    <a:pt x="138" y="13"/>
                  </a:cubicBezTo>
                  <a:cubicBezTo>
                    <a:pt x="138" y="13"/>
                    <a:pt x="138" y="13"/>
                    <a:pt x="137" y="13"/>
                  </a:cubicBezTo>
                  <a:cubicBezTo>
                    <a:pt x="137" y="13"/>
                    <a:pt x="137" y="13"/>
                    <a:pt x="137" y="13"/>
                  </a:cubicBezTo>
                  <a:cubicBezTo>
                    <a:pt x="137" y="13"/>
                    <a:pt x="137" y="13"/>
                    <a:pt x="137" y="13"/>
                  </a:cubicBezTo>
                  <a:cubicBezTo>
                    <a:pt x="137" y="13"/>
                    <a:pt x="137" y="13"/>
                    <a:pt x="137" y="13"/>
                  </a:cubicBezTo>
                  <a:cubicBezTo>
                    <a:pt x="137" y="13"/>
                    <a:pt x="137" y="13"/>
                    <a:pt x="137" y="13"/>
                  </a:cubicBezTo>
                  <a:cubicBezTo>
                    <a:pt x="137" y="13"/>
                    <a:pt x="137" y="13"/>
                    <a:pt x="136" y="13"/>
                  </a:cubicBezTo>
                  <a:cubicBezTo>
                    <a:pt x="136" y="13"/>
                    <a:pt x="136" y="13"/>
                    <a:pt x="136" y="13"/>
                  </a:cubicBezTo>
                  <a:cubicBezTo>
                    <a:pt x="136" y="13"/>
                    <a:pt x="136" y="13"/>
                    <a:pt x="136" y="13"/>
                  </a:cubicBezTo>
                  <a:cubicBezTo>
                    <a:pt x="132" y="20"/>
                    <a:pt x="124" y="26"/>
                    <a:pt x="114" y="26"/>
                  </a:cubicBezTo>
                  <a:cubicBezTo>
                    <a:pt x="109" y="26"/>
                    <a:pt x="108" y="20"/>
                    <a:pt x="104" y="20"/>
                  </a:cubicBezTo>
                  <a:cubicBezTo>
                    <a:pt x="103" y="20"/>
                    <a:pt x="101" y="21"/>
                    <a:pt x="100" y="21"/>
                  </a:cubicBezTo>
                  <a:cubicBezTo>
                    <a:pt x="98" y="21"/>
                    <a:pt x="95" y="22"/>
                    <a:pt x="93" y="22"/>
                  </a:cubicBezTo>
                  <a:cubicBezTo>
                    <a:pt x="93" y="22"/>
                    <a:pt x="93" y="22"/>
                    <a:pt x="93" y="22"/>
                  </a:cubicBezTo>
                  <a:cubicBezTo>
                    <a:pt x="93" y="22"/>
                    <a:pt x="93" y="22"/>
                    <a:pt x="93" y="22"/>
                  </a:cubicBezTo>
                  <a:cubicBezTo>
                    <a:pt x="93" y="22"/>
                    <a:pt x="93" y="22"/>
                    <a:pt x="93" y="22"/>
                  </a:cubicBezTo>
                  <a:cubicBezTo>
                    <a:pt x="93" y="22"/>
                    <a:pt x="93" y="22"/>
                    <a:pt x="93" y="22"/>
                  </a:cubicBezTo>
                  <a:cubicBezTo>
                    <a:pt x="90" y="22"/>
                    <a:pt x="87" y="21"/>
                    <a:pt x="87" y="18"/>
                  </a:cubicBezTo>
                  <a:cubicBezTo>
                    <a:pt x="87" y="18"/>
                    <a:pt x="87" y="18"/>
                    <a:pt x="87" y="18"/>
                  </a:cubicBezTo>
                  <a:cubicBezTo>
                    <a:pt x="87" y="18"/>
                    <a:pt x="87" y="18"/>
                    <a:pt x="87" y="18"/>
                  </a:cubicBezTo>
                  <a:cubicBezTo>
                    <a:pt x="82" y="18"/>
                    <a:pt x="83" y="16"/>
                    <a:pt x="78" y="16"/>
                  </a:cubicBezTo>
                  <a:cubicBezTo>
                    <a:pt x="65" y="16"/>
                    <a:pt x="64" y="30"/>
                    <a:pt x="55" y="39"/>
                  </a:cubicBezTo>
                  <a:cubicBezTo>
                    <a:pt x="51" y="43"/>
                    <a:pt x="44" y="43"/>
                    <a:pt x="40" y="47"/>
                  </a:cubicBezTo>
                  <a:cubicBezTo>
                    <a:pt x="37" y="50"/>
                    <a:pt x="34" y="56"/>
                    <a:pt x="28" y="56"/>
                  </a:cubicBezTo>
                  <a:cubicBezTo>
                    <a:pt x="23" y="56"/>
                    <a:pt x="20" y="51"/>
                    <a:pt x="15" y="51"/>
                  </a:cubicBezTo>
                  <a:cubicBezTo>
                    <a:pt x="13" y="51"/>
                    <a:pt x="13" y="54"/>
                    <a:pt x="12" y="55"/>
                  </a:cubicBezTo>
                  <a:cubicBezTo>
                    <a:pt x="12" y="55"/>
                    <a:pt x="12" y="55"/>
                    <a:pt x="12" y="55"/>
                  </a:cubicBezTo>
                  <a:cubicBezTo>
                    <a:pt x="8" y="57"/>
                    <a:pt x="0" y="76"/>
                    <a:pt x="0" y="77"/>
                  </a:cubicBezTo>
                  <a:cubicBezTo>
                    <a:pt x="0" y="77"/>
                    <a:pt x="0" y="77"/>
                    <a:pt x="0" y="77"/>
                  </a:cubicBezTo>
                  <a:cubicBezTo>
                    <a:pt x="0" y="78"/>
                    <a:pt x="1" y="79"/>
                    <a:pt x="1" y="81"/>
                  </a:cubicBezTo>
                  <a:cubicBezTo>
                    <a:pt x="1" y="81"/>
                    <a:pt x="1" y="82"/>
                    <a:pt x="0" y="82"/>
                  </a:cubicBezTo>
                  <a:cubicBezTo>
                    <a:pt x="0" y="82"/>
                    <a:pt x="0" y="82"/>
                    <a:pt x="0" y="82"/>
                  </a:cubicBezTo>
                  <a:cubicBezTo>
                    <a:pt x="2" y="85"/>
                    <a:pt x="1" y="86"/>
                    <a:pt x="2" y="88"/>
                  </a:cubicBezTo>
                  <a:cubicBezTo>
                    <a:pt x="2" y="105"/>
                    <a:pt x="2" y="105"/>
                    <a:pt x="2" y="105"/>
                  </a:cubicBezTo>
                  <a:cubicBezTo>
                    <a:pt x="4" y="109"/>
                    <a:pt x="3" y="113"/>
                    <a:pt x="5" y="117"/>
                  </a:cubicBezTo>
                  <a:cubicBezTo>
                    <a:pt x="7" y="122"/>
                    <a:pt x="17" y="117"/>
                    <a:pt x="17" y="126"/>
                  </a:cubicBezTo>
                  <a:cubicBezTo>
                    <a:pt x="17" y="126"/>
                    <a:pt x="17" y="126"/>
                    <a:pt x="17" y="126"/>
                  </a:cubicBezTo>
                  <a:cubicBezTo>
                    <a:pt x="17" y="137"/>
                    <a:pt x="6" y="135"/>
                    <a:pt x="6" y="145"/>
                  </a:cubicBezTo>
                  <a:cubicBezTo>
                    <a:pt x="6" y="145"/>
                    <a:pt x="6" y="145"/>
                    <a:pt x="6" y="145"/>
                  </a:cubicBezTo>
                  <a:cubicBezTo>
                    <a:pt x="6" y="151"/>
                    <a:pt x="11" y="151"/>
                    <a:pt x="12" y="154"/>
                  </a:cubicBezTo>
                  <a:cubicBezTo>
                    <a:pt x="21" y="172"/>
                    <a:pt x="39" y="174"/>
                    <a:pt x="39" y="197"/>
                  </a:cubicBezTo>
                  <a:cubicBezTo>
                    <a:pt x="39" y="197"/>
                    <a:pt x="39" y="197"/>
                    <a:pt x="39" y="197"/>
                  </a:cubicBezTo>
                  <a:cubicBezTo>
                    <a:pt x="25" y="200"/>
                    <a:pt x="16" y="203"/>
                    <a:pt x="16" y="218"/>
                  </a:cubicBezTo>
                  <a:cubicBezTo>
                    <a:pt x="16" y="218"/>
                    <a:pt x="16" y="218"/>
                    <a:pt x="16" y="218"/>
                  </a:cubicBezTo>
                  <a:cubicBezTo>
                    <a:pt x="16" y="221"/>
                    <a:pt x="19" y="224"/>
                    <a:pt x="19" y="227"/>
                  </a:cubicBezTo>
                  <a:cubicBezTo>
                    <a:pt x="37" y="226"/>
                    <a:pt x="37" y="226"/>
                    <a:pt x="37" y="226"/>
                  </a:cubicBezTo>
                  <a:cubicBezTo>
                    <a:pt x="38" y="225"/>
                    <a:pt x="40" y="223"/>
                    <a:pt x="42" y="222"/>
                  </a:cubicBezTo>
                  <a:cubicBezTo>
                    <a:pt x="55" y="226"/>
                    <a:pt x="55" y="226"/>
                    <a:pt x="55" y="226"/>
                  </a:cubicBezTo>
                  <a:cubicBezTo>
                    <a:pt x="61" y="226"/>
                    <a:pt x="62" y="221"/>
                    <a:pt x="69" y="221"/>
                  </a:cubicBezTo>
                  <a:cubicBezTo>
                    <a:pt x="72" y="221"/>
                    <a:pt x="75" y="221"/>
                    <a:pt x="78" y="221"/>
                  </a:cubicBezTo>
                  <a:cubicBezTo>
                    <a:pt x="80" y="221"/>
                    <a:pt x="82" y="221"/>
                    <a:pt x="85" y="222"/>
                  </a:cubicBezTo>
                  <a:cubicBezTo>
                    <a:pt x="91" y="224"/>
                    <a:pt x="94" y="236"/>
                    <a:pt x="98" y="243"/>
                  </a:cubicBezTo>
                  <a:cubicBezTo>
                    <a:pt x="104" y="251"/>
                    <a:pt x="119" y="262"/>
                    <a:pt x="129" y="262"/>
                  </a:cubicBezTo>
                  <a:cubicBezTo>
                    <a:pt x="134" y="262"/>
                    <a:pt x="137" y="262"/>
                    <a:pt x="142" y="263"/>
                  </a:cubicBezTo>
                  <a:cubicBezTo>
                    <a:pt x="139" y="265"/>
                    <a:pt x="139" y="269"/>
                    <a:pt x="135" y="270"/>
                  </a:cubicBezTo>
                  <a:cubicBezTo>
                    <a:pt x="133" y="271"/>
                    <a:pt x="132" y="271"/>
                    <a:pt x="131" y="271"/>
                  </a:cubicBezTo>
                  <a:cubicBezTo>
                    <a:pt x="130" y="271"/>
                    <a:pt x="130" y="271"/>
                    <a:pt x="129" y="271"/>
                  </a:cubicBezTo>
                  <a:cubicBezTo>
                    <a:pt x="128" y="271"/>
                    <a:pt x="128" y="271"/>
                    <a:pt x="127" y="271"/>
                  </a:cubicBezTo>
                  <a:cubicBezTo>
                    <a:pt x="125" y="271"/>
                    <a:pt x="124" y="271"/>
                    <a:pt x="121" y="273"/>
                  </a:cubicBezTo>
                  <a:cubicBezTo>
                    <a:pt x="129" y="281"/>
                    <a:pt x="136" y="297"/>
                    <a:pt x="152" y="297"/>
                  </a:cubicBezTo>
                  <a:cubicBezTo>
                    <a:pt x="166" y="297"/>
                    <a:pt x="166" y="279"/>
                    <a:pt x="173" y="272"/>
                  </a:cubicBezTo>
                  <a:cubicBezTo>
                    <a:pt x="177" y="272"/>
                    <a:pt x="177" y="272"/>
                    <a:pt x="177" y="272"/>
                  </a:cubicBezTo>
                  <a:cubicBezTo>
                    <a:pt x="177" y="274"/>
                    <a:pt x="174" y="278"/>
                    <a:pt x="174" y="279"/>
                  </a:cubicBezTo>
                  <a:cubicBezTo>
                    <a:pt x="174" y="286"/>
                    <a:pt x="180" y="293"/>
                    <a:pt x="180" y="301"/>
                  </a:cubicBezTo>
                  <a:cubicBezTo>
                    <a:pt x="180" y="308"/>
                    <a:pt x="177" y="309"/>
                    <a:pt x="177" y="316"/>
                  </a:cubicBezTo>
                  <a:cubicBezTo>
                    <a:pt x="177" y="316"/>
                    <a:pt x="177" y="316"/>
                    <a:pt x="177" y="316"/>
                  </a:cubicBezTo>
                  <a:cubicBezTo>
                    <a:pt x="177" y="317"/>
                    <a:pt x="177" y="322"/>
                    <a:pt x="177" y="323"/>
                  </a:cubicBezTo>
                  <a:cubicBezTo>
                    <a:pt x="177" y="333"/>
                    <a:pt x="183" y="343"/>
                    <a:pt x="186" y="354"/>
                  </a:cubicBezTo>
                  <a:cubicBezTo>
                    <a:pt x="190" y="366"/>
                    <a:pt x="200" y="383"/>
                    <a:pt x="202" y="391"/>
                  </a:cubicBezTo>
                  <a:cubicBezTo>
                    <a:pt x="204" y="398"/>
                    <a:pt x="204" y="401"/>
                    <a:pt x="209" y="408"/>
                  </a:cubicBezTo>
                  <a:cubicBezTo>
                    <a:pt x="213" y="414"/>
                    <a:pt x="210" y="421"/>
                    <a:pt x="214" y="429"/>
                  </a:cubicBezTo>
                  <a:cubicBezTo>
                    <a:pt x="216" y="434"/>
                    <a:pt x="224" y="439"/>
                    <a:pt x="226" y="446"/>
                  </a:cubicBezTo>
                  <a:cubicBezTo>
                    <a:pt x="230" y="457"/>
                    <a:pt x="236" y="468"/>
                    <a:pt x="240" y="481"/>
                  </a:cubicBezTo>
                  <a:cubicBezTo>
                    <a:pt x="240" y="482"/>
                    <a:pt x="242" y="486"/>
                    <a:pt x="244" y="486"/>
                  </a:cubicBezTo>
                  <a:cubicBezTo>
                    <a:pt x="245" y="489"/>
                    <a:pt x="248" y="491"/>
                    <a:pt x="251" y="491"/>
                  </a:cubicBezTo>
                  <a:cubicBezTo>
                    <a:pt x="252" y="491"/>
                    <a:pt x="252" y="491"/>
                    <a:pt x="252" y="491"/>
                  </a:cubicBezTo>
                  <a:cubicBezTo>
                    <a:pt x="257" y="491"/>
                    <a:pt x="257" y="485"/>
                    <a:pt x="259" y="481"/>
                  </a:cubicBezTo>
                  <a:cubicBezTo>
                    <a:pt x="262" y="475"/>
                    <a:pt x="263" y="477"/>
                    <a:pt x="269" y="474"/>
                  </a:cubicBezTo>
                  <a:cubicBezTo>
                    <a:pt x="274" y="472"/>
                    <a:pt x="272" y="458"/>
                    <a:pt x="279" y="456"/>
                  </a:cubicBezTo>
                  <a:cubicBezTo>
                    <a:pt x="281" y="456"/>
                    <a:pt x="285" y="456"/>
                    <a:pt x="285" y="454"/>
                  </a:cubicBezTo>
                  <a:cubicBezTo>
                    <a:pt x="287" y="454"/>
                    <a:pt x="287" y="454"/>
                    <a:pt x="287" y="454"/>
                  </a:cubicBezTo>
                  <a:cubicBezTo>
                    <a:pt x="285" y="440"/>
                    <a:pt x="285" y="440"/>
                    <a:pt x="285" y="440"/>
                  </a:cubicBezTo>
                  <a:cubicBezTo>
                    <a:pt x="285" y="430"/>
                    <a:pt x="291" y="421"/>
                    <a:pt x="291" y="408"/>
                  </a:cubicBezTo>
                  <a:cubicBezTo>
                    <a:pt x="291" y="400"/>
                    <a:pt x="287" y="395"/>
                    <a:pt x="287" y="385"/>
                  </a:cubicBezTo>
                  <a:cubicBezTo>
                    <a:pt x="287" y="374"/>
                    <a:pt x="298" y="372"/>
                    <a:pt x="308" y="369"/>
                  </a:cubicBezTo>
                  <a:cubicBezTo>
                    <a:pt x="312" y="368"/>
                    <a:pt x="317" y="362"/>
                    <a:pt x="322" y="358"/>
                  </a:cubicBezTo>
                  <a:cubicBezTo>
                    <a:pt x="332" y="348"/>
                    <a:pt x="341" y="337"/>
                    <a:pt x="352" y="326"/>
                  </a:cubicBezTo>
                  <a:cubicBezTo>
                    <a:pt x="360" y="318"/>
                    <a:pt x="375" y="315"/>
                    <a:pt x="385" y="306"/>
                  </a:cubicBezTo>
                  <a:cubicBezTo>
                    <a:pt x="390" y="301"/>
                    <a:pt x="389" y="295"/>
                    <a:pt x="391" y="288"/>
                  </a:cubicBezTo>
                  <a:cubicBezTo>
                    <a:pt x="393" y="283"/>
                    <a:pt x="404" y="283"/>
                    <a:pt x="408" y="275"/>
                  </a:cubicBezTo>
                  <a:cubicBezTo>
                    <a:pt x="412" y="277"/>
                    <a:pt x="412" y="280"/>
                    <a:pt x="420" y="280"/>
                  </a:cubicBezTo>
                  <a:cubicBezTo>
                    <a:pt x="434" y="280"/>
                    <a:pt x="449" y="277"/>
                    <a:pt x="449" y="261"/>
                  </a:cubicBezTo>
                  <a:cubicBezTo>
                    <a:pt x="457" y="263"/>
                    <a:pt x="466" y="266"/>
                    <a:pt x="468" y="273"/>
                  </a:cubicBezTo>
                  <a:cubicBezTo>
                    <a:pt x="470" y="279"/>
                    <a:pt x="469" y="288"/>
                    <a:pt x="473" y="294"/>
                  </a:cubicBezTo>
                  <a:cubicBezTo>
                    <a:pt x="477" y="301"/>
                    <a:pt x="483" y="305"/>
                    <a:pt x="491" y="311"/>
                  </a:cubicBezTo>
                  <a:cubicBezTo>
                    <a:pt x="496" y="320"/>
                    <a:pt x="502" y="328"/>
                    <a:pt x="506" y="339"/>
                  </a:cubicBezTo>
                  <a:cubicBezTo>
                    <a:pt x="506" y="342"/>
                    <a:pt x="509" y="343"/>
                    <a:pt x="509" y="346"/>
                  </a:cubicBezTo>
                  <a:cubicBezTo>
                    <a:pt x="509" y="352"/>
                    <a:pt x="506" y="355"/>
                    <a:pt x="506" y="362"/>
                  </a:cubicBezTo>
                  <a:cubicBezTo>
                    <a:pt x="506" y="369"/>
                    <a:pt x="507" y="375"/>
                    <a:pt x="515" y="375"/>
                  </a:cubicBezTo>
                  <a:cubicBezTo>
                    <a:pt x="530" y="375"/>
                    <a:pt x="533" y="360"/>
                    <a:pt x="542" y="351"/>
                  </a:cubicBezTo>
                  <a:cubicBezTo>
                    <a:pt x="545" y="354"/>
                    <a:pt x="544" y="356"/>
                    <a:pt x="547" y="359"/>
                  </a:cubicBezTo>
                  <a:cubicBezTo>
                    <a:pt x="548" y="360"/>
                    <a:pt x="552" y="359"/>
                    <a:pt x="554" y="362"/>
                  </a:cubicBezTo>
                  <a:cubicBezTo>
                    <a:pt x="559" y="370"/>
                    <a:pt x="550" y="386"/>
                    <a:pt x="557" y="386"/>
                  </a:cubicBezTo>
                  <a:cubicBezTo>
                    <a:pt x="557" y="402"/>
                    <a:pt x="571" y="416"/>
                    <a:pt x="571" y="439"/>
                  </a:cubicBezTo>
                  <a:cubicBezTo>
                    <a:pt x="571" y="445"/>
                    <a:pt x="567" y="457"/>
                    <a:pt x="571" y="460"/>
                  </a:cubicBezTo>
                  <a:cubicBezTo>
                    <a:pt x="571" y="460"/>
                    <a:pt x="571" y="460"/>
                    <a:pt x="571" y="460"/>
                  </a:cubicBezTo>
                  <a:cubicBezTo>
                    <a:pt x="575" y="451"/>
                    <a:pt x="577" y="445"/>
                    <a:pt x="581" y="435"/>
                  </a:cubicBezTo>
                  <a:cubicBezTo>
                    <a:pt x="582" y="433"/>
                    <a:pt x="586" y="432"/>
                    <a:pt x="586" y="429"/>
                  </a:cubicBezTo>
                  <a:cubicBezTo>
                    <a:pt x="586" y="425"/>
                    <a:pt x="578" y="400"/>
                    <a:pt x="574" y="396"/>
                  </a:cubicBezTo>
                  <a:cubicBezTo>
                    <a:pt x="571" y="392"/>
                    <a:pt x="565" y="390"/>
                    <a:pt x="565" y="384"/>
                  </a:cubicBezTo>
                  <a:cubicBezTo>
                    <a:pt x="565" y="384"/>
                    <a:pt x="565" y="384"/>
                    <a:pt x="565" y="384"/>
                  </a:cubicBezTo>
                  <a:cubicBezTo>
                    <a:pt x="565" y="384"/>
                    <a:pt x="565" y="384"/>
                    <a:pt x="565" y="384"/>
                  </a:cubicBezTo>
                  <a:cubicBezTo>
                    <a:pt x="565" y="382"/>
                    <a:pt x="565" y="381"/>
                    <a:pt x="565" y="379"/>
                  </a:cubicBezTo>
                  <a:cubicBezTo>
                    <a:pt x="565" y="380"/>
                    <a:pt x="565" y="380"/>
                    <a:pt x="565" y="380"/>
                  </a:cubicBezTo>
                  <a:cubicBezTo>
                    <a:pt x="567" y="379"/>
                    <a:pt x="571" y="373"/>
                    <a:pt x="571" y="369"/>
                  </a:cubicBezTo>
                  <a:cubicBezTo>
                    <a:pt x="571" y="362"/>
                    <a:pt x="570" y="351"/>
                    <a:pt x="567" y="345"/>
                  </a:cubicBezTo>
                  <a:cubicBezTo>
                    <a:pt x="563" y="341"/>
                    <a:pt x="557" y="341"/>
                    <a:pt x="557" y="331"/>
                  </a:cubicBezTo>
                  <a:cubicBezTo>
                    <a:pt x="557" y="331"/>
                    <a:pt x="557" y="331"/>
                    <a:pt x="557" y="331"/>
                  </a:cubicBezTo>
                  <a:cubicBezTo>
                    <a:pt x="557" y="331"/>
                    <a:pt x="557" y="331"/>
                    <a:pt x="557" y="331"/>
                  </a:cubicBezTo>
                  <a:cubicBezTo>
                    <a:pt x="557" y="322"/>
                    <a:pt x="560" y="314"/>
                    <a:pt x="565" y="309"/>
                  </a:cubicBezTo>
                  <a:cubicBezTo>
                    <a:pt x="568" y="306"/>
                    <a:pt x="574" y="307"/>
                    <a:pt x="578" y="305"/>
                  </a:cubicBezTo>
                  <a:cubicBezTo>
                    <a:pt x="591" y="296"/>
                    <a:pt x="599" y="292"/>
                    <a:pt x="609" y="276"/>
                  </a:cubicBezTo>
                  <a:cubicBezTo>
                    <a:pt x="606" y="276"/>
                    <a:pt x="605" y="277"/>
                    <a:pt x="601" y="277"/>
                  </a:cubicBezTo>
                  <a:cubicBezTo>
                    <a:pt x="590" y="277"/>
                    <a:pt x="584" y="266"/>
                    <a:pt x="584" y="255"/>
                  </a:cubicBezTo>
                  <a:cubicBezTo>
                    <a:pt x="578" y="254"/>
                    <a:pt x="577" y="239"/>
                    <a:pt x="573" y="239"/>
                  </a:cubicBezTo>
                  <a:cubicBezTo>
                    <a:pt x="569" y="239"/>
                    <a:pt x="566" y="242"/>
                    <a:pt x="562" y="242"/>
                  </a:cubicBezTo>
                  <a:cubicBezTo>
                    <a:pt x="560" y="242"/>
                    <a:pt x="560" y="238"/>
                    <a:pt x="560" y="237"/>
                  </a:cubicBezTo>
                  <a:cubicBezTo>
                    <a:pt x="560" y="237"/>
                    <a:pt x="560" y="237"/>
                    <a:pt x="560" y="237"/>
                  </a:cubicBezTo>
                  <a:cubicBezTo>
                    <a:pt x="560" y="237"/>
                    <a:pt x="560" y="237"/>
                    <a:pt x="560" y="237"/>
                  </a:cubicBezTo>
                  <a:cubicBezTo>
                    <a:pt x="560" y="217"/>
                    <a:pt x="573" y="217"/>
                    <a:pt x="573" y="195"/>
                  </a:cubicBezTo>
                  <a:cubicBezTo>
                    <a:pt x="573" y="184"/>
                    <a:pt x="566" y="181"/>
                    <a:pt x="561" y="173"/>
                  </a:cubicBezTo>
                  <a:cubicBezTo>
                    <a:pt x="548" y="166"/>
                    <a:pt x="537" y="168"/>
                    <a:pt x="533" y="151"/>
                  </a:cubicBezTo>
                  <a:cubicBezTo>
                    <a:pt x="530" y="151"/>
                    <a:pt x="530" y="151"/>
                    <a:pt x="530" y="151"/>
                  </a:cubicBezTo>
                  <a:cubicBezTo>
                    <a:pt x="525" y="155"/>
                    <a:pt x="525" y="155"/>
                    <a:pt x="525" y="155"/>
                  </a:cubicBezTo>
                  <a:cubicBezTo>
                    <a:pt x="525" y="155"/>
                    <a:pt x="525" y="155"/>
                    <a:pt x="525" y="155"/>
                  </a:cubicBezTo>
                  <a:cubicBezTo>
                    <a:pt x="525" y="155"/>
                    <a:pt x="525" y="155"/>
                    <a:pt x="525" y="155"/>
                  </a:cubicBezTo>
                  <a:cubicBezTo>
                    <a:pt x="525" y="155"/>
                    <a:pt x="525" y="155"/>
                    <a:pt x="525" y="155"/>
                  </a:cubicBezTo>
                  <a:cubicBezTo>
                    <a:pt x="524" y="156"/>
                    <a:pt x="523" y="156"/>
                    <a:pt x="522" y="156"/>
                  </a:cubicBezTo>
                  <a:cubicBezTo>
                    <a:pt x="522" y="156"/>
                    <a:pt x="522" y="156"/>
                    <a:pt x="522" y="156"/>
                  </a:cubicBezTo>
                  <a:cubicBezTo>
                    <a:pt x="522" y="156"/>
                    <a:pt x="522" y="156"/>
                    <a:pt x="522" y="156"/>
                  </a:cubicBezTo>
                  <a:cubicBezTo>
                    <a:pt x="522" y="156"/>
                    <a:pt x="522" y="156"/>
                    <a:pt x="522" y="156"/>
                  </a:cubicBezTo>
                  <a:cubicBezTo>
                    <a:pt x="520" y="156"/>
                    <a:pt x="518" y="155"/>
                    <a:pt x="516" y="155"/>
                  </a:cubicBezTo>
                  <a:cubicBezTo>
                    <a:pt x="515" y="155"/>
                    <a:pt x="513" y="154"/>
                    <a:pt x="512" y="154"/>
                  </a:cubicBezTo>
                  <a:cubicBezTo>
                    <a:pt x="511" y="154"/>
                    <a:pt x="510" y="154"/>
                    <a:pt x="510" y="155"/>
                  </a:cubicBezTo>
                  <a:cubicBezTo>
                    <a:pt x="510" y="155"/>
                    <a:pt x="510" y="155"/>
                    <a:pt x="510" y="155"/>
                  </a:cubicBezTo>
                  <a:cubicBezTo>
                    <a:pt x="510" y="155"/>
                    <a:pt x="510" y="155"/>
                    <a:pt x="510" y="155"/>
                  </a:cubicBezTo>
                  <a:cubicBezTo>
                    <a:pt x="510" y="155"/>
                    <a:pt x="510" y="155"/>
                    <a:pt x="510" y="155"/>
                  </a:cubicBezTo>
                  <a:cubicBezTo>
                    <a:pt x="510" y="155"/>
                    <a:pt x="510" y="155"/>
                    <a:pt x="510" y="155"/>
                  </a:cubicBezTo>
                  <a:cubicBezTo>
                    <a:pt x="509" y="155"/>
                    <a:pt x="508" y="155"/>
                    <a:pt x="508" y="156"/>
                  </a:cubicBezTo>
                  <a:cubicBezTo>
                    <a:pt x="508" y="156"/>
                    <a:pt x="508" y="156"/>
                    <a:pt x="507" y="156"/>
                  </a:cubicBezTo>
                  <a:cubicBezTo>
                    <a:pt x="507" y="156"/>
                    <a:pt x="507" y="156"/>
                    <a:pt x="507" y="156"/>
                  </a:cubicBezTo>
                  <a:cubicBezTo>
                    <a:pt x="507" y="156"/>
                    <a:pt x="507" y="156"/>
                    <a:pt x="507" y="156"/>
                  </a:cubicBezTo>
                  <a:cubicBezTo>
                    <a:pt x="505" y="158"/>
                    <a:pt x="504" y="160"/>
                    <a:pt x="501" y="162"/>
                  </a:cubicBezTo>
                  <a:cubicBezTo>
                    <a:pt x="497" y="164"/>
                    <a:pt x="480" y="179"/>
                    <a:pt x="473" y="179"/>
                  </a:cubicBezTo>
                  <a:cubicBezTo>
                    <a:pt x="464" y="179"/>
                    <a:pt x="458" y="173"/>
                    <a:pt x="447" y="173"/>
                  </a:cubicBezTo>
                  <a:cubicBezTo>
                    <a:pt x="433" y="173"/>
                    <a:pt x="431" y="182"/>
                    <a:pt x="424" y="186"/>
                  </a:cubicBezTo>
                  <a:cubicBezTo>
                    <a:pt x="423" y="182"/>
                    <a:pt x="421" y="174"/>
                    <a:pt x="419" y="174"/>
                  </a:cubicBezTo>
                  <a:cubicBezTo>
                    <a:pt x="416" y="174"/>
                    <a:pt x="414" y="177"/>
                    <a:pt x="409" y="177"/>
                  </a:cubicBezTo>
                  <a:cubicBezTo>
                    <a:pt x="401" y="177"/>
                    <a:pt x="394" y="177"/>
                    <a:pt x="387" y="177"/>
                  </a:cubicBezTo>
                  <a:cubicBezTo>
                    <a:pt x="375" y="177"/>
                    <a:pt x="370" y="169"/>
                    <a:pt x="362" y="164"/>
                  </a:cubicBezTo>
                  <a:cubicBezTo>
                    <a:pt x="362" y="164"/>
                    <a:pt x="362" y="164"/>
                    <a:pt x="362" y="164"/>
                  </a:cubicBezTo>
                  <a:cubicBezTo>
                    <a:pt x="362" y="164"/>
                    <a:pt x="362" y="164"/>
                    <a:pt x="362" y="164"/>
                  </a:cubicBezTo>
                  <a:cubicBezTo>
                    <a:pt x="362" y="164"/>
                    <a:pt x="362" y="164"/>
                    <a:pt x="362" y="164"/>
                  </a:cubicBezTo>
                  <a:cubicBezTo>
                    <a:pt x="362" y="164"/>
                    <a:pt x="362" y="164"/>
                    <a:pt x="362" y="164"/>
                  </a:cubicBezTo>
                  <a:cubicBezTo>
                    <a:pt x="362" y="164"/>
                    <a:pt x="361" y="163"/>
                    <a:pt x="361" y="163"/>
                  </a:cubicBezTo>
                  <a:cubicBezTo>
                    <a:pt x="361" y="163"/>
                    <a:pt x="361" y="163"/>
                    <a:pt x="361" y="163"/>
                  </a:cubicBezTo>
                  <a:cubicBezTo>
                    <a:pt x="361" y="163"/>
                    <a:pt x="361" y="163"/>
                    <a:pt x="361" y="163"/>
                  </a:cubicBezTo>
                  <a:cubicBezTo>
                    <a:pt x="360" y="163"/>
                    <a:pt x="359" y="164"/>
                    <a:pt x="359" y="164"/>
                  </a:cubicBezTo>
                  <a:cubicBezTo>
                    <a:pt x="359" y="164"/>
                    <a:pt x="359" y="164"/>
                    <a:pt x="359" y="164"/>
                  </a:cubicBezTo>
                  <a:cubicBezTo>
                    <a:pt x="359" y="164"/>
                    <a:pt x="359" y="164"/>
                    <a:pt x="359" y="164"/>
                  </a:cubicBezTo>
                  <a:cubicBezTo>
                    <a:pt x="359" y="164"/>
                    <a:pt x="359" y="164"/>
                    <a:pt x="359" y="164"/>
                  </a:cubicBezTo>
                  <a:cubicBezTo>
                    <a:pt x="358" y="164"/>
                    <a:pt x="358" y="164"/>
                    <a:pt x="358" y="164"/>
                  </a:cubicBezTo>
                  <a:cubicBezTo>
                    <a:pt x="358" y="164"/>
                    <a:pt x="358" y="164"/>
                    <a:pt x="358" y="164"/>
                  </a:cubicBezTo>
                  <a:cubicBezTo>
                    <a:pt x="358" y="164"/>
                    <a:pt x="358" y="164"/>
                    <a:pt x="358" y="164"/>
                  </a:cubicBezTo>
                  <a:cubicBezTo>
                    <a:pt x="357" y="164"/>
                    <a:pt x="357" y="164"/>
                    <a:pt x="356" y="164"/>
                  </a:cubicBezTo>
                  <a:cubicBezTo>
                    <a:pt x="356" y="164"/>
                    <a:pt x="356" y="164"/>
                    <a:pt x="356" y="164"/>
                  </a:cubicBezTo>
                  <a:cubicBezTo>
                    <a:pt x="356" y="164"/>
                    <a:pt x="356" y="164"/>
                    <a:pt x="356" y="164"/>
                  </a:cubicBezTo>
                  <a:cubicBezTo>
                    <a:pt x="356" y="164"/>
                    <a:pt x="356" y="164"/>
                    <a:pt x="356" y="164"/>
                  </a:cubicBezTo>
                  <a:cubicBezTo>
                    <a:pt x="356" y="164"/>
                    <a:pt x="356" y="164"/>
                    <a:pt x="356" y="164"/>
                  </a:cubicBezTo>
                  <a:cubicBezTo>
                    <a:pt x="355" y="164"/>
                    <a:pt x="354" y="164"/>
                    <a:pt x="354" y="163"/>
                  </a:cubicBezTo>
                  <a:cubicBezTo>
                    <a:pt x="354" y="163"/>
                    <a:pt x="354" y="163"/>
                    <a:pt x="354" y="163"/>
                  </a:cubicBezTo>
                  <a:cubicBezTo>
                    <a:pt x="354" y="163"/>
                    <a:pt x="354" y="163"/>
                    <a:pt x="354" y="163"/>
                  </a:cubicBezTo>
                  <a:cubicBezTo>
                    <a:pt x="354" y="163"/>
                    <a:pt x="354" y="163"/>
                    <a:pt x="354" y="163"/>
                  </a:cubicBezTo>
                  <a:cubicBezTo>
                    <a:pt x="354" y="163"/>
                    <a:pt x="354" y="163"/>
                    <a:pt x="354" y="163"/>
                  </a:cubicBezTo>
                  <a:cubicBezTo>
                    <a:pt x="352" y="159"/>
                    <a:pt x="352" y="155"/>
                    <a:pt x="347" y="153"/>
                  </a:cubicBezTo>
                  <a:cubicBezTo>
                    <a:pt x="340" y="149"/>
                    <a:pt x="334" y="151"/>
                    <a:pt x="328" y="145"/>
                  </a:cubicBezTo>
                  <a:cubicBezTo>
                    <a:pt x="322" y="138"/>
                    <a:pt x="316" y="142"/>
                    <a:pt x="304" y="139"/>
                  </a:cubicBezTo>
                  <a:cubicBezTo>
                    <a:pt x="295" y="137"/>
                    <a:pt x="292" y="130"/>
                    <a:pt x="283" y="127"/>
                  </a:cubicBezTo>
                  <a:cubicBezTo>
                    <a:pt x="280" y="126"/>
                    <a:pt x="275" y="127"/>
                    <a:pt x="274" y="124"/>
                  </a:cubicBezTo>
                  <a:cubicBezTo>
                    <a:pt x="272" y="117"/>
                    <a:pt x="272" y="113"/>
                    <a:pt x="271" y="107"/>
                  </a:cubicBezTo>
                  <a:cubicBezTo>
                    <a:pt x="271" y="102"/>
                    <a:pt x="271" y="102"/>
                    <a:pt x="271" y="102"/>
                  </a:cubicBezTo>
                  <a:cubicBezTo>
                    <a:pt x="271" y="102"/>
                    <a:pt x="271" y="102"/>
                    <a:pt x="271" y="102"/>
                  </a:cubicBezTo>
                  <a:cubicBezTo>
                    <a:pt x="272" y="102"/>
                    <a:pt x="272" y="102"/>
                    <a:pt x="273" y="102"/>
                  </a:cubicBezTo>
                  <a:cubicBezTo>
                    <a:pt x="274" y="102"/>
                    <a:pt x="274" y="102"/>
                    <a:pt x="275" y="102"/>
                  </a:cubicBezTo>
                  <a:cubicBezTo>
                    <a:pt x="275" y="102"/>
                    <a:pt x="275" y="102"/>
                    <a:pt x="275" y="102"/>
                  </a:cubicBezTo>
                  <a:cubicBezTo>
                    <a:pt x="275" y="102"/>
                    <a:pt x="275" y="102"/>
                    <a:pt x="275" y="102"/>
                  </a:cubicBezTo>
                  <a:cubicBezTo>
                    <a:pt x="279" y="102"/>
                    <a:pt x="283" y="101"/>
                    <a:pt x="283" y="96"/>
                  </a:cubicBezTo>
                  <a:cubicBezTo>
                    <a:pt x="283" y="90"/>
                    <a:pt x="275" y="89"/>
                    <a:pt x="275" y="83"/>
                  </a:cubicBezTo>
                  <a:cubicBezTo>
                    <a:pt x="275" y="83"/>
                    <a:pt x="275" y="83"/>
                    <a:pt x="275" y="83"/>
                  </a:cubicBezTo>
                  <a:cubicBezTo>
                    <a:pt x="275" y="83"/>
                    <a:pt x="275" y="83"/>
                    <a:pt x="275" y="83"/>
                  </a:cubicBezTo>
                  <a:cubicBezTo>
                    <a:pt x="275" y="69"/>
                    <a:pt x="295" y="71"/>
                    <a:pt x="295" y="57"/>
                  </a:cubicBezTo>
                  <a:cubicBezTo>
                    <a:pt x="295" y="52"/>
                    <a:pt x="283" y="42"/>
                    <a:pt x="278" y="42"/>
                  </a:cubicBezTo>
                  <a:cubicBezTo>
                    <a:pt x="269" y="42"/>
                    <a:pt x="265" y="50"/>
                    <a:pt x="256" y="52"/>
                  </a:cubicBezTo>
                  <a:cubicBezTo>
                    <a:pt x="246" y="49"/>
                    <a:pt x="240" y="49"/>
                    <a:pt x="232" y="41"/>
                  </a:cubicBezTo>
                  <a:cubicBezTo>
                    <a:pt x="229" y="38"/>
                    <a:pt x="232" y="31"/>
                    <a:pt x="226" y="29"/>
                  </a:cubicBezTo>
                  <a:cubicBezTo>
                    <a:pt x="218" y="27"/>
                    <a:pt x="213" y="29"/>
                    <a:pt x="213" y="20"/>
                  </a:cubicBezTo>
                  <a:cubicBezTo>
                    <a:pt x="206" y="19"/>
                    <a:pt x="202" y="19"/>
                    <a:pt x="195" y="19"/>
                  </a:cubicBezTo>
                  <a:cubicBezTo>
                    <a:pt x="185" y="19"/>
                    <a:pt x="181" y="28"/>
                    <a:pt x="168" y="28"/>
                  </a:cubicBezTo>
                  <a:cubicBezTo>
                    <a:pt x="163" y="28"/>
                    <a:pt x="162" y="22"/>
                    <a:pt x="162" y="16"/>
                  </a:cubicBezTo>
                  <a:cubicBezTo>
                    <a:pt x="162" y="14"/>
                    <a:pt x="162" y="12"/>
                    <a:pt x="162" y="11"/>
                  </a:cubicBezTo>
                  <a:cubicBezTo>
                    <a:pt x="162" y="5"/>
                    <a:pt x="162" y="0"/>
                    <a:pt x="15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4"/>
            <p:cNvSpPr>
              <a:spLocks/>
            </p:cNvSpPr>
            <p:nvPr/>
          </p:nvSpPr>
          <p:spPr bwMode="auto">
            <a:xfrm>
              <a:off x="6819" y="2871"/>
              <a:ext cx="376" cy="409"/>
            </a:xfrm>
            <a:custGeom>
              <a:avLst/>
              <a:gdLst>
                <a:gd name="T0" fmla="*/ 3 w 159"/>
                <a:gd name="T1" fmla="*/ 0 h 173"/>
                <a:gd name="T2" fmla="*/ 0 w 159"/>
                <a:gd name="T3" fmla="*/ 0 h 173"/>
                <a:gd name="T4" fmla="*/ 0 w 159"/>
                <a:gd name="T5" fmla="*/ 4 h 173"/>
                <a:gd name="T6" fmla="*/ 14 w 159"/>
                <a:gd name="T7" fmla="*/ 25 h 173"/>
                <a:gd name="T8" fmla="*/ 26 w 159"/>
                <a:gd name="T9" fmla="*/ 30 h 173"/>
                <a:gd name="T10" fmla="*/ 34 w 159"/>
                <a:gd name="T11" fmla="*/ 46 h 173"/>
                <a:gd name="T12" fmla="*/ 53 w 159"/>
                <a:gd name="T13" fmla="*/ 63 h 173"/>
                <a:gd name="T14" fmla="*/ 61 w 159"/>
                <a:gd name="T15" fmla="*/ 82 h 173"/>
                <a:gd name="T16" fmla="*/ 69 w 159"/>
                <a:gd name="T17" fmla="*/ 85 h 173"/>
                <a:gd name="T18" fmla="*/ 71 w 159"/>
                <a:gd name="T19" fmla="*/ 89 h 173"/>
                <a:gd name="T20" fmla="*/ 80 w 159"/>
                <a:gd name="T21" fmla="*/ 103 h 173"/>
                <a:gd name="T22" fmla="*/ 100 w 159"/>
                <a:gd name="T23" fmla="*/ 135 h 173"/>
                <a:gd name="T24" fmla="*/ 129 w 159"/>
                <a:gd name="T25" fmla="*/ 159 h 173"/>
                <a:gd name="T26" fmla="*/ 142 w 159"/>
                <a:gd name="T27" fmla="*/ 173 h 173"/>
                <a:gd name="T28" fmla="*/ 156 w 159"/>
                <a:gd name="T29" fmla="*/ 165 h 173"/>
                <a:gd name="T30" fmla="*/ 159 w 159"/>
                <a:gd name="T31" fmla="*/ 151 h 173"/>
                <a:gd name="T32" fmla="*/ 159 w 159"/>
                <a:gd name="T33" fmla="*/ 128 h 173"/>
                <a:gd name="T34" fmla="*/ 148 w 159"/>
                <a:gd name="T35" fmla="*/ 118 h 173"/>
                <a:gd name="T36" fmla="*/ 136 w 159"/>
                <a:gd name="T37" fmla="*/ 98 h 173"/>
                <a:gd name="T38" fmla="*/ 126 w 159"/>
                <a:gd name="T39" fmla="*/ 89 h 173"/>
                <a:gd name="T40" fmla="*/ 128 w 159"/>
                <a:gd name="T41" fmla="*/ 84 h 173"/>
                <a:gd name="T42" fmla="*/ 124 w 159"/>
                <a:gd name="T43" fmla="*/ 79 h 173"/>
                <a:gd name="T44" fmla="*/ 119 w 159"/>
                <a:gd name="T45" fmla="*/ 79 h 173"/>
                <a:gd name="T46" fmla="*/ 120 w 159"/>
                <a:gd name="T47" fmla="*/ 77 h 173"/>
                <a:gd name="T48" fmla="*/ 104 w 159"/>
                <a:gd name="T49" fmla="*/ 63 h 173"/>
                <a:gd name="T50" fmla="*/ 73 w 159"/>
                <a:gd name="T51" fmla="*/ 42 h 173"/>
                <a:gd name="T52" fmla="*/ 56 w 159"/>
                <a:gd name="T53" fmla="*/ 28 h 173"/>
                <a:gd name="T54" fmla="*/ 50 w 159"/>
                <a:gd name="T55" fmla="*/ 25 h 173"/>
                <a:gd name="T56" fmla="*/ 31 w 159"/>
                <a:gd name="T57" fmla="*/ 5 h 173"/>
                <a:gd name="T58" fmla="*/ 13 w 159"/>
                <a:gd name="T59" fmla="*/ 5 h 173"/>
                <a:gd name="T60" fmla="*/ 3 w 159"/>
                <a:gd name="T6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9" h="173">
                  <a:moveTo>
                    <a:pt x="3" y="0"/>
                  </a:moveTo>
                  <a:cubicBezTo>
                    <a:pt x="2" y="0"/>
                    <a:pt x="1" y="0"/>
                    <a:pt x="0" y="0"/>
                  </a:cubicBezTo>
                  <a:cubicBezTo>
                    <a:pt x="0" y="4"/>
                    <a:pt x="0" y="4"/>
                    <a:pt x="0" y="4"/>
                  </a:cubicBezTo>
                  <a:cubicBezTo>
                    <a:pt x="1" y="10"/>
                    <a:pt x="10" y="24"/>
                    <a:pt x="14" y="25"/>
                  </a:cubicBezTo>
                  <a:cubicBezTo>
                    <a:pt x="19" y="27"/>
                    <a:pt x="24" y="25"/>
                    <a:pt x="26" y="30"/>
                  </a:cubicBezTo>
                  <a:cubicBezTo>
                    <a:pt x="29" y="37"/>
                    <a:pt x="31" y="40"/>
                    <a:pt x="34" y="46"/>
                  </a:cubicBezTo>
                  <a:cubicBezTo>
                    <a:pt x="38" y="53"/>
                    <a:pt x="50" y="51"/>
                    <a:pt x="53" y="63"/>
                  </a:cubicBezTo>
                  <a:cubicBezTo>
                    <a:pt x="54" y="68"/>
                    <a:pt x="58" y="80"/>
                    <a:pt x="61" y="82"/>
                  </a:cubicBezTo>
                  <a:cubicBezTo>
                    <a:pt x="62" y="83"/>
                    <a:pt x="69" y="84"/>
                    <a:pt x="69" y="85"/>
                  </a:cubicBezTo>
                  <a:cubicBezTo>
                    <a:pt x="70" y="86"/>
                    <a:pt x="69" y="89"/>
                    <a:pt x="71" y="89"/>
                  </a:cubicBezTo>
                  <a:cubicBezTo>
                    <a:pt x="72" y="89"/>
                    <a:pt x="79" y="100"/>
                    <a:pt x="80" y="103"/>
                  </a:cubicBezTo>
                  <a:cubicBezTo>
                    <a:pt x="86" y="115"/>
                    <a:pt x="90" y="124"/>
                    <a:pt x="100" y="135"/>
                  </a:cubicBezTo>
                  <a:cubicBezTo>
                    <a:pt x="110" y="144"/>
                    <a:pt x="119" y="148"/>
                    <a:pt x="129" y="159"/>
                  </a:cubicBezTo>
                  <a:cubicBezTo>
                    <a:pt x="130" y="159"/>
                    <a:pt x="139" y="173"/>
                    <a:pt x="142" y="173"/>
                  </a:cubicBezTo>
                  <a:cubicBezTo>
                    <a:pt x="146" y="173"/>
                    <a:pt x="156" y="171"/>
                    <a:pt x="156" y="165"/>
                  </a:cubicBezTo>
                  <a:cubicBezTo>
                    <a:pt x="156" y="160"/>
                    <a:pt x="154" y="153"/>
                    <a:pt x="159" y="151"/>
                  </a:cubicBezTo>
                  <a:cubicBezTo>
                    <a:pt x="159" y="139"/>
                    <a:pt x="159" y="135"/>
                    <a:pt x="159" y="128"/>
                  </a:cubicBezTo>
                  <a:cubicBezTo>
                    <a:pt x="159" y="123"/>
                    <a:pt x="152" y="121"/>
                    <a:pt x="148" y="118"/>
                  </a:cubicBezTo>
                  <a:cubicBezTo>
                    <a:pt x="143" y="112"/>
                    <a:pt x="136" y="109"/>
                    <a:pt x="136" y="98"/>
                  </a:cubicBezTo>
                  <a:cubicBezTo>
                    <a:pt x="130" y="98"/>
                    <a:pt x="126" y="96"/>
                    <a:pt x="126" y="89"/>
                  </a:cubicBezTo>
                  <a:cubicBezTo>
                    <a:pt x="128" y="84"/>
                    <a:pt x="128" y="84"/>
                    <a:pt x="128" y="84"/>
                  </a:cubicBezTo>
                  <a:cubicBezTo>
                    <a:pt x="127" y="82"/>
                    <a:pt x="126" y="79"/>
                    <a:pt x="124" y="79"/>
                  </a:cubicBezTo>
                  <a:cubicBezTo>
                    <a:pt x="122" y="79"/>
                    <a:pt x="121" y="79"/>
                    <a:pt x="119" y="79"/>
                  </a:cubicBezTo>
                  <a:cubicBezTo>
                    <a:pt x="119" y="79"/>
                    <a:pt x="120" y="77"/>
                    <a:pt x="120" y="77"/>
                  </a:cubicBezTo>
                  <a:cubicBezTo>
                    <a:pt x="120" y="69"/>
                    <a:pt x="111" y="66"/>
                    <a:pt x="104" y="63"/>
                  </a:cubicBezTo>
                  <a:cubicBezTo>
                    <a:pt x="89" y="59"/>
                    <a:pt x="83" y="52"/>
                    <a:pt x="73" y="42"/>
                  </a:cubicBezTo>
                  <a:cubicBezTo>
                    <a:pt x="68" y="37"/>
                    <a:pt x="64" y="30"/>
                    <a:pt x="56" y="28"/>
                  </a:cubicBezTo>
                  <a:cubicBezTo>
                    <a:pt x="54" y="27"/>
                    <a:pt x="51" y="28"/>
                    <a:pt x="50" y="25"/>
                  </a:cubicBezTo>
                  <a:cubicBezTo>
                    <a:pt x="46" y="16"/>
                    <a:pt x="42" y="9"/>
                    <a:pt x="31" y="5"/>
                  </a:cubicBezTo>
                  <a:cubicBezTo>
                    <a:pt x="13" y="5"/>
                    <a:pt x="13" y="5"/>
                    <a:pt x="13" y="5"/>
                  </a:cubicBezTo>
                  <a:cubicBezTo>
                    <a:pt x="9" y="3"/>
                    <a:pt x="8"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5"/>
            <p:cNvSpPr>
              <a:spLocks/>
            </p:cNvSpPr>
            <p:nvPr/>
          </p:nvSpPr>
          <p:spPr bwMode="auto">
            <a:xfrm>
              <a:off x="7304" y="2821"/>
              <a:ext cx="362" cy="397"/>
            </a:xfrm>
            <a:custGeom>
              <a:avLst/>
              <a:gdLst>
                <a:gd name="T0" fmla="*/ 123 w 153"/>
                <a:gd name="T1" fmla="*/ 0 h 168"/>
                <a:gd name="T2" fmla="*/ 99 w 153"/>
                <a:gd name="T3" fmla="*/ 28 h 168"/>
                <a:gd name="T4" fmla="*/ 80 w 153"/>
                <a:gd name="T5" fmla="*/ 34 h 168"/>
                <a:gd name="T6" fmla="*/ 76 w 153"/>
                <a:gd name="T7" fmla="*/ 39 h 168"/>
                <a:gd name="T8" fmla="*/ 71 w 153"/>
                <a:gd name="T9" fmla="*/ 42 h 168"/>
                <a:gd name="T10" fmla="*/ 68 w 153"/>
                <a:gd name="T11" fmla="*/ 49 h 168"/>
                <a:gd name="T12" fmla="*/ 55 w 153"/>
                <a:gd name="T13" fmla="*/ 60 h 168"/>
                <a:gd name="T14" fmla="*/ 41 w 153"/>
                <a:gd name="T15" fmla="*/ 64 h 168"/>
                <a:gd name="T16" fmla="*/ 19 w 153"/>
                <a:gd name="T17" fmla="*/ 88 h 168"/>
                <a:gd name="T18" fmla="*/ 8 w 153"/>
                <a:gd name="T19" fmla="*/ 87 h 168"/>
                <a:gd name="T20" fmla="*/ 0 w 153"/>
                <a:gd name="T21" fmla="*/ 93 h 168"/>
                <a:gd name="T22" fmla="*/ 8 w 153"/>
                <a:gd name="T23" fmla="*/ 116 h 168"/>
                <a:gd name="T24" fmla="*/ 15 w 153"/>
                <a:gd name="T25" fmla="*/ 119 h 168"/>
                <a:gd name="T26" fmla="*/ 15 w 153"/>
                <a:gd name="T27" fmla="*/ 121 h 168"/>
                <a:gd name="T28" fmla="*/ 33 w 153"/>
                <a:gd name="T29" fmla="*/ 150 h 168"/>
                <a:gd name="T30" fmla="*/ 43 w 153"/>
                <a:gd name="T31" fmla="*/ 148 h 168"/>
                <a:gd name="T32" fmla="*/ 44 w 153"/>
                <a:gd name="T33" fmla="*/ 148 h 168"/>
                <a:gd name="T34" fmla="*/ 45 w 153"/>
                <a:gd name="T35" fmla="*/ 156 h 168"/>
                <a:gd name="T36" fmla="*/ 49 w 153"/>
                <a:gd name="T37" fmla="*/ 158 h 168"/>
                <a:gd name="T38" fmla="*/ 62 w 153"/>
                <a:gd name="T39" fmla="*/ 153 h 168"/>
                <a:gd name="T40" fmla="*/ 85 w 153"/>
                <a:gd name="T41" fmla="*/ 161 h 168"/>
                <a:gd name="T42" fmla="*/ 92 w 153"/>
                <a:gd name="T43" fmla="*/ 168 h 168"/>
                <a:gd name="T44" fmla="*/ 109 w 153"/>
                <a:gd name="T45" fmla="*/ 160 h 168"/>
                <a:gd name="T46" fmla="*/ 115 w 153"/>
                <a:gd name="T47" fmla="*/ 142 h 168"/>
                <a:gd name="T48" fmla="*/ 112 w 153"/>
                <a:gd name="T49" fmla="*/ 135 h 168"/>
                <a:gd name="T50" fmla="*/ 124 w 153"/>
                <a:gd name="T51" fmla="*/ 122 h 168"/>
                <a:gd name="T52" fmla="*/ 131 w 153"/>
                <a:gd name="T53" fmla="*/ 99 h 168"/>
                <a:gd name="T54" fmla="*/ 134 w 153"/>
                <a:gd name="T55" fmla="*/ 93 h 168"/>
                <a:gd name="T56" fmla="*/ 139 w 153"/>
                <a:gd name="T57" fmla="*/ 92 h 168"/>
                <a:gd name="T58" fmla="*/ 145 w 153"/>
                <a:gd name="T59" fmla="*/ 93 h 168"/>
                <a:gd name="T60" fmla="*/ 150 w 153"/>
                <a:gd name="T61" fmla="*/ 87 h 168"/>
                <a:gd name="T62" fmla="*/ 127 w 153"/>
                <a:gd name="T63" fmla="*/ 53 h 168"/>
                <a:gd name="T64" fmla="*/ 130 w 153"/>
                <a:gd name="T65" fmla="*/ 49 h 168"/>
                <a:gd name="T66" fmla="*/ 128 w 153"/>
                <a:gd name="T67" fmla="*/ 44 h 168"/>
                <a:gd name="T68" fmla="*/ 144 w 153"/>
                <a:gd name="T69" fmla="*/ 37 h 168"/>
                <a:gd name="T70" fmla="*/ 141 w 153"/>
                <a:gd name="T71" fmla="*/ 34 h 168"/>
                <a:gd name="T72" fmla="*/ 153 w 153"/>
                <a:gd name="T73" fmla="*/ 28 h 168"/>
                <a:gd name="T74" fmla="*/ 131 w 153"/>
                <a:gd name="T75" fmla="*/ 13 h 168"/>
                <a:gd name="T76" fmla="*/ 123 w 153"/>
                <a:gd name="T7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3" h="168">
                  <a:moveTo>
                    <a:pt x="123" y="0"/>
                  </a:moveTo>
                  <a:cubicBezTo>
                    <a:pt x="115" y="0"/>
                    <a:pt x="103" y="20"/>
                    <a:pt x="99" y="28"/>
                  </a:cubicBezTo>
                  <a:cubicBezTo>
                    <a:pt x="97" y="32"/>
                    <a:pt x="84" y="30"/>
                    <a:pt x="80" y="34"/>
                  </a:cubicBezTo>
                  <a:cubicBezTo>
                    <a:pt x="79" y="35"/>
                    <a:pt x="78" y="38"/>
                    <a:pt x="76" y="39"/>
                  </a:cubicBezTo>
                  <a:cubicBezTo>
                    <a:pt x="74" y="40"/>
                    <a:pt x="74" y="41"/>
                    <a:pt x="71" y="42"/>
                  </a:cubicBezTo>
                  <a:cubicBezTo>
                    <a:pt x="71" y="42"/>
                    <a:pt x="65" y="46"/>
                    <a:pt x="68" y="49"/>
                  </a:cubicBezTo>
                  <a:cubicBezTo>
                    <a:pt x="63" y="53"/>
                    <a:pt x="63" y="58"/>
                    <a:pt x="55" y="60"/>
                  </a:cubicBezTo>
                  <a:cubicBezTo>
                    <a:pt x="50" y="61"/>
                    <a:pt x="44" y="61"/>
                    <a:pt x="41" y="64"/>
                  </a:cubicBezTo>
                  <a:cubicBezTo>
                    <a:pt x="33" y="72"/>
                    <a:pt x="35" y="88"/>
                    <a:pt x="19" y="88"/>
                  </a:cubicBezTo>
                  <a:cubicBezTo>
                    <a:pt x="16" y="88"/>
                    <a:pt x="12" y="87"/>
                    <a:pt x="8" y="87"/>
                  </a:cubicBezTo>
                  <a:cubicBezTo>
                    <a:pt x="4" y="87"/>
                    <a:pt x="0" y="89"/>
                    <a:pt x="0" y="93"/>
                  </a:cubicBezTo>
                  <a:cubicBezTo>
                    <a:pt x="0" y="96"/>
                    <a:pt x="6" y="115"/>
                    <a:pt x="8" y="116"/>
                  </a:cubicBezTo>
                  <a:cubicBezTo>
                    <a:pt x="11" y="116"/>
                    <a:pt x="14" y="116"/>
                    <a:pt x="15" y="119"/>
                  </a:cubicBezTo>
                  <a:cubicBezTo>
                    <a:pt x="15" y="119"/>
                    <a:pt x="15" y="121"/>
                    <a:pt x="15" y="121"/>
                  </a:cubicBezTo>
                  <a:cubicBezTo>
                    <a:pt x="22" y="132"/>
                    <a:pt x="13" y="150"/>
                    <a:pt x="33" y="150"/>
                  </a:cubicBezTo>
                  <a:cubicBezTo>
                    <a:pt x="37" y="150"/>
                    <a:pt x="39" y="148"/>
                    <a:pt x="43" y="148"/>
                  </a:cubicBezTo>
                  <a:cubicBezTo>
                    <a:pt x="43" y="148"/>
                    <a:pt x="43" y="148"/>
                    <a:pt x="44" y="148"/>
                  </a:cubicBezTo>
                  <a:cubicBezTo>
                    <a:pt x="44" y="150"/>
                    <a:pt x="44" y="156"/>
                    <a:pt x="45" y="156"/>
                  </a:cubicBezTo>
                  <a:cubicBezTo>
                    <a:pt x="46" y="156"/>
                    <a:pt x="47" y="158"/>
                    <a:pt x="49" y="158"/>
                  </a:cubicBezTo>
                  <a:cubicBezTo>
                    <a:pt x="55" y="158"/>
                    <a:pt x="58" y="153"/>
                    <a:pt x="62" y="153"/>
                  </a:cubicBezTo>
                  <a:cubicBezTo>
                    <a:pt x="71" y="153"/>
                    <a:pt x="77" y="159"/>
                    <a:pt x="85" y="161"/>
                  </a:cubicBezTo>
                  <a:cubicBezTo>
                    <a:pt x="85" y="164"/>
                    <a:pt x="87" y="168"/>
                    <a:pt x="92" y="168"/>
                  </a:cubicBezTo>
                  <a:cubicBezTo>
                    <a:pt x="99" y="168"/>
                    <a:pt x="100" y="162"/>
                    <a:pt x="109" y="160"/>
                  </a:cubicBezTo>
                  <a:cubicBezTo>
                    <a:pt x="109" y="154"/>
                    <a:pt x="115" y="146"/>
                    <a:pt x="115" y="142"/>
                  </a:cubicBezTo>
                  <a:cubicBezTo>
                    <a:pt x="115" y="139"/>
                    <a:pt x="112" y="138"/>
                    <a:pt x="112" y="135"/>
                  </a:cubicBezTo>
                  <a:cubicBezTo>
                    <a:pt x="112" y="131"/>
                    <a:pt x="118" y="124"/>
                    <a:pt x="124" y="122"/>
                  </a:cubicBezTo>
                  <a:cubicBezTo>
                    <a:pt x="124" y="114"/>
                    <a:pt x="128" y="110"/>
                    <a:pt x="131" y="99"/>
                  </a:cubicBezTo>
                  <a:cubicBezTo>
                    <a:pt x="134" y="93"/>
                    <a:pt x="134" y="93"/>
                    <a:pt x="134" y="93"/>
                  </a:cubicBezTo>
                  <a:cubicBezTo>
                    <a:pt x="135" y="93"/>
                    <a:pt x="137" y="92"/>
                    <a:pt x="139" y="92"/>
                  </a:cubicBezTo>
                  <a:cubicBezTo>
                    <a:pt x="141" y="92"/>
                    <a:pt x="143" y="93"/>
                    <a:pt x="145" y="93"/>
                  </a:cubicBezTo>
                  <a:cubicBezTo>
                    <a:pt x="148" y="93"/>
                    <a:pt x="149" y="92"/>
                    <a:pt x="150" y="87"/>
                  </a:cubicBezTo>
                  <a:cubicBezTo>
                    <a:pt x="141" y="87"/>
                    <a:pt x="127" y="61"/>
                    <a:pt x="127" y="53"/>
                  </a:cubicBezTo>
                  <a:cubicBezTo>
                    <a:pt x="127" y="51"/>
                    <a:pt x="129" y="50"/>
                    <a:pt x="130" y="49"/>
                  </a:cubicBezTo>
                  <a:cubicBezTo>
                    <a:pt x="130" y="48"/>
                    <a:pt x="129" y="46"/>
                    <a:pt x="128" y="44"/>
                  </a:cubicBezTo>
                  <a:cubicBezTo>
                    <a:pt x="128" y="44"/>
                    <a:pt x="142" y="39"/>
                    <a:pt x="144" y="37"/>
                  </a:cubicBezTo>
                  <a:cubicBezTo>
                    <a:pt x="142" y="37"/>
                    <a:pt x="141" y="35"/>
                    <a:pt x="141" y="34"/>
                  </a:cubicBezTo>
                  <a:cubicBezTo>
                    <a:pt x="141" y="30"/>
                    <a:pt x="153" y="33"/>
                    <a:pt x="153" y="28"/>
                  </a:cubicBezTo>
                  <a:cubicBezTo>
                    <a:pt x="153" y="17"/>
                    <a:pt x="131" y="24"/>
                    <a:pt x="131" y="13"/>
                  </a:cubicBezTo>
                  <a:cubicBezTo>
                    <a:pt x="131" y="5"/>
                    <a:pt x="132"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6"/>
            <p:cNvSpPr>
              <a:spLocks/>
            </p:cNvSpPr>
            <p:nvPr/>
          </p:nvSpPr>
          <p:spPr bwMode="auto">
            <a:xfrm>
              <a:off x="7654" y="3010"/>
              <a:ext cx="224" cy="265"/>
            </a:xfrm>
            <a:custGeom>
              <a:avLst/>
              <a:gdLst>
                <a:gd name="T0" fmla="*/ 95 w 95"/>
                <a:gd name="T1" fmla="*/ 0 h 112"/>
                <a:gd name="T2" fmla="*/ 92 w 95"/>
                <a:gd name="T3" fmla="*/ 0 h 112"/>
                <a:gd name="T4" fmla="*/ 75 w 95"/>
                <a:gd name="T5" fmla="*/ 12 h 112"/>
                <a:gd name="T6" fmla="*/ 71 w 95"/>
                <a:gd name="T7" fmla="*/ 12 h 112"/>
                <a:gd name="T8" fmla="*/ 34 w 95"/>
                <a:gd name="T9" fmla="*/ 6 h 112"/>
                <a:gd name="T10" fmla="*/ 14 w 95"/>
                <a:gd name="T11" fmla="*/ 36 h 112"/>
                <a:gd name="T12" fmla="*/ 9 w 95"/>
                <a:gd name="T13" fmla="*/ 44 h 112"/>
                <a:gd name="T14" fmla="*/ 0 w 95"/>
                <a:gd name="T15" fmla="*/ 73 h 112"/>
                <a:gd name="T16" fmla="*/ 10 w 95"/>
                <a:gd name="T17" fmla="*/ 79 h 112"/>
                <a:gd name="T18" fmla="*/ 10 w 95"/>
                <a:gd name="T19" fmla="*/ 105 h 112"/>
                <a:gd name="T20" fmla="*/ 19 w 95"/>
                <a:gd name="T21" fmla="*/ 112 h 112"/>
                <a:gd name="T22" fmla="*/ 27 w 95"/>
                <a:gd name="T23" fmla="*/ 91 h 112"/>
                <a:gd name="T24" fmla="*/ 22 w 95"/>
                <a:gd name="T25" fmla="*/ 73 h 112"/>
                <a:gd name="T26" fmla="*/ 30 w 95"/>
                <a:gd name="T27" fmla="*/ 67 h 112"/>
                <a:gd name="T28" fmla="*/ 33 w 95"/>
                <a:gd name="T29" fmla="*/ 67 h 112"/>
                <a:gd name="T30" fmla="*/ 34 w 95"/>
                <a:gd name="T31" fmla="*/ 67 h 112"/>
                <a:gd name="T32" fmla="*/ 32 w 95"/>
                <a:gd name="T33" fmla="*/ 78 h 112"/>
                <a:gd name="T34" fmla="*/ 40 w 95"/>
                <a:gd name="T35" fmla="*/ 94 h 112"/>
                <a:gd name="T36" fmla="*/ 40 w 95"/>
                <a:gd name="T37" fmla="*/ 99 h 112"/>
                <a:gd name="T38" fmla="*/ 47 w 95"/>
                <a:gd name="T39" fmla="*/ 99 h 112"/>
                <a:gd name="T40" fmla="*/ 59 w 95"/>
                <a:gd name="T41" fmla="*/ 88 h 112"/>
                <a:gd name="T42" fmla="*/ 52 w 95"/>
                <a:gd name="T43" fmla="*/ 78 h 112"/>
                <a:gd name="T44" fmla="*/ 54 w 95"/>
                <a:gd name="T45" fmla="*/ 75 h 112"/>
                <a:gd name="T46" fmla="*/ 40 w 95"/>
                <a:gd name="T47" fmla="*/ 53 h 112"/>
                <a:gd name="T48" fmla="*/ 68 w 95"/>
                <a:gd name="T49" fmla="*/ 38 h 112"/>
                <a:gd name="T50" fmla="*/ 68 w 95"/>
                <a:gd name="T51" fmla="*/ 34 h 112"/>
                <a:gd name="T52" fmla="*/ 68 w 95"/>
                <a:gd name="T53" fmla="*/ 34 h 112"/>
                <a:gd name="T54" fmla="*/ 37 w 95"/>
                <a:gd name="T55" fmla="*/ 43 h 112"/>
                <a:gd name="T56" fmla="*/ 38 w 95"/>
                <a:gd name="T57" fmla="*/ 41 h 112"/>
                <a:gd name="T58" fmla="*/ 32 w 95"/>
                <a:gd name="T59" fmla="*/ 46 h 112"/>
                <a:gd name="T60" fmla="*/ 21 w 95"/>
                <a:gd name="T61" fmla="*/ 28 h 112"/>
                <a:gd name="T62" fmla="*/ 31 w 95"/>
                <a:gd name="T63" fmla="*/ 20 h 112"/>
                <a:gd name="T64" fmla="*/ 38 w 95"/>
                <a:gd name="T65" fmla="*/ 20 h 112"/>
                <a:gd name="T66" fmla="*/ 58 w 95"/>
                <a:gd name="T67" fmla="*/ 18 h 112"/>
                <a:gd name="T68" fmla="*/ 77 w 95"/>
                <a:gd name="T69" fmla="*/ 21 h 112"/>
                <a:gd name="T70" fmla="*/ 93 w 95"/>
                <a:gd name="T71" fmla="*/ 4 h 112"/>
                <a:gd name="T72" fmla="*/ 95 w 95"/>
                <a:gd name="T7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12">
                  <a:moveTo>
                    <a:pt x="95" y="0"/>
                  </a:moveTo>
                  <a:cubicBezTo>
                    <a:pt x="92" y="0"/>
                    <a:pt x="92" y="0"/>
                    <a:pt x="92" y="0"/>
                  </a:cubicBezTo>
                  <a:cubicBezTo>
                    <a:pt x="86" y="4"/>
                    <a:pt x="78" y="9"/>
                    <a:pt x="75" y="12"/>
                  </a:cubicBezTo>
                  <a:cubicBezTo>
                    <a:pt x="71" y="12"/>
                    <a:pt x="71" y="12"/>
                    <a:pt x="71" y="12"/>
                  </a:cubicBezTo>
                  <a:cubicBezTo>
                    <a:pt x="34" y="6"/>
                    <a:pt x="34" y="6"/>
                    <a:pt x="34" y="6"/>
                  </a:cubicBezTo>
                  <a:cubicBezTo>
                    <a:pt x="20" y="6"/>
                    <a:pt x="14" y="24"/>
                    <a:pt x="14" y="36"/>
                  </a:cubicBezTo>
                  <a:cubicBezTo>
                    <a:pt x="14" y="39"/>
                    <a:pt x="10" y="42"/>
                    <a:pt x="9" y="44"/>
                  </a:cubicBezTo>
                  <a:cubicBezTo>
                    <a:pt x="6" y="56"/>
                    <a:pt x="0" y="61"/>
                    <a:pt x="0" y="73"/>
                  </a:cubicBezTo>
                  <a:cubicBezTo>
                    <a:pt x="0" y="79"/>
                    <a:pt x="7" y="79"/>
                    <a:pt x="10" y="79"/>
                  </a:cubicBezTo>
                  <a:cubicBezTo>
                    <a:pt x="10" y="88"/>
                    <a:pt x="10" y="99"/>
                    <a:pt x="10" y="105"/>
                  </a:cubicBezTo>
                  <a:cubicBezTo>
                    <a:pt x="10" y="108"/>
                    <a:pt x="15" y="112"/>
                    <a:pt x="19" y="112"/>
                  </a:cubicBezTo>
                  <a:cubicBezTo>
                    <a:pt x="25" y="112"/>
                    <a:pt x="27" y="93"/>
                    <a:pt x="27" y="91"/>
                  </a:cubicBezTo>
                  <a:cubicBezTo>
                    <a:pt x="27" y="84"/>
                    <a:pt x="22" y="80"/>
                    <a:pt x="22" y="73"/>
                  </a:cubicBezTo>
                  <a:cubicBezTo>
                    <a:pt x="22" y="69"/>
                    <a:pt x="26" y="67"/>
                    <a:pt x="30" y="67"/>
                  </a:cubicBezTo>
                  <a:cubicBezTo>
                    <a:pt x="31" y="67"/>
                    <a:pt x="32" y="67"/>
                    <a:pt x="33" y="67"/>
                  </a:cubicBezTo>
                  <a:cubicBezTo>
                    <a:pt x="33" y="67"/>
                    <a:pt x="34" y="67"/>
                    <a:pt x="34" y="67"/>
                  </a:cubicBezTo>
                  <a:cubicBezTo>
                    <a:pt x="32" y="78"/>
                    <a:pt x="32" y="78"/>
                    <a:pt x="32" y="78"/>
                  </a:cubicBezTo>
                  <a:cubicBezTo>
                    <a:pt x="32" y="85"/>
                    <a:pt x="40" y="87"/>
                    <a:pt x="40" y="94"/>
                  </a:cubicBezTo>
                  <a:cubicBezTo>
                    <a:pt x="40" y="96"/>
                    <a:pt x="41" y="97"/>
                    <a:pt x="40" y="99"/>
                  </a:cubicBezTo>
                  <a:cubicBezTo>
                    <a:pt x="47" y="99"/>
                    <a:pt x="47" y="99"/>
                    <a:pt x="47" y="99"/>
                  </a:cubicBezTo>
                  <a:cubicBezTo>
                    <a:pt x="47" y="93"/>
                    <a:pt x="59" y="94"/>
                    <a:pt x="59" y="88"/>
                  </a:cubicBezTo>
                  <a:cubicBezTo>
                    <a:pt x="57" y="87"/>
                    <a:pt x="52" y="82"/>
                    <a:pt x="52" y="78"/>
                  </a:cubicBezTo>
                  <a:cubicBezTo>
                    <a:pt x="52" y="77"/>
                    <a:pt x="53" y="76"/>
                    <a:pt x="54" y="75"/>
                  </a:cubicBezTo>
                  <a:cubicBezTo>
                    <a:pt x="50" y="74"/>
                    <a:pt x="40" y="55"/>
                    <a:pt x="40" y="53"/>
                  </a:cubicBezTo>
                  <a:cubicBezTo>
                    <a:pt x="55" y="53"/>
                    <a:pt x="56" y="41"/>
                    <a:pt x="68" y="38"/>
                  </a:cubicBezTo>
                  <a:cubicBezTo>
                    <a:pt x="68" y="34"/>
                    <a:pt x="68" y="34"/>
                    <a:pt x="68" y="34"/>
                  </a:cubicBezTo>
                  <a:cubicBezTo>
                    <a:pt x="68" y="34"/>
                    <a:pt x="68" y="34"/>
                    <a:pt x="68" y="34"/>
                  </a:cubicBezTo>
                  <a:cubicBezTo>
                    <a:pt x="64" y="34"/>
                    <a:pt x="38" y="41"/>
                    <a:pt x="37" y="43"/>
                  </a:cubicBezTo>
                  <a:cubicBezTo>
                    <a:pt x="38" y="41"/>
                    <a:pt x="38" y="41"/>
                    <a:pt x="38" y="41"/>
                  </a:cubicBezTo>
                  <a:cubicBezTo>
                    <a:pt x="36" y="44"/>
                    <a:pt x="35" y="46"/>
                    <a:pt x="32" y="46"/>
                  </a:cubicBezTo>
                  <a:cubicBezTo>
                    <a:pt x="24" y="46"/>
                    <a:pt x="21" y="36"/>
                    <a:pt x="21" y="28"/>
                  </a:cubicBezTo>
                  <a:cubicBezTo>
                    <a:pt x="21" y="21"/>
                    <a:pt x="25" y="20"/>
                    <a:pt x="31" y="20"/>
                  </a:cubicBezTo>
                  <a:cubicBezTo>
                    <a:pt x="33" y="20"/>
                    <a:pt x="36" y="20"/>
                    <a:pt x="38" y="20"/>
                  </a:cubicBezTo>
                  <a:cubicBezTo>
                    <a:pt x="47" y="20"/>
                    <a:pt x="51" y="18"/>
                    <a:pt x="58" y="18"/>
                  </a:cubicBezTo>
                  <a:cubicBezTo>
                    <a:pt x="65" y="18"/>
                    <a:pt x="70" y="21"/>
                    <a:pt x="77" y="21"/>
                  </a:cubicBezTo>
                  <a:cubicBezTo>
                    <a:pt x="87" y="21"/>
                    <a:pt x="91" y="12"/>
                    <a:pt x="93" y="4"/>
                  </a:cubicBezTo>
                  <a:cubicBezTo>
                    <a:pt x="94" y="4"/>
                    <a:pt x="95" y="2"/>
                    <a:pt x="9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7"/>
            <p:cNvSpPr>
              <a:spLocks/>
            </p:cNvSpPr>
            <p:nvPr/>
          </p:nvSpPr>
          <p:spPr bwMode="auto">
            <a:xfrm>
              <a:off x="7181" y="3280"/>
              <a:ext cx="364" cy="106"/>
            </a:xfrm>
            <a:custGeom>
              <a:avLst/>
              <a:gdLst>
                <a:gd name="T0" fmla="*/ 26 w 154"/>
                <a:gd name="T1" fmla="*/ 0 h 45"/>
                <a:gd name="T2" fmla="*/ 18 w 154"/>
                <a:gd name="T3" fmla="*/ 3 h 45"/>
                <a:gd name="T4" fmla="*/ 13 w 154"/>
                <a:gd name="T5" fmla="*/ 1 h 45"/>
                <a:gd name="T6" fmla="*/ 0 w 154"/>
                <a:gd name="T7" fmla="*/ 12 h 45"/>
                <a:gd name="T8" fmla="*/ 18 w 154"/>
                <a:gd name="T9" fmla="*/ 24 h 45"/>
                <a:gd name="T10" fmla="*/ 24 w 154"/>
                <a:gd name="T11" fmla="*/ 26 h 45"/>
                <a:gd name="T12" fmla="*/ 29 w 154"/>
                <a:gd name="T13" fmla="*/ 26 h 45"/>
                <a:gd name="T14" fmla="*/ 33 w 154"/>
                <a:gd name="T15" fmla="*/ 25 h 45"/>
                <a:gd name="T16" fmla="*/ 39 w 154"/>
                <a:gd name="T17" fmla="*/ 26 h 45"/>
                <a:gd name="T18" fmla="*/ 68 w 154"/>
                <a:gd name="T19" fmla="*/ 30 h 45"/>
                <a:gd name="T20" fmla="*/ 81 w 154"/>
                <a:gd name="T21" fmla="*/ 37 h 45"/>
                <a:gd name="T22" fmla="*/ 137 w 154"/>
                <a:gd name="T23" fmla="*/ 45 h 45"/>
                <a:gd name="T24" fmla="*/ 137 w 154"/>
                <a:gd name="T25" fmla="*/ 39 h 45"/>
                <a:gd name="T26" fmla="*/ 148 w 154"/>
                <a:gd name="T27" fmla="*/ 43 h 45"/>
                <a:gd name="T28" fmla="*/ 154 w 154"/>
                <a:gd name="T29" fmla="*/ 37 h 45"/>
                <a:gd name="T30" fmla="*/ 145 w 154"/>
                <a:gd name="T31" fmla="*/ 32 h 45"/>
                <a:gd name="T32" fmla="*/ 143 w 154"/>
                <a:gd name="T33" fmla="*/ 32 h 45"/>
                <a:gd name="T34" fmla="*/ 140 w 154"/>
                <a:gd name="T35" fmla="*/ 33 h 45"/>
                <a:gd name="T36" fmla="*/ 136 w 154"/>
                <a:gd name="T37" fmla="*/ 33 h 45"/>
                <a:gd name="T38" fmla="*/ 133 w 154"/>
                <a:gd name="T39" fmla="*/ 31 h 45"/>
                <a:gd name="T40" fmla="*/ 128 w 154"/>
                <a:gd name="T41" fmla="*/ 27 h 45"/>
                <a:gd name="T42" fmla="*/ 106 w 154"/>
                <a:gd name="T43" fmla="*/ 20 h 45"/>
                <a:gd name="T44" fmla="*/ 107 w 154"/>
                <a:gd name="T45" fmla="*/ 20 h 45"/>
                <a:gd name="T46" fmla="*/ 126 w 154"/>
                <a:gd name="T47" fmla="*/ 16 h 45"/>
                <a:gd name="T48" fmla="*/ 122 w 154"/>
                <a:gd name="T49" fmla="*/ 16 h 45"/>
                <a:gd name="T50" fmla="*/ 106 w 154"/>
                <a:gd name="T51" fmla="*/ 18 h 45"/>
                <a:gd name="T52" fmla="*/ 82 w 154"/>
                <a:gd name="T53" fmla="*/ 9 h 45"/>
                <a:gd name="T54" fmla="*/ 66 w 154"/>
                <a:gd name="T55" fmla="*/ 17 h 45"/>
                <a:gd name="T56" fmla="*/ 26 w 154"/>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4" h="45">
                  <a:moveTo>
                    <a:pt x="26" y="0"/>
                  </a:moveTo>
                  <a:cubicBezTo>
                    <a:pt x="23" y="0"/>
                    <a:pt x="21" y="3"/>
                    <a:pt x="18" y="3"/>
                  </a:cubicBezTo>
                  <a:cubicBezTo>
                    <a:pt x="16" y="3"/>
                    <a:pt x="15" y="1"/>
                    <a:pt x="13" y="1"/>
                  </a:cubicBezTo>
                  <a:cubicBezTo>
                    <a:pt x="10" y="1"/>
                    <a:pt x="1" y="10"/>
                    <a:pt x="0" y="12"/>
                  </a:cubicBezTo>
                  <a:cubicBezTo>
                    <a:pt x="8" y="12"/>
                    <a:pt x="12" y="18"/>
                    <a:pt x="18" y="24"/>
                  </a:cubicBezTo>
                  <a:cubicBezTo>
                    <a:pt x="20" y="25"/>
                    <a:pt x="22" y="26"/>
                    <a:pt x="24" y="26"/>
                  </a:cubicBezTo>
                  <a:cubicBezTo>
                    <a:pt x="26" y="26"/>
                    <a:pt x="27" y="26"/>
                    <a:pt x="29" y="26"/>
                  </a:cubicBezTo>
                  <a:cubicBezTo>
                    <a:pt x="30" y="26"/>
                    <a:pt x="32" y="25"/>
                    <a:pt x="33" y="25"/>
                  </a:cubicBezTo>
                  <a:cubicBezTo>
                    <a:pt x="35" y="25"/>
                    <a:pt x="37" y="26"/>
                    <a:pt x="39" y="26"/>
                  </a:cubicBezTo>
                  <a:cubicBezTo>
                    <a:pt x="49" y="29"/>
                    <a:pt x="58" y="30"/>
                    <a:pt x="68" y="30"/>
                  </a:cubicBezTo>
                  <a:cubicBezTo>
                    <a:pt x="73" y="30"/>
                    <a:pt x="75" y="37"/>
                    <a:pt x="81" y="37"/>
                  </a:cubicBezTo>
                  <a:cubicBezTo>
                    <a:pt x="102" y="37"/>
                    <a:pt x="120" y="38"/>
                    <a:pt x="137" y="45"/>
                  </a:cubicBezTo>
                  <a:cubicBezTo>
                    <a:pt x="136" y="43"/>
                    <a:pt x="135" y="39"/>
                    <a:pt x="137" y="39"/>
                  </a:cubicBezTo>
                  <a:cubicBezTo>
                    <a:pt x="143" y="39"/>
                    <a:pt x="143" y="43"/>
                    <a:pt x="148" y="43"/>
                  </a:cubicBezTo>
                  <a:cubicBezTo>
                    <a:pt x="149" y="43"/>
                    <a:pt x="153" y="39"/>
                    <a:pt x="154" y="37"/>
                  </a:cubicBezTo>
                  <a:cubicBezTo>
                    <a:pt x="150" y="36"/>
                    <a:pt x="150" y="34"/>
                    <a:pt x="145" y="32"/>
                  </a:cubicBezTo>
                  <a:cubicBezTo>
                    <a:pt x="145" y="32"/>
                    <a:pt x="144" y="32"/>
                    <a:pt x="143" y="32"/>
                  </a:cubicBezTo>
                  <a:cubicBezTo>
                    <a:pt x="142" y="32"/>
                    <a:pt x="141" y="32"/>
                    <a:pt x="140" y="33"/>
                  </a:cubicBezTo>
                  <a:cubicBezTo>
                    <a:pt x="139" y="33"/>
                    <a:pt x="137" y="33"/>
                    <a:pt x="136" y="33"/>
                  </a:cubicBezTo>
                  <a:cubicBezTo>
                    <a:pt x="135" y="33"/>
                    <a:pt x="134" y="33"/>
                    <a:pt x="133" y="31"/>
                  </a:cubicBezTo>
                  <a:cubicBezTo>
                    <a:pt x="132" y="30"/>
                    <a:pt x="132" y="27"/>
                    <a:pt x="128" y="27"/>
                  </a:cubicBezTo>
                  <a:cubicBezTo>
                    <a:pt x="119" y="27"/>
                    <a:pt x="112" y="26"/>
                    <a:pt x="106" y="20"/>
                  </a:cubicBezTo>
                  <a:cubicBezTo>
                    <a:pt x="106" y="20"/>
                    <a:pt x="107" y="20"/>
                    <a:pt x="107" y="20"/>
                  </a:cubicBezTo>
                  <a:cubicBezTo>
                    <a:pt x="112" y="20"/>
                    <a:pt x="125" y="18"/>
                    <a:pt x="126" y="16"/>
                  </a:cubicBezTo>
                  <a:cubicBezTo>
                    <a:pt x="122" y="16"/>
                    <a:pt x="122" y="16"/>
                    <a:pt x="122" y="16"/>
                  </a:cubicBezTo>
                  <a:cubicBezTo>
                    <a:pt x="106" y="18"/>
                    <a:pt x="106" y="18"/>
                    <a:pt x="106" y="18"/>
                  </a:cubicBezTo>
                  <a:cubicBezTo>
                    <a:pt x="96" y="18"/>
                    <a:pt x="93" y="9"/>
                    <a:pt x="82" y="9"/>
                  </a:cubicBezTo>
                  <a:cubicBezTo>
                    <a:pt x="76" y="9"/>
                    <a:pt x="74" y="17"/>
                    <a:pt x="66" y="17"/>
                  </a:cubicBezTo>
                  <a:cubicBezTo>
                    <a:pt x="49" y="17"/>
                    <a:pt x="42" y="0"/>
                    <a:pt x="2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8"/>
            <p:cNvSpPr>
              <a:spLocks/>
            </p:cNvSpPr>
            <p:nvPr/>
          </p:nvSpPr>
          <p:spPr bwMode="auto">
            <a:xfrm>
              <a:off x="7694" y="3365"/>
              <a:ext cx="109" cy="24"/>
            </a:xfrm>
            <a:custGeom>
              <a:avLst/>
              <a:gdLst>
                <a:gd name="T0" fmla="*/ 46 w 46"/>
                <a:gd name="T1" fmla="*/ 0 h 10"/>
                <a:gd name="T2" fmla="*/ 31 w 46"/>
                <a:gd name="T3" fmla="*/ 5 h 10"/>
                <a:gd name="T4" fmla="*/ 10 w 46"/>
                <a:gd name="T5" fmla="*/ 1 h 10"/>
                <a:gd name="T6" fmla="*/ 7 w 46"/>
                <a:gd name="T7" fmla="*/ 1 h 10"/>
                <a:gd name="T8" fmla="*/ 0 w 46"/>
                <a:gd name="T9" fmla="*/ 5 h 10"/>
                <a:gd name="T10" fmla="*/ 10 w 46"/>
                <a:gd name="T11" fmla="*/ 10 h 10"/>
                <a:gd name="T12" fmla="*/ 12 w 46"/>
                <a:gd name="T13" fmla="*/ 10 h 10"/>
                <a:gd name="T14" fmla="*/ 31 w 46"/>
                <a:gd name="T15" fmla="*/ 10 h 10"/>
                <a:gd name="T16" fmla="*/ 46 w 46"/>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0">
                  <a:moveTo>
                    <a:pt x="46" y="0"/>
                  </a:moveTo>
                  <a:cubicBezTo>
                    <a:pt x="41" y="2"/>
                    <a:pt x="39" y="5"/>
                    <a:pt x="31" y="5"/>
                  </a:cubicBezTo>
                  <a:cubicBezTo>
                    <a:pt x="23" y="5"/>
                    <a:pt x="19" y="1"/>
                    <a:pt x="10" y="1"/>
                  </a:cubicBezTo>
                  <a:cubicBezTo>
                    <a:pt x="9" y="1"/>
                    <a:pt x="8" y="1"/>
                    <a:pt x="7" y="1"/>
                  </a:cubicBezTo>
                  <a:cubicBezTo>
                    <a:pt x="4" y="1"/>
                    <a:pt x="0" y="2"/>
                    <a:pt x="0" y="5"/>
                  </a:cubicBezTo>
                  <a:cubicBezTo>
                    <a:pt x="0" y="10"/>
                    <a:pt x="6" y="10"/>
                    <a:pt x="10" y="10"/>
                  </a:cubicBezTo>
                  <a:cubicBezTo>
                    <a:pt x="11" y="10"/>
                    <a:pt x="11" y="10"/>
                    <a:pt x="12" y="10"/>
                  </a:cubicBezTo>
                  <a:cubicBezTo>
                    <a:pt x="16" y="10"/>
                    <a:pt x="23" y="10"/>
                    <a:pt x="31" y="10"/>
                  </a:cubicBezTo>
                  <a:cubicBezTo>
                    <a:pt x="38" y="8"/>
                    <a:pt x="42" y="7"/>
                    <a:pt x="4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9"/>
            <p:cNvSpPr>
              <a:spLocks/>
            </p:cNvSpPr>
            <p:nvPr/>
          </p:nvSpPr>
          <p:spPr bwMode="auto">
            <a:xfrm>
              <a:off x="7585" y="3370"/>
              <a:ext cx="76" cy="26"/>
            </a:xfrm>
            <a:custGeom>
              <a:avLst/>
              <a:gdLst>
                <a:gd name="T0" fmla="*/ 32 w 32"/>
                <a:gd name="T1" fmla="*/ 0 h 11"/>
                <a:gd name="T2" fmla="*/ 20 w 32"/>
                <a:gd name="T3" fmla="*/ 0 h 11"/>
                <a:gd name="T4" fmla="*/ 19 w 32"/>
                <a:gd name="T5" fmla="*/ 4 h 11"/>
                <a:gd name="T6" fmla="*/ 9 w 32"/>
                <a:gd name="T7" fmla="*/ 2 h 11"/>
                <a:gd name="T8" fmla="*/ 7 w 32"/>
                <a:gd name="T9" fmla="*/ 2 h 11"/>
                <a:gd name="T10" fmla="*/ 0 w 32"/>
                <a:gd name="T11" fmla="*/ 7 h 11"/>
                <a:gd name="T12" fmla="*/ 11 w 32"/>
                <a:gd name="T13" fmla="*/ 11 h 11"/>
                <a:gd name="T14" fmla="*/ 23 w 32"/>
                <a:gd name="T15" fmla="*/ 6 h 11"/>
                <a:gd name="T16" fmla="*/ 28 w 32"/>
                <a:gd name="T17" fmla="*/ 8 h 11"/>
                <a:gd name="T18" fmla="*/ 32 w 32"/>
                <a:gd name="T19" fmla="*/ 8 h 11"/>
                <a:gd name="T20" fmla="*/ 32 w 32"/>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1">
                  <a:moveTo>
                    <a:pt x="32" y="0"/>
                  </a:moveTo>
                  <a:cubicBezTo>
                    <a:pt x="20" y="0"/>
                    <a:pt x="20" y="0"/>
                    <a:pt x="20" y="0"/>
                  </a:cubicBezTo>
                  <a:cubicBezTo>
                    <a:pt x="20" y="1"/>
                    <a:pt x="19" y="2"/>
                    <a:pt x="19" y="4"/>
                  </a:cubicBezTo>
                  <a:cubicBezTo>
                    <a:pt x="17" y="3"/>
                    <a:pt x="14" y="2"/>
                    <a:pt x="9" y="2"/>
                  </a:cubicBezTo>
                  <a:cubicBezTo>
                    <a:pt x="8" y="2"/>
                    <a:pt x="8" y="2"/>
                    <a:pt x="7" y="2"/>
                  </a:cubicBezTo>
                  <a:cubicBezTo>
                    <a:pt x="3" y="2"/>
                    <a:pt x="0" y="2"/>
                    <a:pt x="0" y="7"/>
                  </a:cubicBezTo>
                  <a:cubicBezTo>
                    <a:pt x="0" y="9"/>
                    <a:pt x="7" y="11"/>
                    <a:pt x="11" y="11"/>
                  </a:cubicBezTo>
                  <a:cubicBezTo>
                    <a:pt x="16" y="11"/>
                    <a:pt x="18" y="8"/>
                    <a:pt x="23" y="6"/>
                  </a:cubicBezTo>
                  <a:cubicBezTo>
                    <a:pt x="28" y="8"/>
                    <a:pt x="28" y="8"/>
                    <a:pt x="28" y="8"/>
                  </a:cubicBezTo>
                  <a:cubicBezTo>
                    <a:pt x="32" y="8"/>
                    <a:pt x="32" y="8"/>
                    <a:pt x="32" y="8"/>
                  </a:cubicBezTo>
                  <a:cubicBezTo>
                    <a:pt x="31" y="7"/>
                    <a:pt x="32" y="4"/>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40"/>
            <p:cNvSpPr>
              <a:spLocks/>
            </p:cNvSpPr>
            <p:nvPr/>
          </p:nvSpPr>
          <p:spPr bwMode="auto">
            <a:xfrm>
              <a:off x="7668" y="3403"/>
              <a:ext cx="54" cy="38"/>
            </a:xfrm>
            <a:custGeom>
              <a:avLst/>
              <a:gdLst>
                <a:gd name="T0" fmla="*/ 5 w 23"/>
                <a:gd name="T1" fmla="*/ 0 h 16"/>
                <a:gd name="T2" fmla="*/ 0 w 23"/>
                <a:gd name="T3" fmla="*/ 4 h 16"/>
                <a:gd name="T4" fmla="*/ 13 w 23"/>
                <a:gd name="T5" fmla="*/ 10 h 16"/>
                <a:gd name="T6" fmla="*/ 16 w 23"/>
                <a:gd name="T7" fmla="*/ 16 h 16"/>
                <a:gd name="T8" fmla="*/ 19 w 23"/>
                <a:gd name="T9" fmla="*/ 16 h 16"/>
                <a:gd name="T10" fmla="*/ 23 w 23"/>
                <a:gd name="T11" fmla="*/ 13 h 16"/>
                <a:gd name="T12" fmla="*/ 15 w 23"/>
                <a:gd name="T13" fmla="*/ 1 h 16"/>
                <a:gd name="T14" fmla="*/ 10 w 23"/>
                <a:gd name="T15" fmla="*/ 1 h 16"/>
                <a:gd name="T16" fmla="*/ 5 w 23"/>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6">
                  <a:moveTo>
                    <a:pt x="5" y="0"/>
                  </a:moveTo>
                  <a:cubicBezTo>
                    <a:pt x="2" y="0"/>
                    <a:pt x="0" y="1"/>
                    <a:pt x="0" y="4"/>
                  </a:cubicBezTo>
                  <a:cubicBezTo>
                    <a:pt x="0" y="9"/>
                    <a:pt x="8" y="10"/>
                    <a:pt x="13" y="10"/>
                  </a:cubicBezTo>
                  <a:cubicBezTo>
                    <a:pt x="13" y="11"/>
                    <a:pt x="14" y="16"/>
                    <a:pt x="16" y="16"/>
                  </a:cubicBezTo>
                  <a:cubicBezTo>
                    <a:pt x="17" y="16"/>
                    <a:pt x="18" y="16"/>
                    <a:pt x="19" y="16"/>
                  </a:cubicBezTo>
                  <a:cubicBezTo>
                    <a:pt x="20" y="16"/>
                    <a:pt x="23" y="14"/>
                    <a:pt x="23" y="13"/>
                  </a:cubicBezTo>
                  <a:cubicBezTo>
                    <a:pt x="23" y="6"/>
                    <a:pt x="15" y="8"/>
                    <a:pt x="15" y="1"/>
                  </a:cubicBezTo>
                  <a:cubicBezTo>
                    <a:pt x="13" y="1"/>
                    <a:pt x="11" y="1"/>
                    <a:pt x="10" y="1"/>
                  </a:cubicBezTo>
                  <a:cubicBezTo>
                    <a:pt x="8" y="1"/>
                    <a:pt x="7"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41"/>
            <p:cNvSpPr>
              <a:spLocks/>
            </p:cNvSpPr>
            <p:nvPr/>
          </p:nvSpPr>
          <p:spPr bwMode="auto">
            <a:xfrm>
              <a:off x="7557" y="3367"/>
              <a:ext cx="23" cy="22"/>
            </a:xfrm>
            <a:custGeom>
              <a:avLst/>
              <a:gdLst>
                <a:gd name="T0" fmla="*/ 5 w 10"/>
                <a:gd name="T1" fmla="*/ 0 h 9"/>
                <a:gd name="T2" fmla="*/ 0 w 10"/>
                <a:gd name="T3" fmla="*/ 0 h 9"/>
                <a:gd name="T4" fmla="*/ 0 w 10"/>
                <a:gd name="T5" fmla="*/ 6 h 9"/>
                <a:gd name="T6" fmla="*/ 4 w 10"/>
                <a:gd name="T7" fmla="*/ 9 h 9"/>
                <a:gd name="T8" fmla="*/ 10 w 10"/>
                <a:gd name="T9" fmla="*/ 4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3" y="0"/>
                    <a:pt x="2" y="0"/>
                    <a:pt x="0" y="0"/>
                  </a:cubicBezTo>
                  <a:cubicBezTo>
                    <a:pt x="0" y="2"/>
                    <a:pt x="0" y="4"/>
                    <a:pt x="0" y="6"/>
                  </a:cubicBezTo>
                  <a:cubicBezTo>
                    <a:pt x="0" y="7"/>
                    <a:pt x="3" y="9"/>
                    <a:pt x="4" y="9"/>
                  </a:cubicBezTo>
                  <a:cubicBezTo>
                    <a:pt x="7" y="9"/>
                    <a:pt x="9" y="7"/>
                    <a:pt x="10" y="4"/>
                  </a:cubicBezTo>
                  <a:cubicBezTo>
                    <a:pt x="8" y="3"/>
                    <a:pt x="8"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42"/>
            <p:cNvSpPr>
              <a:spLocks/>
            </p:cNvSpPr>
            <p:nvPr/>
          </p:nvSpPr>
          <p:spPr bwMode="auto">
            <a:xfrm>
              <a:off x="7824" y="3375"/>
              <a:ext cx="125" cy="68"/>
            </a:xfrm>
            <a:custGeom>
              <a:avLst/>
              <a:gdLst>
                <a:gd name="T0" fmla="*/ 44 w 53"/>
                <a:gd name="T1" fmla="*/ 0 h 29"/>
                <a:gd name="T2" fmla="*/ 20 w 53"/>
                <a:gd name="T3" fmla="*/ 6 h 29"/>
                <a:gd name="T4" fmla="*/ 17 w 53"/>
                <a:gd name="T5" fmla="*/ 10 h 29"/>
                <a:gd name="T6" fmla="*/ 0 w 53"/>
                <a:gd name="T7" fmla="*/ 25 h 29"/>
                <a:gd name="T8" fmla="*/ 3 w 53"/>
                <a:gd name="T9" fmla="*/ 29 h 29"/>
                <a:gd name="T10" fmla="*/ 21 w 53"/>
                <a:gd name="T11" fmla="*/ 20 h 29"/>
                <a:gd name="T12" fmla="*/ 22 w 53"/>
                <a:gd name="T13" fmla="*/ 14 h 29"/>
                <a:gd name="T14" fmla="*/ 53 w 53"/>
                <a:gd name="T15" fmla="*/ 1 h 29"/>
                <a:gd name="T16" fmla="*/ 44 w 5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9">
                  <a:moveTo>
                    <a:pt x="44" y="0"/>
                  </a:moveTo>
                  <a:cubicBezTo>
                    <a:pt x="36" y="0"/>
                    <a:pt x="24" y="2"/>
                    <a:pt x="20" y="6"/>
                  </a:cubicBezTo>
                  <a:cubicBezTo>
                    <a:pt x="19" y="7"/>
                    <a:pt x="19" y="10"/>
                    <a:pt x="17" y="10"/>
                  </a:cubicBezTo>
                  <a:cubicBezTo>
                    <a:pt x="10" y="13"/>
                    <a:pt x="0" y="13"/>
                    <a:pt x="0" y="25"/>
                  </a:cubicBezTo>
                  <a:cubicBezTo>
                    <a:pt x="0" y="27"/>
                    <a:pt x="1" y="29"/>
                    <a:pt x="3" y="29"/>
                  </a:cubicBezTo>
                  <a:cubicBezTo>
                    <a:pt x="9" y="29"/>
                    <a:pt x="18" y="23"/>
                    <a:pt x="21" y="20"/>
                  </a:cubicBezTo>
                  <a:cubicBezTo>
                    <a:pt x="22" y="19"/>
                    <a:pt x="20" y="14"/>
                    <a:pt x="22" y="14"/>
                  </a:cubicBezTo>
                  <a:cubicBezTo>
                    <a:pt x="31" y="14"/>
                    <a:pt x="48" y="9"/>
                    <a:pt x="53" y="1"/>
                  </a:cubicBezTo>
                  <a:cubicBezTo>
                    <a:pt x="52" y="0"/>
                    <a:pt x="48" y="0"/>
                    <a:pt x="4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43"/>
            <p:cNvSpPr>
              <a:spLocks/>
            </p:cNvSpPr>
            <p:nvPr/>
          </p:nvSpPr>
          <p:spPr bwMode="auto">
            <a:xfrm>
              <a:off x="8195" y="3268"/>
              <a:ext cx="26" cy="52"/>
            </a:xfrm>
            <a:custGeom>
              <a:avLst/>
              <a:gdLst>
                <a:gd name="T0" fmla="*/ 9 w 11"/>
                <a:gd name="T1" fmla="*/ 0 h 22"/>
                <a:gd name="T2" fmla="*/ 6 w 11"/>
                <a:gd name="T3" fmla="*/ 9 h 22"/>
                <a:gd name="T4" fmla="*/ 0 w 11"/>
                <a:gd name="T5" fmla="*/ 18 h 22"/>
                <a:gd name="T6" fmla="*/ 4 w 11"/>
                <a:gd name="T7" fmla="*/ 22 h 22"/>
                <a:gd name="T8" fmla="*/ 7 w 11"/>
                <a:gd name="T9" fmla="*/ 11 h 22"/>
                <a:gd name="T10" fmla="*/ 11 w 11"/>
                <a:gd name="T11" fmla="*/ 6 h 22"/>
                <a:gd name="T12" fmla="*/ 9 w 11"/>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1" h="22">
                  <a:moveTo>
                    <a:pt x="9" y="0"/>
                  </a:moveTo>
                  <a:cubicBezTo>
                    <a:pt x="5" y="1"/>
                    <a:pt x="6" y="5"/>
                    <a:pt x="6" y="9"/>
                  </a:cubicBezTo>
                  <a:cubicBezTo>
                    <a:pt x="6" y="12"/>
                    <a:pt x="0" y="13"/>
                    <a:pt x="0" y="18"/>
                  </a:cubicBezTo>
                  <a:cubicBezTo>
                    <a:pt x="0" y="20"/>
                    <a:pt x="2" y="22"/>
                    <a:pt x="4" y="22"/>
                  </a:cubicBezTo>
                  <a:cubicBezTo>
                    <a:pt x="8" y="22"/>
                    <a:pt x="7" y="16"/>
                    <a:pt x="7" y="11"/>
                  </a:cubicBezTo>
                  <a:cubicBezTo>
                    <a:pt x="9" y="11"/>
                    <a:pt x="11" y="9"/>
                    <a:pt x="11" y="6"/>
                  </a:cubicBezTo>
                  <a:cubicBezTo>
                    <a:pt x="11" y="2"/>
                    <a:pt x="10" y="4"/>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44"/>
            <p:cNvSpPr>
              <a:spLocks/>
            </p:cNvSpPr>
            <p:nvPr/>
          </p:nvSpPr>
          <p:spPr bwMode="auto">
            <a:xfrm>
              <a:off x="7914" y="3181"/>
              <a:ext cx="33" cy="30"/>
            </a:xfrm>
            <a:custGeom>
              <a:avLst/>
              <a:gdLst>
                <a:gd name="T0" fmla="*/ 4 w 14"/>
                <a:gd name="T1" fmla="*/ 0 h 13"/>
                <a:gd name="T2" fmla="*/ 0 w 14"/>
                <a:gd name="T3" fmla="*/ 3 h 13"/>
                <a:gd name="T4" fmla="*/ 9 w 14"/>
                <a:gd name="T5" fmla="*/ 13 h 13"/>
                <a:gd name="T6" fmla="*/ 14 w 14"/>
                <a:gd name="T7" fmla="*/ 6 h 13"/>
                <a:gd name="T8" fmla="*/ 4 w 14"/>
                <a:gd name="T9" fmla="*/ 0 h 13"/>
              </a:gdLst>
              <a:ahLst/>
              <a:cxnLst>
                <a:cxn ang="0">
                  <a:pos x="T0" y="T1"/>
                </a:cxn>
                <a:cxn ang="0">
                  <a:pos x="T2" y="T3"/>
                </a:cxn>
                <a:cxn ang="0">
                  <a:pos x="T4" y="T5"/>
                </a:cxn>
                <a:cxn ang="0">
                  <a:pos x="T6" y="T7"/>
                </a:cxn>
                <a:cxn ang="0">
                  <a:pos x="T8" y="T9"/>
                </a:cxn>
              </a:cxnLst>
              <a:rect l="0" t="0" r="r" b="b"/>
              <a:pathLst>
                <a:path w="14" h="13">
                  <a:moveTo>
                    <a:pt x="4" y="0"/>
                  </a:moveTo>
                  <a:cubicBezTo>
                    <a:pt x="1" y="0"/>
                    <a:pt x="0" y="0"/>
                    <a:pt x="0" y="3"/>
                  </a:cubicBezTo>
                  <a:cubicBezTo>
                    <a:pt x="0" y="7"/>
                    <a:pt x="6" y="13"/>
                    <a:pt x="9" y="13"/>
                  </a:cubicBezTo>
                  <a:cubicBezTo>
                    <a:pt x="11" y="13"/>
                    <a:pt x="14" y="7"/>
                    <a:pt x="14" y="6"/>
                  </a:cubicBezTo>
                  <a:cubicBezTo>
                    <a:pt x="14" y="2"/>
                    <a:pt x="8"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5"/>
            <p:cNvSpPr>
              <a:spLocks/>
            </p:cNvSpPr>
            <p:nvPr/>
          </p:nvSpPr>
          <p:spPr bwMode="auto">
            <a:xfrm>
              <a:off x="7978" y="3176"/>
              <a:ext cx="101" cy="28"/>
            </a:xfrm>
            <a:custGeom>
              <a:avLst/>
              <a:gdLst>
                <a:gd name="T0" fmla="*/ 27 w 43"/>
                <a:gd name="T1" fmla="*/ 0 h 12"/>
                <a:gd name="T2" fmla="*/ 4 w 43"/>
                <a:gd name="T3" fmla="*/ 0 h 12"/>
                <a:gd name="T4" fmla="*/ 0 w 43"/>
                <a:gd name="T5" fmla="*/ 5 h 12"/>
                <a:gd name="T6" fmla="*/ 10 w 43"/>
                <a:gd name="T7" fmla="*/ 7 h 12"/>
                <a:gd name="T8" fmla="*/ 22 w 43"/>
                <a:gd name="T9" fmla="*/ 7 h 12"/>
                <a:gd name="T10" fmla="*/ 40 w 43"/>
                <a:gd name="T11" fmla="*/ 12 h 12"/>
                <a:gd name="T12" fmla="*/ 43 w 43"/>
                <a:gd name="T13" fmla="*/ 11 h 12"/>
                <a:gd name="T14" fmla="*/ 37 w 43"/>
                <a:gd name="T15" fmla="*/ 2 h 12"/>
                <a:gd name="T16" fmla="*/ 35 w 43"/>
                <a:gd name="T17" fmla="*/ 2 h 12"/>
                <a:gd name="T18" fmla="*/ 31 w 43"/>
                <a:gd name="T19" fmla="*/ 2 h 12"/>
                <a:gd name="T20" fmla="*/ 27 w 4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2">
                  <a:moveTo>
                    <a:pt x="27" y="0"/>
                  </a:moveTo>
                  <a:cubicBezTo>
                    <a:pt x="4" y="0"/>
                    <a:pt x="4" y="0"/>
                    <a:pt x="4" y="0"/>
                  </a:cubicBezTo>
                  <a:cubicBezTo>
                    <a:pt x="3" y="1"/>
                    <a:pt x="0" y="2"/>
                    <a:pt x="0" y="5"/>
                  </a:cubicBezTo>
                  <a:cubicBezTo>
                    <a:pt x="0" y="5"/>
                    <a:pt x="7" y="7"/>
                    <a:pt x="10" y="7"/>
                  </a:cubicBezTo>
                  <a:cubicBezTo>
                    <a:pt x="14" y="7"/>
                    <a:pt x="16" y="7"/>
                    <a:pt x="22" y="7"/>
                  </a:cubicBezTo>
                  <a:cubicBezTo>
                    <a:pt x="29" y="7"/>
                    <a:pt x="33" y="12"/>
                    <a:pt x="40" y="12"/>
                  </a:cubicBezTo>
                  <a:cubicBezTo>
                    <a:pt x="41" y="12"/>
                    <a:pt x="43" y="12"/>
                    <a:pt x="43" y="11"/>
                  </a:cubicBezTo>
                  <a:cubicBezTo>
                    <a:pt x="43" y="7"/>
                    <a:pt x="38" y="6"/>
                    <a:pt x="37" y="2"/>
                  </a:cubicBezTo>
                  <a:cubicBezTo>
                    <a:pt x="35" y="2"/>
                    <a:pt x="35" y="2"/>
                    <a:pt x="35" y="2"/>
                  </a:cubicBezTo>
                  <a:cubicBezTo>
                    <a:pt x="34" y="2"/>
                    <a:pt x="32" y="2"/>
                    <a:pt x="31" y="2"/>
                  </a:cubicBezTo>
                  <a:cubicBezTo>
                    <a:pt x="29" y="2"/>
                    <a:pt x="28" y="2"/>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46"/>
            <p:cNvSpPr>
              <a:spLocks/>
            </p:cNvSpPr>
            <p:nvPr/>
          </p:nvSpPr>
          <p:spPr bwMode="auto">
            <a:xfrm>
              <a:off x="7961" y="2989"/>
              <a:ext cx="45" cy="99"/>
            </a:xfrm>
            <a:custGeom>
              <a:avLst/>
              <a:gdLst>
                <a:gd name="T0" fmla="*/ 5 w 19"/>
                <a:gd name="T1" fmla="*/ 0 h 42"/>
                <a:gd name="T2" fmla="*/ 0 w 19"/>
                <a:gd name="T3" fmla="*/ 10 h 42"/>
                <a:gd name="T4" fmla="*/ 4 w 19"/>
                <a:gd name="T5" fmla="*/ 25 h 42"/>
                <a:gd name="T6" fmla="*/ 4 w 19"/>
                <a:gd name="T7" fmla="*/ 32 h 42"/>
                <a:gd name="T8" fmla="*/ 11 w 19"/>
                <a:gd name="T9" fmla="*/ 42 h 42"/>
                <a:gd name="T10" fmla="*/ 5 w 19"/>
                <a:gd name="T11" fmla="*/ 33 h 42"/>
                <a:gd name="T12" fmla="*/ 5 w 19"/>
                <a:gd name="T13" fmla="*/ 29 h 42"/>
                <a:gd name="T14" fmla="*/ 18 w 19"/>
                <a:gd name="T15" fmla="*/ 28 h 42"/>
                <a:gd name="T16" fmla="*/ 13 w 19"/>
                <a:gd name="T17" fmla="*/ 20 h 42"/>
                <a:gd name="T18" fmla="*/ 19 w 19"/>
                <a:gd name="T19" fmla="*/ 13 h 42"/>
                <a:gd name="T20" fmla="*/ 5 w 19"/>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2">
                  <a:moveTo>
                    <a:pt x="5" y="0"/>
                  </a:moveTo>
                  <a:cubicBezTo>
                    <a:pt x="1" y="2"/>
                    <a:pt x="0" y="6"/>
                    <a:pt x="0" y="10"/>
                  </a:cubicBezTo>
                  <a:cubicBezTo>
                    <a:pt x="0" y="17"/>
                    <a:pt x="4" y="19"/>
                    <a:pt x="4" y="25"/>
                  </a:cubicBezTo>
                  <a:cubicBezTo>
                    <a:pt x="4" y="30"/>
                    <a:pt x="4" y="29"/>
                    <a:pt x="4" y="32"/>
                  </a:cubicBezTo>
                  <a:cubicBezTo>
                    <a:pt x="4" y="35"/>
                    <a:pt x="6" y="42"/>
                    <a:pt x="11" y="42"/>
                  </a:cubicBezTo>
                  <a:cubicBezTo>
                    <a:pt x="9" y="38"/>
                    <a:pt x="8" y="36"/>
                    <a:pt x="5" y="33"/>
                  </a:cubicBezTo>
                  <a:cubicBezTo>
                    <a:pt x="5" y="29"/>
                    <a:pt x="5" y="29"/>
                    <a:pt x="5" y="29"/>
                  </a:cubicBezTo>
                  <a:cubicBezTo>
                    <a:pt x="10" y="29"/>
                    <a:pt x="15" y="29"/>
                    <a:pt x="18" y="28"/>
                  </a:cubicBezTo>
                  <a:cubicBezTo>
                    <a:pt x="17" y="24"/>
                    <a:pt x="13" y="23"/>
                    <a:pt x="13" y="20"/>
                  </a:cubicBezTo>
                  <a:cubicBezTo>
                    <a:pt x="13" y="17"/>
                    <a:pt x="19" y="17"/>
                    <a:pt x="19" y="13"/>
                  </a:cubicBezTo>
                  <a:cubicBezTo>
                    <a:pt x="10" y="11"/>
                    <a:pt x="6" y="7"/>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47"/>
            <p:cNvSpPr>
              <a:spLocks noEditPoints="1"/>
            </p:cNvSpPr>
            <p:nvPr/>
          </p:nvSpPr>
          <p:spPr bwMode="auto">
            <a:xfrm>
              <a:off x="8715" y="3218"/>
              <a:ext cx="139" cy="81"/>
            </a:xfrm>
            <a:custGeom>
              <a:avLst/>
              <a:gdLst>
                <a:gd name="T0" fmla="*/ 14 w 59"/>
                <a:gd name="T1" fmla="*/ 31 h 34"/>
                <a:gd name="T2" fmla="*/ 15 w 59"/>
                <a:gd name="T3" fmla="*/ 32 h 34"/>
                <a:gd name="T4" fmla="*/ 15 w 59"/>
                <a:gd name="T5" fmla="*/ 31 h 34"/>
                <a:gd name="T6" fmla="*/ 14 w 59"/>
                <a:gd name="T7" fmla="*/ 31 h 34"/>
                <a:gd name="T8" fmla="*/ 54 w 59"/>
                <a:gd name="T9" fmla="*/ 0 h 34"/>
                <a:gd name="T10" fmla="*/ 42 w 59"/>
                <a:gd name="T11" fmla="*/ 15 h 34"/>
                <a:gd name="T12" fmla="*/ 22 w 59"/>
                <a:gd name="T13" fmla="*/ 19 h 34"/>
                <a:gd name="T14" fmla="*/ 16 w 59"/>
                <a:gd name="T15" fmla="*/ 21 h 34"/>
                <a:gd name="T16" fmla="*/ 16 w 59"/>
                <a:gd name="T17" fmla="*/ 21 h 34"/>
                <a:gd name="T18" fmla="*/ 0 w 59"/>
                <a:gd name="T19" fmla="*/ 21 h 34"/>
                <a:gd name="T20" fmla="*/ 13 w 59"/>
                <a:gd name="T21" fmla="*/ 30 h 34"/>
                <a:gd name="T22" fmla="*/ 14 w 59"/>
                <a:gd name="T23" fmla="*/ 31 h 34"/>
                <a:gd name="T24" fmla="*/ 14 w 59"/>
                <a:gd name="T25" fmla="*/ 30 h 34"/>
                <a:gd name="T26" fmla="*/ 15 w 59"/>
                <a:gd name="T27" fmla="*/ 31 h 34"/>
                <a:gd name="T28" fmla="*/ 22 w 59"/>
                <a:gd name="T29" fmla="*/ 34 h 34"/>
                <a:gd name="T30" fmla="*/ 48 w 59"/>
                <a:gd name="T31" fmla="*/ 26 h 34"/>
                <a:gd name="T32" fmla="*/ 59 w 59"/>
                <a:gd name="T33" fmla="*/ 8 h 34"/>
                <a:gd name="T34" fmla="*/ 54 w 59"/>
                <a:gd name="T3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34">
                  <a:moveTo>
                    <a:pt x="14" y="31"/>
                  </a:moveTo>
                  <a:cubicBezTo>
                    <a:pt x="15" y="32"/>
                    <a:pt x="15" y="32"/>
                    <a:pt x="15" y="32"/>
                  </a:cubicBezTo>
                  <a:cubicBezTo>
                    <a:pt x="15" y="31"/>
                    <a:pt x="15" y="31"/>
                    <a:pt x="15" y="31"/>
                  </a:cubicBezTo>
                  <a:cubicBezTo>
                    <a:pt x="15" y="31"/>
                    <a:pt x="15" y="31"/>
                    <a:pt x="14" y="31"/>
                  </a:cubicBezTo>
                  <a:moveTo>
                    <a:pt x="54" y="0"/>
                  </a:moveTo>
                  <a:cubicBezTo>
                    <a:pt x="47" y="0"/>
                    <a:pt x="50" y="12"/>
                    <a:pt x="42" y="15"/>
                  </a:cubicBezTo>
                  <a:cubicBezTo>
                    <a:pt x="38" y="17"/>
                    <a:pt x="30" y="17"/>
                    <a:pt x="22" y="19"/>
                  </a:cubicBezTo>
                  <a:cubicBezTo>
                    <a:pt x="22" y="19"/>
                    <a:pt x="18" y="21"/>
                    <a:pt x="16" y="21"/>
                  </a:cubicBezTo>
                  <a:cubicBezTo>
                    <a:pt x="16" y="21"/>
                    <a:pt x="16" y="21"/>
                    <a:pt x="16" y="21"/>
                  </a:cubicBezTo>
                  <a:cubicBezTo>
                    <a:pt x="0" y="21"/>
                    <a:pt x="0" y="21"/>
                    <a:pt x="0" y="21"/>
                  </a:cubicBezTo>
                  <a:cubicBezTo>
                    <a:pt x="1" y="27"/>
                    <a:pt x="8" y="27"/>
                    <a:pt x="13" y="30"/>
                  </a:cubicBezTo>
                  <a:cubicBezTo>
                    <a:pt x="13" y="30"/>
                    <a:pt x="14" y="30"/>
                    <a:pt x="14" y="31"/>
                  </a:cubicBezTo>
                  <a:cubicBezTo>
                    <a:pt x="14" y="30"/>
                    <a:pt x="14" y="30"/>
                    <a:pt x="14" y="30"/>
                  </a:cubicBezTo>
                  <a:cubicBezTo>
                    <a:pt x="14" y="30"/>
                    <a:pt x="15" y="31"/>
                    <a:pt x="15" y="31"/>
                  </a:cubicBezTo>
                  <a:cubicBezTo>
                    <a:pt x="17" y="33"/>
                    <a:pt x="21" y="34"/>
                    <a:pt x="22" y="34"/>
                  </a:cubicBezTo>
                  <a:cubicBezTo>
                    <a:pt x="33" y="34"/>
                    <a:pt x="38" y="28"/>
                    <a:pt x="48" y="26"/>
                  </a:cubicBezTo>
                  <a:cubicBezTo>
                    <a:pt x="48" y="17"/>
                    <a:pt x="59" y="19"/>
                    <a:pt x="59" y="8"/>
                  </a:cubicBezTo>
                  <a:cubicBezTo>
                    <a:pt x="59" y="5"/>
                    <a:pt x="57" y="0"/>
                    <a:pt x="5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48"/>
            <p:cNvSpPr>
              <a:spLocks/>
            </p:cNvSpPr>
            <p:nvPr/>
          </p:nvSpPr>
          <p:spPr bwMode="auto">
            <a:xfrm>
              <a:off x="8079" y="3079"/>
              <a:ext cx="721" cy="376"/>
            </a:xfrm>
            <a:custGeom>
              <a:avLst/>
              <a:gdLst>
                <a:gd name="T0" fmla="*/ 7 w 305"/>
                <a:gd name="T1" fmla="*/ 9 h 159"/>
                <a:gd name="T2" fmla="*/ 16 w 305"/>
                <a:gd name="T3" fmla="*/ 26 h 159"/>
                <a:gd name="T4" fmla="*/ 27 w 305"/>
                <a:gd name="T5" fmla="*/ 32 h 159"/>
                <a:gd name="T6" fmla="*/ 46 w 305"/>
                <a:gd name="T7" fmla="*/ 30 h 159"/>
                <a:gd name="T8" fmla="*/ 28 w 305"/>
                <a:gd name="T9" fmla="*/ 45 h 159"/>
                <a:gd name="T10" fmla="*/ 36 w 305"/>
                <a:gd name="T11" fmla="*/ 58 h 159"/>
                <a:gd name="T12" fmla="*/ 44 w 305"/>
                <a:gd name="T13" fmla="*/ 54 h 159"/>
                <a:gd name="T14" fmla="*/ 64 w 305"/>
                <a:gd name="T15" fmla="*/ 65 h 159"/>
                <a:gd name="T16" fmla="*/ 114 w 305"/>
                <a:gd name="T17" fmla="*/ 85 h 159"/>
                <a:gd name="T18" fmla="*/ 108 w 305"/>
                <a:gd name="T19" fmla="*/ 118 h 159"/>
                <a:gd name="T20" fmla="*/ 128 w 305"/>
                <a:gd name="T21" fmla="*/ 122 h 159"/>
                <a:gd name="T22" fmla="*/ 167 w 305"/>
                <a:gd name="T23" fmla="*/ 135 h 159"/>
                <a:gd name="T24" fmla="*/ 189 w 305"/>
                <a:gd name="T25" fmla="*/ 123 h 159"/>
                <a:gd name="T26" fmla="*/ 246 w 305"/>
                <a:gd name="T27" fmla="*/ 135 h 159"/>
                <a:gd name="T28" fmla="*/ 272 w 305"/>
                <a:gd name="T29" fmla="*/ 152 h 159"/>
                <a:gd name="T30" fmla="*/ 295 w 305"/>
                <a:gd name="T31" fmla="*/ 159 h 159"/>
                <a:gd name="T32" fmla="*/ 305 w 305"/>
                <a:gd name="T33" fmla="*/ 150 h 159"/>
                <a:gd name="T34" fmla="*/ 290 w 305"/>
                <a:gd name="T35" fmla="*/ 142 h 159"/>
                <a:gd name="T36" fmla="*/ 287 w 305"/>
                <a:gd name="T37" fmla="*/ 142 h 159"/>
                <a:gd name="T38" fmla="*/ 283 w 305"/>
                <a:gd name="T39" fmla="*/ 141 h 159"/>
                <a:gd name="T40" fmla="*/ 267 w 305"/>
                <a:gd name="T41" fmla="*/ 130 h 159"/>
                <a:gd name="T42" fmla="*/ 249 w 305"/>
                <a:gd name="T43" fmla="*/ 102 h 159"/>
                <a:gd name="T44" fmla="*/ 251 w 305"/>
                <a:gd name="T45" fmla="*/ 86 h 159"/>
                <a:gd name="T46" fmla="*/ 248 w 305"/>
                <a:gd name="T47" fmla="*/ 86 h 159"/>
                <a:gd name="T48" fmla="*/ 214 w 305"/>
                <a:gd name="T49" fmla="*/ 59 h 159"/>
                <a:gd name="T50" fmla="*/ 191 w 305"/>
                <a:gd name="T51" fmla="*/ 46 h 159"/>
                <a:gd name="T52" fmla="*/ 155 w 305"/>
                <a:gd name="T53" fmla="*/ 35 h 159"/>
                <a:gd name="T54" fmla="*/ 152 w 305"/>
                <a:gd name="T55" fmla="*/ 33 h 159"/>
                <a:gd name="T56" fmla="*/ 144 w 305"/>
                <a:gd name="T57" fmla="*/ 30 h 159"/>
                <a:gd name="T58" fmla="*/ 116 w 305"/>
                <a:gd name="T59" fmla="*/ 20 h 159"/>
                <a:gd name="T60" fmla="*/ 93 w 305"/>
                <a:gd name="T61" fmla="*/ 29 h 159"/>
                <a:gd name="T62" fmla="*/ 71 w 305"/>
                <a:gd name="T63" fmla="*/ 45 h 159"/>
                <a:gd name="T64" fmla="*/ 52 w 305"/>
                <a:gd name="T65" fmla="*/ 30 h 159"/>
                <a:gd name="T66" fmla="*/ 27 w 305"/>
                <a:gd name="T6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 h="159">
                  <a:moveTo>
                    <a:pt x="27" y="0"/>
                  </a:moveTo>
                  <a:cubicBezTo>
                    <a:pt x="17" y="0"/>
                    <a:pt x="14" y="9"/>
                    <a:pt x="7" y="9"/>
                  </a:cubicBezTo>
                  <a:cubicBezTo>
                    <a:pt x="4" y="9"/>
                    <a:pt x="0" y="11"/>
                    <a:pt x="0" y="14"/>
                  </a:cubicBezTo>
                  <a:cubicBezTo>
                    <a:pt x="0" y="21"/>
                    <a:pt x="12" y="18"/>
                    <a:pt x="16" y="26"/>
                  </a:cubicBezTo>
                  <a:cubicBezTo>
                    <a:pt x="17" y="27"/>
                    <a:pt x="18" y="30"/>
                    <a:pt x="19" y="30"/>
                  </a:cubicBezTo>
                  <a:cubicBezTo>
                    <a:pt x="22" y="31"/>
                    <a:pt x="24" y="32"/>
                    <a:pt x="27" y="32"/>
                  </a:cubicBezTo>
                  <a:cubicBezTo>
                    <a:pt x="32" y="32"/>
                    <a:pt x="36" y="31"/>
                    <a:pt x="42" y="30"/>
                  </a:cubicBezTo>
                  <a:cubicBezTo>
                    <a:pt x="46" y="30"/>
                    <a:pt x="46" y="30"/>
                    <a:pt x="46" y="30"/>
                  </a:cubicBezTo>
                  <a:cubicBezTo>
                    <a:pt x="42" y="36"/>
                    <a:pt x="26" y="35"/>
                    <a:pt x="19" y="39"/>
                  </a:cubicBezTo>
                  <a:cubicBezTo>
                    <a:pt x="20" y="43"/>
                    <a:pt x="26" y="41"/>
                    <a:pt x="28" y="45"/>
                  </a:cubicBezTo>
                  <a:cubicBezTo>
                    <a:pt x="31" y="49"/>
                    <a:pt x="28" y="52"/>
                    <a:pt x="31" y="57"/>
                  </a:cubicBezTo>
                  <a:cubicBezTo>
                    <a:pt x="31" y="58"/>
                    <a:pt x="35" y="58"/>
                    <a:pt x="36" y="58"/>
                  </a:cubicBezTo>
                  <a:cubicBezTo>
                    <a:pt x="40" y="58"/>
                    <a:pt x="43" y="53"/>
                    <a:pt x="44" y="49"/>
                  </a:cubicBezTo>
                  <a:cubicBezTo>
                    <a:pt x="44" y="54"/>
                    <a:pt x="44" y="54"/>
                    <a:pt x="44" y="54"/>
                  </a:cubicBezTo>
                  <a:cubicBezTo>
                    <a:pt x="45" y="53"/>
                    <a:pt x="46" y="53"/>
                    <a:pt x="46" y="53"/>
                  </a:cubicBezTo>
                  <a:cubicBezTo>
                    <a:pt x="53" y="53"/>
                    <a:pt x="56" y="65"/>
                    <a:pt x="64" y="65"/>
                  </a:cubicBezTo>
                  <a:cubicBezTo>
                    <a:pt x="72" y="65"/>
                    <a:pt x="86" y="67"/>
                    <a:pt x="92" y="70"/>
                  </a:cubicBezTo>
                  <a:cubicBezTo>
                    <a:pt x="97" y="73"/>
                    <a:pt x="112" y="78"/>
                    <a:pt x="114" y="85"/>
                  </a:cubicBezTo>
                  <a:cubicBezTo>
                    <a:pt x="117" y="93"/>
                    <a:pt x="114" y="100"/>
                    <a:pt x="121" y="107"/>
                  </a:cubicBezTo>
                  <a:cubicBezTo>
                    <a:pt x="118" y="109"/>
                    <a:pt x="108" y="112"/>
                    <a:pt x="108" y="118"/>
                  </a:cubicBezTo>
                  <a:cubicBezTo>
                    <a:pt x="108" y="122"/>
                    <a:pt x="113" y="122"/>
                    <a:pt x="116" y="122"/>
                  </a:cubicBezTo>
                  <a:cubicBezTo>
                    <a:pt x="128" y="122"/>
                    <a:pt x="128" y="122"/>
                    <a:pt x="128" y="122"/>
                  </a:cubicBezTo>
                  <a:cubicBezTo>
                    <a:pt x="128" y="120"/>
                    <a:pt x="133" y="119"/>
                    <a:pt x="135" y="119"/>
                  </a:cubicBezTo>
                  <a:cubicBezTo>
                    <a:pt x="149" y="119"/>
                    <a:pt x="153" y="135"/>
                    <a:pt x="167" y="135"/>
                  </a:cubicBezTo>
                  <a:cubicBezTo>
                    <a:pt x="172" y="135"/>
                    <a:pt x="175" y="135"/>
                    <a:pt x="187" y="135"/>
                  </a:cubicBezTo>
                  <a:cubicBezTo>
                    <a:pt x="187" y="132"/>
                    <a:pt x="191" y="130"/>
                    <a:pt x="189" y="123"/>
                  </a:cubicBezTo>
                  <a:cubicBezTo>
                    <a:pt x="197" y="119"/>
                    <a:pt x="196" y="110"/>
                    <a:pt x="209" y="110"/>
                  </a:cubicBezTo>
                  <a:cubicBezTo>
                    <a:pt x="226" y="110"/>
                    <a:pt x="236" y="124"/>
                    <a:pt x="246" y="135"/>
                  </a:cubicBezTo>
                  <a:cubicBezTo>
                    <a:pt x="247" y="136"/>
                    <a:pt x="252" y="137"/>
                    <a:pt x="252" y="139"/>
                  </a:cubicBezTo>
                  <a:cubicBezTo>
                    <a:pt x="252" y="145"/>
                    <a:pt x="264" y="151"/>
                    <a:pt x="272" y="152"/>
                  </a:cubicBezTo>
                  <a:cubicBezTo>
                    <a:pt x="285" y="152"/>
                    <a:pt x="285" y="152"/>
                    <a:pt x="285" y="152"/>
                  </a:cubicBezTo>
                  <a:cubicBezTo>
                    <a:pt x="286" y="153"/>
                    <a:pt x="294" y="159"/>
                    <a:pt x="295" y="159"/>
                  </a:cubicBezTo>
                  <a:cubicBezTo>
                    <a:pt x="296" y="159"/>
                    <a:pt x="298" y="159"/>
                    <a:pt x="299" y="159"/>
                  </a:cubicBezTo>
                  <a:cubicBezTo>
                    <a:pt x="299" y="155"/>
                    <a:pt x="302" y="152"/>
                    <a:pt x="305" y="150"/>
                  </a:cubicBezTo>
                  <a:cubicBezTo>
                    <a:pt x="304" y="150"/>
                    <a:pt x="296" y="151"/>
                    <a:pt x="295" y="148"/>
                  </a:cubicBezTo>
                  <a:cubicBezTo>
                    <a:pt x="294" y="146"/>
                    <a:pt x="293" y="143"/>
                    <a:pt x="290" y="142"/>
                  </a:cubicBezTo>
                  <a:cubicBezTo>
                    <a:pt x="289" y="142"/>
                    <a:pt x="289" y="142"/>
                    <a:pt x="289" y="142"/>
                  </a:cubicBezTo>
                  <a:cubicBezTo>
                    <a:pt x="288" y="142"/>
                    <a:pt x="288" y="142"/>
                    <a:pt x="287" y="142"/>
                  </a:cubicBezTo>
                  <a:cubicBezTo>
                    <a:pt x="287" y="142"/>
                    <a:pt x="286" y="142"/>
                    <a:pt x="285" y="142"/>
                  </a:cubicBezTo>
                  <a:cubicBezTo>
                    <a:pt x="285" y="142"/>
                    <a:pt x="284" y="142"/>
                    <a:pt x="283" y="141"/>
                  </a:cubicBezTo>
                  <a:cubicBezTo>
                    <a:pt x="282" y="139"/>
                    <a:pt x="281" y="135"/>
                    <a:pt x="279" y="135"/>
                  </a:cubicBezTo>
                  <a:cubicBezTo>
                    <a:pt x="275" y="135"/>
                    <a:pt x="269" y="132"/>
                    <a:pt x="267" y="130"/>
                  </a:cubicBezTo>
                  <a:cubicBezTo>
                    <a:pt x="263" y="123"/>
                    <a:pt x="264" y="120"/>
                    <a:pt x="259" y="114"/>
                  </a:cubicBezTo>
                  <a:cubicBezTo>
                    <a:pt x="258" y="113"/>
                    <a:pt x="249" y="104"/>
                    <a:pt x="249" y="102"/>
                  </a:cubicBezTo>
                  <a:cubicBezTo>
                    <a:pt x="249" y="97"/>
                    <a:pt x="259" y="99"/>
                    <a:pt x="259" y="93"/>
                  </a:cubicBezTo>
                  <a:cubicBezTo>
                    <a:pt x="259" y="86"/>
                    <a:pt x="255" y="86"/>
                    <a:pt x="251" y="86"/>
                  </a:cubicBezTo>
                  <a:cubicBezTo>
                    <a:pt x="250" y="86"/>
                    <a:pt x="250" y="86"/>
                    <a:pt x="249" y="86"/>
                  </a:cubicBezTo>
                  <a:cubicBezTo>
                    <a:pt x="249" y="86"/>
                    <a:pt x="248" y="86"/>
                    <a:pt x="248" y="86"/>
                  </a:cubicBezTo>
                  <a:cubicBezTo>
                    <a:pt x="246" y="86"/>
                    <a:pt x="244" y="85"/>
                    <a:pt x="243" y="85"/>
                  </a:cubicBezTo>
                  <a:cubicBezTo>
                    <a:pt x="230" y="78"/>
                    <a:pt x="231" y="64"/>
                    <a:pt x="214" y="59"/>
                  </a:cubicBezTo>
                  <a:cubicBezTo>
                    <a:pt x="211" y="58"/>
                    <a:pt x="207" y="58"/>
                    <a:pt x="207" y="54"/>
                  </a:cubicBezTo>
                  <a:cubicBezTo>
                    <a:pt x="200" y="54"/>
                    <a:pt x="197" y="46"/>
                    <a:pt x="191" y="46"/>
                  </a:cubicBezTo>
                  <a:cubicBezTo>
                    <a:pt x="179" y="46"/>
                    <a:pt x="163" y="41"/>
                    <a:pt x="155" y="35"/>
                  </a:cubicBezTo>
                  <a:cubicBezTo>
                    <a:pt x="155" y="35"/>
                    <a:pt x="155" y="35"/>
                    <a:pt x="155" y="35"/>
                  </a:cubicBezTo>
                  <a:cubicBezTo>
                    <a:pt x="155" y="35"/>
                    <a:pt x="154" y="34"/>
                    <a:pt x="154" y="34"/>
                  </a:cubicBezTo>
                  <a:cubicBezTo>
                    <a:pt x="153" y="34"/>
                    <a:pt x="153" y="33"/>
                    <a:pt x="152" y="33"/>
                  </a:cubicBezTo>
                  <a:cubicBezTo>
                    <a:pt x="154" y="34"/>
                    <a:pt x="154" y="34"/>
                    <a:pt x="154" y="34"/>
                  </a:cubicBezTo>
                  <a:cubicBezTo>
                    <a:pt x="151" y="34"/>
                    <a:pt x="147" y="32"/>
                    <a:pt x="144" y="30"/>
                  </a:cubicBezTo>
                  <a:cubicBezTo>
                    <a:pt x="130" y="30"/>
                    <a:pt x="130" y="30"/>
                    <a:pt x="130" y="30"/>
                  </a:cubicBezTo>
                  <a:cubicBezTo>
                    <a:pt x="127" y="28"/>
                    <a:pt x="123" y="22"/>
                    <a:pt x="116" y="20"/>
                  </a:cubicBezTo>
                  <a:cubicBezTo>
                    <a:pt x="115" y="19"/>
                    <a:pt x="111" y="20"/>
                    <a:pt x="110" y="17"/>
                  </a:cubicBezTo>
                  <a:cubicBezTo>
                    <a:pt x="104" y="18"/>
                    <a:pt x="97" y="28"/>
                    <a:pt x="93" y="29"/>
                  </a:cubicBezTo>
                  <a:cubicBezTo>
                    <a:pt x="85" y="31"/>
                    <a:pt x="84" y="32"/>
                    <a:pt x="80" y="36"/>
                  </a:cubicBezTo>
                  <a:cubicBezTo>
                    <a:pt x="79" y="37"/>
                    <a:pt x="74" y="45"/>
                    <a:pt x="71" y="45"/>
                  </a:cubicBezTo>
                  <a:cubicBezTo>
                    <a:pt x="67" y="45"/>
                    <a:pt x="60" y="37"/>
                    <a:pt x="60" y="35"/>
                  </a:cubicBezTo>
                  <a:cubicBezTo>
                    <a:pt x="55" y="35"/>
                    <a:pt x="52" y="32"/>
                    <a:pt x="52" y="30"/>
                  </a:cubicBezTo>
                  <a:cubicBezTo>
                    <a:pt x="52" y="26"/>
                    <a:pt x="52" y="18"/>
                    <a:pt x="52" y="11"/>
                  </a:cubicBezTo>
                  <a:cubicBezTo>
                    <a:pt x="43" y="9"/>
                    <a:pt x="36" y="0"/>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49"/>
            <p:cNvSpPr>
              <a:spLocks/>
            </p:cNvSpPr>
            <p:nvPr/>
          </p:nvSpPr>
          <p:spPr bwMode="auto">
            <a:xfrm>
              <a:off x="8812" y="3162"/>
              <a:ext cx="73" cy="71"/>
            </a:xfrm>
            <a:custGeom>
              <a:avLst/>
              <a:gdLst>
                <a:gd name="T0" fmla="*/ 0 w 31"/>
                <a:gd name="T1" fmla="*/ 0 h 30"/>
                <a:gd name="T2" fmla="*/ 10 w 31"/>
                <a:gd name="T3" fmla="*/ 6 h 30"/>
                <a:gd name="T4" fmla="*/ 22 w 31"/>
                <a:gd name="T5" fmla="*/ 20 h 30"/>
                <a:gd name="T6" fmla="*/ 28 w 31"/>
                <a:gd name="T7" fmla="*/ 30 h 30"/>
                <a:gd name="T8" fmla="*/ 29 w 31"/>
                <a:gd name="T9" fmla="*/ 30 h 30"/>
                <a:gd name="T10" fmla="*/ 31 w 31"/>
                <a:gd name="T11" fmla="*/ 30 h 30"/>
                <a:gd name="T12" fmla="*/ 31 w 31"/>
                <a:gd name="T13" fmla="*/ 26 h 30"/>
                <a:gd name="T14" fmla="*/ 21 w 31"/>
                <a:gd name="T15" fmla="*/ 15 h 30"/>
                <a:gd name="T16" fmla="*/ 0 w 31"/>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0" y="0"/>
                  </a:moveTo>
                  <a:cubicBezTo>
                    <a:pt x="2" y="4"/>
                    <a:pt x="6" y="4"/>
                    <a:pt x="10" y="6"/>
                  </a:cubicBezTo>
                  <a:cubicBezTo>
                    <a:pt x="17" y="11"/>
                    <a:pt x="16" y="17"/>
                    <a:pt x="22" y="20"/>
                  </a:cubicBezTo>
                  <a:cubicBezTo>
                    <a:pt x="21" y="25"/>
                    <a:pt x="21" y="29"/>
                    <a:pt x="28" y="30"/>
                  </a:cubicBezTo>
                  <a:cubicBezTo>
                    <a:pt x="28" y="30"/>
                    <a:pt x="28" y="30"/>
                    <a:pt x="29" y="30"/>
                  </a:cubicBezTo>
                  <a:cubicBezTo>
                    <a:pt x="29" y="30"/>
                    <a:pt x="30" y="30"/>
                    <a:pt x="31" y="30"/>
                  </a:cubicBezTo>
                  <a:cubicBezTo>
                    <a:pt x="30" y="29"/>
                    <a:pt x="31" y="27"/>
                    <a:pt x="31" y="26"/>
                  </a:cubicBezTo>
                  <a:cubicBezTo>
                    <a:pt x="31" y="19"/>
                    <a:pt x="25" y="20"/>
                    <a:pt x="21" y="15"/>
                  </a:cubicBezTo>
                  <a:cubicBezTo>
                    <a:pt x="15" y="10"/>
                    <a:pt x="10" y="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50"/>
            <p:cNvSpPr>
              <a:spLocks/>
            </p:cNvSpPr>
            <p:nvPr/>
          </p:nvSpPr>
          <p:spPr bwMode="auto">
            <a:xfrm>
              <a:off x="8940" y="3263"/>
              <a:ext cx="35" cy="48"/>
            </a:xfrm>
            <a:custGeom>
              <a:avLst/>
              <a:gdLst>
                <a:gd name="T0" fmla="*/ 1 w 15"/>
                <a:gd name="T1" fmla="*/ 0 h 20"/>
                <a:gd name="T2" fmla="*/ 9 w 15"/>
                <a:gd name="T3" fmla="*/ 12 h 20"/>
                <a:gd name="T4" fmla="*/ 9 w 15"/>
                <a:gd name="T5" fmla="*/ 16 h 20"/>
                <a:gd name="T6" fmla="*/ 12 w 15"/>
                <a:gd name="T7" fmla="*/ 20 h 20"/>
                <a:gd name="T8" fmla="*/ 15 w 15"/>
                <a:gd name="T9" fmla="*/ 16 h 20"/>
                <a:gd name="T10" fmla="*/ 1 w 15"/>
                <a:gd name="T11" fmla="*/ 0 h 20"/>
              </a:gdLst>
              <a:ahLst/>
              <a:cxnLst>
                <a:cxn ang="0">
                  <a:pos x="T0" y="T1"/>
                </a:cxn>
                <a:cxn ang="0">
                  <a:pos x="T2" y="T3"/>
                </a:cxn>
                <a:cxn ang="0">
                  <a:pos x="T4" y="T5"/>
                </a:cxn>
                <a:cxn ang="0">
                  <a:pos x="T6" y="T7"/>
                </a:cxn>
                <a:cxn ang="0">
                  <a:pos x="T8" y="T9"/>
                </a:cxn>
                <a:cxn ang="0">
                  <a:pos x="T10" y="T11"/>
                </a:cxn>
              </a:cxnLst>
              <a:rect l="0" t="0" r="r" b="b"/>
              <a:pathLst>
                <a:path w="15" h="20">
                  <a:moveTo>
                    <a:pt x="1" y="0"/>
                  </a:moveTo>
                  <a:cubicBezTo>
                    <a:pt x="0" y="6"/>
                    <a:pt x="2" y="11"/>
                    <a:pt x="9" y="12"/>
                  </a:cubicBezTo>
                  <a:cubicBezTo>
                    <a:pt x="9" y="14"/>
                    <a:pt x="9" y="15"/>
                    <a:pt x="9" y="16"/>
                  </a:cubicBezTo>
                  <a:cubicBezTo>
                    <a:pt x="9" y="18"/>
                    <a:pt x="10" y="20"/>
                    <a:pt x="12" y="20"/>
                  </a:cubicBezTo>
                  <a:cubicBezTo>
                    <a:pt x="13" y="20"/>
                    <a:pt x="15" y="17"/>
                    <a:pt x="15" y="16"/>
                  </a:cubicBezTo>
                  <a:cubicBezTo>
                    <a:pt x="15" y="14"/>
                    <a:pt x="4" y="3"/>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51"/>
            <p:cNvSpPr>
              <a:spLocks/>
            </p:cNvSpPr>
            <p:nvPr/>
          </p:nvSpPr>
          <p:spPr bwMode="auto">
            <a:xfrm>
              <a:off x="9183" y="3431"/>
              <a:ext cx="19" cy="26"/>
            </a:xfrm>
            <a:custGeom>
              <a:avLst/>
              <a:gdLst>
                <a:gd name="T0" fmla="*/ 0 w 8"/>
                <a:gd name="T1" fmla="*/ 0 h 11"/>
                <a:gd name="T2" fmla="*/ 8 w 8"/>
                <a:gd name="T3" fmla="*/ 11 h 11"/>
                <a:gd name="T4" fmla="*/ 8 w 8"/>
                <a:gd name="T5" fmla="*/ 8 h 11"/>
                <a:gd name="T6" fmla="*/ 0 w 8"/>
                <a:gd name="T7" fmla="*/ 0 h 11"/>
              </a:gdLst>
              <a:ahLst/>
              <a:cxnLst>
                <a:cxn ang="0">
                  <a:pos x="T0" y="T1"/>
                </a:cxn>
                <a:cxn ang="0">
                  <a:pos x="T2" y="T3"/>
                </a:cxn>
                <a:cxn ang="0">
                  <a:pos x="T4" y="T5"/>
                </a:cxn>
                <a:cxn ang="0">
                  <a:pos x="T6" y="T7"/>
                </a:cxn>
              </a:cxnLst>
              <a:rect l="0" t="0" r="r" b="b"/>
              <a:pathLst>
                <a:path w="8" h="11">
                  <a:moveTo>
                    <a:pt x="0" y="0"/>
                  </a:moveTo>
                  <a:cubicBezTo>
                    <a:pt x="0" y="3"/>
                    <a:pt x="3" y="11"/>
                    <a:pt x="8" y="11"/>
                  </a:cubicBezTo>
                  <a:cubicBezTo>
                    <a:pt x="8" y="10"/>
                    <a:pt x="8" y="9"/>
                    <a:pt x="8" y="8"/>
                  </a:cubicBezTo>
                  <a:cubicBezTo>
                    <a:pt x="8" y="4"/>
                    <a:pt x="4" y="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52"/>
            <p:cNvSpPr>
              <a:spLocks/>
            </p:cNvSpPr>
            <p:nvPr/>
          </p:nvSpPr>
          <p:spPr bwMode="auto">
            <a:xfrm>
              <a:off x="9129" y="3412"/>
              <a:ext cx="40" cy="19"/>
            </a:xfrm>
            <a:custGeom>
              <a:avLst/>
              <a:gdLst>
                <a:gd name="T0" fmla="*/ 0 w 17"/>
                <a:gd name="T1" fmla="*/ 0 h 8"/>
                <a:gd name="T2" fmla="*/ 15 w 17"/>
                <a:gd name="T3" fmla="*/ 8 h 8"/>
                <a:gd name="T4" fmla="*/ 17 w 17"/>
                <a:gd name="T5" fmla="*/ 7 h 8"/>
                <a:gd name="T6" fmla="*/ 0 w 17"/>
                <a:gd name="T7" fmla="*/ 0 h 8"/>
              </a:gdLst>
              <a:ahLst/>
              <a:cxnLst>
                <a:cxn ang="0">
                  <a:pos x="T0" y="T1"/>
                </a:cxn>
                <a:cxn ang="0">
                  <a:pos x="T2" y="T3"/>
                </a:cxn>
                <a:cxn ang="0">
                  <a:pos x="T4" y="T5"/>
                </a:cxn>
                <a:cxn ang="0">
                  <a:pos x="T6" y="T7"/>
                </a:cxn>
              </a:cxnLst>
              <a:rect l="0" t="0" r="r" b="b"/>
              <a:pathLst>
                <a:path w="17" h="8">
                  <a:moveTo>
                    <a:pt x="0" y="0"/>
                  </a:moveTo>
                  <a:cubicBezTo>
                    <a:pt x="0" y="6"/>
                    <a:pt x="8" y="8"/>
                    <a:pt x="15" y="8"/>
                  </a:cubicBezTo>
                  <a:cubicBezTo>
                    <a:pt x="15" y="8"/>
                    <a:pt x="17" y="7"/>
                    <a:pt x="17" y="7"/>
                  </a:cubicBezTo>
                  <a:cubicBezTo>
                    <a:pt x="14" y="2"/>
                    <a:pt x="8"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53"/>
            <p:cNvSpPr>
              <a:spLocks/>
            </p:cNvSpPr>
            <p:nvPr/>
          </p:nvSpPr>
          <p:spPr bwMode="auto">
            <a:xfrm>
              <a:off x="9133" y="3363"/>
              <a:ext cx="38" cy="40"/>
            </a:xfrm>
            <a:custGeom>
              <a:avLst/>
              <a:gdLst>
                <a:gd name="T0" fmla="*/ 0 w 16"/>
                <a:gd name="T1" fmla="*/ 0 h 17"/>
                <a:gd name="T2" fmla="*/ 16 w 16"/>
                <a:gd name="T3" fmla="*/ 17 h 17"/>
                <a:gd name="T4" fmla="*/ 0 w 16"/>
                <a:gd name="T5" fmla="*/ 0 h 17"/>
              </a:gdLst>
              <a:ahLst/>
              <a:cxnLst>
                <a:cxn ang="0">
                  <a:pos x="T0" y="T1"/>
                </a:cxn>
                <a:cxn ang="0">
                  <a:pos x="T2" y="T3"/>
                </a:cxn>
                <a:cxn ang="0">
                  <a:pos x="T4" y="T5"/>
                </a:cxn>
              </a:cxnLst>
              <a:rect l="0" t="0" r="r" b="b"/>
              <a:pathLst>
                <a:path w="16" h="17">
                  <a:moveTo>
                    <a:pt x="0" y="0"/>
                  </a:moveTo>
                  <a:cubicBezTo>
                    <a:pt x="1" y="4"/>
                    <a:pt x="10" y="17"/>
                    <a:pt x="16" y="17"/>
                  </a:cubicBezTo>
                  <a:cubicBezTo>
                    <a:pt x="13" y="9"/>
                    <a:pt x="8" y="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54"/>
            <p:cNvSpPr>
              <a:spLocks/>
            </p:cNvSpPr>
            <p:nvPr/>
          </p:nvSpPr>
          <p:spPr bwMode="auto">
            <a:xfrm>
              <a:off x="9058" y="3332"/>
              <a:ext cx="49" cy="28"/>
            </a:xfrm>
            <a:custGeom>
              <a:avLst/>
              <a:gdLst>
                <a:gd name="T0" fmla="*/ 2 w 21"/>
                <a:gd name="T1" fmla="*/ 0 h 12"/>
                <a:gd name="T2" fmla="*/ 1 w 21"/>
                <a:gd name="T3" fmla="*/ 2 h 12"/>
                <a:gd name="T4" fmla="*/ 0 w 21"/>
                <a:gd name="T5" fmla="*/ 2 h 12"/>
                <a:gd name="T6" fmla="*/ 17 w 21"/>
                <a:gd name="T7" fmla="*/ 12 h 12"/>
                <a:gd name="T8" fmla="*/ 21 w 21"/>
                <a:gd name="T9" fmla="*/ 11 h 12"/>
                <a:gd name="T10" fmla="*/ 2 w 21"/>
                <a:gd name="T11" fmla="*/ 0 h 12"/>
              </a:gdLst>
              <a:ahLst/>
              <a:cxnLst>
                <a:cxn ang="0">
                  <a:pos x="T0" y="T1"/>
                </a:cxn>
                <a:cxn ang="0">
                  <a:pos x="T2" y="T3"/>
                </a:cxn>
                <a:cxn ang="0">
                  <a:pos x="T4" y="T5"/>
                </a:cxn>
                <a:cxn ang="0">
                  <a:pos x="T6" y="T7"/>
                </a:cxn>
                <a:cxn ang="0">
                  <a:pos x="T8" y="T9"/>
                </a:cxn>
                <a:cxn ang="0">
                  <a:pos x="T10" y="T11"/>
                </a:cxn>
              </a:cxnLst>
              <a:rect l="0" t="0" r="r" b="b"/>
              <a:pathLst>
                <a:path w="21" h="12">
                  <a:moveTo>
                    <a:pt x="2" y="0"/>
                  </a:moveTo>
                  <a:cubicBezTo>
                    <a:pt x="1" y="2"/>
                    <a:pt x="1" y="2"/>
                    <a:pt x="1" y="2"/>
                  </a:cubicBezTo>
                  <a:cubicBezTo>
                    <a:pt x="0" y="2"/>
                    <a:pt x="0" y="2"/>
                    <a:pt x="0" y="2"/>
                  </a:cubicBezTo>
                  <a:cubicBezTo>
                    <a:pt x="0" y="8"/>
                    <a:pt x="12" y="12"/>
                    <a:pt x="17" y="12"/>
                  </a:cubicBezTo>
                  <a:cubicBezTo>
                    <a:pt x="18" y="12"/>
                    <a:pt x="20" y="12"/>
                    <a:pt x="21" y="11"/>
                  </a:cubicBezTo>
                  <a:cubicBezTo>
                    <a:pt x="18" y="6"/>
                    <a:pt x="7" y="3"/>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55"/>
            <p:cNvSpPr>
              <a:spLocks noEditPoints="1"/>
            </p:cNvSpPr>
            <p:nvPr/>
          </p:nvSpPr>
          <p:spPr bwMode="auto">
            <a:xfrm>
              <a:off x="9001" y="3301"/>
              <a:ext cx="31" cy="19"/>
            </a:xfrm>
            <a:custGeom>
              <a:avLst/>
              <a:gdLst>
                <a:gd name="T0" fmla="*/ 3 w 13"/>
                <a:gd name="T1" fmla="*/ 2 h 8"/>
                <a:gd name="T2" fmla="*/ 0 w 13"/>
                <a:gd name="T3" fmla="*/ 2 h 8"/>
                <a:gd name="T4" fmla="*/ 8 w 13"/>
                <a:gd name="T5" fmla="*/ 8 h 8"/>
                <a:gd name="T6" fmla="*/ 13 w 13"/>
                <a:gd name="T7" fmla="*/ 8 h 8"/>
                <a:gd name="T8" fmla="*/ 3 w 13"/>
                <a:gd name="T9" fmla="*/ 2 h 8"/>
                <a:gd name="T10" fmla="*/ 0 w 13"/>
                <a:gd name="T11" fmla="*/ 0 h 8"/>
                <a:gd name="T12" fmla="*/ 3 w 13"/>
                <a:gd name="T13" fmla="*/ 2 h 8"/>
                <a:gd name="T14" fmla="*/ 3 w 13"/>
                <a:gd name="T15" fmla="*/ 2 h 8"/>
                <a:gd name="T16" fmla="*/ 0 w 13"/>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3" y="2"/>
                  </a:moveTo>
                  <a:cubicBezTo>
                    <a:pt x="3" y="2"/>
                    <a:pt x="1" y="2"/>
                    <a:pt x="0" y="2"/>
                  </a:cubicBezTo>
                  <a:cubicBezTo>
                    <a:pt x="8" y="8"/>
                    <a:pt x="8" y="8"/>
                    <a:pt x="8" y="8"/>
                  </a:cubicBezTo>
                  <a:cubicBezTo>
                    <a:pt x="13" y="8"/>
                    <a:pt x="13" y="8"/>
                    <a:pt x="13" y="8"/>
                  </a:cubicBezTo>
                  <a:cubicBezTo>
                    <a:pt x="10" y="4"/>
                    <a:pt x="7" y="4"/>
                    <a:pt x="3" y="2"/>
                  </a:cubicBezTo>
                  <a:moveTo>
                    <a:pt x="0" y="0"/>
                  </a:moveTo>
                  <a:cubicBezTo>
                    <a:pt x="1" y="1"/>
                    <a:pt x="2" y="1"/>
                    <a:pt x="3" y="2"/>
                  </a:cubicBezTo>
                  <a:cubicBezTo>
                    <a:pt x="3" y="2"/>
                    <a:pt x="3" y="2"/>
                    <a:pt x="3" y="2"/>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56"/>
            <p:cNvSpPr>
              <a:spLocks/>
            </p:cNvSpPr>
            <p:nvPr/>
          </p:nvSpPr>
          <p:spPr bwMode="auto">
            <a:xfrm>
              <a:off x="8573" y="4607"/>
              <a:ext cx="137" cy="130"/>
            </a:xfrm>
            <a:custGeom>
              <a:avLst/>
              <a:gdLst>
                <a:gd name="T0" fmla="*/ 52 w 58"/>
                <a:gd name="T1" fmla="*/ 0 h 55"/>
                <a:gd name="T2" fmla="*/ 29 w 58"/>
                <a:gd name="T3" fmla="*/ 5 h 55"/>
                <a:gd name="T4" fmla="*/ 7 w 58"/>
                <a:gd name="T5" fmla="*/ 2 h 55"/>
                <a:gd name="T6" fmla="*/ 0 w 58"/>
                <a:gd name="T7" fmla="*/ 5 h 55"/>
                <a:gd name="T8" fmla="*/ 33 w 58"/>
                <a:gd name="T9" fmla="*/ 55 h 55"/>
                <a:gd name="T10" fmla="*/ 58 w 58"/>
                <a:gd name="T11" fmla="*/ 16 h 55"/>
                <a:gd name="T12" fmla="*/ 52 w 58"/>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58" h="55">
                  <a:moveTo>
                    <a:pt x="52" y="0"/>
                  </a:moveTo>
                  <a:cubicBezTo>
                    <a:pt x="45" y="2"/>
                    <a:pt x="36" y="5"/>
                    <a:pt x="29" y="5"/>
                  </a:cubicBezTo>
                  <a:cubicBezTo>
                    <a:pt x="29" y="5"/>
                    <a:pt x="16" y="2"/>
                    <a:pt x="7" y="2"/>
                  </a:cubicBezTo>
                  <a:cubicBezTo>
                    <a:pt x="3" y="2"/>
                    <a:pt x="0" y="2"/>
                    <a:pt x="0" y="5"/>
                  </a:cubicBezTo>
                  <a:cubicBezTo>
                    <a:pt x="0" y="16"/>
                    <a:pt x="17" y="55"/>
                    <a:pt x="33" y="55"/>
                  </a:cubicBezTo>
                  <a:cubicBezTo>
                    <a:pt x="44" y="55"/>
                    <a:pt x="58" y="27"/>
                    <a:pt x="58" y="16"/>
                  </a:cubicBezTo>
                  <a:cubicBezTo>
                    <a:pt x="58" y="9"/>
                    <a:pt x="54" y="6"/>
                    <a:pt x="5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57"/>
            <p:cNvSpPr>
              <a:spLocks/>
            </p:cNvSpPr>
            <p:nvPr/>
          </p:nvSpPr>
          <p:spPr bwMode="auto">
            <a:xfrm>
              <a:off x="8691" y="4574"/>
              <a:ext cx="17" cy="21"/>
            </a:xfrm>
            <a:custGeom>
              <a:avLst/>
              <a:gdLst>
                <a:gd name="T0" fmla="*/ 7 w 7"/>
                <a:gd name="T1" fmla="*/ 0 h 9"/>
                <a:gd name="T2" fmla="*/ 4 w 7"/>
                <a:gd name="T3" fmla="*/ 0 h 9"/>
                <a:gd name="T4" fmla="*/ 0 w 7"/>
                <a:gd name="T5" fmla="*/ 0 h 9"/>
                <a:gd name="T6" fmla="*/ 5 w 7"/>
                <a:gd name="T7" fmla="*/ 9 h 9"/>
                <a:gd name="T8" fmla="*/ 7 w 7"/>
                <a:gd name="T9" fmla="*/ 0 h 9"/>
              </a:gdLst>
              <a:ahLst/>
              <a:cxnLst>
                <a:cxn ang="0">
                  <a:pos x="T0" y="T1"/>
                </a:cxn>
                <a:cxn ang="0">
                  <a:pos x="T2" y="T3"/>
                </a:cxn>
                <a:cxn ang="0">
                  <a:pos x="T4" y="T5"/>
                </a:cxn>
                <a:cxn ang="0">
                  <a:pos x="T6" y="T7"/>
                </a:cxn>
                <a:cxn ang="0">
                  <a:pos x="T8" y="T9"/>
                </a:cxn>
              </a:cxnLst>
              <a:rect l="0" t="0" r="r" b="b"/>
              <a:pathLst>
                <a:path w="7" h="9">
                  <a:moveTo>
                    <a:pt x="7" y="0"/>
                  </a:moveTo>
                  <a:cubicBezTo>
                    <a:pt x="6" y="0"/>
                    <a:pt x="5" y="0"/>
                    <a:pt x="4" y="0"/>
                  </a:cubicBezTo>
                  <a:cubicBezTo>
                    <a:pt x="3" y="0"/>
                    <a:pt x="1" y="0"/>
                    <a:pt x="0" y="0"/>
                  </a:cubicBezTo>
                  <a:cubicBezTo>
                    <a:pt x="0" y="4"/>
                    <a:pt x="1" y="7"/>
                    <a:pt x="5" y="9"/>
                  </a:cubicBezTo>
                  <a:cubicBezTo>
                    <a:pt x="6" y="6"/>
                    <a:pt x="7" y="5"/>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58"/>
            <p:cNvSpPr>
              <a:spLocks/>
            </p:cNvSpPr>
            <p:nvPr/>
          </p:nvSpPr>
          <p:spPr bwMode="auto">
            <a:xfrm>
              <a:off x="8285" y="4403"/>
              <a:ext cx="45" cy="15"/>
            </a:xfrm>
            <a:custGeom>
              <a:avLst/>
              <a:gdLst>
                <a:gd name="T0" fmla="*/ 10 w 19"/>
                <a:gd name="T1" fmla="*/ 0 h 6"/>
                <a:gd name="T2" fmla="*/ 0 w 19"/>
                <a:gd name="T3" fmla="*/ 3 h 6"/>
                <a:gd name="T4" fmla="*/ 9 w 19"/>
                <a:gd name="T5" fmla="*/ 6 h 6"/>
                <a:gd name="T6" fmla="*/ 19 w 19"/>
                <a:gd name="T7" fmla="*/ 3 h 6"/>
                <a:gd name="T8" fmla="*/ 10 w 19"/>
                <a:gd name="T9" fmla="*/ 0 h 6"/>
              </a:gdLst>
              <a:ahLst/>
              <a:cxnLst>
                <a:cxn ang="0">
                  <a:pos x="T0" y="T1"/>
                </a:cxn>
                <a:cxn ang="0">
                  <a:pos x="T2" y="T3"/>
                </a:cxn>
                <a:cxn ang="0">
                  <a:pos x="T4" y="T5"/>
                </a:cxn>
                <a:cxn ang="0">
                  <a:pos x="T6" y="T7"/>
                </a:cxn>
                <a:cxn ang="0">
                  <a:pos x="T8" y="T9"/>
                </a:cxn>
              </a:cxnLst>
              <a:rect l="0" t="0" r="r" b="b"/>
              <a:pathLst>
                <a:path w="19" h="6">
                  <a:moveTo>
                    <a:pt x="10" y="0"/>
                  </a:moveTo>
                  <a:cubicBezTo>
                    <a:pt x="8" y="0"/>
                    <a:pt x="5" y="1"/>
                    <a:pt x="0" y="3"/>
                  </a:cubicBezTo>
                  <a:cubicBezTo>
                    <a:pt x="3" y="5"/>
                    <a:pt x="6" y="6"/>
                    <a:pt x="9" y="6"/>
                  </a:cubicBezTo>
                  <a:cubicBezTo>
                    <a:pt x="12" y="6"/>
                    <a:pt x="16" y="5"/>
                    <a:pt x="19" y="3"/>
                  </a:cubicBezTo>
                  <a:cubicBezTo>
                    <a:pt x="15" y="1"/>
                    <a:pt x="13" y="0"/>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59"/>
            <p:cNvSpPr>
              <a:spLocks/>
            </p:cNvSpPr>
            <p:nvPr/>
          </p:nvSpPr>
          <p:spPr bwMode="auto">
            <a:xfrm>
              <a:off x="8053" y="3476"/>
              <a:ext cx="50" cy="19"/>
            </a:xfrm>
            <a:custGeom>
              <a:avLst/>
              <a:gdLst>
                <a:gd name="T0" fmla="*/ 17 w 21"/>
                <a:gd name="T1" fmla="*/ 0 h 8"/>
                <a:gd name="T2" fmla="*/ 0 w 21"/>
                <a:gd name="T3" fmla="*/ 3 h 8"/>
                <a:gd name="T4" fmla="*/ 16 w 21"/>
                <a:gd name="T5" fmla="*/ 8 h 8"/>
                <a:gd name="T6" fmla="*/ 21 w 21"/>
                <a:gd name="T7" fmla="*/ 8 h 8"/>
                <a:gd name="T8" fmla="*/ 21 w 21"/>
                <a:gd name="T9" fmla="*/ 0 h 8"/>
                <a:gd name="T10" fmla="*/ 17 w 21"/>
                <a:gd name="T11" fmla="*/ 0 h 8"/>
              </a:gdLst>
              <a:ahLst/>
              <a:cxnLst>
                <a:cxn ang="0">
                  <a:pos x="T0" y="T1"/>
                </a:cxn>
                <a:cxn ang="0">
                  <a:pos x="T2" y="T3"/>
                </a:cxn>
                <a:cxn ang="0">
                  <a:pos x="T4" y="T5"/>
                </a:cxn>
                <a:cxn ang="0">
                  <a:pos x="T6" y="T7"/>
                </a:cxn>
                <a:cxn ang="0">
                  <a:pos x="T8" y="T9"/>
                </a:cxn>
                <a:cxn ang="0">
                  <a:pos x="T10" y="T11"/>
                </a:cxn>
              </a:cxnLst>
              <a:rect l="0" t="0" r="r" b="b"/>
              <a:pathLst>
                <a:path w="21" h="8">
                  <a:moveTo>
                    <a:pt x="17" y="0"/>
                  </a:moveTo>
                  <a:cubicBezTo>
                    <a:pt x="12" y="0"/>
                    <a:pt x="8" y="1"/>
                    <a:pt x="0" y="3"/>
                  </a:cubicBezTo>
                  <a:cubicBezTo>
                    <a:pt x="2" y="5"/>
                    <a:pt x="9" y="8"/>
                    <a:pt x="16" y="8"/>
                  </a:cubicBezTo>
                  <a:cubicBezTo>
                    <a:pt x="17" y="8"/>
                    <a:pt x="19" y="8"/>
                    <a:pt x="21" y="8"/>
                  </a:cubicBezTo>
                  <a:cubicBezTo>
                    <a:pt x="21" y="0"/>
                    <a:pt x="21" y="0"/>
                    <a:pt x="21" y="0"/>
                  </a:cubicBezTo>
                  <a:cubicBezTo>
                    <a:pt x="19" y="0"/>
                    <a:pt x="18" y="0"/>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60"/>
            <p:cNvSpPr>
              <a:spLocks/>
            </p:cNvSpPr>
            <p:nvPr/>
          </p:nvSpPr>
          <p:spPr bwMode="auto">
            <a:xfrm>
              <a:off x="7455" y="3457"/>
              <a:ext cx="1437" cy="1086"/>
            </a:xfrm>
            <a:custGeom>
              <a:avLst/>
              <a:gdLst>
                <a:gd name="T0" fmla="*/ 431 w 608"/>
                <a:gd name="T1" fmla="*/ 18 h 459"/>
                <a:gd name="T2" fmla="*/ 408 w 608"/>
                <a:gd name="T3" fmla="*/ 108 h 459"/>
                <a:gd name="T4" fmla="*/ 353 w 608"/>
                <a:gd name="T5" fmla="*/ 81 h 459"/>
                <a:gd name="T6" fmla="*/ 337 w 608"/>
                <a:gd name="T7" fmla="*/ 65 h 459"/>
                <a:gd name="T8" fmla="*/ 356 w 608"/>
                <a:gd name="T9" fmla="*/ 28 h 459"/>
                <a:gd name="T10" fmla="*/ 330 w 608"/>
                <a:gd name="T11" fmla="*/ 23 h 459"/>
                <a:gd name="T12" fmla="*/ 292 w 608"/>
                <a:gd name="T13" fmla="*/ 20 h 459"/>
                <a:gd name="T14" fmla="*/ 253 w 608"/>
                <a:gd name="T15" fmla="*/ 36 h 459"/>
                <a:gd name="T16" fmla="*/ 243 w 608"/>
                <a:gd name="T17" fmla="*/ 68 h 459"/>
                <a:gd name="T18" fmla="*/ 224 w 608"/>
                <a:gd name="T19" fmla="*/ 69 h 459"/>
                <a:gd name="T20" fmla="*/ 180 w 608"/>
                <a:gd name="T21" fmla="*/ 60 h 459"/>
                <a:gd name="T22" fmla="*/ 157 w 608"/>
                <a:gd name="T23" fmla="*/ 85 h 459"/>
                <a:gd name="T24" fmla="*/ 143 w 608"/>
                <a:gd name="T25" fmla="*/ 92 h 459"/>
                <a:gd name="T26" fmla="*/ 137 w 608"/>
                <a:gd name="T27" fmla="*/ 114 h 459"/>
                <a:gd name="T28" fmla="*/ 39 w 608"/>
                <a:gd name="T29" fmla="*/ 159 h 459"/>
                <a:gd name="T30" fmla="*/ 10 w 608"/>
                <a:gd name="T31" fmla="*/ 173 h 459"/>
                <a:gd name="T32" fmla="*/ 5 w 608"/>
                <a:gd name="T33" fmla="*/ 210 h 459"/>
                <a:gd name="T34" fmla="*/ 11 w 608"/>
                <a:gd name="T35" fmla="*/ 245 h 459"/>
                <a:gd name="T36" fmla="*/ 3 w 608"/>
                <a:gd name="T37" fmla="*/ 245 h 459"/>
                <a:gd name="T38" fmla="*/ 28 w 608"/>
                <a:gd name="T39" fmla="*/ 314 h 459"/>
                <a:gd name="T40" fmla="*/ 27 w 608"/>
                <a:gd name="T41" fmla="*/ 371 h 459"/>
                <a:gd name="T42" fmla="*/ 111 w 608"/>
                <a:gd name="T43" fmla="*/ 372 h 459"/>
                <a:gd name="T44" fmla="*/ 126 w 608"/>
                <a:gd name="T45" fmla="*/ 372 h 459"/>
                <a:gd name="T46" fmla="*/ 222 w 608"/>
                <a:gd name="T47" fmla="*/ 342 h 459"/>
                <a:gd name="T48" fmla="*/ 313 w 608"/>
                <a:gd name="T49" fmla="*/ 346 h 459"/>
                <a:gd name="T50" fmla="*/ 337 w 608"/>
                <a:gd name="T51" fmla="*/ 387 h 459"/>
                <a:gd name="T52" fmla="*/ 356 w 608"/>
                <a:gd name="T53" fmla="*/ 388 h 459"/>
                <a:gd name="T54" fmla="*/ 374 w 608"/>
                <a:gd name="T55" fmla="*/ 382 h 459"/>
                <a:gd name="T56" fmla="*/ 380 w 608"/>
                <a:gd name="T57" fmla="*/ 387 h 459"/>
                <a:gd name="T58" fmla="*/ 383 w 608"/>
                <a:gd name="T59" fmla="*/ 399 h 459"/>
                <a:gd name="T60" fmla="*/ 394 w 608"/>
                <a:gd name="T61" fmla="*/ 398 h 459"/>
                <a:gd name="T62" fmla="*/ 456 w 608"/>
                <a:gd name="T63" fmla="*/ 454 h 459"/>
                <a:gd name="T64" fmla="*/ 503 w 608"/>
                <a:gd name="T65" fmla="*/ 459 h 459"/>
                <a:gd name="T66" fmla="*/ 557 w 608"/>
                <a:gd name="T67" fmla="*/ 421 h 459"/>
                <a:gd name="T68" fmla="*/ 596 w 608"/>
                <a:gd name="T69" fmla="*/ 337 h 459"/>
                <a:gd name="T70" fmla="*/ 600 w 608"/>
                <a:gd name="T71" fmla="*/ 311 h 459"/>
                <a:gd name="T72" fmla="*/ 594 w 608"/>
                <a:gd name="T73" fmla="*/ 223 h 459"/>
                <a:gd name="T74" fmla="*/ 565 w 608"/>
                <a:gd name="T75" fmla="*/ 181 h 459"/>
                <a:gd name="T76" fmla="*/ 538 w 608"/>
                <a:gd name="T77" fmla="*/ 151 h 459"/>
                <a:gd name="T78" fmla="*/ 489 w 608"/>
                <a:gd name="T79" fmla="*/ 90 h 459"/>
                <a:gd name="T80" fmla="*/ 462 w 608"/>
                <a:gd name="T81" fmla="*/ 55 h 459"/>
                <a:gd name="T82" fmla="*/ 445 w 608"/>
                <a:gd name="T83"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8" h="459">
                  <a:moveTo>
                    <a:pt x="445" y="0"/>
                  </a:moveTo>
                  <a:cubicBezTo>
                    <a:pt x="436" y="4"/>
                    <a:pt x="439" y="11"/>
                    <a:pt x="431" y="18"/>
                  </a:cubicBezTo>
                  <a:cubicBezTo>
                    <a:pt x="431" y="65"/>
                    <a:pt x="431" y="65"/>
                    <a:pt x="431" y="65"/>
                  </a:cubicBezTo>
                  <a:cubicBezTo>
                    <a:pt x="428" y="77"/>
                    <a:pt x="425" y="108"/>
                    <a:pt x="408" y="108"/>
                  </a:cubicBezTo>
                  <a:cubicBezTo>
                    <a:pt x="398" y="108"/>
                    <a:pt x="396" y="97"/>
                    <a:pt x="388" y="94"/>
                  </a:cubicBezTo>
                  <a:cubicBezTo>
                    <a:pt x="375" y="89"/>
                    <a:pt x="367" y="86"/>
                    <a:pt x="353" y="81"/>
                  </a:cubicBezTo>
                  <a:cubicBezTo>
                    <a:pt x="351" y="81"/>
                    <a:pt x="351" y="73"/>
                    <a:pt x="348" y="70"/>
                  </a:cubicBezTo>
                  <a:cubicBezTo>
                    <a:pt x="345" y="68"/>
                    <a:pt x="337" y="69"/>
                    <a:pt x="337" y="65"/>
                  </a:cubicBezTo>
                  <a:cubicBezTo>
                    <a:pt x="344" y="39"/>
                    <a:pt x="344" y="39"/>
                    <a:pt x="344" y="39"/>
                  </a:cubicBezTo>
                  <a:cubicBezTo>
                    <a:pt x="348" y="36"/>
                    <a:pt x="356" y="35"/>
                    <a:pt x="356" y="28"/>
                  </a:cubicBezTo>
                  <a:cubicBezTo>
                    <a:pt x="356" y="24"/>
                    <a:pt x="348" y="19"/>
                    <a:pt x="345" y="19"/>
                  </a:cubicBezTo>
                  <a:cubicBezTo>
                    <a:pt x="339" y="19"/>
                    <a:pt x="337" y="23"/>
                    <a:pt x="330" y="23"/>
                  </a:cubicBezTo>
                  <a:cubicBezTo>
                    <a:pt x="311" y="23"/>
                    <a:pt x="301" y="16"/>
                    <a:pt x="283" y="8"/>
                  </a:cubicBezTo>
                  <a:cubicBezTo>
                    <a:pt x="284" y="14"/>
                    <a:pt x="289" y="16"/>
                    <a:pt x="292" y="20"/>
                  </a:cubicBezTo>
                  <a:cubicBezTo>
                    <a:pt x="291" y="21"/>
                    <a:pt x="286" y="24"/>
                    <a:pt x="283" y="24"/>
                  </a:cubicBezTo>
                  <a:cubicBezTo>
                    <a:pt x="274" y="24"/>
                    <a:pt x="253" y="29"/>
                    <a:pt x="253" y="36"/>
                  </a:cubicBezTo>
                  <a:cubicBezTo>
                    <a:pt x="253" y="44"/>
                    <a:pt x="245" y="47"/>
                    <a:pt x="245" y="55"/>
                  </a:cubicBezTo>
                  <a:cubicBezTo>
                    <a:pt x="245" y="59"/>
                    <a:pt x="246" y="63"/>
                    <a:pt x="243" y="68"/>
                  </a:cubicBezTo>
                  <a:cubicBezTo>
                    <a:pt x="242" y="67"/>
                    <a:pt x="238" y="64"/>
                    <a:pt x="235" y="64"/>
                  </a:cubicBezTo>
                  <a:cubicBezTo>
                    <a:pt x="231" y="64"/>
                    <a:pt x="226" y="66"/>
                    <a:pt x="224" y="69"/>
                  </a:cubicBezTo>
                  <a:cubicBezTo>
                    <a:pt x="223" y="60"/>
                    <a:pt x="217" y="49"/>
                    <a:pt x="208" y="49"/>
                  </a:cubicBezTo>
                  <a:cubicBezTo>
                    <a:pt x="197" y="49"/>
                    <a:pt x="194" y="60"/>
                    <a:pt x="180" y="60"/>
                  </a:cubicBezTo>
                  <a:cubicBezTo>
                    <a:pt x="179" y="72"/>
                    <a:pt x="168" y="74"/>
                    <a:pt x="168" y="89"/>
                  </a:cubicBezTo>
                  <a:cubicBezTo>
                    <a:pt x="164" y="89"/>
                    <a:pt x="161" y="87"/>
                    <a:pt x="157" y="85"/>
                  </a:cubicBezTo>
                  <a:cubicBezTo>
                    <a:pt x="154" y="91"/>
                    <a:pt x="157" y="98"/>
                    <a:pt x="151" y="102"/>
                  </a:cubicBezTo>
                  <a:cubicBezTo>
                    <a:pt x="149" y="98"/>
                    <a:pt x="146" y="96"/>
                    <a:pt x="143" y="92"/>
                  </a:cubicBezTo>
                  <a:cubicBezTo>
                    <a:pt x="138" y="94"/>
                    <a:pt x="137" y="100"/>
                    <a:pt x="137" y="105"/>
                  </a:cubicBezTo>
                  <a:cubicBezTo>
                    <a:pt x="137" y="108"/>
                    <a:pt x="137" y="111"/>
                    <a:pt x="137" y="114"/>
                  </a:cubicBezTo>
                  <a:cubicBezTo>
                    <a:pt x="137" y="132"/>
                    <a:pt x="93" y="147"/>
                    <a:pt x="74" y="150"/>
                  </a:cubicBezTo>
                  <a:cubicBezTo>
                    <a:pt x="64" y="151"/>
                    <a:pt x="45" y="152"/>
                    <a:pt x="39" y="159"/>
                  </a:cubicBezTo>
                  <a:cubicBezTo>
                    <a:pt x="33" y="164"/>
                    <a:pt x="21" y="178"/>
                    <a:pt x="11" y="179"/>
                  </a:cubicBezTo>
                  <a:cubicBezTo>
                    <a:pt x="11" y="177"/>
                    <a:pt x="11" y="175"/>
                    <a:pt x="10" y="173"/>
                  </a:cubicBezTo>
                  <a:cubicBezTo>
                    <a:pt x="8" y="174"/>
                    <a:pt x="5" y="176"/>
                    <a:pt x="5" y="180"/>
                  </a:cubicBezTo>
                  <a:cubicBezTo>
                    <a:pt x="5" y="194"/>
                    <a:pt x="5" y="195"/>
                    <a:pt x="5" y="210"/>
                  </a:cubicBezTo>
                  <a:cubicBezTo>
                    <a:pt x="5" y="224"/>
                    <a:pt x="11" y="230"/>
                    <a:pt x="11" y="238"/>
                  </a:cubicBezTo>
                  <a:cubicBezTo>
                    <a:pt x="11" y="240"/>
                    <a:pt x="12" y="243"/>
                    <a:pt x="11" y="245"/>
                  </a:cubicBezTo>
                  <a:cubicBezTo>
                    <a:pt x="9" y="243"/>
                    <a:pt x="7" y="240"/>
                    <a:pt x="6" y="238"/>
                  </a:cubicBezTo>
                  <a:cubicBezTo>
                    <a:pt x="5" y="240"/>
                    <a:pt x="4" y="243"/>
                    <a:pt x="3" y="245"/>
                  </a:cubicBezTo>
                  <a:cubicBezTo>
                    <a:pt x="0" y="253"/>
                    <a:pt x="11" y="255"/>
                    <a:pt x="14" y="263"/>
                  </a:cubicBezTo>
                  <a:cubicBezTo>
                    <a:pt x="20" y="284"/>
                    <a:pt x="22" y="291"/>
                    <a:pt x="28" y="314"/>
                  </a:cubicBezTo>
                  <a:cubicBezTo>
                    <a:pt x="31" y="324"/>
                    <a:pt x="39" y="332"/>
                    <a:pt x="39" y="348"/>
                  </a:cubicBezTo>
                  <a:cubicBezTo>
                    <a:pt x="39" y="360"/>
                    <a:pt x="27" y="364"/>
                    <a:pt x="27" y="371"/>
                  </a:cubicBezTo>
                  <a:cubicBezTo>
                    <a:pt x="27" y="379"/>
                    <a:pt x="52" y="390"/>
                    <a:pt x="61" y="390"/>
                  </a:cubicBezTo>
                  <a:cubicBezTo>
                    <a:pt x="85" y="390"/>
                    <a:pt x="93" y="372"/>
                    <a:pt x="111" y="372"/>
                  </a:cubicBezTo>
                  <a:cubicBezTo>
                    <a:pt x="115" y="372"/>
                    <a:pt x="117" y="371"/>
                    <a:pt x="120" y="371"/>
                  </a:cubicBezTo>
                  <a:cubicBezTo>
                    <a:pt x="121" y="371"/>
                    <a:pt x="123" y="371"/>
                    <a:pt x="126" y="372"/>
                  </a:cubicBezTo>
                  <a:cubicBezTo>
                    <a:pt x="138" y="372"/>
                    <a:pt x="147" y="370"/>
                    <a:pt x="158" y="369"/>
                  </a:cubicBezTo>
                  <a:cubicBezTo>
                    <a:pt x="162" y="342"/>
                    <a:pt x="195" y="351"/>
                    <a:pt x="222" y="342"/>
                  </a:cubicBezTo>
                  <a:cubicBezTo>
                    <a:pt x="234" y="339"/>
                    <a:pt x="237" y="330"/>
                    <a:pt x="256" y="330"/>
                  </a:cubicBezTo>
                  <a:cubicBezTo>
                    <a:pt x="274" y="330"/>
                    <a:pt x="305" y="336"/>
                    <a:pt x="313" y="346"/>
                  </a:cubicBezTo>
                  <a:cubicBezTo>
                    <a:pt x="318" y="352"/>
                    <a:pt x="329" y="378"/>
                    <a:pt x="333" y="378"/>
                  </a:cubicBezTo>
                  <a:cubicBezTo>
                    <a:pt x="333" y="378"/>
                    <a:pt x="331" y="387"/>
                    <a:pt x="337" y="387"/>
                  </a:cubicBezTo>
                  <a:cubicBezTo>
                    <a:pt x="348" y="387"/>
                    <a:pt x="361" y="360"/>
                    <a:pt x="371" y="350"/>
                  </a:cubicBezTo>
                  <a:cubicBezTo>
                    <a:pt x="371" y="358"/>
                    <a:pt x="369" y="386"/>
                    <a:pt x="356" y="388"/>
                  </a:cubicBezTo>
                  <a:cubicBezTo>
                    <a:pt x="356" y="391"/>
                    <a:pt x="358" y="394"/>
                    <a:pt x="361" y="394"/>
                  </a:cubicBezTo>
                  <a:cubicBezTo>
                    <a:pt x="369" y="394"/>
                    <a:pt x="369" y="384"/>
                    <a:pt x="374" y="382"/>
                  </a:cubicBezTo>
                  <a:cubicBezTo>
                    <a:pt x="374" y="380"/>
                    <a:pt x="375" y="378"/>
                    <a:pt x="375" y="377"/>
                  </a:cubicBezTo>
                  <a:cubicBezTo>
                    <a:pt x="377" y="379"/>
                    <a:pt x="380" y="381"/>
                    <a:pt x="380" y="387"/>
                  </a:cubicBezTo>
                  <a:cubicBezTo>
                    <a:pt x="380" y="393"/>
                    <a:pt x="378" y="396"/>
                    <a:pt x="377" y="399"/>
                  </a:cubicBezTo>
                  <a:cubicBezTo>
                    <a:pt x="383" y="399"/>
                    <a:pt x="383" y="399"/>
                    <a:pt x="383" y="399"/>
                  </a:cubicBezTo>
                  <a:cubicBezTo>
                    <a:pt x="387" y="398"/>
                    <a:pt x="390" y="397"/>
                    <a:pt x="394" y="395"/>
                  </a:cubicBezTo>
                  <a:cubicBezTo>
                    <a:pt x="394" y="396"/>
                    <a:pt x="394" y="398"/>
                    <a:pt x="394" y="398"/>
                  </a:cubicBezTo>
                  <a:cubicBezTo>
                    <a:pt x="395" y="405"/>
                    <a:pt x="402" y="411"/>
                    <a:pt x="402" y="419"/>
                  </a:cubicBezTo>
                  <a:cubicBezTo>
                    <a:pt x="402" y="441"/>
                    <a:pt x="435" y="454"/>
                    <a:pt x="456" y="454"/>
                  </a:cubicBezTo>
                  <a:cubicBezTo>
                    <a:pt x="469" y="454"/>
                    <a:pt x="465" y="444"/>
                    <a:pt x="477" y="443"/>
                  </a:cubicBezTo>
                  <a:cubicBezTo>
                    <a:pt x="478" y="446"/>
                    <a:pt x="499" y="458"/>
                    <a:pt x="503" y="459"/>
                  </a:cubicBezTo>
                  <a:cubicBezTo>
                    <a:pt x="508" y="433"/>
                    <a:pt x="551" y="444"/>
                    <a:pt x="557" y="420"/>
                  </a:cubicBezTo>
                  <a:cubicBezTo>
                    <a:pt x="557" y="421"/>
                    <a:pt x="557" y="421"/>
                    <a:pt x="557" y="421"/>
                  </a:cubicBezTo>
                  <a:cubicBezTo>
                    <a:pt x="557" y="403"/>
                    <a:pt x="568" y="386"/>
                    <a:pt x="572" y="374"/>
                  </a:cubicBezTo>
                  <a:cubicBezTo>
                    <a:pt x="577" y="357"/>
                    <a:pt x="587" y="351"/>
                    <a:pt x="596" y="337"/>
                  </a:cubicBezTo>
                  <a:cubicBezTo>
                    <a:pt x="599" y="332"/>
                    <a:pt x="597" y="330"/>
                    <a:pt x="600" y="326"/>
                  </a:cubicBezTo>
                  <a:cubicBezTo>
                    <a:pt x="600" y="311"/>
                    <a:pt x="600" y="311"/>
                    <a:pt x="600" y="311"/>
                  </a:cubicBezTo>
                  <a:cubicBezTo>
                    <a:pt x="605" y="306"/>
                    <a:pt x="608" y="290"/>
                    <a:pt x="608" y="279"/>
                  </a:cubicBezTo>
                  <a:cubicBezTo>
                    <a:pt x="608" y="263"/>
                    <a:pt x="603" y="234"/>
                    <a:pt x="594" y="223"/>
                  </a:cubicBezTo>
                  <a:cubicBezTo>
                    <a:pt x="595" y="221"/>
                    <a:pt x="595" y="221"/>
                    <a:pt x="595" y="221"/>
                  </a:cubicBezTo>
                  <a:cubicBezTo>
                    <a:pt x="585" y="211"/>
                    <a:pt x="565" y="202"/>
                    <a:pt x="565" y="181"/>
                  </a:cubicBezTo>
                  <a:cubicBezTo>
                    <a:pt x="558" y="181"/>
                    <a:pt x="549" y="181"/>
                    <a:pt x="547" y="174"/>
                  </a:cubicBezTo>
                  <a:cubicBezTo>
                    <a:pt x="545" y="167"/>
                    <a:pt x="544" y="157"/>
                    <a:pt x="538" y="151"/>
                  </a:cubicBezTo>
                  <a:cubicBezTo>
                    <a:pt x="529" y="142"/>
                    <a:pt x="506" y="137"/>
                    <a:pt x="502" y="124"/>
                  </a:cubicBezTo>
                  <a:cubicBezTo>
                    <a:pt x="498" y="111"/>
                    <a:pt x="493" y="104"/>
                    <a:pt x="489" y="90"/>
                  </a:cubicBezTo>
                  <a:cubicBezTo>
                    <a:pt x="486" y="82"/>
                    <a:pt x="486" y="65"/>
                    <a:pt x="480" y="60"/>
                  </a:cubicBezTo>
                  <a:cubicBezTo>
                    <a:pt x="478" y="59"/>
                    <a:pt x="468" y="56"/>
                    <a:pt x="462" y="55"/>
                  </a:cubicBezTo>
                  <a:cubicBezTo>
                    <a:pt x="456" y="50"/>
                    <a:pt x="459" y="41"/>
                    <a:pt x="457" y="34"/>
                  </a:cubicBezTo>
                  <a:cubicBezTo>
                    <a:pt x="454" y="23"/>
                    <a:pt x="447" y="14"/>
                    <a:pt x="44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61"/>
            <p:cNvSpPr>
              <a:spLocks/>
            </p:cNvSpPr>
            <p:nvPr/>
          </p:nvSpPr>
          <p:spPr bwMode="auto">
            <a:xfrm>
              <a:off x="9351" y="4607"/>
              <a:ext cx="269" cy="267"/>
            </a:xfrm>
            <a:custGeom>
              <a:avLst/>
              <a:gdLst>
                <a:gd name="T0" fmla="*/ 92 w 114"/>
                <a:gd name="T1" fmla="*/ 0 h 113"/>
                <a:gd name="T2" fmla="*/ 80 w 114"/>
                <a:gd name="T3" fmla="*/ 17 h 113"/>
                <a:gd name="T4" fmla="*/ 79 w 114"/>
                <a:gd name="T5" fmla="*/ 21 h 113"/>
                <a:gd name="T6" fmla="*/ 69 w 114"/>
                <a:gd name="T7" fmla="*/ 26 h 113"/>
                <a:gd name="T8" fmla="*/ 69 w 114"/>
                <a:gd name="T9" fmla="*/ 32 h 113"/>
                <a:gd name="T10" fmla="*/ 59 w 114"/>
                <a:gd name="T11" fmla="*/ 44 h 113"/>
                <a:gd name="T12" fmla="*/ 29 w 114"/>
                <a:gd name="T13" fmla="*/ 62 h 113"/>
                <a:gd name="T14" fmla="*/ 21 w 114"/>
                <a:gd name="T15" fmla="*/ 69 h 113"/>
                <a:gd name="T16" fmla="*/ 0 w 114"/>
                <a:gd name="T17" fmla="*/ 98 h 113"/>
                <a:gd name="T18" fmla="*/ 2 w 114"/>
                <a:gd name="T19" fmla="*/ 100 h 113"/>
                <a:gd name="T20" fmla="*/ 26 w 114"/>
                <a:gd name="T21" fmla="*/ 110 h 113"/>
                <a:gd name="T22" fmla="*/ 38 w 114"/>
                <a:gd name="T23" fmla="*/ 113 h 113"/>
                <a:gd name="T24" fmla="*/ 58 w 114"/>
                <a:gd name="T25" fmla="*/ 100 h 113"/>
                <a:gd name="T26" fmla="*/ 74 w 114"/>
                <a:gd name="T27" fmla="*/ 63 h 113"/>
                <a:gd name="T28" fmla="*/ 94 w 114"/>
                <a:gd name="T29" fmla="*/ 61 h 113"/>
                <a:gd name="T30" fmla="*/ 94 w 114"/>
                <a:gd name="T31" fmla="*/ 44 h 113"/>
                <a:gd name="T32" fmla="*/ 114 w 114"/>
                <a:gd name="T33" fmla="*/ 18 h 113"/>
                <a:gd name="T34" fmla="*/ 111 w 114"/>
                <a:gd name="T35" fmla="*/ 10 h 113"/>
                <a:gd name="T36" fmla="*/ 107 w 114"/>
                <a:gd name="T37" fmla="*/ 8 h 113"/>
                <a:gd name="T38" fmla="*/ 98 w 114"/>
                <a:gd name="T39" fmla="*/ 13 h 113"/>
                <a:gd name="T40" fmla="*/ 96 w 114"/>
                <a:gd name="T41" fmla="*/ 5 h 113"/>
                <a:gd name="T42" fmla="*/ 92 w 114"/>
                <a:gd name="T4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13">
                  <a:moveTo>
                    <a:pt x="92" y="0"/>
                  </a:moveTo>
                  <a:cubicBezTo>
                    <a:pt x="87" y="2"/>
                    <a:pt x="80" y="9"/>
                    <a:pt x="80" y="17"/>
                  </a:cubicBezTo>
                  <a:cubicBezTo>
                    <a:pt x="80" y="18"/>
                    <a:pt x="79" y="20"/>
                    <a:pt x="79" y="21"/>
                  </a:cubicBezTo>
                  <a:cubicBezTo>
                    <a:pt x="75" y="21"/>
                    <a:pt x="72" y="22"/>
                    <a:pt x="69" y="26"/>
                  </a:cubicBezTo>
                  <a:cubicBezTo>
                    <a:pt x="69" y="28"/>
                    <a:pt x="69" y="32"/>
                    <a:pt x="69" y="32"/>
                  </a:cubicBezTo>
                  <a:cubicBezTo>
                    <a:pt x="69" y="32"/>
                    <a:pt x="62" y="43"/>
                    <a:pt x="59" y="44"/>
                  </a:cubicBezTo>
                  <a:cubicBezTo>
                    <a:pt x="50" y="49"/>
                    <a:pt x="42" y="62"/>
                    <a:pt x="29" y="62"/>
                  </a:cubicBezTo>
                  <a:cubicBezTo>
                    <a:pt x="26" y="62"/>
                    <a:pt x="23" y="65"/>
                    <a:pt x="21" y="69"/>
                  </a:cubicBezTo>
                  <a:cubicBezTo>
                    <a:pt x="16" y="77"/>
                    <a:pt x="0" y="84"/>
                    <a:pt x="0" y="98"/>
                  </a:cubicBezTo>
                  <a:cubicBezTo>
                    <a:pt x="0" y="99"/>
                    <a:pt x="1" y="100"/>
                    <a:pt x="2" y="100"/>
                  </a:cubicBezTo>
                  <a:cubicBezTo>
                    <a:pt x="2" y="102"/>
                    <a:pt x="23" y="110"/>
                    <a:pt x="26" y="110"/>
                  </a:cubicBezTo>
                  <a:cubicBezTo>
                    <a:pt x="29" y="110"/>
                    <a:pt x="36" y="113"/>
                    <a:pt x="38" y="113"/>
                  </a:cubicBezTo>
                  <a:cubicBezTo>
                    <a:pt x="44" y="113"/>
                    <a:pt x="53" y="105"/>
                    <a:pt x="58" y="100"/>
                  </a:cubicBezTo>
                  <a:cubicBezTo>
                    <a:pt x="58" y="100"/>
                    <a:pt x="73" y="70"/>
                    <a:pt x="74" y="63"/>
                  </a:cubicBezTo>
                  <a:cubicBezTo>
                    <a:pt x="78" y="63"/>
                    <a:pt x="91" y="61"/>
                    <a:pt x="94" y="61"/>
                  </a:cubicBezTo>
                  <a:cubicBezTo>
                    <a:pt x="95" y="54"/>
                    <a:pt x="92" y="52"/>
                    <a:pt x="94" y="44"/>
                  </a:cubicBezTo>
                  <a:cubicBezTo>
                    <a:pt x="102" y="44"/>
                    <a:pt x="113" y="25"/>
                    <a:pt x="114" y="18"/>
                  </a:cubicBezTo>
                  <a:cubicBezTo>
                    <a:pt x="112" y="17"/>
                    <a:pt x="111" y="14"/>
                    <a:pt x="111" y="10"/>
                  </a:cubicBezTo>
                  <a:cubicBezTo>
                    <a:pt x="110" y="10"/>
                    <a:pt x="108" y="9"/>
                    <a:pt x="107" y="8"/>
                  </a:cubicBezTo>
                  <a:cubicBezTo>
                    <a:pt x="105" y="9"/>
                    <a:pt x="102" y="13"/>
                    <a:pt x="98" y="13"/>
                  </a:cubicBezTo>
                  <a:cubicBezTo>
                    <a:pt x="95" y="13"/>
                    <a:pt x="96" y="9"/>
                    <a:pt x="96" y="5"/>
                  </a:cubicBezTo>
                  <a:cubicBezTo>
                    <a:pt x="94" y="5"/>
                    <a:pt x="92" y="4"/>
                    <a:pt x="9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62"/>
            <p:cNvSpPr>
              <a:spLocks/>
            </p:cNvSpPr>
            <p:nvPr/>
          </p:nvSpPr>
          <p:spPr bwMode="auto">
            <a:xfrm>
              <a:off x="9571" y="4349"/>
              <a:ext cx="203" cy="296"/>
            </a:xfrm>
            <a:custGeom>
              <a:avLst/>
              <a:gdLst>
                <a:gd name="T0" fmla="*/ 0 w 86"/>
                <a:gd name="T1" fmla="*/ 0 h 125"/>
                <a:gd name="T2" fmla="*/ 23 w 86"/>
                <a:gd name="T3" fmla="*/ 32 h 125"/>
                <a:gd name="T4" fmla="*/ 21 w 86"/>
                <a:gd name="T5" fmla="*/ 38 h 125"/>
                <a:gd name="T6" fmla="*/ 27 w 86"/>
                <a:gd name="T7" fmla="*/ 48 h 125"/>
                <a:gd name="T8" fmla="*/ 27 w 86"/>
                <a:gd name="T9" fmla="*/ 47 h 125"/>
                <a:gd name="T10" fmla="*/ 29 w 86"/>
                <a:gd name="T11" fmla="*/ 58 h 125"/>
                <a:gd name="T12" fmla="*/ 23 w 86"/>
                <a:gd name="T13" fmla="*/ 78 h 125"/>
                <a:gd name="T14" fmla="*/ 16 w 86"/>
                <a:gd name="T15" fmla="*/ 87 h 125"/>
                <a:gd name="T16" fmla="*/ 35 w 86"/>
                <a:gd name="T17" fmla="*/ 103 h 125"/>
                <a:gd name="T18" fmla="*/ 29 w 86"/>
                <a:gd name="T19" fmla="*/ 118 h 125"/>
                <a:gd name="T20" fmla="*/ 37 w 86"/>
                <a:gd name="T21" fmla="*/ 125 h 125"/>
                <a:gd name="T22" fmla="*/ 56 w 86"/>
                <a:gd name="T23" fmla="*/ 106 h 125"/>
                <a:gd name="T24" fmla="*/ 64 w 86"/>
                <a:gd name="T25" fmla="*/ 96 h 125"/>
                <a:gd name="T26" fmla="*/ 61 w 86"/>
                <a:gd name="T27" fmla="*/ 91 h 125"/>
                <a:gd name="T28" fmla="*/ 72 w 86"/>
                <a:gd name="T29" fmla="*/ 84 h 125"/>
                <a:gd name="T30" fmla="*/ 74 w 86"/>
                <a:gd name="T31" fmla="*/ 82 h 125"/>
                <a:gd name="T32" fmla="*/ 76 w 86"/>
                <a:gd name="T33" fmla="*/ 85 h 125"/>
                <a:gd name="T34" fmla="*/ 86 w 86"/>
                <a:gd name="T35" fmla="*/ 58 h 125"/>
                <a:gd name="T36" fmla="*/ 82 w 86"/>
                <a:gd name="T37" fmla="*/ 55 h 125"/>
                <a:gd name="T38" fmla="*/ 64 w 86"/>
                <a:gd name="T39" fmla="*/ 60 h 125"/>
                <a:gd name="T40" fmla="*/ 45 w 86"/>
                <a:gd name="T41" fmla="*/ 39 h 125"/>
                <a:gd name="T42" fmla="*/ 41 w 86"/>
                <a:gd name="T43" fmla="*/ 39 h 125"/>
                <a:gd name="T44" fmla="*/ 37 w 86"/>
                <a:gd name="T45" fmla="*/ 44 h 125"/>
                <a:gd name="T46" fmla="*/ 33 w 86"/>
                <a:gd name="T47" fmla="*/ 44 h 125"/>
                <a:gd name="T48" fmla="*/ 25 w 86"/>
                <a:gd name="T49" fmla="*/ 27 h 125"/>
                <a:gd name="T50" fmla="*/ 27 w 86"/>
                <a:gd name="T51" fmla="*/ 23 h 125"/>
                <a:gd name="T52" fmla="*/ 20 w 86"/>
                <a:gd name="T53" fmla="*/ 15 h 125"/>
                <a:gd name="T54" fmla="*/ 0 w 86"/>
                <a:gd name="T5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 h="125">
                  <a:moveTo>
                    <a:pt x="0" y="0"/>
                  </a:moveTo>
                  <a:cubicBezTo>
                    <a:pt x="3" y="13"/>
                    <a:pt x="11" y="30"/>
                    <a:pt x="23" y="32"/>
                  </a:cubicBezTo>
                  <a:cubicBezTo>
                    <a:pt x="22" y="34"/>
                    <a:pt x="21" y="36"/>
                    <a:pt x="21" y="38"/>
                  </a:cubicBezTo>
                  <a:cubicBezTo>
                    <a:pt x="21" y="42"/>
                    <a:pt x="26" y="44"/>
                    <a:pt x="27" y="48"/>
                  </a:cubicBezTo>
                  <a:cubicBezTo>
                    <a:pt x="27" y="47"/>
                    <a:pt x="27" y="47"/>
                    <a:pt x="27" y="47"/>
                  </a:cubicBezTo>
                  <a:cubicBezTo>
                    <a:pt x="28" y="50"/>
                    <a:pt x="29" y="55"/>
                    <a:pt x="29" y="58"/>
                  </a:cubicBezTo>
                  <a:cubicBezTo>
                    <a:pt x="29" y="66"/>
                    <a:pt x="28" y="73"/>
                    <a:pt x="23" y="78"/>
                  </a:cubicBezTo>
                  <a:cubicBezTo>
                    <a:pt x="20" y="81"/>
                    <a:pt x="16" y="82"/>
                    <a:pt x="16" y="87"/>
                  </a:cubicBezTo>
                  <a:cubicBezTo>
                    <a:pt x="16" y="96"/>
                    <a:pt x="35" y="92"/>
                    <a:pt x="35" y="103"/>
                  </a:cubicBezTo>
                  <a:cubicBezTo>
                    <a:pt x="35" y="109"/>
                    <a:pt x="29" y="112"/>
                    <a:pt x="29" y="118"/>
                  </a:cubicBezTo>
                  <a:cubicBezTo>
                    <a:pt x="29" y="122"/>
                    <a:pt x="32" y="125"/>
                    <a:pt x="37" y="125"/>
                  </a:cubicBezTo>
                  <a:cubicBezTo>
                    <a:pt x="48" y="125"/>
                    <a:pt x="51" y="114"/>
                    <a:pt x="56" y="106"/>
                  </a:cubicBezTo>
                  <a:cubicBezTo>
                    <a:pt x="57" y="105"/>
                    <a:pt x="64" y="99"/>
                    <a:pt x="64" y="96"/>
                  </a:cubicBezTo>
                  <a:cubicBezTo>
                    <a:pt x="64" y="94"/>
                    <a:pt x="61" y="92"/>
                    <a:pt x="61" y="91"/>
                  </a:cubicBezTo>
                  <a:cubicBezTo>
                    <a:pt x="61" y="86"/>
                    <a:pt x="67" y="85"/>
                    <a:pt x="72" y="84"/>
                  </a:cubicBezTo>
                  <a:cubicBezTo>
                    <a:pt x="73" y="84"/>
                    <a:pt x="73" y="82"/>
                    <a:pt x="74" y="82"/>
                  </a:cubicBezTo>
                  <a:cubicBezTo>
                    <a:pt x="76" y="85"/>
                    <a:pt x="76" y="85"/>
                    <a:pt x="76" y="85"/>
                  </a:cubicBezTo>
                  <a:cubicBezTo>
                    <a:pt x="81" y="77"/>
                    <a:pt x="79" y="66"/>
                    <a:pt x="86" y="58"/>
                  </a:cubicBezTo>
                  <a:cubicBezTo>
                    <a:pt x="85" y="57"/>
                    <a:pt x="84" y="55"/>
                    <a:pt x="82" y="55"/>
                  </a:cubicBezTo>
                  <a:cubicBezTo>
                    <a:pt x="74" y="55"/>
                    <a:pt x="74" y="60"/>
                    <a:pt x="64" y="60"/>
                  </a:cubicBezTo>
                  <a:cubicBezTo>
                    <a:pt x="51" y="60"/>
                    <a:pt x="45" y="53"/>
                    <a:pt x="45" y="39"/>
                  </a:cubicBezTo>
                  <a:cubicBezTo>
                    <a:pt x="44" y="39"/>
                    <a:pt x="42" y="39"/>
                    <a:pt x="41" y="39"/>
                  </a:cubicBezTo>
                  <a:cubicBezTo>
                    <a:pt x="39" y="39"/>
                    <a:pt x="37" y="41"/>
                    <a:pt x="37" y="44"/>
                  </a:cubicBezTo>
                  <a:cubicBezTo>
                    <a:pt x="33" y="44"/>
                    <a:pt x="33" y="44"/>
                    <a:pt x="33" y="44"/>
                  </a:cubicBezTo>
                  <a:cubicBezTo>
                    <a:pt x="31" y="41"/>
                    <a:pt x="25" y="30"/>
                    <a:pt x="25" y="27"/>
                  </a:cubicBezTo>
                  <a:cubicBezTo>
                    <a:pt x="25" y="26"/>
                    <a:pt x="26" y="25"/>
                    <a:pt x="27" y="23"/>
                  </a:cubicBezTo>
                  <a:cubicBezTo>
                    <a:pt x="23" y="22"/>
                    <a:pt x="23" y="18"/>
                    <a:pt x="20" y="15"/>
                  </a:cubicBezTo>
                  <a:cubicBezTo>
                    <a:pt x="15" y="10"/>
                    <a:pt x="6" y="9"/>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63"/>
            <p:cNvSpPr>
              <a:spLocks/>
            </p:cNvSpPr>
            <p:nvPr/>
          </p:nvSpPr>
          <p:spPr bwMode="auto">
            <a:xfrm>
              <a:off x="9724" y="3694"/>
              <a:ext cx="45" cy="31"/>
            </a:xfrm>
            <a:custGeom>
              <a:avLst/>
              <a:gdLst>
                <a:gd name="T0" fmla="*/ 12 w 19"/>
                <a:gd name="T1" fmla="*/ 0 h 13"/>
                <a:gd name="T2" fmla="*/ 0 w 19"/>
                <a:gd name="T3" fmla="*/ 10 h 13"/>
                <a:gd name="T4" fmla="*/ 11 w 19"/>
                <a:gd name="T5" fmla="*/ 13 h 13"/>
                <a:gd name="T6" fmla="*/ 15 w 19"/>
                <a:gd name="T7" fmla="*/ 13 h 13"/>
                <a:gd name="T8" fmla="*/ 19 w 19"/>
                <a:gd name="T9" fmla="*/ 11 h 13"/>
                <a:gd name="T10" fmla="*/ 19 w 19"/>
                <a:gd name="T11" fmla="*/ 5 h 13"/>
                <a:gd name="T12" fmla="*/ 12 w 1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9" h="13">
                  <a:moveTo>
                    <a:pt x="12" y="0"/>
                  </a:moveTo>
                  <a:cubicBezTo>
                    <a:pt x="8" y="2"/>
                    <a:pt x="0" y="3"/>
                    <a:pt x="0" y="10"/>
                  </a:cubicBezTo>
                  <a:cubicBezTo>
                    <a:pt x="0" y="12"/>
                    <a:pt x="7" y="13"/>
                    <a:pt x="11" y="13"/>
                  </a:cubicBezTo>
                  <a:cubicBezTo>
                    <a:pt x="13" y="13"/>
                    <a:pt x="14" y="13"/>
                    <a:pt x="15" y="13"/>
                  </a:cubicBezTo>
                  <a:cubicBezTo>
                    <a:pt x="16" y="13"/>
                    <a:pt x="17" y="13"/>
                    <a:pt x="19" y="11"/>
                  </a:cubicBezTo>
                  <a:cubicBezTo>
                    <a:pt x="19" y="5"/>
                    <a:pt x="19" y="5"/>
                    <a:pt x="19" y="5"/>
                  </a:cubicBezTo>
                  <a:cubicBezTo>
                    <a:pt x="16" y="4"/>
                    <a:pt x="14" y="3"/>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64"/>
            <p:cNvSpPr>
              <a:spLocks/>
            </p:cNvSpPr>
            <p:nvPr/>
          </p:nvSpPr>
          <p:spPr bwMode="auto">
            <a:xfrm>
              <a:off x="9774" y="3658"/>
              <a:ext cx="40" cy="26"/>
            </a:xfrm>
            <a:custGeom>
              <a:avLst/>
              <a:gdLst>
                <a:gd name="T0" fmla="*/ 17 w 17"/>
                <a:gd name="T1" fmla="*/ 0 h 11"/>
                <a:gd name="T2" fmla="*/ 0 w 17"/>
                <a:gd name="T3" fmla="*/ 7 h 11"/>
                <a:gd name="T4" fmla="*/ 3 w 17"/>
                <a:gd name="T5" fmla="*/ 11 h 11"/>
                <a:gd name="T6" fmla="*/ 17 w 17"/>
                <a:gd name="T7" fmla="*/ 4 h 11"/>
                <a:gd name="T8" fmla="*/ 17 w 17"/>
                <a:gd name="T9" fmla="*/ 0 h 11"/>
              </a:gdLst>
              <a:ahLst/>
              <a:cxnLst>
                <a:cxn ang="0">
                  <a:pos x="T0" y="T1"/>
                </a:cxn>
                <a:cxn ang="0">
                  <a:pos x="T2" y="T3"/>
                </a:cxn>
                <a:cxn ang="0">
                  <a:pos x="T4" y="T5"/>
                </a:cxn>
                <a:cxn ang="0">
                  <a:pos x="T6" y="T7"/>
                </a:cxn>
                <a:cxn ang="0">
                  <a:pos x="T8" y="T9"/>
                </a:cxn>
              </a:cxnLst>
              <a:rect l="0" t="0" r="r" b="b"/>
              <a:pathLst>
                <a:path w="17" h="11">
                  <a:moveTo>
                    <a:pt x="17" y="0"/>
                  </a:moveTo>
                  <a:cubicBezTo>
                    <a:pt x="13" y="0"/>
                    <a:pt x="0" y="0"/>
                    <a:pt x="0" y="7"/>
                  </a:cubicBezTo>
                  <a:cubicBezTo>
                    <a:pt x="0" y="8"/>
                    <a:pt x="2" y="11"/>
                    <a:pt x="3" y="11"/>
                  </a:cubicBezTo>
                  <a:cubicBezTo>
                    <a:pt x="9" y="11"/>
                    <a:pt x="10" y="6"/>
                    <a:pt x="17" y="4"/>
                  </a:cubicBezTo>
                  <a:cubicBezTo>
                    <a:pt x="17" y="3"/>
                    <a:pt x="17" y="1"/>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65"/>
            <p:cNvSpPr>
              <a:spLocks/>
            </p:cNvSpPr>
            <p:nvPr/>
          </p:nvSpPr>
          <p:spPr bwMode="auto">
            <a:xfrm>
              <a:off x="7774" y="2719"/>
              <a:ext cx="163" cy="152"/>
            </a:xfrm>
            <a:custGeom>
              <a:avLst/>
              <a:gdLst>
                <a:gd name="T0" fmla="*/ 50 w 69"/>
                <a:gd name="T1" fmla="*/ 0 h 64"/>
                <a:gd name="T2" fmla="*/ 48 w 69"/>
                <a:gd name="T3" fmla="*/ 11 h 64"/>
                <a:gd name="T4" fmla="*/ 38 w 69"/>
                <a:gd name="T5" fmla="*/ 18 h 64"/>
                <a:gd name="T6" fmla="*/ 33 w 69"/>
                <a:gd name="T7" fmla="*/ 24 h 64"/>
                <a:gd name="T8" fmla="*/ 30 w 69"/>
                <a:gd name="T9" fmla="*/ 24 h 64"/>
                <a:gd name="T10" fmla="*/ 22 w 69"/>
                <a:gd name="T11" fmla="*/ 16 h 64"/>
                <a:gd name="T12" fmla="*/ 22 w 69"/>
                <a:gd name="T13" fmla="*/ 16 h 64"/>
                <a:gd name="T14" fmla="*/ 14 w 69"/>
                <a:gd name="T15" fmla="*/ 21 h 64"/>
                <a:gd name="T16" fmla="*/ 6 w 69"/>
                <a:gd name="T17" fmla="*/ 26 h 64"/>
                <a:gd name="T18" fmla="*/ 5 w 69"/>
                <a:gd name="T19" fmla="*/ 26 h 64"/>
                <a:gd name="T20" fmla="*/ 2 w 69"/>
                <a:gd name="T21" fmla="*/ 38 h 64"/>
                <a:gd name="T22" fmla="*/ 4 w 69"/>
                <a:gd name="T23" fmla="*/ 43 h 64"/>
                <a:gd name="T24" fmla="*/ 4 w 69"/>
                <a:gd name="T25" fmla="*/ 53 h 64"/>
                <a:gd name="T26" fmla="*/ 4 w 69"/>
                <a:gd name="T27" fmla="*/ 53 h 64"/>
                <a:gd name="T28" fmla="*/ 13 w 69"/>
                <a:gd name="T29" fmla="*/ 34 h 64"/>
                <a:gd name="T30" fmla="*/ 18 w 69"/>
                <a:gd name="T31" fmla="*/ 38 h 64"/>
                <a:gd name="T32" fmla="*/ 20 w 69"/>
                <a:gd name="T33" fmla="*/ 36 h 64"/>
                <a:gd name="T34" fmla="*/ 24 w 69"/>
                <a:gd name="T35" fmla="*/ 38 h 64"/>
                <a:gd name="T36" fmla="*/ 24 w 69"/>
                <a:gd name="T37" fmla="*/ 34 h 64"/>
                <a:gd name="T38" fmla="*/ 31 w 69"/>
                <a:gd name="T39" fmla="*/ 34 h 64"/>
                <a:gd name="T40" fmla="*/ 33 w 69"/>
                <a:gd name="T41" fmla="*/ 39 h 64"/>
                <a:gd name="T42" fmla="*/ 31 w 69"/>
                <a:gd name="T43" fmla="*/ 44 h 64"/>
                <a:gd name="T44" fmla="*/ 43 w 69"/>
                <a:gd name="T45" fmla="*/ 60 h 64"/>
                <a:gd name="T46" fmla="*/ 45 w 69"/>
                <a:gd name="T47" fmla="*/ 61 h 64"/>
                <a:gd name="T48" fmla="*/ 48 w 69"/>
                <a:gd name="T49" fmla="*/ 60 h 64"/>
                <a:gd name="T50" fmla="*/ 50 w 69"/>
                <a:gd name="T51" fmla="*/ 64 h 64"/>
                <a:gd name="T52" fmla="*/ 50 w 69"/>
                <a:gd name="T53" fmla="*/ 64 h 64"/>
                <a:gd name="T54" fmla="*/ 55 w 69"/>
                <a:gd name="T55" fmla="*/ 57 h 64"/>
                <a:gd name="T56" fmla="*/ 50 w 69"/>
                <a:gd name="T57" fmla="*/ 48 h 64"/>
                <a:gd name="T58" fmla="*/ 54 w 69"/>
                <a:gd name="T59" fmla="*/ 41 h 64"/>
                <a:gd name="T60" fmla="*/ 57 w 69"/>
                <a:gd name="T61" fmla="*/ 45 h 64"/>
                <a:gd name="T62" fmla="*/ 57 w 69"/>
                <a:gd name="T63" fmla="*/ 44 h 64"/>
                <a:gd name="T64" fmla="*/ 63 w 69"/>
                <a:gd name="T65" fmla="*/ 55 h 64"/>
                <a:gd name="T66" fmla="*/ 69 w 69"/>
                <a:gd name="T67" fmla="*/ 39 h 64"/>
                <a:gd name="T68" fmla="*/ 57 w 69"/>
                <a:gd name="T69" fmla="*/ 4 h 64"/>
                <a:gd name="T70" fmla="*/ 50 w 69"/>
                <a:gd name="T7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 h="64">
                  <a:moveTo>
                    <a:pt x="50" y="0"/>
                  </a:moveTo>
                  <a:cubicBezTo>
                    <a:pt x="49" y="1"/>
                    <a:pt x="50" y="8"/>
                    <a:pt x="48" y="11"/>
                  </a:cubicBezTo>
                  <a:cubicBezTo>
                    <a:pt x="46" y="14"/>
                    <a:pt x="38" y="12"/>
                    <a:pt x="38" y="18"/>
                  </a:cubicBezTo>
                  <a:cubicBezTo>
                    <a:pt x="35" y="18"/>
                    <a:pt x="33" y="21"/>
                    <a:pt x="33" y="24"/>
                  </a:cubicBezTo>
                  <a:cubicBezTo>
                    <a:pt x="32" y="24"/>
                    <a:pt x="31" y="24"/>
                    <a:pt x="30" y="24"/>
                  </a:cubicBezTo>
                  <a:cubicBezTo>
                    <a:pt x="27" y="24"/>
                    <a:pt x="28" y="17"/>
                    <a:pt x="22" y="16"/>
                  </a:cubicBezTo>
                  <a:cubicBezTo>
                    <a:pt x="22" y="16"/>
                    <a:pt x="22" y="16"/>
                    <a:pt x="22" y="16"/>
                  </a:cubicBezTo>
                  <a:cubicBezTo>
                    <a:pt x="18" y="16"/>
                    <a:pt x="16" y="19"/>
                    <a:pt x="14" y="21"/>
                  </a:cubicBezTo>
                  <a:cubicBezTo>
                    <a:pt x="12" y="24"/>
                    <a:pt x="10" y="26"/>
                    <a:pt x="6" y="26"/>
                  </a:cubicBezTo>
                  <a:cubicBezTo>
                    <a:pt x="6" y="26"/>
                    <a:pt x="5" y="26"/>
                    <a:pt x="5" y="26"/>
                  </a:cubicBezTo>
                  <a:cubicBezTo>
                    <a:pt x="4" y="31"/>
                    <a:pt x="2" y="34"/>
                    <a:pt x="2" y="38"/>
                  </a:cubicBezTo>
                  <a:cubicBezTo>
                    <a:pt x="2" y="40"/>
                    <a:pt x="4" y="41"/>
                    <a:pt x="4" y="43"/>
                  </a:cubicBezTo>
                  <a:cubicBezTo>
                    <a:pt x="4" y="45"/>
                    <a:pt x="0" y="53"/>
                    <a:pt x="4" y="53"/>
                  </a:cubicBezTo>
                  <a:cubicBezTo>
                    <a:pt x="4" y="53"/>
                    <a:pt x="4" y="53"/>
                    <a:pt x="4" y="53"/>
                  </a:cubicBezTo>
                  <a:cubicBezTo>
                    <a:pt x="9" y="53"/>
                    <a:pt x="9" y="38"/>
                    <a:pt x="13" y="34"/>
                  </a:cubicBezTo>
                  <a:cubicBezTo>
                    <a:pt x="13" y="34"/>
                    <a:pt x="17" y="37"/>
                    <a:pt x="18" y="38"/>
                  </a:cubicBezTo>
                  <a:cubicBezTo>
                    <a:pt x="19" y="38"/>
                    <a:pt x="20" y="36"/>
                    <a:pt x="20" y="36"/>
                  </a:cubicBezTo>
                  <a:cubicBezTo>
                    <a:pt x="21" y="37"/>
                    <a:pt x="22" y="38"/>
                    <a:pt x="24" y="38"/>
                  </a:cubicBezTo>
                  <a:cubicBezTo>
                    <a:pt x="24" y="37"/>
                    <a:pt x="24" y="35"/>
                    <a:pt x="24" y="34"/>
                  </a:cubicBezTo>
                  <a:cubicBezTo>
                    <a:pt x="31" y="34"/>
                    <a:pt x="31" y="34"/>
                    <a:pt x="31" y="34"/>
                  </a:cubicBezTo>
                  <a:cubicBezTo>
                    <a:pt x="32" y="35"/>
                    <a:pt x="33" y="37"/>
                    <a:pt x="33" y="39"/>
                  </a:cubicBezTo>
                  <a:cubicBezTo>
                    <a:pt x="32" y="40"/>
                    <a:pt x="31" y="41"/>
                    <a:pt x="31" y="44"/>
                  </a:cubicBezTo>
                  <a:cubicBezTo>
                    <a:pt x="30" y="53"/>
                    <a:pt x="36" y="60"/>
                    <a:pt x="43" y="60"/>
                  </a:cubicBezTo>
                  <a:cubicBezTo>
                    <a:pt x="44" y="60"/>
                    <a:pt x="44" y="61"/>
                    <a:pt x="45" y="61"/>
                  </a:cubicBezTo>
                  <a:cubicBezTo>
                    <a:pt x="46" y="61"/>
                    <a:pt x="47" y="60"/>
                    <a:pt x="48" y="60"/>
                  </a:cubicBezTo>
                  <a:cubicBezTo>
                    <a:pt x="48" y="61"/>
                    <a:pt x="49" y="64"/>
                    <a:pt x="50" y="64"/>
                  </a:cubicBezTo>
                  <a:cubicBezTo>
                    <a:pt x="50" y="64"/>
                    <a:pt x="50" y="64"/>
                    <a:pt x="50" y="64"/>
                  </a:cubicBezTo>
                  <a:cubicBezTo>
                    <a:pt x="53" y="64"/>
                    <a:pt x="55" y="61"/>
                    <a:pt x="55" y="57"/>
                  </a:cubicBezTo>
                  <a:cubicBezTo>
                    <a:pt x="55" y="52"/>
                    <a:pt x="50" y="51"/>
                    <a:pt x="50" y="48"/>
                  </a:cubicBezTo>
                  <a:cubicBezTo>
                    <a:pt x="50" y="45"/>
                    <a:pt x="52" y="44"/>
                    <a:pt x="54" y="41"/>
                  </a:cubicBezTo>
                  <a:cubicBezTo>
                    <a:pt x="55" y="43"/>
                    <a:pt x="57" y="44"/>
                    <a:pt x="57" y="45"/>
                  </a:cubicBezTo>
                  <a:cubicBezTo>
                    <a:pt x="57" y="44"/>
                    <a:pt x="57" y="44"/>
                    <a:pt x="57" y="44"/>
                  </a:cubicBezTo>
                  <a:cubicBezTo>
                    <a:pt x="58" y="47"/>
                    <a:pt x="61" y="54"/>
                    <a:pt x="63" y="55"/>
                  </a:cubicBezTo>
                  <a:cubicBezTo>
                    <a:pt x="63" y="47"/>
                    <a:pt x="69" y="44"/>
                    <a:pt x="69" y="39"/>
                  </a:cubicBezTo>
                  <a:cubicBezTo>
                    <a:pt x="69" y="35"/>
                    <a:pt x="61" y="8"/>
                    <a:pt x="57" y="4"/>
                  </a:cubicBezTo>
                  <a:cubicBezTo>
                    <a:pt x="55" y="2"/>
                    <a:pt x="53" y="0"/>
                    <a:pt x="5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66"/>
            <p:cNvSpPr>
              <a:spLocks/>
            </p:cNvSpPr>
            <p:nvPr/>
          </p:nvSpPr>
          <p:spPr bwMode="auto">
            <a:xfrm>
              <a:off x="7625" y="2679"/>
              <a:ext cx="81" cy="83"/>
            </a:xfrm>
            <a:custGeom>
              <a:avLst/>
              <a:gdLst>
                <a:gd name="T0" fmla="*/ 30 w 34"/>
                <a:gd name="T1" fmla="*/ 0 h 35"/>
                <a:gd name="T2" fmla="*/ 27 w 34"/>
                <a:gd name="T3" fmla="*/ 6 h 35"/>
                <a:gd name="T4" fmla="*/ 0 w 34"/>
                <a:gd name="T5" fmla="*/ 35 h 35"/>
                <a:gd name="T6" fmla="*/ 3 w 34"/>
                <a:gd name="T7" fmla="*/ 35 h 35"/>
                <a:gd name="T8" fmla="*/ 21 w 34"/>
                <a:gd name="T9" fmla="*/ 15 h 35"/>
                <a:gd name="T10" fmla="*/ 21 w 34"/>
                <a:gd name="T11" fmla="*/ 15 h 35"/>
                <a:gd name="T12" fmla="*/ 29 w 34"/>
                <a:gd name="T13" fmla="*/ 10 h 35"/>
                <a:gd name="T14" fmla="*/ 29 w 34"/>
                <a:gd name="T15" fmla="*/ 10 h 35"/>
                <a:gd name="T16" fmla="*/ 34 w 34"/>
                <a:gd name="T17" fmla="*/ 8 h 35"/>
                <a:gd name="T18" fmla="*/ 30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30" y="0"/>
                  </a:moveTo>
                  <a:cubicBezTo>
                    <a:pt x="28" y="2"/>
                    <a:pt x="28" y="4"/>
                    <a:pt x="27" y="6"/>
                  </a:cubicBezTo>
                  <a:cubicBezTo>
                    <a:pt x="22" y="16"/>
                    <a:pt x="5" y="21"/>
                    <a:pt x="0" y="35"/>
                  </a:cubicBezTo>
                  <a:cubicBezTo>
                    <a:pt x="3" y="35"/>
                    <a:pt x="3" y="35"/>
                    <a:pt x="3" y="35"/>
                  </a:cubicBezTo>
                  <a:cubicBezTo>
                    <a:pt x="9" y="32"/>
                    <a:pt x="19" y="26"/>
                    <a:pt x="21" y="15"/>
                  </a:cubicBezTo>
                  <a:cubicBezTo>
                    <a:pt x="21" y="15"/>
                    <a:pt x="21" y="15"/>
                    <a:pt x="21" y="15"/>
                  </a:cubicBezTo>
                  <a:cubicBezTo>
                    <a:pt x="25" y="15"/>
                    <a:pt x="28" y="14"/>
                    <a:pt x="29" y="10"/>
                  </a:cubicBezTo>
                  <a:cubicBezTo>
                    <a:pt x="29" y="10"/>
                    <a:pt x="29" y="10"/>
                    <a:pt x="29" y="10"/>
                  </a:cubicBezTo>
                  <a:cubicBezTo>
                    <a:pt x="31" y="10"/>
                    <a:pt x="32" y="9"/>
                    <a:pt x="34" y="8"/>
                  </a:cubicBezTo>
                  <a:cubicBezTo>
                    <a:pt x="32" y="6"/>
                    <a:pt x="30" y="5"/>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67"/>
            <p:cNvSpPr>
              <a:spLocks/>
            </p:cNvSpPr>
            <p:nvPr/>
          </p:nvSpPr>
          <p:spPr bwMode="auto">
            <a:xfrm>
              <a:off x="7684" y="2407"/>
              <a:ext cx="154" cy="218"/>
            </a:xfrm>
            <a:custGeom>
              <a:avLst/>
              <a:gdLst>
                <a:gd name="T0" fmla="*/ 11 w 65"/>
                <a:gd name="T1" fmla="*/ 0 h 92"/>
                <a:gd name="T2" fmla="*/ 6 w 65"/>
                <a:gd name="T3" fmla="*/ 9 h 92"/>
                <a:gd name="T4" fmla="*/ 8 w 65"/>
                <a:gd name="T5" fmla="*/ 24 h 92"/>
                <a:gd name="T6" fmla="*/ 5 w 65"/>
                <a:gd name="T7" fmla="*/ 37 h 92"/>
                <a:gd name="T8" fmla="*/ 4 w 65"/>
                <a:gd name="T9" fmla="*/ 37 h 92"/>
                <a:gd name="T10" fmla="*/ 2 w 65"/>
                <a:gd name="T11" fmla="*/ 53 h 92"/>
                <a:gd name="T12" fmla="*/ 12 w 65"/>
                <a:gd name="T13" fmla="*/ 62 h 92"/>
                <a:gd name="T14" fmla="*/ 12 w 65"/>
                <a:gd name="T15" fmla="*/ 62 h 92"/>
                <a:gd name="T16" fmla="*/ 16 w 65"/>
                <a:gd name="T17" fmla="*/ 59 h 92"/>
                <a:gd name="T18" fmla="*/ 19 w 65"/>
                <a:gd name="T19" fmla="*/ 59 h 92"/>
                <a:gd name="T20" fmla="*/ 19 w 65"/>
                <a:gd name="T21" fmla="*/ 63 h 92"/>
                <a:gd name="T22" fmla="*/ 16 w 65"/>
                <a:gd name="T23" fmla="*/ 68 h 92"/>
                <a:gd name="T24" fmla="*/ 23 w 65"/>
                <a:gd name="T25" fmla="*/ 75 h 92"/>
                <a:gd name="T26" fmla="*/ 23 w 65"/>
                <a:gd name="T27" fmla="*/ 75 h 92"/>
                <a:gd name="T28" fmla="*/ 27 w 65"/>
                <a:gd name="T29" fmla="*/ 73 h 92"/>
                <a:gd name="T30" fmla="*/ 30 w 65"/>
                <a:gd name="T31" fmla="*/ 72 h 92"/>
                <a:gd name="T32" fmla="*/ 30 w 65"/>
                <a:gd name="T33" fmla="*/ 72 h 92"/>
                <a:gd name="T34" fmla="*/ 44 w 65"/>
                <a:gd name="T35" fmla="*/ 82 h 92"/>
                <a:gd name="T36" fmla="*/ 44 w 65"/>
                <a:gd name="T37" fmla="*/ 74 h 92"/>
                <a:gd name="T38" fmla="*/ 61 w 65"/>
                <a:gd name="T39" fmla="*/ 88 h 92"/>
                <a:gd name="T40" fmla="*/ 63 w 65"/>
                <a:gd name="T41" fmla="*/ 92 h 92"/>
                <a:gd name="T42" fmla="*/ 63 w 65"/>
                <a:gd name="T43" fmla="*/ 92 h 92"/>
                <a:gd name="T44" fmla="*/ 65 w 65"/>
                <a:gd name="T45" fmla="*/ 89 h 92"/>
                <a:gd name="T46" fmla="*/ 65 w 65"/>
                <a:gd name="T47" fmla="*/ 85 h 92"/>
                <a:gd name="T48" fmla="*/ 59 w 65"/>
                <a:gd name="T49" fmla="*/ 80 h 92"/>
                <a:gd name="T50" fmla="*/ 57 w 65"/>
                <a:gd name="T51" fmla="*/ 80 h 92"/>
                <a:gd name="T52" fmla="*/ 56 w 65"/>
                <a:gd name="T53" fmla="*/ 79 h 92"/>
                <a:gd name="T54" fmla="*/ 59 w 65"/>
                <a:gd name="T55" fmla="*/ 74 h 92"/>
                <a:gd name="T56" fmla="*/ 56 w 65"/>
                <a:gd name="T57" fmla="*/ 73 h 92"/>
                <a:gd name="T58" fmla="*/ 56 w 65"/>
                <a:gd name="T59" fmla="*/ 73 h 92"/>
                <a:gd name="T60" fmla="*/ 54 w 65"/>
                <a:gd name="T61" fmla="*/ 75 h 92"/>
                <a:gd name="T62" fmla="*/ 52 w 65"/>
                <a:gd name="T63" fmla="*/ 76 h 92"/>
                <a:gd name="T64" fmla="*/ 52 w 65"/>
                <a:gd name="T65" fmla="*/ 76 h 92"/>
                <a:gd name="T66" fmla="*/ 42 w 65"/>
                <a:gd name="T67" fmla="*/ 65 h 92"/>
                <a:gd name="T68" fmla="*/ 42 w 65"/>
                <a:gd name="T69" fmla="*/ 65 h 92"/>
                <a:gd name="T70" fmla="*/ 36 w 65"/>
                <a:gd name="T71" fmla="*/ 69 h 92"/>
                <a:gd name="T72" fmla="*/ 36 w 65"/>
                <a:gd name="T73" fmla="*/ 71 h 92"/>
                <a:gd name="T74" fmla="*/ 25 w 65"/>
                <a:gd name="T75" fmla="*/ 50 h 92"/>
                <a:gd name="T76" fmla="*/ 34 w 65"/>
                <a:gd name="T77" fmla="*/ 30 h 92"/>
                <a:gd name="T78" fmla="*/ 28 w 65"/>
                <a:gd name="T79" fmla="*/ 9 h 92"/>
                <a:gd name="T80" fmla="*/ 27 w 65"/>
                <a:gd name="T81" fmla="*/ 6 h 92"/>
                <a:gd name="T82" fmla="*/ 26 w 65"/>
                <a:gd name="T83" fmla="*/ 4 h 92"/>
                <a:gd name="T84" fmla="*/ 20 w 65"/>
                <a:gd name="T85" fmla="*/ 8 h 92"/>
                <a:gd name="T86" fmla="*/ 19 w 65"/>
                <a:gd name="T87" fmla="*/ 8 h 92"/>
                <a:gd name="T88" fmla="*/ 11 w 65"/>
                <a:gd name="T89" fmla="*/ 0 h 92"/>
                <a:gd name="T90" fmla="*/ 11 w 65"/>
                <a:gd name="T9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 h="92">
                  <a:moveTo>
                    <a:pt x="11" y="0"/>
                  </a:moveTo>
                  <a:cubicBezTo>
                    <a:pt x="7" y="0"/>
                    <a:pt x="6" y="4"/>
                    <a:pt x="6" y="9"/>
                  </a:cubicBezTo>
                  <a:cubicBezTo>
                    <a:pt x="6" y="14"/>
                    <a:pt x="8" y="18"/>
                    <a:pt x="8" y="24"/>
                  </a:cubicBezTo>
                  <a:cubicBezTo>
                    <a:pt x="8" y="28"/>
                    <a:pt x="7" y="34"/>
                    <a:pt x="5" y="37"/>
                  </a:cubicBezTo>
                  <a:cubicBezTo>
                    <a:pt x="5" y="37"/>
                    <a:pt x="5" y="37"/>
                    <a:pt x="4" y="37"/>
                  </a:cubicBezTo>
                  <a:cubicBezTo>
                    <a:pt x="0" y="37"/>
                    <a:pt x="2" y="46"/>
                    <a:pt x="2" y="53"/>
                  </a:cubicBezTo>
                  <a:cubicBezTo>
                    <a:pt x="2" y="56"/>
                    <a:pt x="10" y="62"/>
                    <a:pt x="12" y="62"/>
                  </a:cubicBezTo>
                  <a:cubicBezTo>
                    <a:pt x="12" y="62"/>
                    <a:pt x="12" y="62"/>
                    <a:pt x="12" y="62"/>
                  </a:cubicBezTo>
                  <a:cubicBezTo>
                    <a:pt x="14" y="62"/>
                    <a:pt x="15" y="60"/>
                    <a:pt x="16" y="59"/>
                  </a:cubicBezTo>
                  <a:cubicBezTo>
                    <a:pt x="19" y="59"/>
                    <a:pt x="19" y="59"/>
                    <a:pt x="19" y="59"/>
                  </a:cubicBezTo>
                  <a:cubicBezTo>
                    <a:pt x="19" y="63"/>
                    <a:pt x="19" y="63"/>
                    <a:pt x="19" y="63"/>
                  </a:cubicBezTo>
                  <a:cubicBezTo>
                    <a:pt x="18" y="64"/>
                    <a:pt x="16" y="65"/>
                    <a:pt x="16" y="68"/>
                  </a:cubicBezTo>
                  <a:cubicBezTo>
                    <a:pt x="16" y="70"/>
                    <a:pt x="19" y="75"/>
                    <a:pt x="23" y="75"/>
                  </a:cubicBezTo>
                  <a:cubicBezTo>
                    <a:pt x="23" y="75"/>
                    <a:pt x="23" y="75"/>
                    <a:pt x="23" y="75"/>
                  </a:cubicBezTo>
                  <a:cubicBezTo>
                    <a:pt x="24" y="75"/>
                    <a:pt x="25" y="74"/>
                    <a:pt x="27" y="73"/>
                  </a:cubicBezTo>
                  <a:cubicBezTo>
                    <a:pt x="28" y="73"/>
                    <a:pt x="29" y="72"/>
                    <a:pt x="30" y="72"/>
                  </a:cubicBezTo>
                  <a:cubicBezTo>
                    <a:pt x="30" y="72"/>
                    <a:pt x="30" y="72"/>
                    <a:pt x="30" y="72"/>
                  </a:cubicBezTo>
                  <a:cubicBezTo>
                    <a:pt x="37" y="72"/>
                    <a:pt x="37" y="82"/>
                    <a:pt x="44" y="82"/>
                  </a:cubicBezTo>
                  <a:cubicBezTo>
                    <a:pt x="43" y="79"/>
                    <a:pt x="41" y="77"/>
                    <a:pt x="44" y="74"/>
                  </a:cubicBezTo>
                  <a:cubicBezTo>
                    <a:pt x="47" y="78"/>
                    <a:pt x="58" y="82"/>
                    <a:pt x="61" y="88"/>
                  </a:cubicBezTo>
                  <a:cubicBezTo>
                    <a:pt x="61" y="89"/>
                    <a:pt x="62" y="92"/>
                    <a:pt x="63" y="92"/>
                  </a:cubicBezTo>
                  <a:cubicBezTo>
                    <a:pt x="63" y="92"/>
                    <a:pt x="63" y="92"/>
                    <a:pt x="63" y="92"/>
                  </a:cubicBezTo>
                  <a:cubicBezTo>
                    <a:pt x="64" y="92"/>
                    <a:pt x="65" y="90"/>
                    <a:pt x="65" y="89"/>
                  </a:cubicBezTo>
                  <a:cubicBezTo>
                    <a:pt x="65" y="87"/>
                    <a:pt x="65" y="87"/>
                    <a:pt x="65" y="85"/>
                  </a:cubicBezTo>
                  <a:cubicBezTo>
                    <a:pt x="62" y="85"/>
                    <a:pt x="59" y="83"/>
                    <a:pt x="59" y="80"/>
                  </a:cubicBezTo>
                  <a:cubicBezTo>
                    <a:pt x="59" y="80"/>
                    <a:pt x="58" y="80"/>
                    <a:pt x="57" y="80"/>
                  </a:cubicBezTo>
                  <a:cubicBezTo>
                    <a:pt x="56" y="80"/>
                    <a:pt x="56" y="80"/>
                    <a:pt x="56" y="79"/>
                  </a:cubicBezTo>
                  <a:cubicBezTo>
                    <a:pt x="56" y="77"/>
                    <a:pt x="58" y="77"/>
                    <a:pt x="59" y="74"/>
                  </a:cubicBezTo>
                  <a:cubicBezTo>
                    <a:pt x="58" y="74"/>
                    <a:pt x="57" y="73"/>
                    <a:pt x="56" y="73"/>
                  </a:cubicBezTo>
                  <a:cubicBezTo>
                    <a:pt x="56" y="73"/>
                    <a:pt x="56" y="73"/>
                    <a:pt x="56" y="73"/>
                  </a:cubicBezTo>
                  <a:cubicBezTo>
                    <a:pt x="55" y="73"/>
                    <a:pt x="54" y="74"/>
                    <a:pt x="54" y="75"/>
                  </a:cubicBezTo>
                  <a:cubicBezTo>
                    <a:pt x="53" y="75"/>
                    <a:pt x="53" y="76"/>
                    <a:pt x="52" y="76"/>
                  </a:cubicBezTo>
                  <a:cubicBezTo>
                    <a:pt x="52" y="76"/>
                    <a:pt x="52" y="76"/>
                    <a:pt x="52" y="76"/>
                  </a:cubicBezTo>
                  <a:cubicBezTo>
                    <a:pt x="49" y="76"/>
                    <a:pt x="47" y="66"/>
                    <a:pt x="42" y="65"/>
                  </a:cubicBezTo>
                  <a:cubicBezTo>
                    <a:pt x="42" y="65"/>
                    <a:pt x="42" y="65"/>
                    <a:pt x="42" y="65"/>
                  </a:cubicBezTo>
                  <a:cubicBezTo>
                    <a:pt x="39" y="65"/>
                    <a:pt x="36" y="67"/>
                    <a:pt x="36" y="69"/>
                  </a:cubicBezTo>
                  <a:cubicBezTo>
                    <a:pt x="36" y="69"/>
                    <a:pt x="36" y="71"/>
                    <a:pt x="36" y="71"/>
                  </a:cubicBezTo>
                  <a:cubicBezTo>
                    <a:pt x="31" y="69"/>
                    <a:pt x="24" y="57"/>
                    <a:pt x="25" y="50"/>
                  </a:cubicBezTo>
                  <a:cubicBezTo>
                    <a:pt x="25" y="41"/>
                    <a:pt x="33" y="40"/>
                    <a:pt x="34" y="30"/>
                  </a:cubicBezTo>
                  <a:cubicBezTo>
                    <a:pt x="34" y="22"/>
                    <a:pt x="28" y="15"/>
                    <a:pt x="28" y="9"/>
                  </a:cubicBezTo>
                  <a:cubicBezTo>
                    <a:pt x="28" y="8"/>
                    <a:pt x="27" y="7"/>
                    <a:pt x="27" y="6"/>
                  </a:cubicBezTo>
                  <a:cubicBezTo>
                    <a:pt x="27" y="5"/>
                    <a:pt x="26" y="4"/>
                    <a:pt x="26" y="4"/>
                  </a:cubicBezTo>
                  <a:cubicBezTo>
                    <a:pt x="24" y="4"/>
                    <a:pt x="22" y="8"/>
                    <a:pt x="20" y="8"/>
                  </a:cubicBezTo>
                  <a:cubicBezTo>
                    <a:pt x="20" y="8"/>
                    <a:pt x="19" y="8"/>
                    <a:pt x="19" y="8"/>
                  </a:cubicBezTo>
                  <a:cubicBezTo>
                    <a:pt x="15" y="8"/>
                    <a:pt x="16" y="0"/>
                    <a:pt x="11" y="0"/>
                  </a:cubicBezTo>
                  <a:cubicBezTo>
                    <a:pt x="11" y="0"/>
                    <a:pt x="11" y="0"/>
                    <a:pt x="1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68"/>
            <p:cNvSpPr>
              <a:spLocks/>
            </p:cNvSpPr>
            <p:nvPr/>
          </p:nvSpPr>
          <p:spPr bwMode="auto">
            <a:xfrm>
              <a:off x="7845" y="2627"/>
              <a:ext cx="50" cy="85"/>
            </a:xfrm>
            <a:custGeom>
              <a:avLst/>
              <a:gdLst>
                <a:gd name="T0" fmla="*/ 4 w 21"/>
                <a:gd name="T1" fmla="*/ 0 h 36"/>
                <a:gd name="T2" fmla="*/ 0 w 21"/>
                <a:gd name="T3" fmla="*/ 1 h 36"/>
                <a:gd name="T4" fmla="*/ 11 w 21"/>
                <a:gd name="T5" fmla="*/ 15 h 36"/>
                <a:gd name="T6" fmla="*/ 8 w 21"/>
                <a:gd name="T7" fmla="*/ 18 h 36"/>
                <a:gd name="T8" fmla="*/ 2 w 21"/>
                <a:gd name="T9" fmla="*/ 17 h 36"/>
                <a:gd name="T10" fmla="*/ 2 w 21"/>
                <a:gd name="T11" fmla="*/ 20 h 36"/>
                <a:gd name="T12" fmla="*/ 9 w 21"/>
                <a:gd name="T13" fmla="*/ 26 h 36"/>
                <a:gd name="T14" fmla="*/ 9 w 21"/>
                <a:gd name="T15" fmla="*/ 29 h 36"/>
                <a:gd name="T16" fmla="*/ 12 w 21"/>
                <a:gd name="T17" fmla="*/ 36 h 36"/>
                <a:gd name="T18" fmla="*/ 16 w 21"/>
                <a:gd name="T19" fmla="*/ 36 h 36"/>
                <a:gd name="T20" fmla="*/ 16 w 21"/>
                <a:gd name="T21" fmla="*/ 33 h 36"/>
                <a:gd name="T22" fmla="*/ 12 w 21"/>
                <a:gd name="T23" fmla="*/ 24 h 36"/>
                <a:gd name="T24" fmla="*/ 19 w 21"/>
                <a:gd name="T25" fmla="*/ 24 h 36"/>
                <a:gd name="T26" fmla="*/ 21 w 21"/>
                <a:gd name="T27" fmla="*/ 18 h 36"/>
                <a:gd name="T28" fmla="*/ 17 w 21"/>
                <a:gd name="T29" fmla="*/ 14 h 36"/>
                <a:gd name="T30" fmla="*/ 17 w 21"/>
                <a:gd name="T31" fmla="*/ 6 h 36"/>
                <a:gd name="T32" fmla="*/ 14 w 21"/>
                <a:gd name="T33" fmla="*/ 6 h 36"/>
                <a:gd name="T34" fmla="*/ 14 w 21"/>
                <a:gd name="T35" fmla="*/ 2 h 36"/>
                <a:gd name="T36" fmla="*/ 4 w 21"/>
                <a:gd name="T3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36">
                  <a:moveTo>
                    <a:pt x="4" y="0"/>
                  </a:moveTo>
                  <a:cubicBezTo>
                    <a:pt x="3" y="0"/>
                    <a:pt x="1" y="1"/>
                    <a:pt x="0" y="1"/>
                  </a:cubicBezTo>
                  <a:cubicBezTo>
                    <a:pt x="0" y="5"/>
                    <a:pt x="11" y="8"/>
                    <a:pt x="11" y="15"/>
                  </a:cubicBezTo>
                  <a:cubicBezTo>
                    <a:pt x="11" y="16"/>
                    <a:pt x="9" y="18"/>
                    <a:pt x="8" y="18"/>
                  </a:cubicBezTo>
                  <a:cubicBezTo>
                    <a:pt x="8" y="18"/>
                    <a:pt x="5" y="18"/>
                    <a:pt x="2" y="17"/>
                  </a:cubicBezTo>
                  <a:cubicBezTo>
                    <a:pt x="2" y="20"/>
                    <a:pt x="2" y="20"/>
                    <a:pt x="2" y="20"/>
                  </a:cubicBezTo>
                  <a:cubicBezTo>
                    <a:pt x="3" y="22"/>
                    <a:pt x="6" y="26"/>
                    <a:pt x="9" y="26"/>
                  </a:cubicBezTo>
                  <a:cubicBezTo>
                    <a:pt x="9" y="29"/>
                    <a:pt x="9" y="29"/>
                    <a:pt x="9" y="29"/>
                  </a:cubicBezTo>
                  <a:cubicBezTo>
                    <a:pt x="7" y="32"/>
                    <a:pt x="8" y="36"/>
                    <a:pt x="12" y="36"/>
                  </a:cubicBezTo>
                  <a:cubicBezTo>
                    <a:pt x="13" y="36"/>
                    <a:pt x="14" y="36"/>
                    <a:pt x="16" y="36"/>
                  </a:cubicBezTo>
                  <a:cubicBezTo>
                    <a:pt x="16" y="33"/>
                    <a:pt x="16" y="33"/>
                    <a:pt x="16" y="33"/>
                  </a:cubicBezTo>
                  <a:cubicBezTo>
                    <a:pt x="14" y="32"/>
                    <a:pt x="12" y="27"/>
                    <a:pt x="12" y="24"/>
                  </a:cubicBezTo>
                  <a:cubicBezTo>
                    <a:pt x="19" y="24"/>
                    <a:pt x="19" y="24"/>
                    <a:pt x="19" y="24"/>
                  </a:cubicBezTo>
                  <a:cubicBezTo>
                    <a:pt x="19" y="22"/>
                    <a:pt x="20" y="21"/>
                    <a:pt x="21" y="18"/>
                  </a:cubicBezTo>
                  <a:cubicBezTo>
                    <a:pt x="20" y="18"/>
                    <a:pt x="17" y="14"/>
                    <a:pt x="17" y="14"/>
                  </a:cubicBezTo>
                  <a:cubicBezTo>
                    <a:pt x="17" y="14"/>
                    <a:pt x="18" y="9"/>
                    <a:pt x="17" y="6"/>
                  </a:cubicBezTo>
                  <a:cubicBezTo>
                    <a:pt x="16" y="6"/>
                    <a:pt x="15" y="6"/>
                    <a:pt x="14" y="6"/>
                  </a:cubicBezTo>
                  <a:cubicBezTo>
                    <a:pt x="15" y="5"/>
                    <a:pt x="14" y="3"/>
                    <a:pt x="14" y="2"/>
                  </a:cubicBezTo>
                  <a:cubicBezTo>
                    <a:pt x="11" y="2"/>
                    <a:pt x="8"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69"/>
            <p:cNvSpPr>
              <a:spLocks noEditPoints="1"/>
            </p:cNvSpPr>
            <p:nvPr/>
          </p:nvSpPr>
          <p:spPr bwMode="auto">
            <a:xfrm>
              <a:off x="7770" y="2648"/>
              <a:ext cx="40" cy="55"/>
            </a:xfrm>
            <a:custGeom>
              <a:avLst/>
              <a:gdLst>
                <a:gd name="T0" fmla="*/ 4 w 17"/>
                <a:gd name="T1" fmla="*/ 1 h 23"/>
                <a:gd name="T2" fmla="*/ 3 w 17"/>
                <a:gd name="T3" fmla="*/ 1 h 23"/>
                <a:gd name="T4" fmla="*/ 4 w 17"/>
                <a:gd name="T5" fmla="*/ 1 h 23"/>
                <a:gd name="T6" fmla="*/ 3 w 17"/>
                <a:gd name="T7" fmla="*/ 0 h 23"/>
                <a:gd name="T8" fmla="*/ 0 w 17"/>
                <a:gd name="T9" fmla="*/ 2 h 23"/>
                <a:gd name="T10" fmla="*/ 2 w 17"/>
                <a:gd name="T11" fmla="*/ 23 h 23"/>
                <a:gd name="T12" fmla="*/ 17 w 17"/>
                <a:gd name="T13" fmla="*/ 9 h 23"/>
                <a:gd name="T14" fmla="*/ 5 w 17"/>
                <a:gd name="T15" fmla="*/ 2 h 23"/>
                <a:gd name="T16" fmla="*/ 3 w 17"/>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3">
                  <a:moveTo>
                    <a:pt x="4" y="1"/>
                  </a:moveTo>
                  <a:cubicBezTo>
                    <a:pt x="4" y="1"/>
                    <a:pt x="4" y="1"/>
                    <a:pt x="3" y="1"/>
                  </a:cubicBezTo>
                  <a:cubicBezTo>
                    <a:pt x="4" y="1"/>
                    <a:pt x="4" y="1"/>
                    <a:pt x="4" y="1"/>
                  </a:cubicBezTo>
                  <a:moveTo>
                    <a:pt x="3" y="0"/>
                  </a:moveTo>
                  <a:cubicBezTo>
                    <a:pt x="2" y="0"/>
                    <a:pt x="0" y="1"/>
                    <a:pt x="0" y="2"/>
                  </a:cubicBezTo>
                  <a:cubicBezTo>
                    <a:pt x="0" y="7"/>
                    <a:pt x="2" y="15"/>
                    <a:pt x="2" y="23"/>
                  </a:cubicBezTo>
                  <a:cubicBezTo>
                    <a:pt x="6" y="20"/>
                    <a:pt x="17" y="16"/>
                    <a:pt x="17" y="9"/>
                  </a:cubicBezTo>
                  <a:cubicBezTo>
                    <a:pt x="17" y="5"/>
                    <a:pt x="9" y="4"/>
                    <a:pt x="5" y="2"/>
                  </a:cubicBezTo>
                  <a:cubicBezTo>
                    <a:pt x="5" y="1"/>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70"/>
            <p:cNvSpPr>
              <a:spLocks/>
            </p:cNvSpPr>
            <p:nvPr/>
          </p:nvSpPr>
          <p:spPr bwMode="auto">
            <a:xfrm>
              <a:off x="7793" y="2684"/>
              <a:ext cx="40" cy="66"/>
            </a:xfrm>
            <a:custGeom>
              <a:avLst/>
              <a:gdLst>
                <a:gd name="T0" fmla="*/ 12 w 17"/>
                <a:gd name="T1" fmla="*/ 0 h 28"/>
                <a:gd name="T2" fmla="*/ 10 w 17"/>
                <a:gd name="T3" fmla="*/ 0 h 28"/>
                <a:gd name="T4" fmla="*/ 5 w 17"/>
                <a:gd name="T5" fmla="*/ 13 h 28"/>
                <a:gd name="T6" fmla="*/ 5 w 17"/>
                <a:gd name="T7" fmla="*/ 13 h 28"/>
                <a:gd name="T8" fmla="*/ 0 w 17"/>
                <a:gd name="T9" fmla="*/ 16 h 28"/>
                <a:gd name="T10" fmla="*/ 11 w 17"/>
                <a:gd name="T11" fmla="*/ 28 h 28"/>
                <a:gd name="T12" fmla="*/ 14 w 17"/>
                <a:gd name="T13" fmla="*/ 26 h 28"/>
                <a:gd name="T14" fmla="*/ 11 w 17"/>
                <a:gd name="T15" fmla="*/ 20 h 28"/>
                <a:gd name="T16" fmla="*/ 17 w 17"/>
                <a:gd name="T17" fmla="*/ 5 h 28"/>
                <a:gd name="T18" fmla="*/ 12 w 1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8">
                  <a:moveTo>
                    <a:pt x="12" y="0"/>
                  </a:moveTo>
                  <a:cubicBezTo>
                    <a:pt x="11" y="0"/>
                    <a:pt x="10" y="0"/>
                    <a:pt x="10" y="0"/>
                  </a:cubicBezTo>
                  <a:cubicBezTo>
                    <a:pt x="7" y="1"/>
                    <a:pt x="5" y="12"/>
                    <a:pt x="5" y="13"/>
                  </a:cubicBezTo>
                  <a:cubicBezTo>
                    <a:pt x="5" y="13"/>
                    <a:pt x="5" y="13"/>
                    <a:pt x="5" y="13"/>
                  </a:cubicBezTo>
                  <a:cubicBezTo>
                    <a:pt x="3" y="13"/>
                    <a:pt x="0" y="15"/>
                    <a:pt x="0" y="16"/>
                  </a:cubicBezTo>
                  <a:cubicBezTo>
                    <a:pt x="0" y="19"/>
                    <a:pt x="9" y="28"/>
                    <a:pt x="11" y="28"/>
                  </a:cubicBezTo>
                  <a:cubicBezTo>
                    <a:pt x="12" y="28"/>
                    <a:pt x="13" y="27"/>
                    <a:pt x="14" y="26"/>
                  </a:cubicBezTo>
                  <a:cubicBezTo>
                    <a:pt x="14" y="23"/>
                    <a:pt x="11" y="24"/>
                    <a:pt x="11" y="20"/>
                  </a:cubicBezTo>
                  <a:cubicBezTo>
                    <a:pt x="11" y="14"/>
                    <a:pt x="17" y="11"/>
                    <a:pt x="17" y="5"/>
                  </a:cubicBezTo>
                  <a:cubicBezTo>
                    <a:pt x="17" y="3"/>
                    <a:pt x="15" y="0"/>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71"/>
            <p:cNvSpPr>
              <a:spLocks/>
            </p:cNvSpPr>
            <p:nvPr/>
          </p:nvSpPr>
          <p:spPr bwMode="auto">
            <a:xfrm>
              <a:off x="7826" y="2686"/>
              <a:ext cx="22" cy="40"/>
            </a:xfrm>
            <a:custGeom>
              <a:avLst/>
              <a:gdLst>
                <a:gd name="T0" fmla="*/ 5 w 9"/>
                <a:gd name="T1" fmla="*/ 0 h 17"/>
                <a:gd name="T2" fmla="*/ 0 w 9"/>
                <a:gd name="T3" fmla="*/ 17 h 17"/>
                <a:gd name="T4" fmla="*/ 3 w 9"/>
                <a:gd name="T5" fmla="*/ 17 h 17"/>
                <a:gd name="T6" fmla="*/ 9 w 9"/>
                <a:gd name="T7" fmla="*/ 0 h 17"/>
                <a:gd name="T8" fmla="*/ 5 w 9"/>
                <a:gd name="T9" fmla="*/ 0 h 17"/>
              </a:gdLst>
              <a:ahLst/>
              <a:cxnLst>
                <a:cxn ang="0">
                  <a:pos x="T0" y="T1"/>
                </a:cxn>
                <a:cxn ang="0">
                  <a:pos x="T2" y="T3"/>
                </a:cxn>
                <a:cxn ang="0">
                  <a:pos x="T4" y="T5"/>
                </a:cxn>
                <a:cxn ang="0">
                  <a:pos x="T6" y="T7"/>
                </a:cxn>
                <a:cxn ang="0">
                  <a:pos x="T8" y="T9"/>
                </a:cxn>
              </a:cxnLst>
              <a:rect l="0" t="0" r="r" b="b"/>
              <a:pathLst>
                <a:path w="9" h="17">
                  <a:moveTo>
                    <a:pt x="5" y="0"/>
                  </a:moveTo>
                  <a:cubicBezTo>
                    <a:pt x="5" y="8"/>
                    <a:pt x="2" y="12"/>
                    <a:pt x="0" y="17"/>
                  </a:cubicBezTo>
                  <a:cubicBezTo>
                    <a:pt x="1" y="17"/>
                    <a:pt x="2" y="17"/>
                    <a:pt x="3" y="17"/>
                  </a:cubicBezTo>
                  <a:cubicBezTo>
                    <a:pt x="3" y="10"/>
                    <a:pt x="9" y="8"/>
                    <a:pt x="9" y="0"/>
                  </a:cubicBezTo>
                  <a:cubicBezTo>
                    <a:pt x="8" y="0"/>
                    <a:pt x="6"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72"/>
            <p:cNvSpPr>
              <a:spLocks/>
            </p:cNvSpPr>
            <p:nvPr/>
          </p:nvSpPr>
          <p:spPr bwMode="auto">
            <a:xfrm>
              <a:off x="7836" y="2712"/>
              <a:ext cx="26" cy="22"/>
            </a:xfrm>
            <a:custGeom>
              <a:avLst/>
              <a:gdLst>
                <a:gd name="T0" fmla="*/ 5 w 11"/>
                <a:gd name="T1" fmla="*/ 0 h 9"/>
                <a:gd name="T2" fmla="*/ 0 w 11"/>
                <a:gd name="T3" fmla="*/ 7 h 9"/>
                <a:gd name="T4" fmla="*/ 3 w 11"/>
                <a:gd name="T5" fmla="*/ 9 h 9"/>
                <a:gd name="T6" fmla="*/ 4 w 11"/>
                <a:gd name="T7" fmla="*/ 9 h 9"/>
                <a:gd name="T8" fmla="*/ 11 w 11"/>
                <a:gd name="T9" fmla="*/ 0 h 9"/>
                <a:gd name="T10" fmla="*/ 9 w 11"/>
                <a:gd name="T11" fmla="*/ 1 h 9"/>
                <a:gd name="T12" fmla="*/ 5 w 1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5" y="0"/>
                  </a:moveTo>
                  <a:cubicBezTo>
                    <a:pt x="3" y="3"/>
                    <a:pt x="0" y="4"/>
                    <a:pt x="0" y="7"/>
                  </a:cubicBezTo>
                  <a:cubicBezTo>
                    <a:pt x="0" y="8"/>
                    <a:pt x="2" y="9"/>
                    <a:pt x="3" y="9"/>
                  </a:cubicBezTo>
                  <a:cubicBezTo>
                    <a:pt x="3" y="9"/>
                    <a:pt x="3" y="9"/>
                    <a:pt x="4" y="9"/>
                  </a:cubicBezTo>
                  <a:cubicBezTo>
                    <a:pt x="8" y="9"/>
                    <a:pt x="11" y="5"/>
                    <a:pt x="11" y="0"/>
                  </a:cubicBezTo>
                  <a:cubicBezTo>
                    <a:pt x="11" y="1"/>
                    <a:pt x="10" y="1"/>
                    <a:pt x="9" y="1"/>
                  </a:cubicBezTo>
                  <a:cubicBezTo>
                    <a:pt x="8" y="1"/>
                    <a:pt x="6" y="1"/>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73"/>
            <p:cNvSpPr>
              <a:spLocks/>
            </p:cNvSpPr>
            <p:nvPr/>
          </p:nvSpPr>
          <p:spPr bwMode="auto">
            <a:xfrm>
              <a:off x="7810" y="2625"/>
              <a:ext cx="28" cy="31"/>
            </a:xfrm>
            <a:custGeom>
              <a:avLst/>
              <a:gdLst>
                <a:gd name="T0" fmla="*/ 0 w 12"/>
                <a:gd name="T1" fmla="*/ 0 h 13"/>
                <a:gd name="T2" fmla="*/ 0 w 12"/>
                <a:gd name="T3" fmla="*/ 7 h 13"/>
                <a:gd name="T4" fmla="*/ 0 w 12"/>
                <a:gd name="T5" fmla="*/ 7 h 13"/>
                <a:gd name="T6" fmla="*/ 2 w 12"/>
                <a:gd name="T7" fmla="*/ 7 h 13"/>
                <a:gd name="T8" fmla="*/ 4 w 12"/>
                <a:gd name="T9" fmla="*/ 7 h 13"/>
                <a:gd name="T10" fmla="*/ 7 w 12"/>
                <a:gd name="T11" fmla="*/ 7 h 13"/>
                <a:gd name="T12" fmla="*/ 11 w 12"/>
                <a:gd name="T13" fmla="*/ 13 h 13"/>
                <a:gd name="T14" fmla="*/ 12 w 12"/>
                <a:gd name="T15" fmla="*/ 12 h 13"/>
                <a:gd name="T16" fmla="*/ 4 w 12"/>
                <a:gd name="T17" fmla="*/ 0 h 13"/>
                <a:gd name="T18" fmla="*/ 0 w 12"/>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3">
                  <a:moveTo>
                    <a:pt x="0" y="0"/>
                  </a:moveTo>
                  <a:cubicBezTo>
                    <a:pt x="0" y="2"/>
                    <a:pt x="0" y="4"/>
                    <a:pt x="0" y="7"/>
                  </a:cubicBezTo>
                  <a:cubicBezTo>
                    <a:pt x="0" y="7"/>
                    <a:pt x="0" y="7"/>
                    <a:pt x="0" y="7"/>
                  </a:cubicBezTo>
                  <a:cubicBezTo>
                    <a:pt x="1" y="7"/>
                    <a:pt x="2" y="7"/>
                    <a:pt x="2" y="7"/>
                  </a:cubicBezTo>
                  <a:cubicBezTo>
                    <a:pt x="3" y="7"/>
                    <a:pt x="4" y="7"/>
                    <a:pt x="4" y="7"/>
                  </a:cubicBezTo>
                  <a:cubicBezTo>
                    <a:pt x="5" y="7"/>
                    <a:pt x="6" y="7"/>
                    <a:pt x="7" y="7"/>
                  </a:cubicBezTo>
                  <a:cubicBezTo>
                    <a:pt x="7" y="9"/>
                    <a:pt x="10" y="13"/>
                    <a:pt x="11" y="13"/>
                  </a:cubicBezTo>
                  <a:cubicBezTo>
                    <a:pt x="12" y="13"/>
                    <a:pt x="12" y="12"/>
                    <a:pt x="12" y="12"/>
                  </a:cubicBezTo>
                  <a:cubicBezTo>
                    <a:pt x="12" y="6"/>
                    <a:pt x="6" y="5"/>
                    <a:pt x="4"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74"/>
            <p:cNvSpPr>
              <a:spLocks/>
            </p:cNvSpPr>
            <p:nvPr/>
          </p:nvSpPr>
          <p:spPr bwMode="auto">
            <a:xfrm>
              <a:off x="7715" y="2592"/>
              <a:ext cx="43" cy="42"/>
            </a:xfrm>
            <a:custGeom>
              <a:avLst/>
              <a:gdLst>
                <a:gd name="T0" fmla="*/ 0 w 18"/>
                <a:gd name="T1" fmla="*/ 0 h 18"/>
                <a:gd name="T2" fmla="*/ 14 w 18"/>
                <a:gd name="T3" fmla="*/ 18 h 18"/>
                <a:gd name="T4" fmla="*/ 17 w 18"/>
                <a:gd name="T5" fmla="*/ 8 h 18"/>
                <a:gd name="T6" fmla="*/ 5 w 18"/>
                <a:gd name="T7" fmla="*/ 0 h 18"/>
                <a:gd name="T8" fmla="*/ 0 w 18"/>
                <a:gd name="T9" fmla="*/ 0 h 18"/>
              </a:gdLst>
              <a:ahLst/>
              <a:cxnLst>
                <a:cxn ang="0">
                  <a:pos x="T0" y="T1"/>
                </a:cxn>
                <a:cxn ang="0">
                  <a:pos x="T2" y="T3"/>
                </a:cxn>
                <a:cxn ang="0">
                  <a:pos x="T4" y="T5"/>
                </a:cxn>
                <a:cxn ang="0">
                  <a:pos x="T6" y="T7"/>
                </a:cxn>
                <a:cxn ang="0">
                  <a:pos x="T8" y="T9"/>
                </a:cxn>
              </a:cxnLst>
              <a:rect l="0" t="0" r="r" b="b"/>
              <a:pathLst>
                <a:path w="18" h="18">
                  <a:moveTo>
                    <a:pt x="0" y="0"/>
                  </a:moveTo>
                  <a:cubicBezTo>
                    <a:pt x="0" y="0"/>
                    <a:pt x="11" y="17"/>
                    <a:pt x="14" y="18"/>
                  </a:cubicBezTo>
                  <a:cubicBezTo>
                    <a:pt x="16" y="18"/>
                    <a:pt x="18" y="12"/>
                    <a:pt x="17" y="8"/>
                  </a:cubicBezTo>
                  <a:cubicBezTo>
                    <a:pt x="16" y="3"/>
                    <a:pt x="11" y="4"/>
                    <a:pt x="5"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75"/>
            <p:cNvSpPr>
              <a:spLocks/>
            </p:cNvSpPr>
            <p:nvPr/>
          </p:nvSpPr>
          <p:spPr bwMode="auto">
            <a:xfrm>
              <a:off x="7760" y="2596"/>
              <a:ext cx="12" cy="3"/>
            </a:xfrm>
            <a:custGeom>
              <a:avLst/>
              <a:gdLst>
                <a:gd name="T0" fmla="*/ 2 w 5"/>
                <a:gd name="T1" fmla="*/ 0 h 1"/>
                <a:gd name="T2" fmla="*/ 0 w 5"/>
                <a:gd name="T3" fmla="*/ 1 h 1"/>
                <a:gd name="T4" fmla="*/ 2 w 5"/>
                <a:gd name="T5" fmla="*/ 1 h 1"/>
                <a:gd name="T6" fmla="*/ 5 w 5"/>
                <a:gd name="T7" fmla="*/ 1 h 1"/>
                <a:gd name="T8" fmla="*/ 2 w 5"/>
                <a:gd name="T9" fmla="*/ 0 h 1"/>
              </a:gdLst>
              <a:ahLst/>
              <a:cxnLst>
                <a:cxn ang="0">
                  <a:pos x="T0" y="T1"/>
                </a:cxn>
                <a:cxn ang="0">
                  <a:pos x="T2" y="T3"/>
                </a:cxn>
                <a:cxn ang="0">
                  <a:pos x="T4" y="T5"/>
                </a:cxn>
                <a:cxn ang="0">
                  <a:pos x="T6" y="T7"/>
                </a:cxn>
                <a:cxn ang="0">
                  <a:pos x="T8" y="T9"/>
                </a:cxn>
              </a:cxnLst>
              <a:rect l="0" t="0" r="r" b="b"/>
              <a:pathLst>
                <a:path w="5" h="1">
                  <a:moveTo>
                    <a:pt x="2" y="0"/>
                  </a:moveTo>
                  <a:cubicBezTo>
                    <a:pt x="1" y="0"/>
                    <a:pt x="0" y="1"/>
                    <a:pt x="0" y="1"/>
                  </a:cubicBezTo>
                  <a:cubicBezTo>
                    <a:pt x="0" y="1"/>
                    <a:pt x="1" y="1"/>
                    <a:pt x="2" y="1"/>
                  </a:cubicBezTo>
                  <a:cubicBezTo>
                    <a:pt x="3" y="1"/>
                    <a:pt x="4" y="1"/>
                    <a:pt x="5" y="1"/>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76"/>
            <p:cNvSpPr>
              <a:spLocks/>
            </p:cNvSpPr>
            <p:nvPr/>
          </p:nvSpPr>
          <p:spPr bwMode="auto">
            <a:xfrm>
              <a:off x="7696" y="2147"/>
              <a:ext cx="78" cy="109"/>
            </a:xfrm>
            <a:custGeom>
              <a:avLst/>
              <a:gdLst>
                <a:gd name="T0" fmla="*/ 20 w 33"/>
                <a:gd name="T1" fmla="*/ 0 h 46"/>
                <a:gd name="T2" fmla="*/ 1 w 33"/>
                <a:gd name="T3" fmla="*/ 32 h 46"/>
                <a:gd name="T4" fmla="*/ 9 w 33"/>
                <a:gd name="T5" fmla="*/ 46 h 46"/>
                <a:gd name="T6" fmla="*/ 20 w 33"/>
                <a:gd name="T7" fmla="*/ 0 h 46"/>
              </a:gdLst>
              <a:ahLst/>
              <a:cxnLst>
                <a:cxn ang="0">
                  <a:pos x="T0" y="T1"/>
                </a:cxn>
                <a:cxn ang="0">
                  <a:pos x="T2" y="T3"/>
                </a:cxn>
                <a:cxn ang="0">
                  <a:pos x="T4" y="T5"/>
                </a:cxn>
                <a:cxn ang="0">
                  <a:pos x="T6" y="T7"/>
                </a:cxn>
              </a:cxnLst>
              <a:rect l="0" t="0" r="r" b="b"/>
              <a:pathLst>
                <a:path w="33" h="46">
                  <a:moveTo>
                    <a:pt x="20" y="0"/>
                  </a:moveTo>
                  <a:cubicBezTo>
                    <a:pt x="12" y="0"/>
                    <a:pt x="1" y="20"/>
                    <a:pt x="1" y="32"/>
                  </a:cubicBezTo>
                  <a:cubicBezTo>
                    <a:pt x="1" y="40"/>
                    <a:pt x="0" y="46"/>
                    <a:pt x="9" y="46"/>
                  </a:cubicBezTo>
                  <a:cubicBezTo>
                    <a:pt x="21" y="46"/>
                    <a:pt x="33" y="0"/>
                    <a:pt x="2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77"/>
            <p:cNvSpPr>
              <a:spLocks/>
            </p:cNvSpPr>
            <p:nvPr/>
          </p:nvSpPr>
          <p:spPr bwMode="auto">
            <a:xfrm>
              <a:off x="7285" y="2341"/>
              <a:ext cx="90" cy="73"/>
            </a:xfrm>
            <a:custGeom>
              <a:avLst/>
              <a:gdLst>
                <a:gd name="T0" fmla="*/ 32 w 38"/>
                <a:gd name="T1" fmla="*/ 0 h 31"/>
                <a:gd name="T2" fmla="*/ 3 w 38"/>
                <a:gd name="T3" fmla="*/ 13 h 31"/>
                <a:gd name="T4" fmla="*/ 3 w 38"/>
                <a:gd name="T5" fmla="*/ 21 h 31"/>
                <a:gd name="T6" fmla="*/ 14 w 38"/>
                <a:gd name="T7" fmla="*/ 31 h 31"/>
                <a:gd name="T8" fmla="*/ 38 w 38"/>
                <a:gd name="T9" fmla="*/ 8 h 31"/>
                <a:gd name="T10" fmla="*/ 32 w 38"/>
                <a:gd name="T11" fmla="*/ 0 h 31"/>
              </a:gdLst>
              <a:ahLst/>
              <a:cxnLst>
                <a:cxn ang="0">
                  <a:pos x="T0" y="T1"/>
                </a:cxn>
                <a:cxn ang="0">
                  <a:pos x="T2" y="T3"/>
                </a:cxn>
                <a:cxn ang="0">
                  <a:pos x="T4" y="T5"/>
                </a:cxn>
                <a:cxn ang="0">
                  <a:pos x="T6" y="T7"/>
                </a:cxn>
                <a:cxn ang="0">
                  <a:pos x="T8" y="T9"/>
                </a:cxn>
                <a:cxn ang="0">
                  <a:pos x="T10" y="T11"/>
                </a:cxn>
              </a:cxnLst>
              <a:rect l="0" t="0" r="r" b="b"/>
              <a:pathLst>
                <a:path w="38" h="31">
                  <a:moveTo>
                    <a:pt x="32" y="0"/>
                  </a:moveTo>
                  <a:cubicBezTo>
                    <a:pt x="25" y="0"/>
                    <a:pt x="7" y="13"/>
                    <a:pt x="3" y="13"/>
                  </a:cubicBezTo>
                  <a:cubicBezTo>
                    <a:pt x="0" y="13"/>
                    <a:pt x="3" y="18"/>
                    <a:pt x="3" y="21"/>
                  </a:cubicBezTo>
                  <a:cubicBezTo>
                    <a:pt x="3" y="28"/>
                    <a:pt x="6" y="31"/>
                    <a:pt x="14" y="31"/>
                  </a:cubicBezTo>
                  <a:cubicBezTo>
                    <a:pt x="22" y="31"/>
                    <a:pt x="38" y="15"/>
                    <a:pt x="38" y="8"/>
                  </a:cubicBezTo>
                  <a:cubicBezTo>
                    <a:pt x="38" y="5"/>
                    <a:pt x="34" y="0"/>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78"/>
            <p:cNvSpPr>
              <a:spLocks/>
            </p:cNvSpPr>
            <p:nvPr/>
          </p:nvSpPr>
          <p:spPr bwMode="auto">
            <a:xfrm>
              <a:off x="6907" y="2220"/>
              <a:ext cx="413" cy="800"/>
            </a:xfrm>
            <a:custGeom>
              <a:avLst/>
              <a:gdLst>
                <a:gd name="T0" fmla="*/ 95 w 175"/>
                <a:gd name="T1" fmla="*/ 8 h 338"/>
                <a:gd name="T2" fmla="*/ 76 w 175"/>
                <a:gd name="T3" fmla="*/ 7 h 338"/>
                <a:gd name="T4" fmla="*/ 61 w 175"/>
                <a:gd name="T5" fmla="*/ 11 h 338"/>
                <a:gd name="T6" fmla="*/ 61 w 175"/>
                <a:gd name="T7" fmla="*/ 24 h 338"/>
                <a:gd name="T8" fmla="*/ 59 w 175"/>
                <a:gd name="T9" fmla="*/ 29 h 338"/>
                <a:gd name="T10" fmla="*/ 52 w 175"/>
                <a:gd name="T11" fmla="*/ 23 h 338"/>
                <a:gd name="T12" fmla="*/ 21 w 175"/>
                <a:gd name="T13" fmla="*/ 52 h 338"/>
                <a:gd name="T14" fmla="*/ 0 w 175"/>
                <a:gd name="T15" fmla="*/ 78 h 338"/>
                <a:gd name="T16" fmla="*/ 10 w 175"/>
                <a:gd name="T17" fmla="*/ 92 h 338"/>
                <a:gd name="T18" fmla="*/ 14 w 175"/>
                <a:gd name="T19" fmla="*/ 116 h 338"/>
                <a:gd name="T20" fmla="*/ 8 w 175"/>
                <a:gd name="T21" fmla="*/ 126 h 338"/>
                <a:gd name="T22" fmla="*/ 8 w 175"/>
                <a:gd name="T23" fmla="*/ 131 h 338"/>
                <a:gd name="T24" fmla="*/ 29 w 175"/>
                <a:gd name="T25" fmla="*/ 176 h 338"/>
                <a:gd name="T26" fmla="*/ 24 w 175"/>
                <a:gd name="T27" fmla="*/ 182 h 338"/>
                <a:gd name="T28" fmla="*/ 14 w 175"/>
                <a:gd name="T29" fmla="*/ 207 h 338"/>
                <a:gd name="T30" fmla="*/ 11 w 175"/>
                <a:gd name="T31" fmla="*/ 207 h 338"/>
                <a:gd name="T32" fmla="*/ 8 w 175"/>
                <a:gd name="T33" fmla="*/ 230 h 338"/>
                <a:gd name="T34" fmla="*/ 15 w 175"/>
                <a:gd name="T35" fmla="*/ 230 h 338"/>
                <a:gd name="T36" fmla="*/ 43 w 175"/>
                <a:gd name="T37" fmla="*/ 295 h 338"/>
                <a:gd name="T38" fmla="*/ 89 w 175"/>
                <a:gd name="T39" fmla="*/ 338 h 338"/>
                <a:gd name="T40" fmla="*/ 99 w 175"/>
                <a:gd name="T41" fmla="*/ 335 h 338"/>
                <a:gd name="T42" fmla="*/ 85 w 175"/>
                <a:gd name="T43" fmla="*/ 301 h 338"/>
                <a:gd name="T44" fmla="*/ 41 w 175"/>
                <a:gd name="T45" fmla="*/ 247 h 338"/>
                <a:gd name="T46" fmla="*/ 36 w 175"/>
                <a:gd name="T47" fmla="*/ 230 h 338"/>
                <a:gd name="T48" fmla="*/ 33 w 175"/>
                <a:gd name="T49" fmla="*/ 171 h 338"/>
                <a:gd name="T50" fmla="*/ 34 w 175"/>
                <a:gd name="T51" fmla="*/ 155 h 338"/>
                <a:gd name="T52" fmla="*/ 51 w 175"/>
                <a:gd name="T53" fmla="*/ 168 h 338"/>
                <a:gd name="T54" fmla="*/ 86 w 175"/>
                <a:gd name="T55" fmla="*/ 193 h 338"/>
                <a:gd name="T56" fmla="*/ 108 w 175"/>
                <a:gd name="T57" fmla="*/ 212 h 338"/>
                <a:gd name="T58" fmla="*/ 110 w 175"/>
                <a:gd name="T59" fmla="*/ 230 h 338"/>
                <a:gd name="T60" fmla="*/ 123 w 175"/>
                <a:gd name="T61" fmla="*/ 211 h 338"/>
                <a:gd name="T62" fmla="*/ 136 w 175"/>
                <a:gd name="T63" fmla="*/ 204 h 338"/>
                <a:gd name="T64" fmla="*/ 175 w 175"/>
                <a:gd name="T65" fmla="*/ 161 h 338"/>
                <a:gd name="T66" fmla="*/ 123 w 175"/>
                <a:gd name="T67" fmla="*/ 77 h 338"/>
                <a:gd name="T68" fmla="*/ 155 w 175"/>
                <a:gd name="T69" fmla="*/ 26 h 338"/>
                <a:gd name="T70" fmla="*/ 114 w 175"/>
                <a:gd name="T7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5" h="338">
                  <a:moveTo>
                    <a:pt x="114" y="0"/>
                  </a:moveTo>
                  <a:cubicBezTo>
                    <a:pt x="107" y="0"/>
                    <a:pt x="102" y="8"/>
                    <a:pt x="95" y="8"/>
                  </a:cubicBezTo>
                  <a:cubicBezTo>
                    <a:pt x="95" y="8"/>
                    <a:pt x="93" y="8"/>
                    <a:pt x="92" y="7"/>
                  </a:cubicBezTo>
                  <a:cubicBezTo>
                    <a:pt x="76" y="7"/>
                    <a:pt x="76" y="7"/>
                    <a:pt x="76" y="7"/>
                  </a:cubicBezTo>
                  <a:cubicBezTo>
                    <a:pt x="75" y="7"/>
                    <a:pt x="75" y="7"/>
                    <a:pt x="75" y="7"/>
                  </a:cubicBezTo>
                  <a:cubicBezTo>
                    <a:pt x="72" y="7"/>
                    <a:pt x="61" y="11"/>
                    <a:pt x="61" y="11"/>
                  </a:cubicBezTo>
                  <a:cubicBezTo>
                    <a:pt x="61" y="16"/>
                    <a:pt x="61" y="19"/>
                    <a:pt x="61" y="24"/>
                  </a:cubicBezTo>
                  <a:cubicBezTo>
                    <a:pt x="61" y="24"/>
                    <a:pt x="61" y="24"/>
                    <a:pt x="61" y="24"/>
                  </a:cubicBezTo>
                  <a:cubicBezTo>
                    <a:pt x="61" y="24"/>
                    <a:pt x="61" y="24"/>
                    <a:pt x="61" y="24"/>
                  </a:cubicBezTo>
                  <a:cubicBezTo>
                    <a:pt x="61" y="26"/>
                    <a:pt x="60" y="29"/>
                    <a:pt x="59" y="29"/>
                  </a:cubicBezTo>
                  <a:cubicBezTo>
                    <a:pt x="58" y="29"/>
                    <a:pt x="55" y="28"/>
                    <a:pt x="55" y="23"/>
                  </a:cubicBezTo>
                  <a:cubicBezTo>
                    <a:pt x="52" y="23"/>
                    <a:pt x="52" y="23"/>
                    <a:pt x="52" y="23"/>
                  </a:cubicBezTo>
                  <a:cubicBezTo>
                    <a:pt x="52" y="23"/>
                    <a:pt x="52" y="23"/>
                    <a:pt x="52" y="23"/>
                  </a:cubicBezTo>
                  <a:cubicBezTo>
                    <a:pt x="42" y="39"/>
                    <a:pt x="34" y="43"/>
                    <a:pt x="21" y="52"/>
                  </a:cubicBezTo>
                  <a:cubicBezTo>
                    <a:pt x="17" y="54"/>
                    <a:pt x="11" y="53"/>
                    <a:pt x="8" y="56"/>
                  </a:cubicBezTo>
                  <a:cubicBezTo>
                    <a:pt x="3" y="61"/>
                    <a:pt x="0" y="69"/>
                    <a:pt x="0" y="78"/>
                  </a:cubicBezTo>
                  <a:cubicBezTo>
                    <a:pt x="0" y="78"/>
                    <a:pt x="0" y="78"/>
                    <a:pt x="0" y="78"/>
                  </a:cubicBezTo>
                  <a:cubicBezTo>
                    <a:pt x="0" y="88"/>
                    <a:pt x="6" y="88"/>
                    <a:pt x="10" y="92"/>
                  </a:cubicBezTo>
                  <a:cubicBezTo>
                    <a:pt x="13" y="98"/>
                    <a:pt x="14" y="109"/>
                    <a:pt x="14" y="116"/>
                  </a:cubicBezTo>
                  <a:cubicBezTo>
                    <a:pt x="14" y="116"/>
                    <a:pt x="14" y="116"/>
                    <a:pt x="14" y="116"/>
                  </a:cubicBezTo>
                  <a:cubicBezTo>
                    <a:pt x="14" y="120"/>
                    <a:pt x="10" y="126"/>
                    <a:pt x="8" y="127"/>
                  </a:cubicBezTo>
                  <a:cubicBezTo>
                    <a:pt x="8" y="126"/>
                    <a:pt x="8" y="126"/>
                    <a:pt x="8" y="126"/>
                  </a:cubicBezTo>
                  <a:cubicBezTo>
                    <a:pt x="8" y="128"/>
                    <a:pt x="8" y="129"/>
                    <a:pt x="8" y="131"/>
                  </a:cubicBezTo>
                  <a:cubicBezTo>
                    <a:pt x="8" y="131"/>
                    <a:pt x="8" y="131"/>
                    <a:pt x="8" y="131"/>
                  </a:cubicBezTo>
                  <a:cubicBezTo>
                    <a:pt x="8" y="137"/>
                    <a:pt x="14" y="139"/>
                    <a:pt x="17" y="143"/>
                  </a:cubicBezTo>
                  <a:cubicBezTo>
                    <a:pt x="21" y="147"/>
                    <a:pt x="29" y="172"/>
                    <a:pt x="29" y="176"/>
                  </a:cubicBezTo>
                  <a:cubicBezTo>
                    <a:pt x="29" y="176"/>
                    <a:pt x="29" y="176"/>
                    <a:pt x="29" y="176"/>
                  </a:cubicBezTo>
                  <a:cubicBezTo>
                    <a:pt x="29" y="179"/>
                    <a:pt x="25" y="180"/>
                    <a:pt x="24" y="182"/>
                  </a:cubicBezTo>
                  <a:cubicBezTo>
                    <a:pt x="20" y="192"/>
                    <a:pt x="18" y="198"/>
                    <a:pt x="14" y="207"/>
                  </a:cubicBezTo>
                  <a:cubicBezTo>
                    <a:pt x="14" y="207"/>
                    <a:pt x="14" y="207"/>
                    <a:pt x="14" y="207"/>
                  </a:cubicBezTo>
                  <a:cubicBezTo>
                    <a:pt x="12" y="207"/>
                    <a:pt x="12" y="207"/>
                    <a:pt x="12" y="207"/>
                  </a:cubicBezTo>
                  <a:cubicBezTo>
                    <a:pt x="11" y="207"/>
                    <a:pt x="11" y="207"/>
                    <a:pt x="11" y="207"/>
                  </a:cubicBezTo>
                  <a:cubicBezTo>
                    <a:pt x="10" y="214"/>
                    <a:pt x="8" y="219"/>
                    <a:pt x="8" y="227"/>
                  </a:cubicBezTo>
                  <a:cubicBezTo>
                    <a:pt x="8" y="228"/>
                    <a:pt x="7" y="230"/>
                    <a:pt x="8" y="230"/>
                  </a:cubicBezTo>
                  <a:cubicBezTo>
                    <a:pt x="10" y="231"/>
                    <a:pt x="11" y="231"/>
                    <a:pt x="11" y="231"/>
                  </a:cubicBezTo>
                  <a:cubicBezTo>
                    <a:pt x="12" y="231"/>
                    <a:pt x="12" y="230"/>
                    <a:pt x="15" y="230"/>
                  </a:cubicBezTo>
                  <a:cubicBezTo>
                    <a:pt x="24" y="230"/>
                    <a:pt x="28" y="249"/>
                    <a:pt x="31" y="256"/>
                  </a:cubicBezTo>
                  <a:cubicBezTo>
                    <a:pt x="37" y="268"/>
                    <a:pt x="38" y="279"/>
                    <a:pt x="43" y="295"/>
                  </a:cubicBezTo>
                  <a:cubicBezTo>
                    <a:pt x="49" y="312"/>
                    <a:pt x="63" y="328"/>
                    <a:pt x="80" y="333"/>
                  </a:cubicBezTo>
                  <a:cubicBezTo>
                    <a:pt x="83" y="334"/>
                    <a:pt x="83" y="338"/>
                    <a:pt x="89" y="338"/>
                  </a:cubicBezTo>
                  <a:cubicBezTo>
                    <a:pt x="90" y="338"/>
                    <a:pt x="91" y="336"/>
                    <a:pt x="92" y="336"/>
                  </a:cubicBezTo>
                  <a:cubicBezTo>
                    <a:pt x="95" y="336"/>
                    <a:pt x="95" y="336"/>
                    <a:pt x="99" y="335"/>
                  </a:cubicBezTo>
                  <a:cubicBezTo>
                    <a:pt x="97" y="330"/>
                    <a:pt x="97" y="327"/>
                    <a:pt x="95" y="320"/>
                  </a:cubicBezTo>
                  <a:cubicBezTo>
                    <a:pt x="92" y="314"/>
                    <a:pt x="85" y="310"/>
                    <a:pt x="85" y="301"/>
                  </a:cubicBezTo>
                  <a:cubicBezTo>
                    <a:pt x="85" y="296"/>
                    <a:pt x="87" y="296"/>
                    <a:pt x="87" y="291"/>
                  </a:cubicBezTo>
                  <a:cubicBezTo>
                    <a:pt x="87" y="265"/>
                    <a:pt x="55" y="261"/>
                    <a:pt x="41" y="247"/>
                  </a:cubicBezTo>
                  <a:cubicBezTo>
                    <a:pt x="38" y="243"/>
                    <a:pt x="37" y="234"/>
                    <a:pt x="35" y="230"/>
                  </a:cubicBezTo>
                  <a:cubicBezTo>
                    <a:pt x="36" y="230"/>
                    <a:pt x="36" y="230"/>
                    <a:pt x="36" y="230"/>
                  </a:cubicBezTo>
                  <a:cubicBezTo>
                    <a:pt x="36" y="215"/>
                    <a:pt x="18" y="221"/>
                    <a:pt x="18" y="205"/>
                  </a:cubicBezTo>
                  <a:cubicBezTo>
                    <a:pt x="18" y="191"/>
                    <a:pt x="33" y="186"/>
                    <a:pt x="33" y="171"/>
                  </a:cubicBezTo>
                  <a:cubicBezTo>
                    <a:pt x="33" y="166"/>
                    <a:pt x="31" y="165"/>
                    <a:pt x="31" y="161"/>
                  </a:cubicBezTo>
                  <a:cubicBezTo>
                    <a:pt x="31" y="158"/>
                    <a:pt x="30" y="155"/>
                    <a:pt x="34" y="155"/>
                  </a:cubicBezTo>
                  <a:cubicBezTo>
                    <a:pt x="40" y="155"/>
                    <a:pt x="46" y="156"/>
                    <a:pt x="48" y="162"/>
                  </a:cubicBezTo>
                  <a:cubicBezTo>
                    <a:pt x="48" y="162"/>
                    <a:pt x="50" y="168"/>
                    <a:pt x="51" y="168"/>
                  </a:cubicBezTo>
                  <a:cubicBezTo>
                    <a:pt x="59" y="171"/>
                    <a:pt x="67" y="172"/>
                    <a:pt x="74" y="179"/>
                  </a:cubicBezTo>
                  <a:cubicBezTo>
                    <a:pt x="80" y="185"/>
                    <a:pt x="74" y="193"/>
                    <a:pt x="86" y="193"/>
                  </a:cubicBezTo>
                  <a:cubicBezTo>
                    <a:pt x="86" y="201"/>
                    <a:pt x="97" y="204"/>
                    <a:pt x="105" y="204"/>
                  </a:cubicBezTo>
                  <a:cubicBezTo>
                    <a:pt x="105" y="207"/>
                    <a:pt x="106" y="211"/>
                    <a:pt x="108" y="212"/>
                  </a:cubicBezTo>
                  <a:cubicBezTo>
                    <a:pt x="106" y="213"/>
                    <a:pt x="106" y="215"/>
                    <a:pt x="106" y="219"/>
                  </a:cubicBezTo>
                  <a:cubicBezTo>
                    <a:pt x="106" y="222"/>
                    <a:pt x="108" y="230"/>
                    <a:pt x="110" y="230"/>
                  </a:cubicBezTo>
                  <a:cubicBezTo>
                    <a:pt x="112" y="230"/>
                    <a:pt x="123" y="222"/>
                    <a:pt x="123" y="217"/>
                  </a:cubicBezTo>
                  <a:cubicBezTo>
                    <a:pt x="123" y="216"/>
                    <a:pt x="123" y="214"/>
                    <a:pt x="123" y="211"/>
                  </a:cubicBezTo>
                  <a:cubicBezTo>
                    <a:pt x="123" y="212"/>
                    <a:pt x="123" y="215"/>
                    <a:pt x="125" y="215"/>
                  </a:cubicBezTo>
                  <a:cubicBezTo>
                    <a:pt x="131" y="215"/>
                    <a:pt x="130" y="207"/>
                    <a:pt x="136" y="204"/>
                  </a:cubicBezTo>
                  <a:cubicBezTo>
                    <a:pt x="150" y="197"/>
                    <a:pt x="152" y="191"/>
                    <a:pt x="168" y="187"/>
                  </a:cubicBezTo>
                  <a:cubicBezTo>
                    <a:pt x="168" y="177"/>
                    <a:pt x="175" y="173"/>
                    <a:pt x="175" y="161"/>
                  </a:cubicBezTo>
                  <a:cubicBezTo>
                    <a:pt x="175" y="143"/>
                    <a:pt x="166" y="120"/>
                    <a:pt x="154" y="111"/>
                  </a:cubicBezTo>
                  <a:cubicBezTo>
                    <a:pt x="140" y="103"/>
                    <a:pt x="135" y="89"/>
                    <a:pt x="123" y="77"/>
                  </a:cubicBezTo>
                  <a:cubicBezTo>
                    <a:pt x="121" y="75"/>
                    <a:pt x="118" y="74"/>
                    <a:pt x="118" y="69"/>
                  </a:cubicBezTo>
                  <a:cubicBezTo>
                    <a:pt x="118" y="47"/>
                    <a:pt x="144" y="43"/>
                    <a:pt x="155" y="26"/>
                  </a:cubicBezTo>
                  <a:cubicBezTo>
                    <a:pt x="147" y="24"/>
                    <a:pt x="136" y="20"/>
                    <a:pt x="136" y="6"/>
                  </a:cubicBezTo>
                  <a:cubicBezTo>
                    <a:pt x="127" y="6"/>
                    <a:pt x="122" y="0"/>
                    <a:pt x="11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79"/>
            <p:cNvSpPr>
              <a:spLocks/>
            </p:cNvSpPr>
            <p:nvPr/>
          </p:nvSpPr>
          <p:spPr bwMode="auto">
            <a:xfrm>
              <a:off x="7172" y="3121"/>
              <a:ext cx="59" cy="55"/>
            </a:xfrm>
            <a:custGeom>
              <a:avLst/>
              <a:gdLst>
                <a:gd name="T0" fmla="*/ 12 w 25"/>
                <a:gd name="T1" fmla="*/ 0 h 23"/>
                <a:gd name="T2" fmla="*/ 0 w 25"/>
                <a:gd name="T3" fmla="*/ 7 h 23"/>
                <a:gd name="T4" fmla="*/ 11 w 25"/>
                <a:gd name="T5" fmla="*/ 12 h 23"/>
                <a:gd name="T6" fmla="*/ 15 w 25"/>
                <a:gd name="T7" fmla="*/ 20 h 23"/>
                <a:gd name="T8" fmla="*/ 22 w 25"/>
                <a:gd name="T9" fmla="*/ 23 h 23"/>
                <a:gd name="T10" fmla="*/ 25 w 25"/>
                <a:gd name="T11" fmla="*/ 23 h 23"/>
                <a:gd name="T12" fmla="*/ 25 w 25"/>
                <a:gd name="T13" fmla="*/ 18 h 23"/>
                <a:gd name="T14" fmla="*/ 12 w 25"/>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3">
                  <a:moveTo>
                    <a:pt x="12" y="0"/>
                  </a:moveTo>
                  <a:cubicBezTo>
                    <a:pt x="8" y="0"/>
                    <a:pt x="0" y="4"/>
                    <a:pt x="0" y="7"/>
                  </a:cubicBezTo>
                  <a:cubicBezTo>
                    <a:pt x="0" y="11"/>
                    <a:pt x="9" y="8"/>
                    <a:pt x="11" y="12"/>
                  </a:cubicBezTo>
                  <a:cubicBezTo>
                    <a:pt x="12" y="14"/>
                    <a:pt x="14" y="20"/>
                    <a:pt x="15" y="20"/>
                  </a:cubicBezTo>
                  <a:cubicBezTo>
                    <a:pt x="17" y="20"/>
                    <a:pt x="18" y="23"/>
                    <a:pt x="22" y="23"/>
                  </a:cubicBezTo>
                  <a:cubicBezTo>
                    <a:pt x="23" y="23"/>
                    <a:pt x="24" y="23"/>
                    <a:pt x="25" y="23"/>
                  </a:cubicBezTo>
                  <a:cubicBezTo>
                    <a:pt x="25" y="21"/>
                    <a:pt x="25" y="19"/>
                    <a:pt x="25" y="18"/>
                  </a:cubicBezTo>
                  <a:cubicBezTo>
                    <a:pt x="17" y="18"/>
                    <a:pt x="14" y="8"/>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80"/>
            <p:cNvSpPr>
              <a:spLocks/>
            </p:cNvSpPr>
            <p:nvPr/>
          </p:nvSpPr>
          <p:spPr bwMode="auto">
            <a:xfrm>
              <a:off x="7261" y="3162"/>
              <a:ext cx="26" cy="21"/>
            </a:xfrm>
            <a:custGeom>
              <a:avLst/>
              <a:gdLst>
                <a:gd name="T0" fmla="*/ 6 w 11"/>
                <a:gd name="T1" fmla="*/ 0 h 9"/>
                <a:gd name="T2" fmla="*/ 1 w 11"/>
                <a:gd name="T3" fmla="*/ 0 h 9"/>
                <a:gd name="T4" fmla="*/ 1 w 11"/>
                <a:gd name="T5" fmla="*/ 3 h 9"/>
                <a:gd name="T6" fmla="*/ 5 w 11"/>
                <a:gd name="T7" fmla="*/ 9 h 9"/>
                <a:gd name="T8" fmla="*/ 11 w 11"/>
                <a:gd name="T9" fmla="*/ 3 h 9"/>
                <a:gd name="T10" fmla="*/ 6 w 11"/>
                <a:gd name="T11" fmla="*/ 0 h 9"/>
              </a:gdLst>
              <a:ahLst/>
              <a:cxnLst>
                <a:cxn ang="0">
                  <a:pos x="T0" y="T1"/>
                </a:cxn>
                <a:cxn ang="0">
                  <a:pos x="T2" y="T3"/>
                </a:cxn>
                <a:cxn ang="0">
                  <a:pos x="T4" y="T5"/>
                </a:cxn>
                <a:cxn ang="0">
                  <a:pos x="T6" y="T7"/>
                </a:cxn>
                <a:cxn ang="0">
                  <a:pos x="T8" y="T9"/>
                </a:cxn>
                <a:cxn ang="0">
                  <a:pos x="T10" y="T11"/>
                </a:cxn>
              </a:cxnLst>
              <a:rect l="0" t="0" r="r" b="b"/>
              <a:pathLst>
                <a:path w="11" h="9">
                  <a:moveTo>
                    <a:pt x="6" y="0"/>
                  </a:moveTo>
                  <a:cubicBezTo>
                    <a:pt x="4" y="0"/>
                    <a:pt x="2" y="0"/>
                    <a:pt x="1" y="0"/>
                  </a:cubicBezTo>
                  <a:cubicBezTo>
                    <a:pt x="0" y="0"/>
                    <a:pt x="1" y="2"/>
                    <a:pt x="1" y="3"/>
                  </a:cubicBezTo>
                  <a:cubicBezTo>
                    <a:pt x="1" y="5"/>
                    <a:pt x="2" y="9"/>
                    <a:pt x="5" y="9"/>
                  </a:cubicBezTo>
                  <a:cubicBezTo>
                    <a:pt x="8" y="9"/>
                    <a:pt x="10" y="6"/>
                    <a:pt x="11" y="3"/>
                  </a:cubicBezTo>
                  <a:cubicBezTo>
                    <a:pt x="9" y="2"/>
                    <a:pt x="7"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81"/>
            <p:cNvSpPr>
              <a:spLocks/>
            </p:cNvSpPr>
            <p:nvPr/>
          </p:nvSpPr>
          <p:spPr bwMode="auto">
            <a:xfrm>
              <a:off x="6945" y="3107"/>
              <a:ext cx="23" cy="36"/>
            </a:xfrm>
            <a:custGeom>
              <a:avLst/>
              <a:gdLst>
                <a:gd name="T0" fmla="*/ 5 w 10"/>
                <a:gd name="T1" fmla="*/ 0 h 15"/>
                <a:gd name="T2" fmla="*/ 3 w 10"/>
                <a:gd name="T3" fmla="*/ 0 h 15"/>
                <a:gd name="T4" fmla="*/ 3 w 10"/>
                <a:gd name="T5" fmla="*/ 0 h 15"/>
                <a:gd name="T6" fmla="*/ 3 w 10"/>
                <a:gd name="T7" fmla="*/ 0 h 15"/>
                <a:gd name="T8" fmla="*/ 0 w 10"/>
                <a:gd name="T9" fmla="*/ 0 h 15"/>
                <a:gd name="T10" fmla="*/ 0 w 10"/>
                <a:gd name="T11" fmla="*/ 2 h 15"/>
                <a:gd name="T12" fmla="*/ 10 w 10"/>
                <a:gd name="T13" fmla="*/ 15 h 15"/>
                <a:gd name="T14" fmla="*/ 5 w 10"/>
                <a:gd name="T15" fmla="*/ 2 h 15"/>
                <a:gd name="T16" fmla="*/ 5 w 10"/>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5">
                  <a:moveTo>
                    <a:pt x="5" y="0"/>
                  </a:moveTo>
                  <a:cubicBezTo>
                    <a:pt x="3" y="0"/>
                    <a:pt x="3" y="0"/>
                    <a:pt x="3" y="0"/>
                  </a:cubicBezTo>
                  <a:cubicBezTo>
                    <a:pt x="3" y="0"/>
                    <a:pt x="3" y="0"/>
                    <a:pt x="3" y="0"/>
                  </a:cubicBezTo>
                  <a:cubicBezTo>
                    <a:pt x="3" y="0"/>
                    <a:pt x="3" y="0"/>
                    <a:pt x="3" y="0"/>
                  </a:cubicBezTo>
                  <a:cubicBezTo>
                    <a:pt x="0" y="0"/>
                    <a:pt x="0" y="0"/>
                    <a:pt x="0" y="0"/>
                  </a:cubicBezTo>
                  <a:cubicBezTo>
                    <a:pt x="0" y="0"/>
                    <a:pt x="0" y="1"/>
                    <a:pt x="0" y="2"/>
                  </a:cubicBezTo>
                  <a:cubicBezTo>
                    <a:pt x="0" y="6"/>
                    <a:pt x="7" y="14"/>
                    <a:pt x="10" y="15"/>
                  </a:cubicBezTo>
                  <a:cubicBezTo>
                    <a:pt x="10" y="9"/>
                    <a:pt x="8" y="6"/>
                    <a:pt x="5" y="2"/>
                  </a:cubicBezTo>
                  <a:cubicBezTo>
                    <a:pt x="5" y="2"/>
                    <a:pt x="5"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82"/>
            <p:cNvSpPr>
              <a:spLocks/>
            </p:cNvSpPr>
            <p:nvPr/>
          </p:nvSpPr>
          <p:spPr bwMode="auto">
            <a:xfrm>
              <a:off x="6900" y="3032"/>
              <a:ext cx="35" cy="28"/>
            </a:xfrm>
            <a:custGeom>
              <a:avLst/>
              <a:gdLst>
                <a:gd name="T0" fmla="*/ 3 w 15"/>
                <a:gd name="T1" fmla="*/ 0 h 12"/>
                <a:gd name="T2" fmla="*/ 0 w 15"/>
                <a:gd name="T3" fmla="*/ 1 h 12"/>
                <a:gd name="T4" fmla="*/ 1 w 15"/>
                <a:gd name="T5" fmla="*/ 1 h 12"/>
                <a:gd name="T6" fmla="*/ 10 w 15"/>
                <a:gd name="T7" fmla="*/ 12 h 12"/>
                <a:gd name="T8" fmla="*/ 3 w 15"/>
                <a:gd name="T9" fmla="*/ 0 h 12"/>
              </a:gdLst>
              <a:ahLst/>
              <a:cxnLst>
                <a:cxn ang="0">
                  <a:pos x="T0" y="T1"/>
                </a:cxn>
                <a:cxn ang="0">
                  <a:pos x="T2" y="T3"/>
                </a:cxn>
                <a:cxn ang="0">
                  <a:pos x="T4" y="T5"/>
                </a:cxn>
                <a:cxn ang="0">
                  <a:pos x="T6" y="T7"/>
                </a:cxn>
                <a:cxn ang="0">
                  <a:pos x="T8" y="T9"/>
                </a:cxn>
              </a:cxnLst>
              <a:rect l="0" t="0" r="r" b="b"/>
              <a:pathLst>
                <a:path w="15" h="12">
                  <a:moveTo>
                    <a:pt x="3" y="0"/>
                  </a:moveTo>
                  <a:cubicBezTo>
                    <a:pt x="0" y="1"/>
                    <a:pt x="0" y="1"/>
                    <a:pt x="0" y="1"/>
                  </a:cubicBezTo>
                  <a:cubicBezTo>
                    <a:pt x="1" y="1"/>
                    <a:pt x="1" y="1"/>
                    <a:pt x="1" y="1"/>
                  </a:cubicBezTo>
                  <a:cubicBezTo>
                    <a:pt x="1" y="4"/>
                    <a:pt x="8" y="12"/>
                    <a:pt x="10" y="12"/>
                  </a:cubicBezTo>
                  <a:cubicBezTo>
                    <a:pt x="15" y="12"/>
                    <a:pt x="6" y="2"/>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83"/>
            <p:cNvSpPr>
              <a:spLocks/>
            </p:cNvSpPr>
            <p:nvPr/>
          </p:nvSpPr>
          <p:spPr bwMode="auto">
            <a:xfrm>
              <a:off x="8039" y="1811"/>
              <a:ext cx="85" cy="107"/>
            </a:xfrm>
            <a:custGeom>
              <a:avLst/>
              <a:gdLst>
                <a:gd name="T0" fmla="*/ 17 w 36"/>
                <a:gd name="T1" fmla="*/ 0 h 45"/>
                <a:gd name="T2" fmla="*/ 0 w 36"/>
                <a:gd name="T3" fmla="*/ 14 h 45"/>
                <a:gd name="T4" fmla="*/ 6 w 36"/>
                <a:gd name="T5" fmla="*/ 19 h 45"/>
                <a:gd name="T6" fmla="*/ 12 w 36"/>
                <a:gd name="T7" fmla="*/ 17 h 45"/>
                <a:gd name="T8" fmla="*/ 12 w 36"/>
                <a:gd name="T9" fmla="*/ 13 h 45"/>
                <a:gd name="T10" fmla="*/ 16 w 36"/>
                <a:gd name="T11" fmla="*/ 19 h 45"/>
                <a:gd name="T12" fmla="*/ 14 w 36"/>
                <a:gd name="T13" fmla="*/ 27 h 45"/>
                <a:gd name="T14" fmla="*/ 9 w 36"/>
                <a:gd name="T15" fmla="*/ 35 h 45"/>
                <a:gd name="T16" fmla="*/ 16 w 36"/>
                <a:gd name="T17" fmla="*/ 44 h 45"/>
                <a:gd name="T18" fmla="*/ 16 w 36"/>
                <a:gd name="T19" fmla="*/ 41 h 45"/>
                <a:gd name="T20" fmla="*/ 18 w 36"/>
                <a:gd name="T21" fmla="*/ 45 h 45"/>
                <a:gd name="T22" fmla="*/ 31 w 36"/>
                <a:gd name="T23" fmla="*/ 19 h 45"/>
                <a:gd name="T24" fmla="*/ 33 w 36"/>
                <a:gd name="T25" fmla="*/ 20 h 45"/>
                <a:gd name="T26" fmla="*/ 36 w 36"/>
                <a:gd name="T27" fmla="*/ 19 h 45"/>
                <a:gd name="T28" fmla="*/ 36 w 36"/>
                <a:gd name="T29" fmla="*/ 14 h 45"/>
                <a:gd name="T30" fmla="*/ 31 w 36"/>
                <a:gd name="T31" fmla="*/ 10 h 45"/>
                <a:gd name="T32" fmla="*/ 31 w 36"/>
                <a:gd name="T33" fmla="*/ 5 h 45"/>
                <a:gd name="T34" fmla="*/ 17 w 36"/>
                <a:gd name="T3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45">
                  <a:moveTo>
                    <a:pt x="17" y="0"/>
                  </a:moveTo>
                  <a:cubicBezTo>
                    <a:pt x="15" y="0"/>
                    <a:pt x="0" y="10"/>
                    <a:pt x="0" y="14"/>
                  </a:cubicBezTo>
                  <a:cubicBezTo>
                    <a:pt x="0" y="16"/>
                    <a:pt x="3" y="19"/>
                    <a:pt x="6" y="19"/>
                  </a:cubicBezTo>
                  <a:cubicBezTo>
                    <a:pt x="7" y="19"/>
                    <a:pt x="9" y="17"/>
                    <a:pt x="12" y="17"/>
                  </a:cubicBezTo>
                  <a:cubicBezTo>
                    <a:pt x="11" y="16"/>
                    <a:pt x="12" y="14"/>
                    <a:pt x="12" y="13"/>
                  </a:cubicBezTo>
                  <a:cubicBezTo>
                    <a:pt x="13" y="15"/>
                    <a:pt x="13" y="18"/>
                    <a:pt x="16" y="19"/>
                  </a:cubicBezTo>
                  <a:cubicBezTo>
                    <a:pt x="14" y="27"/>
                    <a:pt x="14" y="27"/>
                    <a:pt x="14" y="27"/>
                  </a:cubicBezTo>
                  <a:cubicBezTo>
                    <a:pt x="14" y="27"/>
                    <a:pt x="9" y="34"/>
                    <a:pt x="9" y="35"/>
                  </a:cubicBezTo>
                  <a:cubicBezTo>
                    <a:pt x="9" y="37"/>
                    <a:pt x="12" y="44"/>
                    <a:pt x="16" y="44"/>
                  </a:cubicBezTo>
                  <a:cubicBezTo>
                    <a:pt x="16" y="41"/>
                    <a:pt x="16" y="41"/>
                    <a:pt x="16" y="41"/>
                  </a:cubicBezTo>
                  <a:cubicBezTo>
                    <a:pt x="16" y="42"/>
                    <a:pt x="16" y="45"/>
                    <a:pt x="18" y="45"/>
                  </a:cubicBezTo>
                  <a:cubicBezTo>
                    <a:pt x="25" y="45"/>
                    <a:pt x="29" y="29"/>
                    <a:pt x="31" y="19"/>
                  </a:cubicBezTo>
                  <a:cubicBezTo>
                    <a:pt x="32" y="20"/>
                    <a:pt x="32" y="20"/>
                    <a:pt x="33" y="20"/>
                  </a:cubicBezTo>
                  <a:cubicBezTo>
                    <a:pt x="34" y="20"/>
                    <a:pt x="35" y="19"/>
                    <a:pt x="36" y="19"/>
                  </a:cubicBezTo>
                  <a:cubicBezTo>
                    <a:pt x="35" y="18"/>
                    <a:pt x="36" y="16"/>
                    <a:pt x="36" y="14"/>
                  </a:cubicBezTo>
                  <a:cubicBezTo>
                    <a:pt x="31" y="10"/>
                    <a:pt x="31" y="10"/>
                    <a:pt x="31" y="10"/>
                  </a:cubicBezTo>
                  <a:cubicBezTo>
                    <a:pt x="29" y="10"/>
                    <a:pt x="31" y="6"/>
                    <a:pt x="31" y="5"/>
                  </a:cubicBezTo>
                  <a:cubicBezTo>
                    <a:pt x="24" y="5"/>
                    <a:pt x="21" y="0"/>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84"/>
            <p:cNvSpPr>
              <a:spLocks/>
            </p:cNvSpPr>
            <p:nvPr/>
          </p:nvSpPr>
          <p:spPr bwMode="auto">
            <a:xfrm>
              <a:off x="8138" y="1788"/>
              <a:ext cx="92" cy="66"/>
            </a:xfrm>
            <a:custGeom>
              <a:avLst/>
              <a:gdLst>
                <a:gd name="T0" fmla="*/ 28 w 39"/>
                <a:gd name="T1" fmla="*/ 0 h 28"/>
                <a:gd name="T2" fmla="*/ 13 w 39"/>
                <a:gd name="T3" fmla="*/ 7 h 28"/>
                <a:gd name="T4" fmla="*/ 10 w 39"/>
                <a:gd name="T5" fmla="*/ 6 h 28"/>
                <a:gd name="T6" fmla="*/ 0 w 39"/>
                <a:gd name="T7" fmla="*/ 14 h 28"/>
                <a:gd name="T8" fmla="*/ 4 w 39"/>
                <a:gd name="T9" fmla="*/ 20 h 28"/>
                <a:gd name="T10" fmla="*/ 7 w 39"/>
                <a:gd name="T11" fmla="*/ 28 h 28"/>
                <a:gd name="T12" fmla="*/ 20 w 39"/>
                <a:gd name="T13" fmla="*/ 15 h 28"/>
                <a:gd name="T14" fmla="*/ 28 w 39"/>
                <a:gd name="T15" fmla="*/ 18 h 28"/>
                <a:gd name="T16" fmla="*/ 28 w 3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8">
                  <a:moveTo>
                    <a:pt x="28" y="0"/>
                  </a:moveTo>
                  <a:cubicBezTo>
                    <a:pt x="21" y="0"/>
                    <a:pt x="19" y="7"/>
                    <a:pt x="13" y="7"/>
                  </a:cubicBezTo>
                  <a:cubicBezTo>
                    <a:pt x="12" y="7"/>
                    <a:pt x="11" y="7"/>
                    <a:pt x="10" y="6"/>
                  </a:cubicBezTo>
                  <a:cubicBezTo>
                    <a:pt x="10" y="7"/>
                    <a:pt x="0" y="14"/>
                    <a:pt x="0" y="14"/>
                  </a:cubicBezTo>
                  <a:cubicBezTo>
                    <a:pt x="0" y="17"/>
                    <a:pt x="1" y="18"/>
                    <a:pt x="4" y="20"/>
                  </a:cubicBezTo>
                  <a:cubicBezTo>
                    <a:pt x="3" y="23"/>
                    <a:pt x="4" y="28"/>
                    <a:pt x="7" y="28"/>
                  </a:cubicBezTo>
                  <a:cubicBezTo>
                    <a:pt x="14" y="28"/>
                    <a:pt x="15" y="19"/>
                    <a:pt x="20" y="15"/>
                  </a:cubicBezTo>
                  <a:cubicBezTo>
                    <a:pt x="21" y="15"/>
                    <a:pt x="23" y="18"/>
                    <a:pt x="28" y="18"/>
                  </a:cubicBezTo>
                  <a:cubicBezTo>
                    <a:pt x="33" y="18"/>
                    <a:pt x="39" y="0"/>
                    <a:pt x="2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85"/>
            <p:cNvSpPr>
              <a:spLocks/>
            </p:cNvSpPr>
            <p:nvPr/>
          </p:nvSpPr>
          <p:spPr bwMode="auto">
            <a:xfrm>
              <a:off x="8086" y="1501"/>
              <a:ext cx="397" cy="324"/>
            </a:xfrm>
            <a:custGeom>
              <a:avLst/>
              <a:gdLst>
                <a:gd name="T0" fmla="*/ 154 w 168"/>
                <a:gd name="T1" fmla="*/ 0 h 137"/>
                <a:gd name="T2" fmla="*/ 155 w 168"/>
                <a:gd name="T3" fmla="*/ 5 h 137"/>
                <a:gd name="T4" fmla="*/ 156 w 168"/>
                <a:gd name="T5" fmla="*/ 5 h 137"/>
                <a:gd name="T6" fmla="*/ 152 w 168"/>
                <a:gd name="T7" fmla="*/ 7 h 137"/>
                <a:gd name="T8" fmla="*/ 149 w 168"/>
                <a:gd name="T9" fmla="*/ 4 h 137"/>
                <a:gd name="T10" fmla="*/ 137 w 168"/>
                <a:gd name="T11" fmla="*/ 23 h 137"/>
                <a:gd name="T12" fmla="*/ 139 w 168"/>
                <a:gd name="T13" fmla="*/ 30 h 137"/>
                <a:gd name="T14" fmla="*/ 110 w 168"/>
                <a:gd name="T15" fmla="*/ 72 h 137"/>
                <a:gd name="T16" fmla="*/ 95 w 168"/>
                <a:gd name="T17" fmla="*/ 80 h 137"/>
                <a:gd name="T18" fmla="*/ 92 w 168"/>
                <a:gd name="T19" fmla="*/ 77 h 137"/>
                <a:gd name="T20" fmla="*/ 95 w 168"/>
                <a:gd name="T21" fmla="*/ 71 h 137"/>
                <a:gd name="T22" fmla="*/ 86 w 168"/>
                <a:gd name="T23" fmla="*/ 84 h 137"/>
                <a:gd name="T24" fmla="*/ 69 w 168"/>
                <a:gd name="T25" fmla="*/ 101 h 137"/>
                <a:gd name="T26" fmla="*/ 36 w 168"/>
                <a:gd name="T27" fmla="*/ 101 h 137"/>
                <a:gd name="T28" fmla="*/ 7 w 168"/>
                <a:gd name="T29" fmla="*/ 121 h 137"/>
                <a:gd name="T30" fmla="*/ 0 w 168"/>
                <a:gd name="T31" fmla="*/ 125 h 137"/>
                <a:gd name="T32" fmla="*/ 7 w 168"/>
                <a:gd name="T33" fmla="*/ 127 h 137"/>
                <a:gd name="T34" fmla="*/ 35 w 168"/>
                <a:gd name="T35" fmla="*/ 120 h 137"/>
                <a:gd name="T36" fmla="*/ 39 w 168"/>
                <a:gd name="T37" fmla="*/ 119 h 137"/>
                <a:gd name="T38" fmla="*/ 41 w 168"/>
                <a:gd name="T39" fmla="*/ 119 h 137"/>
                <a:gd name="T40" fmla="*/ 42 w 168"/>
                <a:gd name="T41" fmla="*/ 119 h 137"/>
                <a:gd name="T42" fmla="*/ 46 w 168"/>
                <a:gd name="T43" fmla="*/ 118 h 137"/>
                <a:gd name="T44" fmla="*/ 52 w 168"/>
                <a:gd name="T45" fmla="*/ 114 h 137"/>
                <a:gd name="T46" fmla="*/ 68 w 168"/>
                <a:gd name="T47" fmla="*/ 119 h 137"/>
                <a:gd name="T48" fmla="*/ 66 w 168"/>
                <a:gd name="T49" fmla="*/ 128 h 137"/>
                <a:gd name="T50" fmla="*/ 66 w 168"/>
                <a:gd name="T51" fmla="*/ 132 h 137"/>
                <a:gd name="T52" fmla="*/ 73 w 168"/>
                <a:gd name="T53" fmla="*/ 137 h 137"/>
                <a:gd name="T54" fmla="*/ 86 w 168"/>
                <a:gd name="T55" fmla="*/ 124 h 137"/>
                <a:gd name="T56" fmla="*/ 91 w 168"/>
                <a:gd name="T57" fmla="*/ 123 h 137"/>
                <a:gd name="T58" fmla="*/ 86 w 168"/>
                <a:gd name="T59" fmla="*/ 115 h 137"/>
                <a:gd name="T60" fmla="*/ 89 w 168"/>
                <a:gd name="T61" fmla="*/ 110 h 137"/>
                <a:gd name="T62" fmla="*/ 104 w 168"/>
                <a:gd name="T63" fmla="*/ 119 h 137"/>
                <a:gd name="T64" fmla="*/ 115 w 168"/>
                <a:gd name="T65" fmla="*/ 113 h 137"/>
                <a:gd name="T66" fmla="*/ 120 w 168"/>
                <a:gd name="T67" fmla="*/ 113 h 137"/>
                <a:gd name="T68" fmla="*/ 123 w 168"/>
                <a:gd name="T69" fmla="*/ 116 h 137"/>
                <a:gd name="T70" fmla="*/ 137 w 168"/>
                <a:gd name="T71" fmla="*/ 103 h 137"/>
                <a:gd name="T72" fmla="*/ 137 w 168"/>
                <a:gd name="T73" fmla="*/ 111 h 137"/>
                <a:gd name="T74" fmla="*/ 149 w 168"/>
                <a:gd name="T75" fmla="*/ 101 h 137"/>
                <a:gd name="T76" fmla="*/ 147 w 168"/>
                <a:gd name="T77" fmla="*/ 91 h 137"/>
                <a:gd name="T78" fmla="*/ 153 w 168"/>
                <a:gd name="T79" fmla="*/ 76 h 137"/>
                <a:gd name="T80" fmla="*/ 156 w 168"/>
                <a:gd name="T81" fmla="*/ 52 h 137"/>
                <a:gd name="T82" fmla="*/ 157 w 168"/>
                <a:gd name="T83" fmla="*/ 52 h 137"/>
                <a:gd name="T84" fmla="*/ 158 w 168"/>
                <a:gd name="T85" fmla="*/ 52 h 137"/>
                <a:gd name="T86" fmla="*/ 159 w 168"/>
                <a:gd name="T87" fmla="*/ 52 h 137"/>
                <a:gd name="T88" fmla="*/ 161 w 168"/>
                <a:gd name="T89" fmla="*/ 51 h 137"/>
                <a:gd name="T90" fmla="*/ 161 w 168"/>
                <a:gd name="T91" fmla="*/ 48 h 137"/>
                <a:gd name="T92" fmla="*/ 168 w 168"/>
                <a:gd name="T93" fmla="*/ 32 h 137"/>
                <a:gd name="T94" fmla="*/ 161 w 168"/>
                <a:gd name="T95" fmla="*/ 13 h 137"/>
                <a:gd name="T96" fmla="*/ 160 w 168"/>
                <a:gd name="T97" fmla="*/ 3 h 137"/>
                <a:gd name="T98" fmla="*/ 154 w 168"/>
                <a:gd name="T9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8" h="137">
                  <a:moveTo>
                    <a:pt x="154" y="0"/>
                  </a:moveTo>
                  <a:cubicBezTo>
                    <a:pt x="152" y="0"/>
                    <a:pt x="153" y="5"/>
                    <a:pt x="155" y="5"/>
                  </a:cubicBezTo>
                  <a:cubicBezTo>
                    <a:pt x="155" y="5"/>
                    <a:pt x="156" y="5"/>
                    <a:pt x="156" y="5"/>
                  </a:cubicBezTo>
                  <a:cubicBezTo>
                    <a:pt x="154" y="7"/>
                    <a:pt x="153" y="7"/>
                    <a:pt x="152" y="7"/>
                  </a:cubicBezTo>
                  <a:cubicBezTo>
                    <a:pt x="150" y="7"/>
                    <a:pt x="150" y="4"/>
                    <a:pt x="149" y="4"/>
                  </a:cubicBezTo>
                  <a:cubicBezTo>
                    <a:pt x="142" y="4"/>
                    <a:pt x="137" y="17"/>
                    <a:pt x="137" y="23"/>
                  </a:cubicBezTo>
                  <a:cubicBezTo>
                    <a:pt x="137" y="26"/>
                    <a:pt x="139" y="26"/>
                    <a:pt x="139" y="30"/>
                  </a:cubicBezTo>
                  <a:cubicBezTo>
                    <a:pt x="139" y="46"/>
                    <a:pt x="121" y="69"/>
                    <a:pt x="110" y="72"/>
                  </a:cubicBezTo>
                  <a:cubicBezTo>
                    <a:pt x="104" y="74"/>
                    <a:pt x="103" y="80"/>
                    <a:pt x="95" y="80"/>
                  </a:cubicBezTo>
                  <a:cubicBezTo>
                    <a:pt x="94" y="80"/>
                    <a:pt x="92" y="78"/>
                    <a:pt x="92" y="77"/>
                  </a:cubicBezTo>
                  <a:cubicBezTo>
                    <a:pt x="92" y="75"/>
                    <a:pt x="93" y="73"/>
                    <a:pt x="95" y="71"/>
                  </a:cubicBezTo>
                  <a:cubicBezTo>
                    <a:pt x="93" y="72"/>
                    <a:pt x="87" y="84"/>
                    <a:pt x="86" y="84"/>
                  </a:cubicBezTo>
                  <a:cubicBezTo>
                    <a:pt x="81" y="84"/>
                    <a:pt x="78" y="101"/>
                    <a:pt x="69" y="101"/>
                  </a:cubicBezTo>
                  <a:cubicBezTo>
                    <a:pt x="57" y="101"/>
                    <a:pt x="52" y="101"/>
                    <a:pt x="36" y="101"/>
                  </a:cubicBezTo>
                  <a:cubicBezTo>
                    <a:pt x="23" y="101"/>
                    <a:pt x="18" y="114"/>
                    <a:pt x="7" y="121"/>
                  </a:cubicBezTo>
                  <a:cubicBezTo>
                    <a:pt x="5" y="122"/>
                    <a:pt x="0" y="124"/>
                    <a:pt x="0" y="125"/>
                  </a:cubicBezTo>
                  <a:cubicBezTo>
                    <a:pt x="0" y="127"/>
                    <a:pt x="4" y="127"/>
                    <a:pt x="7" y="127"/>
                  </a:cubicBezTo>
                  <a:cubicBezTo>
                    <a:pt x="18" y="127"/>
                    <a:pt x="28" y="123"/>
                    <a:pt x="35" y="120"/>
                  </a:cubicBezTo>
                  <a:cubicBezTo>
                    <a:pt x="36" y="119"/>
                    <a:pt x="38" y="119"/>
                    <a:pt x="39" y="119"/>
                  </a:cubicBezTo>
                  <a:cubicBezTo>
                    <a:pt x="39" y="119"/>
                    <a:pt x="40" y="119"/>
                    <a:pt x="41" y="119"/>
                  </a:cubicBezTo>
                  <a:cubicBezTo>
                    <a:pt x="41" y="119"/>
                    <a:pt x="42" y="119"/>
                    <a:pt x="42" y="119"/>
                  </a:cubicBezTo>
                  <a:cubicBezTo>
                    <a:pt x="44" y="119"/>
                    <a:pt x="45" y="119"/>
                    <a:pt x="46" y="118"/>
                  </a:cubicBezTo>
                  <a:cubicBezTo>
                    <a:pt x="48" y="118"/>
                    <a:pt x="49" y="114"/>
                    <a:pt x="52" y="114"/>
                  </a:cubicBezTo>
                  <a:cubicBezTo>
                    <a:pt x="58" y="114"/>
                    <a:pt x="61" y="117"/>
                    <a:pt x="68" y="119"/>
                  </a:cubicBezTo>
                  <a:cubicBezTo>
                    <a:pt x="68" y="121"/>
                    <a:pt x="66" y="125"/>
                    <a:pt x="66" y="128"/>
                  </a:cubicBezTo>
                  <a:cubicBezTo>
                    <a:pt x="66" y="129"/>
                    <a:pt x="64" y="132"/>
                    <a:pt x="66" y="132"/>
                  </a:cubicBezTo>
                  <a:cubicBezTo>
                    <a:pt x="70" y="132"/>
                    <a:pt x="69" y="136"/>
                    <a:pt x="73" y="137"/>
                  </a:cubicBezTo>
                  <a:cubicBezTo>
                    <a:pt x="76" y="132"/>
                    <a:pt x="82" y="124"/>
                    <a:pt x="86" y="124"/>
                  </a:cubicBezTo>
                  <a:cubicBezTo>
                    <a:pt x="88" y="124"/>
                    <a:pt x="90" y="124"/>
                    <a:pt x="91" y="123"/>
                  </a:cubicBezTo>
                  <a:cubicBezTo>
                    <a:pt x="91" y="123"/>
                    <a:pt x="86" y="117"/>
                    <a:pt x="86" y="115"/>
                  </a:cubicBezTo>
                  <a:cubicBezTo>
                    <a:pt x="86" y="113"/>
                    <a:pt x="88" y="110"/>
                    <a:pt x="89" y="110"/>
                  </a:cubicBezTo>
                  <a:cubicBezTo>
                    <a:pt x="94" y="110"/>
                    <a:pt x="93" y="119"/>
                    <a:pt x="104" y="119"/>
                  </a:cubicBezTo>
                  <a:cubicBezTo>
                    <a:pt x="109" y="119"/>
                    <a:pt x="112" y="116"/>
                    <a:pt x="115" y="113"/>
                  </a:cubicBezTo>
                  <a:cubicBezTo>
                    <a:pt x="120" y="113"/>
                    <a:pt x="120" y="113"/>
                    <a:pt x="120" y="113"/>
                  </a:cubicBezTo>
                  <a:cubicBezTo>
                    <a:pt x="120" y="114"/>
                    <a:pt x="122" y="116"/>
                    <a:pt x="123" y="116"/>
                  </a:cubicBezTo>
                  <a:cubicBezTo>
                    <a:pt x="125" y="108"/>
                    <a:pt x="130" y="108"/>
                    <a:pt x="137" y="103"/>
                  </a:cubicBezTo>
                  <a:cubicBezTo>
                    <a:pt x="137" y="107"/>
                    <a:pt x="135" y="107"/>
                    <a:pt x="137" y="111"/>
                  </a:cubicBezTo>
                  <a:cubicBezTo>
                    <a:pt x="143" y="109"/>
                    <a:pt x="143" y="104"/>
                    <a:pt x="149" y="101"/>
                  </a:cubicBezTo>
                  <a:cubicBezTo>
                    <a:pt x="148" y="98"/>
                    <a:pt x="147" y="95"/>
                    <a:pt x="147" y="91"/>
                  </a:cubicBezTo>
                  <a:cubicBezTo>
                    <a:pt x="147" y="84"/>
                    <a:pt x="153" y="81"/>
                    <a:pt x="153" y="76"/>
                  </a:cubicBezTo>
                  <a:cubicBezTo>
                    <a:pt x="153" y="70"/>
                    <a:pt x="151" y="54"/>
                    <a:pt x="156" y="52"/>
                  </a:cubicBezTo>
                  <a:cubicBezTo>
                    <a:pt x="157" y="52"/>
                    <a:pt x="157" y="52"/>
                    <a:pt x="157" y="52"/>
                  </a:cubicBezTo>
                  <a:cubicBezTo>
                    <a:pt x="158" y="52"/>
                    <a:pt x="158" y="52"/>
                    <a:pt x="158" y="52"/>
                  </a:cubicBezTo>
                  <a:cubicBezTo>
                    <a:pt x="158" y="52"/>
                    <a:pt x="158" y="52"/>
                    <a:pt x="159" y="52"/>
                  </a:cubicBezTo>
                  <a:cubicBezTo>
                    <a:pt x="159" y="52"/>
                    <a:pt x="160" y="52"/>
                    <a:pt x="161" y="51"/>
                  </a:cubicBezTo>
                  <a:cubicBezTo>
                    <a:pt x="161" y="50"/>
                    <a:pt x="161" y="49"/>
                    <a:pt x="161" y="48"/>
                  </a:cubicBezTo>
                  <a:cubicBezTo>
                    <a:pt x="161" y="41"/>
                    <a:pt x="168" y="40"/>
                    <a:pt x="168" y="32"/>
                  </a:cubicBezTo>
                  <a:cubicBezTo>
                    <a:pt x="168" y="24"/>
                    <a:pt x="161" y="21"/>
                    <a:pt x="161" y="13"/>
                  </a:cubicBezTo>
                  <a:cubicBezTo>
                    <a:pt x="161" y="9"/>
                    <a:pt x="162" y="6"/>
                    <a:pt x="160" y="3"/>
                  </a:cubicBezTo>
                  <a:cubicBezTo>
                    <a:pt x="159" y="1"/>
                    <a:pt x="157" y="0"/>
                    <a:pt x="15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86"/>
            <p:cNvSpPr>
              <a:spLocks/>
            </p:cNvSpPr>
            <p:nvPr/>
          </p:nvSpPr>
          <p:spPr bwMode="auto">
            <a:xfrm>
              <a:off x="8408" y="1322"/>
              <a:ext cx="203" cy="172"/>
            </a:xfrm>
            <a:custGeom>
              <a:avLst/>
              <a:gdLst>
                <a:gd name="T0" fmla="*/ 31 w 86"/>
                <a:gd name="T1" fmla="*/ 0 h 73"/>
                <a:gd name="T2" fmla="*/ 28 w 86"/>
                <a:gd name="T3" fmla="*/ 7 h 73"/>
                <a:gd name="T4" fmla="*/ 30 w 86"/>
                <a:gd name="T5" fmla="*/ 13 h 73"/>
                <a:gd name="T6" fmla="*/ 18 w 86"/>
                <a:gd name="T7" fmla="*/ 40 h 73"/>
                <a:gd name="T8" fmla="*/ 14 w 86"/>
                <a:gd name="T9" fmla="*/ 40 h 73"/>
                <a:gd name="T10" fmla="*/ 12 w 86"/>
                <a:gd name="T11" fmla="*/ 40 h 73"/>
                <a:gd name="T12" fmla="*/ 13 w 86"/>
                <a:gd name="T13" fmla="*/ 41 h 73"/>
                <a:gd name="T14" fmla="*/ 10 w 86"/>
                <a:gd name="T15" fmla="*/ 38 h 73"/>
                <a:gd name="T16" fmla="*/ 10 w 86"/>
                <a:gd name="T17" fmla="*/ 43 h 73"/>
                <a:gd name="T18" fmla="*/ 0 w 86"/>
                <a:gd name="T19" fmla="*/ 56 h 73"/>
                <a:gd name="T20" fmla="*/ 3 w 86"/>
                <a:gd name="T21" fmla="*/ 61 h 73"/>
                <a:gd name="T22" fmla="*/ 3 w 86"/>
                <a:gd name="T23" fmla="*/ 73 h 73"/>
                <a:gd name="T24" fmla="*/ 6 w 86"/>
                <a:gd name="T25" fmla="*/ 73 h 73"/>
                <a:gd name="T26" fmla="*/ 19 w 86"/>
                <a:gd name="T27" fmla="*/ 65 h 73"/>
                <a:gd name="T28" fmla="*/ 9 w 86"/>
                <a:gd name="T29" fmla="*/ 58 h 73"/>
                <a:gd name="T30" fmla="*/ 13 w 86"/>
                <a:gd name="T31" fmla="*/ 53 h 73"/>
                <a:gd name="T32" fmla="*/ 24 w 86"/>
                <a:gd name="T33" fmla="*/ 54 h 73"/>
                <a:gd name="T34" fmla="*/ 28 w 86"/>
                <a:gd name="T35" fmla="*/ 50 h 73"/>
                <a:gd name="T36" fmla="*/ 51 w 86"/>
                <a:gd name="T37" fmla="*/ 62 h 73"/>
                <a:gd name="T38" fmla="*/ 70 w 86"/>
                <a:gd name="T39" fmla="*/ 44 h 73"/>
                <a:gd name="T40" fmla="*/ 86 w 86"/>
                <a:gd name="T41" fmla="*/ 39 h 73"/>
                <a:gd name="T42" fmla="*/ 80 w 86"/>
                <a:gd name="T43" fmla="*/ 32 h 73"/>
                <a:gd name="T44" fmla="*/ 83 w 86"/>
                <a:gd name="T45" fmla="*/ 26 h 73"/>
                <a:gd name="T46" fmla="*/ 81 w 86"/>
                <a:gd name="T47" fmla="*/ 25 h 73"/>
                <a:gd name="T48" fmla="*/ 72 w 86"/>
                <a:gd name="T49" fmla="*/ 27 h 73"/>
                <a:gd name="T50" fmla="*/ 31 w 86"/>
                <a:gd name="T5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73">
                  <a:moveTo>
                    <a:pt x="31" y="0"/>
                  </a:moveTo>
                  <a:cubicBezTo>
                    <a:pt x="30" y="2"/>
                    <a:pt x="28" y="4"/>
                    <a:pt x="28" y="7"/>
                  </a:cubicBezTo>
                  <a:cubicBezTo>
                    <a:pt x="28" y="9"/>
                    <a:pt x="30" y="10"/>
                    <a:pt x="30" y="13"/>
                  </a:cubicBezTo>
                  <a:cubicBezTo>
                    <a:pt x="30" y="19"/>
                    <a:pt x="27" y="40"/>
                    <a:pt x="18" y="40"/>
                  </a:cubicBezTo>
                  <a:cubicBezTo>
                    <a:pt x="17" y="40"/>
                    <a:pt x="15" y="40"/>
                    <a:pt x="14" y="40"/>
                  </a:cubicBezTo>
                  <a:cubicBezTo>
                    <a:pt x="13" y="40"/>
                    <a:pt x="13" y="40"/>
                    <a:pt x="12" y="40"/>
                  </a:cubicBezTo>
                  <a:cubicBezTo>
                    <a:pt x="13" y="41"/>
                    <a:pt x="13" y="41"/>
                    <a:pt x="13" y="41"/>
                  </a:cubicBezTo>
                  <a:cubicBezTo>
                    <a:pt x="12" y="40"/>
                    <a:pt x="11" y="40"/>
                    <a:pt x="10" y="38"/>
                  </a:cubicBezTo>
                  <a:cubicBezTo>
                    <a:pt x="10" y="43"/>
                    <a:pt x="10" y="43"/>
                    <a:pt x="10" y="43"/>
                  </a:cubicBezTo>
                  <a:cubicBezTo>
                    <a:pt x="9" y="46"/>
                    <a:pt x="0" y="50"/>
                    <a:pt x="0" y="56"/>
                  </a:cubicBezTo>
                  <a:cubicBezTo>
                    <a:pt x="0" y="58"/>
                    <a:pt x="3" y="59"/>
                    <a:pt x="3" y="61"/>
                  </a:cubicBezTo>
                  <a:cubicBezTo>
                    <a:pt x="3" y="62"/>
                    <a:pt x="3" y="70"/>
                    <a:pt x="3" y="73"/>
                  </a:cubicBezTo>
                  <a:cubicBezTo>
                    <a:pt x="6" y="73"/>
                    <a:pt x="6" y="73"/>
                    <a:pt x="6" y="73"/>
                  </a:cubicBezTo>
                  <a:cubicBezTo>
                    <a:pt x="10" y="69"/>
                    <a:pt x="14" y="71"/>
                    <a:pt x="19" y="65"/>
                  </a:cubicBezTo>
                  <a:cubicBezTo>
                    <a:pt x="17" y="63"/>
                    <a:pt x="9" y="63"/>
                    <a:pt x="9" y="58"/>
                  </a:cubicBezTo>
                  <a:cubicBezTo>
                    <a:pt x="9" y="54"/>
                    <a:pt x="11" y="53"/>
                    <a:pt x="13" y="53"/>
                  </a:cubicBezTo>
                  <a:cubicBezTo>
                    <a:pt x="16" y="53"/>
                    <a:pt x="21" y="54"/>
                    <a:pt x="24" y="54"/>
                  </a:cubicBezTo>
                  <a:cubicBezTo>
                    <a:pt x="24" y="53"/>
                    <a:pt x="27" y="51"/>
                    <a:pt x="28" y="50"/>
                  </a:cubicBezTo>
                  <a:cubicBezTo>
                    <a:pt x="37" y="56"/>
                    <a:pt x="42" y="57"/>
                    <a:pt x="51" y="62"/>
                  </a:cubicBezTo>
                  <a:cubicBezTo>
                    <a:pt x="55" y="56"/>
                    <a:pt x="59" y="44"/>
                    <a:pt x="70" y="44"/>
                  </a:cubicBezTo>
                  <a:cubicBezTo>
                    <a:pt x="78" y="44"/>
                    <a:pt x="81" y="42"/>
                    <a:pt x="86" y="39"/>
                  </a:cubicBezTo>
                  <a:cubicBezTo>
                    <a:pt x="84" y="38"/>
                    <a:pt x="80" y="35"/>
                    <a:pt x="80" y="32"/>
                  </a:cubicBezTo>
                  <a:cubicBezTo>
                    <a:pt x="80" y="29"/>
                    <a:pt x="82" y="28"/>
                    <a:pt x="83" y="26"/>
                  </a:cubicBezTo>
                  <a:cubicBezTo>
                    <a:pt x="82" y="25"/>
                    <a:pt x="81" y="25"/>
                    <a:pt x="81" y="25"/>
                  </a:cubicBezTo>
                  <a:cubicBezTo>
                    <a:pt x="78" y="25"/>
                    <a:pt x="75" y="27"/>
                    <a:pt x="72" y="27"/>
                  </a:cubicBezTo>
                  <a:cubicBezTo>
                    <a:pt x="51" y="27"/>
                    <a:pt x="45" y="10"/>
                    <a:pt x="3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87"/>
            <p:cNvSpPr>
              <a:spLocks noEditPoints="1"/>
            </p:cNvSpPr>
            <p:nvPr/>
          </p:nvSpPr>
          <p:spPr bwMode="auto">
            <a:xfrm>
              <a:off x="8606" y="1364"/>
              <a:ext cx="36" cy="33"/>
            </a:xfrm>
            <a:custGeom>
              <a:avLst/>
              <a:gdLst>
                <a:gd name="T0" fmla="*/ 13 w 15"/>
                <a:gd name="T1" fmla="*/ 1 h 14"/>
                <a:gd name="T2" fmla="*/ 2 w 15"/>
                <a:gd name="T3" fmla="*/ 9 h 14"/>
                <a:gd name="T4" fmla="*/ 2 w 15"/>
                <a:gd name="T5" fmla="*/ 14 h 14"/>
                <a:gd name="T6" fmla="*/ 15 w 15"/>
                <a:gd name="T7" fmla="*/ 3 h 14"/>
                <a:gd name="T8" fmla="*/ 13 w 15"/>
                <a:gd name="T9" fmla="*/ 1 h 14"/>
                <a:gd name="T10" fmla="*/ 12 w 15"/>
                <a:gd name="T11" fmla="*/ 0 h 14"/>
                <a:gd name="T12" fmla="*/ 13 w 15"/>
                <a:gd name="T13" fmla="*/ 1 h 14"/>
                <a:gd name="T14" fmla="*/ 14 w 15"/>
                <a:gd name="T15" fmla="*/ 1 h 14"/>
                <a:gd name="T16" fmla="*/ 12 w 15"/>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13" y="1"/>
                  </a:moveTo>
                  <a:cubicBezTo>
                    <a:pt x="9" y="2"/>
                    <a:pt x="4" y="6"/>
                    <a:pt x="2" y="9"/>
                  </a:cubicBezTo>
                  <a:cubicBezTo>
                    <a:pt x="1" y="10"/>
                    <a:pt x="0" y="14"/>
                    <a:pt x="2" y="14"/>
                  </a:cubicBezTo>
                  <a:cubicBezTo>
                    <a:pt x="6" y="14"/>
                    <a:pt x="13" y="6"/>
                    <a:pt x="15" y="3"/>
                  </a:cubicBezTo>
                  <a:cubicBezTo>
                    <a:pt x="13" y="1"/>
                    <a:pt x="13" y="1"/>
                    <a:pt x="13" y="1"/>
                  </a:cubicBezTo>
                  <a:moveTo>
                    <a:pt x="12" y="0"/>
                  </a:moveTo>
                  <a:cubicBezTo>
                    <a:pt x="13" y="1"/>
                    <a:pt x="13" y="1"/>
                    <a:pt x="13" y="1"/>
                  </a:cubicBezTo>
                  <a:cubicBezTo>
                    <a:pt x="13" y="1"/>
                    <a:pt x="14" y="1"/>
                    <a:pt x="14" y="1"/>
                  </a:cubicBezTo>
                  <a:cubicBezTo>
                    <a:pt x="12" y="0"/>
                    <a:pt x="12" y="0"/>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88"/>
            <p:cNvSpPr>
              <a:spLocks/>
            </p:cNvSpPr>
            <p:nvPr/>
          </p:nvSpPr>
          <p:spPr bwMode="auto">
            <a:xfrm>
              <a:off x="8677" y="1319"/>
              <a:ext cx="47" cy="36"/>
            </a:xfrm>
            <a:custGeom>
              <a:avLst/>
              <a:gdLst>
                <a:gd name="T0" fmla="*/ 20 w 20"/>
                <a:gd name="T1" fmla="*/ 0 h 15"/>
                <a:gd name="T2" fmla="*/ 17 w 20"/>
                <a:gd name="T3" fmla="*/ 1 h 15"/>
                <a:gd name="T4" fmla="*/ 12 w 20"/>
                <a:gd name="T5" fmla="*/ 0 h 15"/>
                <a:gd name="T6" fmla="*/ 0 w 20"/>
                <a:gd name="T7" fmla="*/ 12 h 15"/>
                <a:gd name="T8" fmla="*/ 0 w 20"/>
                <a:gd name="T9" fmla="*/ 15 h 15"/>
                <a:gd name="T10" fmla="*/ 20 w 20"/>
                <a:gd name="T11" fmla="*/ 4 h 15"/>
                <a:gd name="T12" fmla="*/ 20 w 20"/>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0" h="15">
                  <a:moveTo>
                    <a:pt x="20" y="0"/>
                  </a:moveTo>
                  <a:cubicBezTo>
                    <a:pt x="19" y="1"/>
                    <a:pt x="18" y="1"/>
                    <a:pt x="17" y="1"/>
                  </a:cubicBezTo>
                  <a:cubicBezTo>
                    <a:pt x="16" y="1"/>
                    <a:pt x="14" y="0"/>
                    <a:pt x="12" y="0"/>
                  </a:cubicBezTo>
                  <a:cubicBezTo>
                    <a:pt x="6" y="0"/>
                    <a:pt x="0" y="12"/>
                    <a:pt x="0" y="12"/>
                  </a:cubicBezTo>
                  <a:cubicBezTo>
                    <a:pt x="0" y="13"/>
                    <a:pt x="0" y="15"/>
                    <a:pt x="0" y="15"/>
                  </a:cubicBezTo>
                  <a:cubicBezTo>
                    <a:pt x="8" y="15"/>
                    <a:pt x="8" y="4"/>
                    <a:pt x="20" y="4"/>
                  </a:cubicBezTo>
                  <a:cubicBezTo>
                    <a:pt x="20" y="0"/>
                    <a:pt x="20" y="0"/>
                    <a:pt x="2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89"/>
            <p:cNvSpPr>
              <a:spLocks/>
            </p:cNvSpPr>
            <p:nvPr/>
          </p:nvSpPr>
          <p:spPr bwMode="auto">
            <a:xfrm>
              <a:off x="8762" y="1284"/>
              <a:ext cx="24" cy="26"/>
            </a:xfrm>
            <a:custGeom>
              <a:avLst/>
              <a:gdLst>
                <a:gd name="T0" fmla="*/ 10 w 10"/>
                <a:gd name="T1" fmla="*/ 0 h 11"/>
                <a:gd name="T2" fmla="*/ 1 w 10"/>
                <a:gd name="T3" fmla="*/ 3 h 11"/>
                <a:gd name="T4" fmla="*/ 1 w 10"/>
                <a:gd name="T5" fmla="*/ 8 h 11"/>
                <a:gd name="T6" fmla="*/ 1 w 10"/>
                <a:gd name="T7" fmla="*/ 11 h 11"/>
                <a:gd name="T8" fmla="*/ 10 w 10"/>
                <a:gd name="T9" fmla="*/ 0 h 11"/>
              </a:gdLst>
              <a:ahLst/>
              <a:cxnLst>
                <a:cxn ang="0">
                  <a:pos x="T0" y="T1"/>
                </a:cxn>
                <a:cxn ang="0">
                  <a:pos x="T2" y="T3"/>
                </a:cxn>
                <a:cxn ang="0">
                  <a:pos x="T4" y="T5"/>
                </a:cxn>
                <a:cxn ang="0">
                  <a:pos x="T6" y="T7"/>
                </a:cxn>
                <a:cxn ang="0">
                  <a:pos x="T8" y="T9"/>
                </a:cxn>
              </a:cxnLst>
              <a:rect l="0" t="0" r="r" b="b"/>
              <a:pathLst>
                <a:path w="10" h="11">
                  <a:moveTo>
                    <a:pt x="10" y="0"/>
                  </a:moveTo>
                  <a:cubicBezTo>
                    <a:pt x="9" y="0"/>
                    <a:pt x="2" y="0"/>
                    <a:pt x="1" y="3"/>
                  </a:cubicBezTo>
                  <a:cubicBezTo>
                    <a:pt x="1" y="5"/>
                    <a:pt x="2" y="8"/>
                    <a:pt x="1" y="8"/>
                  </a:cubicBezTo>
                  <a:cubicBezTo>
                    <a:pt x="0" y="8"/>
                    <a:pt x="0" y="11"/>
                    <a:pt x="1" y="11"/>
                  </a:cubicBezTo>
                  <a:cubicBezTo>
                    <a:pt x="5" y="11"/>
                    <a:pt x="9" y="3"/>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90"/>
            <p:cNvSpPr>
              <a:spLocks/>
            </p:cNvSpPr>
            <p:nvPr/>
          </p:nvSpPr>
          <p:spPr bwMode="auto">
            <a:xfrm>
              <a:off x="8472" y="903"/>
              <a:ext cx="101" cy="390"/>
            </a:xfrm>
            <a:custGeom>
              <a:avLst/>
              <a:gdLst>
                <a:gd name="T0" fmla="*/ 17 w 43"/>
                <a:gd name="T1" fmla="*/ 0 h 165"/>
                <a:gd name="T2" fmla="*/ 13 w 43"/>
                <a:gd name="T3" fmla="*/ 0 h 165"/>
                <a:gd name="T4" fmla="*/ 13 w 43"/>
                <a:gd name="T5" fmla="*/ 11 h 165"/>
                <a:gd name="T6" fmla="*/ 11 w 43"/>
                <a:gd name="T7" fmla="*/ 18 h 165"/>
                <a:gd name="T8" fmla="*/ 0 w 43"/>
                <a:gd name="T9" fmla="*/ 45 h 165"/>
                <a:gd name="T10" fmla="*/ 8 w 43"/>
                <a:gd name="T11" fmla="*/ 64 h 165"/>
                <a:gd name="T12" fmla="*/ 8 w 43"/>
                <a:gd name="T13" fmla="*/ 95 h 165"/>
                <a:gd name="T14" fmla="*/ 5 w 43"/>
                <a:gd name="T15" fmla="*/ 111 h 165"/>
                <a:gd name="T16" fmla="*/ 9 w 43"/>
                <a:gd name="T17" fmla="*/ 126 h 165"/>
                <a:gd name="T18" fmla="*/ 6 w 43"/>
                <a:gd name="T19" fmla="*/ 150 h 165"/>
                <a:gd name="T20" fmla="*/ 6 w 43"/>
                <a:gd name="T21" fmla="*/ 165 h 165"/>
                <a:gd name="T22" fmla="*/ 19 w 43"/>
                <a:gd name="T23" fmla="*/ 154 h 165"/>
                <a:gd name="T24" fmla="*/ 24 w 43"/>
                <a:gd name="T25" fmla="*/ 154 h 165"/>
                <a:gd name="T26" fmla="*/ 29 w 43"/>
                <a:gd name="T27" fmla="*/ 159 h 165"/>
                <a:gd name="T28" fmla="*/ 30 w 43"/>
                <a:gd name="T29" fmla="*/ 159 h 165"/>
                <a:gd name="T30" fmla="*/ 31 w 43"/>
                <a:gd name="T31" fmla="*/ 158 h 165"/>
                <a:gd name="T32" fmla="*/ 16 w 43"/>
                <a:gd name="T33" fmla="*/ 132 h 165"/>
                <a:gd name="T34" fmla="*/ 32 w 43"/>
                <a:gd name="T35" fmla="*/ 101 h 165"/>
                <a:gd name="T36" fmla="*/ 43 w 43"/>
                <a:gd name="T37" fmla="*/ 108 h 165"/>
                <a:gd name="T38" fmla="*/ 29 w 43"/>
                <a:gd name="T39" fmla="*/ 71 h 165"/>
                <a:gd name="T40" fmla="*/ 25 w 43"/>
                <a:gd name="T41" fmla="*/ 57 h 165"/>
                <a:gd name="T42" fmla="*/ 25 w 43"/>
                <a:gd name="T43" fmla="*/ 44 h 165"/>
                <a:gd name="T44" fmla="*/ 23 w 43"/>
                <a:gd name="T45" fmla="*/ 24 h 165"/>
                <a:gd name="T46" fmla="*/ 17 w 43"/>
                <a:gd name="T4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 h="165">
                  <a:moveTo>
                    <a:pt x="17" y="0"/>
                  </a:moveTo>
                  <a:cubicBezTo>
                    <a:pt x="16" y="0"/>
                    <a:pt x="14" y="0"/>
                    <a:pt x="13" y="0"/>
                  </a:cubicBezTo>
                  <a:cubicBezTo>
                    <a:pt x="13" y="4"/>
                    <a:pt x="13" y="6"/>
                    <a:pt x="13" y="11"/>
                  </a:cubicBezTo>
                  <a:cubicBezTo>
                    <a:pt x="13" y="14"/>
                    <a:pt x="11" y="15"/>
                    <a:pt x="11" y="18"/>
                  </a:cubicBezTo>
                  <a:cubicBezTo>
                    <a:pt x="3" y="20"/>
                    <a:pt x="0" y="34"/>
                    <a:pt x="0" y="45"/>
                  </a:cubicBezTo>
                  <a:cubicBezTo>
                    <a:pt x="0" y="53"/>
                    <a:pt x="8" y="56"/>
                    <a:pt x="8" y="64"/>
                  </a:cubicBezTo>
                  <a:cubicBezTo>
                    <a:pt x="8" y="77"/>
                    <a:pt x="8" y="81"/>
                    <a:pt x="8" y="95"/>
                  </a:cubicBezTo>
                  <a:cubicBezTo>
                    <a:pt x="8" y="101"/>
                    <a:pt x="5" y="104"/>
                    <a:pt x="5" y="111"/>
                  </a:cubicBezTo>
                  <a:cubicBezTo>
                    <a:pt x="5" y="118"/>
                    <a:pt x="9" y="119"/>
                    <a:pt x="9" y="126"/>
                  </a:cubicBezTo>
                  <a:cubicBezTo>
                    <a:pt x="9" y="134"/>
                    <a:pt x="6" y="140"/>
                    <a:pt x="6" y="150"/>
                  </a:cubicBezTo>
                  <a:cubicBezTo>
                    <a:pt x="6" y="153"/>
                    <a:pt x="5" y="165"/>
                    <a:pt x="6" y="165"/>
                  </a:cubicBezTo>
                  <a:cubicBezTo>
                    <a:pt x="13" y="165"/>
                    <a:pt x="13" y="154"/>
                    <a:pt x="19" y="154"/>
                  </a:cubicBezTo>
                  <a:cubicBezTo>
                    <a:pt x="21" y="154"/>
                    <a:pt x="23" y="154"/>
                    <a:pt x="24" y="154"/>
                  </a:cubicBezTo>
                  <a:cubicBezTo>
                    <a:pt x="25" y="156"/>
                    <a:pt x="27" y="159"/>
                    <a:pt x="29" y="159"/>
                  </a:cubicBezTo>
                  <a:cubicBezTo>
                    <a:pt x="29" y="159"/>
                    <a:pt x="30" y="159"/>
                    <a:pt x="30" y="159"/>
                  </a:cubicBezTo>
                  <a:cubicBezTo>
                    <a:pt x="30" y="159"/>
                    <a:pt x="31" y="158"/>
                    <a:pt x="31" y="158"/>
                  </a:cubicBezTo>
                  <a:cubicBezTo>
                    <a:pt x="27" y="149"/>
                    <a:pt x="16" y="144"/>
                    <a:pt x="16" y="132"/>
                  </a:cubicBezTo>
                  <a:cubicBezTo>
                    <a:pt x="16" y="118"/>
                    <a:pt x="18" y="101"/>
                    <a:pt x="32" y="101"/>
                  </a:cubicBezTo>
                  <a:cubicBezTo>
                    <a:pt x="37" y="101"/>
                    <a:pt x="40" y="104"/>
                    <a:pt x="43" y="108"/>
                  </a:cubicBezTo>
                  <a:cubicBezTo>
                    <a:pt x="40" y="95"/>
                    <a:pt x="33" y="85"/>
                    <a:pt x="29" y="71"/>
                  </a:cubicBezTo>
                  <a:cubicBezTo>
                    <a:pt x="28" y="68"/>
                    <a:pt x="24" y="62"/>
                    <a:pt x="25" y="57"/>
                  </a:cubicBezTo>
                  <a:cubicBezTo>
                    <a:pt x="25" y="44"/>
                    <a:pt x="25" y="44"/>
                    <a:pt x="25" y="44"/>
                  </a:cubicBezTo>
                  <a:cubicBezTo>
                    <a:pt x="21" y="37"/>
                    <a:pt x="25" y="32"/>
                    <a:pt x="23" y="24"/>
                  </a:cubicBezTo>
                  <a:cubicBezTo>
                    <a:pt x="21" y="18"/>
                    <a:pt x="17" y="11"/>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91"/>
            <p:cNvSpPr>
              <a:spLocks noEditPoints="1"/>
            </p:cNvSpPr>
            <p:nvPr/>
          </p:nvSpPr>
          <p:spPr bwMode="auto">
            <a:xfrm>
              <a:off x="5259" y="-452"/>
              <a:ext cx="624" cy="456"/>
            </a:xfrm>
            <a:custGeom>
              <a:avLst/>
              <a:gdLst>
                <a:gd name="T0" fmla="*/ 91 w 264"/>
                <a:gd name="T1" fmla="*/ 192 h 193"/>
                <a:gd name="T2" fmla="*/ 91 w 264"/>
                <a:gd name="T3" fmla="*/ 192 h 193"/>
                <a:gd name="T4" fmla="*/ 91 w 264"/>
                <a:gd name="T5" fmla="*/ 192 h 193"/>
                <a:gd name="T6" fmla="*/ 90 w 264"/>
                <a:gd name="T7" fmla="*/ 191 h 193"/>
                <a:gd name="T8" fmla="*/ 90 w 264"/>
                <a:gd name="T9" fmla="*/ 191 h 193"/>
                <a:gd name="T10" fmla="*/ 91 w 264"/>
                <a:gd name="T11" fmla="*/ 192 h 193"/>
                <a:gd name="T12" fmla="*/ 90 w 264"/>
                <a:gd name="T13" fmla="*/ 191 h 193"/>
                <a:gd name="T14" fmla="*/ 86 w 264"/>
                <a:gd name="T15" fmla="*/ 187 h 193"/>
                <a:gd name="T16" fmla="*/ 90 w 264"/>
                <a:gd name="T17" fmla="*/ 191 h 193"/>
                <a:gd name="T18" fmla="*/ 86 w 264"/>
                <a:gd name="T19" fmla="*/ 187 h 193"/>
                <a:gd name="T20" fmla="*/ 243 w 264"/>
                <a:gd name="T21" fmla="*/ 0 h 193"/>
                <a:gd name="T22" fmla="*/ 164 w 264"/>
                <a:gd name="T23" fmla="*/ 30 h 193"/>
                <a:gd name="T24" fmla="*/ 148 w 264"/>
                <a:gd name="T25" fmla="*/ 23 h 193"/>
                <a:gd name="T26" fmla="*/ 131 w 264"/>
                <a:gd name="T27" fmla="*/ 30 h 193"/>
                <a:gd name="T28" fmla="*/ 84 w 264"/>
                <a:gd name="T29" fmla="*/ 55 h 193"/>
                <a:gd name="T30" fmla="*/ 62 w 264"/>
                <a:gd name="T31" fmla="*/ 59 h 193"/>
                <a:gd name="T32" fmla="*/ 57 w 264"/>
                <a:gd name="T33" fmla="*/ 64 h 193"/>
                <a:gd name="T34" fmla="*/ 61 w 264"/>
                <a:gd name="T35" fmla="*/ 74 h 193"/>
                <a:gd name="T36" fmla="*/ 33 w 264"/>
                <a:gd name="T37" fmla="*/ 105 h 193"/>
                <a:gd name="T38" fmla="*/ 41 w 264"/>
                <a:gd name="T39" fmla="*/ 117 h 193"/>
                <a:gd name="T40" fmla="*/ 16 w 264"/>
                <a:gd name="T41" fmla="*/ 132 h 193"/>
                <a:gd name="T42" fmla="*/ 16 w 264"/>
                <a:gd name="T43" fmla="*/ 140 h 193"/>
                <a:gd name="T44" fmla="*/ 0 w 264"/>
                <a:gd name="T45" fmla="*/ 161 h 193"/>
                <a:gd name="T46" fmla="*/ 10 w 264"/>
                <a:gd name="T47" fmla="*/ 171 h 193"/>
                <a:gd name="T48" fmla="*/ 21 w 264"/>
                <a:gd name="T49" fmla="*/ 171 h 193"/>
                <a:gd name="T50" fmla="*/ 25 w 264"/>
                <a:gd name="T51" fmla="*/ 171 h 193"/>
                <a:gd name="T52" fmla="*/ 33 w 264"/>
                <a:gd name="T53" fmla="*/ 190 h 193"/>
                <a:gd name="T54" fmla="*/ 36 w 264"/>
                <a:gd name="T55" fmla="*/ 191 h 193"/>
                <a:gd name="T56" fmla="*/ 47 w 264"/>
                <a:gd name="T57" fmla="*/ 190 h 193"/>
                <a:gd name="T58" fmla="*/ 50 w 264"/>
                <a:gd name="T59" fmla="*/ 193 h 193"/>
                <a:gd name="T60" fmla="*/ 91 w 264"/>
                <a:gd name="T61" fmla="*/ 193 h 193"/>
                <a:gd name="T62" fmla="*/ 90 w 264"/>
                <a:gd name="T63" fmla="*/ 191 h 193"/>
                <a:gd name="T64" fmla="*/ 61 w 264"/>
                <a:gd name="T65" fmla="*/ 157 h 193"/>
                <a:gd name="T66" fmla="*/ 124 w 264"/>
                <a:gd name="T67" fmla="*/ 80 h 193"/>
                <a:gd name="T68" fmla="*/ 150 w 264"/>
                <a:gd name="T69" fmla="*/ 66 h 193"/>
                <a:gd name="T70" fmla="*/ 161 w 264"/>
                <a:gd name="T71" fmla="*/ 54 h 193"/>
                <a:gd name="T72" fmla="*/ 210 w 264"/>
                <a:gd name="T73" fmla="*/ 40 h 193"/>
                <a:gd name="T74" fmla="*/ 264 w 264"/>
                <a:gd name="T75" fmla="*/ 13 h 193"/>
                <a:gd name="T76" fmla="*/ 243 w 264"/>
                <a:gd name="T7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4" h="193">
                  <a:moveTo>
                    <a:pt x="91" y="192"/>
                  </a:moveTo>
                  <a:cubicBezTo>
                    <a:pt x="91" y="192"/>
                    <a:pt x="91" y="192"/>
                    <a:pt x="91" y="192"/>
                  </a:cubicBezTo>
                  <a:cubicBezTo>
                    <a:pt x="91" y="192"/>
                    <a:pt x="91" y="192"/>
                    <a:pt x="91" y="192"/>
                  </a:cubicBezTo>
                  <a:moveTo>
                    <a:pt x="90" y="191"/>
                  </a:moveTo>
                  <a:cubicBezTo>
                    <a:pt x="90" y="191"/>
                    <a:pt x="90" y="191"/>
                    <a:pt x="90" y="191"/>
                  </a:cubicBezTo>
                  <a:cubicBezTo>
                    <a:pt x="90" y="191"/>
                    <a:pt x="91" y="192"/>
                    <a:pt x="91" y="192"/>
                  </a:cubicBezTo>
                  <a:cubicBezTo>
                    <a:pt x="90" y="191"/>
                    <a:pt x="90" y="191"/>
                    <a:pt x="90" y="191"/>
                  </a:cubicBezTo>
                  <a:moveTo>
                    <a:pt x="86" y="187"/>
                  </a:moveTo>
                  <a:cubicBezTo>
                    <a:pt x="90" y="191"/>
                    <a:pt x="90" y="191"/>
                    <a:pt x="90" y="191"/>
                  </a:cubicBezTo>
                  <a:cubicBezTo>
                    <a:pt x="89" y="189"/>
                    <a:pt x="87" y="188"/>
                    <a:pt x="86" y="187"/>
                  </a:cubicBezTo>
                  <a:moveTo>
                    <a:pt x="243" y="0"/>
                  </a:moveTo>
                  <a:cubicBezTo>
                    <a:pt x="217" y="0"/>
                    <a:pt x="192" y="30"/>
                    <a:pt x="164" y="30"/>
                  </a:cubicBezTo>
                  <a:cubicBezTo>
                    <a:pt x="157" y="30"/>
                    <a:pt x="154" y="23"/>
                    <a:pt x="148" y="23"/>
                  </a:cubicBezTo>
                  <a:cubicBezTo>
                    <a:pt x="138" y="23"/>
                    <a:pt x="138" y="30"/>
                    <a:pt x="131" y="30"/>
                  </a:cubicBezTo>
                  <a:cubicBezTo>
                    <a:pt x="112" y="30"/>
                    <a:pt x="97" y="55"/>
                    <a:pt x="84" y="55"/>
                  </a:cubicBezTo>
                  <a:cubicBezTo>
                    <a:pt x="76" y="55"/>
                    <a:pt x="70" y="59"/>
                    <a:pt x="62" y="59"/>
                  </a:cubicBezTo>
                  <a:cubicBezTo>
                    <a:pt x="59" y="59"/>
                    <a:pt x="57" y="62"/>
                    <a:pt x="57" y="64"/>
                  </a:cubicBezTo>
                  <a:cubicBezTo>
                    <a:pt x="57" y="67"/>
                    <a:pt x="61" y="69"/>
                    <a:pt x="61" y="74"/>
                  </a:cubicBezTo>
                  <a:cubicBezTo>
                    <a:pt x="61" y="88"/>
                    <a:pt x="33" y="96"/>
                    <a:pt x="33" y="105"/>
                  </a:cubicBezTo>
                  <a:cubicBezTo>
                    <a:pt x="33" y="110"/>
                    <a:pt x="41" y="111"/>
                    <a:pt x="41" y="117"/>
                  </a:cubicBezTo>
                  <a:cubicBezTo>
                    <a:pt x="33" y="119"/>
                    <a:pt x="16" y="123"/>
                    <a:pt x="16" y="132"/>
                  </a:cubicBezTo>
                  <a:cubicBezTo>
                    <a:pt x="16" y="138"/>
                    <a:pt x="16" y="140"/>
                    <a:pt x="16" y="140"/>
                  </a:cubicBezTo>
                  <a:cubicBezTo>
                    <a:pt x="16" y="149"/>
                    <a:pt x="0" y="148"/>
                    <a:pt x="0" y="161"/>
                  </a:cubicBezTo>
                  <a:cubicBezTo>
                    <a:pt x="0" y="167"/>
                    <a:pt x="10" y="171"/>
                    <a:pt x="10" y="171"/>
                  </a:cubicBezTo>
                  <a:cubicBezTo>
                    <a:pt x="10" y="171"/>
                    <a:pt x="16" y="171"/>
                    <a:pt x="21" y="171"/>
                  </a:cubicBezTo>
                  <a:cubicBezTo>
                    <a:pt x="23" y="171"/>
                    <a:pt x="25" y="171"/>
                    <a:pt x="25" y="171"/>
                  </a:cubicBezTo>
                  <a:cubicBezTo>
                    <a:pt x="34" y="174"/>
                    <a:pt x="30" y="182"/>
                    <a:pt x="33" y="190"/>
                  </a:cubicBezTo>
                  <a:cubicBezTo>
                    <a:pt x="34" y="191"/>
                    <a:pt x="35" y="191"/>
                    <a:pt x="36" y="191"/>
                  </a:cubicBezTo>
                  <a:cubicBezTo>
                    <a:pt x="40" y="191"/>
                    <a:pt x="44" y="190"/>
                    <a:pt x="47" y="190"/>
                  </a:cubicBezTo>
                  <a:cubicBezTo>
                    <a:pt x="48" y="190"/>
                    <a:pt x="49" y="193"/>
                    <a:pt x="50" y="193"/>
                  </a:cubicBezTo>
                  <a:cubicBezTo>
                    <a:pt x="91" y="193"/>
                    <a:pt x="91" y="193"/>
                    <a:pt x="91" y="193"/>
                  </a:cubicBezTo>
                  <a:cubicBezTo>
                    <a:pt x="91" y="193"/>
                    <a:pt x="91" y="192"/>
                    <a:pt x="90" y="191"/>
                  </a:cubicBezTo>
                  <a:cubicBezTo>
                    <a:pt x="78" y="180"/>
                    <a:pt x="61" y="176"/>
                    <a:pt x="61" y="157"/>
                  </a:cubicBezTo>
                  <a:cubicBezTo>
                    <a:pt x="61" y="123"/>
                    <a:pt x="97" y="87"/>
                    <a:pt x="124" y="80"/>
                  </a:cubicBezTo>
                  <a:cubicBezTo>
                    <a:pt x="134" y="77"/>
                    <a:pt x="136" y="66"/>
                    <a:pt x="150" y="66"/>
                  </a:cubicBezTo>
                  <a:cubicBezTo>
                    <a:pt x="156" y="66"/>
                    <a:pt x="158" y="55"/>
                    <a:pt x="161" y="54"/>
                  </a:cubicBezTo>
                  <a:cubicBezTo>
                    <a:pt x="179" y="45"/>
                    <a:pt x="192" y="49"/>
                    <a:pt x="210" y="40"/>
                  </a:cubicBezTo>
                  <a:cubicBezTo>
                    <a:pt x="223" y="34"/>
                    <a:pt x="264" y="31"/>
                    <a:pt x="264" y="13"/>
                  </a:cubicBezTo>
                  <a:cubicBezTo>
                    <a:pt x="264" y="7"/>
                    <a:pt x="249" y="0"/>
                    <a:pt x="24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92"/>
            <p:cNvSpPr>
              <a:spLocks/>
            </p:cNvSpPr>
            <p:nvPr/>
          </p:nvSpPr>
          <p:spPr bwMode="auto">
            <a:xfrm>
              <a:off x="3113" y="749"/>
              <a:ext cx="1373" cy="982"/>
            </a:xfrm>
            <a:custGeom>
              <a:avLst/>
              <a:gdLst>
                <a:gd name="T0" fmla="*/ 270 w 581"/>
                <a:gd name="T1" fmla="*/ 64 h 415"/>
                <a:gd name="T2" fmla="*/ 253 w 581"/>
                <a:gd name="T3" fmla="*/ 85 h 415"/>
                <a:gd name="T4" fmla="*/ 244 w 581"/>
                <a:gd name="T5" fmla="*/ 90 h 415"/>
                <a:gd name="T6" fmla="*/ 210 w 581"/>
                <a:gd name="T7" fmla="*/ 106 h 415"/>
                <a:gd name="T8" fmla="*/ 176 w 581"/>
                <a:gd name="T9" fmla="*/ 141 h 415"/>
                <a:gd name="T10" fmla="*/ 136 w 581"/>
                <a:gd name="T11" fmla="*/ 174 h 415"/>
                <a:gd name="T12" fmla="*/ 115 w 581"/>
                <a:gd name="T13" fmla="*/ 171 h 415"/>
                <a:gd name="T14" fmla="*/ 106 w 581"/>
                <a:gd name="T15" fmla="*/ 188 h 415"/>
                <a:gd name="T16" fmla="*/ 72 w 581"/>
                <a:gd name="T17" fmla="*/ 194 h 415"/>
                <a:gd name="T18" fmla="*/ 124 w 581"/>
                <a:gd name="T19" fmla="*/ 231 h 415"/>
                <a:gd name="T20" fmla="*/ 126 w 581"/>
                <a:gd name="T21" fmla="*/ 246 h 415"/>
                <a:gd name="T22" fmla="*/ 106 w 581"/>
                <a:gd name="T23" fmla="*/ 287 h 415"/>
                <a:gd name="T24" fmla="*/ 66 w 581"/>
                <a:gd name="T25" fmla="*/ 285 h 415"/>
                <a:gd name="T26" fmla="*/ 32 w 581"/>
                <a:gd name="T27" fmla="*/ 282 h 415"/>
                <a:gd name="T28" fmla="*/ 10 w 581"/>
                <a:gd name="T29" fmla="*/ 314 h 415"/>
                <a:gd name="T30" fmla="*/ 8 w 581"/>
                <a:gd name="T31" fmla="*/ 374 h 415"/>
                <a:gd name="T32" fmla="*/ 35 w 581"/>
                <a:gd name="T33" fmla="*/ 396 h 415"/>
                <a:gd name="T34" fmla="*/ 99 w 581"/>
                <a:gd name="T35" fmla="*/ 403 h 415"/>
                <a:gd name="T36" fmla="*/ 106 w 581"/>
                <a:gd name="T37" fmla="*/ 403 h 415"/>
                <a:gd name="T38" fmla="*/ 137 w 581"/>
                <a:gd name="T39" fmla="*/ 361 h 415"/>
                <a:gd name="T40" fmla="*/ 184 w 581"/>
                <a:gd name="T41" fmla="*/ 297 h 415"/>
                <a:gd name="T42" fmla="*/ 259 w 581"/>
                <a:gd name="T43" fmla="*/ 275 h 415"/>
                <a:gd name="T44" fmla="*/ 319 w 581"/>
                <a:gd name="T45" fmla="*/ 309 h 415"/>
                <a:gd name="T46" fmla="*/ 373 w 581"/>
                <a:gd name="T47" fmla="*/ 348 h 415"/>
                <a:gd name="T48" fmla="*/ 375 w 581"/>
                <a:gd name="T49" fmla="*/ 381 h 415"/>
                <a:gd name="T50" fmla="*/ 383 w 581"/>
                <a:gd name="T51" fmla="*/ 347 h 415"/>
                <a:gd name="T52" fmla="*/ 390 w 581"/>
                <a:gd name="T53" fmla="*/ 326 h 415"/>
                <a:gd name="T54" fmla="*/ 365 w 581"/>
                <a:gd name="T55" fmla="*/ 312 h 415"/>
                <a:gd name="T56" fmla="*/ 333 w 581"/>
                <a:gd name="T57" fmla="*/ 276 h 415"/>
                <a:gd name="T58" fmla="*/ 321 w 581"/>
                <a:gd name="T59" fmla="*/ 250 h 415"/>
                <a:gd name="T60" fmla="*/ 361 w 581"/>
                <a:gd name="T61" fmla="*/ 255 h 415"/>
                <a:gd name="T62" fmla="*/ 409 w 581"/>
                <a:gd name="T63" fmla="*/ 296 h 415"/>
                <a:gd name="T64" fmla="*/ 443 w 581"/>
                <a:gd name="T65" fmla="*/ 354 h 415"/>
                <a:gd name="T66" fmla="*/ 466 w 581"/>
                <a:gd name="T67" fmla="*/ 377 h 415"/>
                <a:gd name="T68" fmla="*/ 483 w 581"/>
                <a:gd name="T69" fmla="*/ 402 h 415"/>
                <a:gd name="T70" fmla="*/ 479 w 581"/>
                <a:gd name="T71" fmla="*/ 377 h 415"/>
                <a:gd name="T72" fmla="*/ 503 w 581"/>
                <a:gd name="T73" fmla="*/ 382 h 415"/>
                <a:gd name="T74" fmla="*/ 485 w 581"/>
                <a:gd name="T75" fmla="*/ 356 h 415"/>
                <a:gd name="T76" fmla="*/ 494 w 581"/>
                <a:gd name="T77" fmla="*/ 346 h 415"/>
                <a:gd name="T78" fmla="*/ 534 w 581"/>
                <a:gd name="T79" fmla="*/ 339 h 415"/>
                <a:gd name="T80" fmla="*/ 556 w 581"/>
                <a:gd name="T81" fmla="*/ 328 h 415"/>
                <a:gd name="T82" fmla="*/ 569 w 581"/>
                <a:gd name="T83" fmla="*/ 325 h 415"/>
                <a:gd name="T84" fmla="*/ 567 w 581"/>
                <a:gd name="T85" fmla="*/ 265 h 415"/>
                <a:gd name="T86" fmla="*/ 580 w 581"/>
                <a:gd name="T87" fmla="*/ 241 h 415"/>
                <a:gd name="T88" fmla="*/ 562 w 581"/>
                <a:gd name="T89" fmla="*/ 237 h 415"/>
                <a:gd name="T90" fmla="*/ 501 w 581"/>
                <a:gd name="T91" fmla="*/ 195 h 415"/>
                <a:gd name="T92" fmla="*/ 478 w 581"/>
                <a:gd name="T93" fmla="*/ 183 h 415"/>
                <a:gd name="T94" fmla="*/ 498 w 581"/>
                <a:gd name="T95" fmla="*/ 141 h 415"/>
                <a:gd name="T96" fmla="*/ 488 w 581"/>
                <a:gd name="T97" fmla="*/ 113 h 415"/>
                <a:gd name="T98" fmla="*/ 452 w 581"/>
                <a:gd name="T99" fmla="*/ 65 h 415"/>
                <a:gd name="T100" fmla="*/ 452 w 581"/>
                <a:gd name="T101" fmla="*/ 65 h 415"/>
                <a:gd name="T102" fmla="*/ 452 w 581"/>
                <a:gd name="T103" fmla="*/ 65 h 415"/>
                <a:gd name="T104" fmla="*/ 452 w 581"/>
                <a:gd name="T105" fmla="*/ 65 h 415"/>
                <a:gd name="T106" fmla="*/ 433 w 581"/>
                <a:gd name="T107" fmla="*/ 67 h 415"/>
                <a:gd name="T108" fmla="*/ 417 w 581"/>
                <a:gd name="T109" fmla="*/ 62 h 415"/>
                <a:gd name="T110" fmla="*/ 355 w 581"/>
                <a:gd name="T111" fmla="*/ 76 h 415"/>
                <a:gd name="T112" fmla="*/ 341 w 581"/>
                <a:gd name="T113" fmla="*/ 68 h 415"/>
                <a:gd name="T114" fmla="*/ 300 w 581"/>
                <a:gd name="T115" fmla="*/ 72 h 415"/>
                <a:gd name="T116" fmla="*/ 282 w 581"/>
                <a:gd name="T117" fmla="*/ 54 h 415"/>
                <a:gd name="T118" fmla="*/ 300 w 581"/>
                <a:gd name="T119" fmla="*/ 25 h 415"/>
                <a:gd name="T120" fmla="*/ 293 w 581"/>
                <a:gd name="T121"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415">
                  <a:moveTo>
                    <a:pt x="293" y="0"/>
                  </a:moveTo>
                  <a:cubicBezTo>
                    <a:pt x="280" y="9"/>
                    <a:pt x="259" y="11"/>
                    <a:pt x="259" y="33"/>
                  </a:cubicBezTo>
                  <a:cubicBezTo>
                    <a:pt x="259" y="46"/>
                    <a:pt x="268" y="50"/>
                    <a:pt x="270" y="64"/>
                  </a:cubicBezTo>
                  <a:cubicBezTo>
                    <a:pt x="270" y="65"/>
                    <a:pt x="274" y="75"/>
                    <a:pt x="274" y="77"/>
                  </a:cubicBezTo>
                  <a:cubicBezTo>
                    <a:pt x="274" y="81"/>
                    <a:pt x="265" y="86"/>
                    <a:pt x="262" y="86"/>
                  </a:cubicBezTo>
                  <a:cubicBezTo>
                    <a:pt x="259" y="86"/>
                    <a:pt x="256" y="85"/>
                    <a:pt x="253" y="85"/>
                  </a:cubicBezTo>
                  <a:cubicBezTo>
                    <a:pt x="252" y="85"/>
                    <a:pt x="250" y="85"/>
                    <a:pt x="249" y="87"/>
                  </a:cubicBezTo>
                  <a:cubicBezTo>
                    <a:pt x="248" y="88"/>
                    <a:pt x="247" y="91"/>
                    <a:pt x="245" y="91"/>
                  </a:cubicBezTo>
                  <a:cubicBezTo>
                    <a:pt x="245" y="91"/>
                    <a:pt x="245" y="91"/>
                    <a:pt x="244" y="90"/>
                  </a:cubicBezTo>
                  <a:cubicBezTo>
                    <a:pt x="243" y="91"/>
                    <a:pt x="243" y="91"/>
                    <a:pt x="242" y="91"/>
                  </a:cubicBezTo>
                  <a:cubicBezTo>
                    <a:pt x="242" y="91"/>
                    <a:pt x="242" y="90"/>
                    <a:pt x="237" y="90"/>
                  </a:cubicBezTo>
                  <a:cubicBezTo>
                    <a:pt x="225" y="90"/>
                    <a:pt x="218" y="99"/>
                    <a:pt x="210" y="106"/>
                  </a:cubicBezTo>
                  <a:cubicBezTo>
                    <a:pt x="210" y="107"/>
                    <a:pt x="205" y="110"/>
                    <a:pt x="205" y="112"/>
                  </a:cubicBezTo>
                  <a:cubicBezTo>
                    <a:pt x="205" y="118"/>
                    <a:pt x="206" y="125"/>
                    <a:pt x="202" y="129"/>
                  </a:cubicBezTo>
                  <a:cubicBezTo>
                    <a:pt x="200" y="131"/>
                    <a:pt x="179" y="140"/>
                    <a:pt x="176" y="141"/>
                  </a:cubicBezTo>
                  <a:cubicBezTo>
                    <a:pt x="173" y="141"/>
                    <a:pt x="172" y="142"/>
                    <a:pt x="168" y="142"/>
                  </a:cubicBezTo>
                  <a:cubicBezTo>
                    <a:pt x="165" y="154"/>
                    <a:pt x="161" y="166"/>
                    <a:pt x="145" y="166"/>
                  </a:cubicBezTo>
                  <a:cubicBezTo>
                    <a:pt x="144" y="170"/>
                    <a:pt x="140" y="174"/>
                    <a:pt x="136" y="174"/>
                  </a:cubicBezTo>
                  <a:cubicBezTo>
                    <a:pt x="130" y="174"/>
                    <a:pt x="125" y="171"/>
                    <a:pt x="120" y="167"/>
                  </a:cubicBezTo>
                  <a:cubicBezTo>
                    <a:pt x="115" y="167"/>
                    <a:pt x="115" y="167"/>
                    <a:pt x="115" y="167"/>
                  </a:cubicBezTo>
                  <a:cubicBezTo>
                    <a:pt x="115" y="171"/>
                    <a:pt x="115" y="171"/>
                    <a:pt x="115" y="171"/>
                  </a:cubicBezTo>
                  <a:cubicBezTo>
                    <a:pt x="116" y="173"/>
                    <a:pt x="114" y="181"/>
                    <a:pt x="118" y="182"/>
                  </a:cubicBezTo>
                  <a:cubicBezTo>
                    <a:pt x="118" y="185"/>
                    <a:pt x="118" y="185"/>
                    <a:pt x="118" y="185"/>
                  </a:cubicBezTo>
                  <a:cubicBezTo>
                    <a:pt x="116" y="186"/>
                    <a:pt x="110" y="188"/>
                    <a:pt x="106" y="188"/>
                  </a:cubicBezTo>
                  <a:cubicBezTo>
                    <a:pt x="101" y="188"/>
                    <a:pt x="93" y="186"/>
                    <a:pt x="91" y="183"/>
                  </a:cubicBezTo>
                  <a:cubicBezTo>
                    <a:pt x="86" y="184"/>
                    <a:pt x="71" y="188"/>
                    <a:pt x="71" y="192"/>
                  </a:cubicBezTo>
                  <a:cubicBezTo>
                    <a:pt x="71" y="193"/>
                    <a:pt x="71" y="194"/>
                    <a:pt x="72" y="194"/>
                  </a:cubicBezTo>
                  <a:cubicBezTo>
                    <a:pt x="72" y="202"/>
                    <a:pt x="95" y="207"/>
                    <a:pt x="104" y="209"/>
                  </a:cubicBezTo>
                  <a:cubicBezTo>
                    <a:pt x="106" y="210"/>
                    <a:pt x="107" y="212"/>
                    <a:pt x="110" y="213"/>
                  </a:cubicBezTo>
                  <a:cubicBezTo>
                    <a:pt x="110" y="221"/>
                    <a:pt x="113" y="231"/>
                    <a:pt x="124" y="231"/>
                  </a:cubicBezTo>
                  <a:cubicBezTo>
                    <a:pt x="124" y="235"/>
                    <a:pt x="127" y="234"/>
                    <a:pt x="127" y="239"/>
                  </a:cubicBezTo>
                  <a:cubicBezTo>
                    <a:pt x="127" y="241"/>
                    <a:pt x="126" y="245"/>
                    <a:pt x="125" y="247"/>
                  </a:cubicBezTo>
                  <a:cubicBezTo>
                    <a:pt x="126" y="246"/>
                    <a:pt x="126" y="246"/>
                    <a:pt x="126" y="246"/>
                  </a:cubicBezTo>
                  <a:cubicBezTo>
                    <a:pt x="126" y="249"/>
                    <a:pt x="126" y="258"/>
                    <a:pt x="126" y="260"/>
                  </a:cubicBezTo>
                  <a:cubicBezTo>
                    <a:pt x="126" y="270"/>
                    <a:pt x="119" y="274"/>
                    <a:pt x="119" y="284"/>
                  </a:cubicBezTo>
                  <a:cubicBezTo>
                    <a:pt x="118" y="284"/>
                    <a:pt x="110" y="287"/>
                    <a:pt x="106" y="287"/>
                  </a:cubicBezTo>
                  <a:cubicBezTo>
                    <a:pt x="102" y="287"/>
                    <a:pt x="99" y="284"/>
                    <a:pt x="94" y="284"/>
                  </a:cubicBezTo>
                  <a:cubicBezTo>
                    <a:pt x="94" y="284"/>
                    <a:pt x="93" y="284"/>
                    <a:pt x="91" y="285"/>
                  </a:cubicBezTo>
                  <a:cubicBezTo>
                    <a:pt x="66" y="285"/>
                    <a:pt x="66" y="285"/>
                    <a:pt x="66" y="285"/>
                  </a:cubicBezTo>
                  <a:cubicBezTo>
                    <a:pt x="63" y="284"/>
                    <a:pt x="59" y="284"/>
                    <a:pt x="57" y="282"/>
                  </a:cubicBezTo>
                  <a:cubicBezTo>
                    <a:pt x="33" y="282"/>
                    <a:pt x="33" y="282"/>
                    <a:pt x="33" y="282"/>
                  </a:cubicBezTo>
                  <a:cubicBezTo>
                    <a:pt x="33" y="282"/>
                    <a:pt x="32" y="282"/>
                    <a:pt x="32" y="282"/>
                  </a:cubicBezTo>
                  <a:cubicBezTo>
                    <a:pt x="29" y="282"/>
                    <a:pt x="27" y="279"/>
                    <a:pt x="25" y="279"/>
                  </a:cubicBezTo>
                  <a:cubicBezTo>
                    <a:pt x="22" y="279"/>
                    <a:pt x="4" y="291"/>
                    <a:pt x="4" y="294"/>
                  </a:cubicBezTo>
                  <a:cubicBezTo>
                    <a:pt x="4" y="298"/>
                    <a:pt x="10" y="306"/>
                    <a:pt x="10" y="314"/>
                  </a:cubicBezTo>
                  <a:cubicBezTo>
                    <a:pt x="10" y="327"/>
                    <a:pt x="5" y="341"/>
                    <a:pt x="5" y="354"/>
                  </a:cubicBezTo>
                  <a:cubicBezTo>
                    <a:pt x="5" y="358"/>
                    <a:pt x="0" y="360"/>
                    <a:pt x="0" y="367"/>
                  </a:cubicBezTo>
                  <a:cubicBezTo>
                    <a:pt x="0" y="371"/>
                    <a:pt x="4" y="374"/>
                    <a:pt x="8" y="374"/>
                  </a:cubicBezTo>
                  <a:cubicBezTo>
                    <a:pt x="8" y="380"/>
                    <a:pt x="8" y="384"/>
                    <a:pt x="8" y="395"/>
                  </a:cubicBezTo>
                  <a:cubicBezTo>
                    <a:pt x="8" y="397"/>
                    <a:pt x="9" y="399"/>
                    <a:pt x="12" y="399"/>
                  </a:cubicBezTo>
                  <a:cubicBezTo>
                    <a:pt x="20" y="399"/>
                    <a:pt x="26" y="396"/>
                    <a:pt x="35" y="396"/>
                  </a:cubicBezTo>
                  <a:cubicBezTo>
                    <a:pt x="47" y="396"/>
                    <a:pt x="48" y="415"/>
                    <a:pt x="55" y="415"/>
                  </a:cubicBezTo>
                  <a:cubicBezTo>
                    <a:pt x="67" y="415"/>
                    <a:pt x="74" y="405"/>
                    <a:pt x="87" y="405"/>
                  </a:cubicBezTo>
                  <a:cubicBezTo>
                    <a:pt x="89" y="405"/>
                    <a:pt x="94" y="403"/>
                    <a:pt x="99" y="403"/>
                  </a:cubicBezTo>
                  <a:cubicBezTo>
                    <a:pt x="101" y="403"/>
                    <a:pt x="102" y="403"/>
                    <a:pt x="103" y="403"/>
                  </a:cubicBezTo>
                  <a:cubicBezTo>
                    <a:pt x="103" y="403"/>
                    <a:pt x="103" y="403"/>
                    <a:pt x="103" y="403"/>
                  </a:cubicBezTo>
                  <a:cubicBezTo>
                    <a:pt x="104" y="403"/>
                    <a:pt x="105" y="403"/>
                    <a:pt x="106" y="403"/>
                  </a:cubicBezTo>
                  <a:cubicBezTo>
                    <a:pt x="114" y="403"/>
                    <a:pt x="115" y="393"/>
                    <a:pt x="121" y="390"/>
                  </a:cubicBezTo>
                  <a:cubicBezTo>
                    <a:pt x="132" y="384"/>
                    <a:pt x="135" y="378"/>
                    <a:pt x="142" y="368"/>
                  </a:cubicBezTo>
                  <a:cubicBezTo>
                    <a:pt x="139" y="367"/>
                    <a:pt x="137" y="365"/>
                    <a:pt x="137" y="361"/>
                  </a:cubicBezTo>
                  <a:cubicBezTo>
                    <a:pt x="137" y="349"/>
                    <a:pt x="152" y="327"/>
                    <a:pt x="162" y="325"/>
                  </a:cubicBezTo>
                  <a:cubicBezTo>
                    <a:pt x="173" y="323"/>
                    <a:pt x="184" y="319"/>
                    <a:pt x="187" y="308"/>
                  </a:cubicBezTo>
                  <a:cubicBezTo>
                    <a:pt x="184" y="297"/>
                    <a:pt x="184" y="297"/>
                    <a:pt x="184" y="297"/>
                  </a:cubicBezTo>
                  <a:cubicBezTo>
                    <a:pt x="184" y="289"/>
                    <a:pt x="193" y="284"/>
                    <a:pt x="201" y="284"/>
                  </a:cubicBezTo>
                  <a:cubicBezTo>
                    <a:pt x="211" y="284"/>
                    <a:pt x="219" y="289"/>
                    <a:pt x="230" y="289"/>
                  </a:cubicBezTo>
                  <a:cubicBezTo>
                    <a:pt x="242" y="289"/>
                    <a:pt x="249" y="280"/>
                    <a:pt x="259" y="275"/>
                  </a:cubicBezTo>
                  <a:cubicBezTo>
                    <a:pt x="263" y="273"/>
                    <a:pt x="264" y="266"/>
                    <a:pt x="274" y="266"/>
                  </a:cubicBezTo>
                  <a:cubicBezTo>
                    <a:pt x="294" y="266"/>
                    <a:pt x="297" y="288"/>
                    <a:pt x="306" y="300"/>
                  </a:cubicBezTo>
                  <a:cubicBezTo>
                    <a:pt x="307" y="304"/>
                    <a:pt x="315" y="306"/>
                    <a:pt x="319" y="309"/>
                  </a:cubicBezTo>
                  <a:cubicBezTo>
                    <a:pt x="328" y="318"/>
                    <a:pt x="332" y="323"/>
                    <a:pt x="348" y="327"/>
                  </a:cubicBezTo>
                  <a:cubicBezTo>
                    <a:pt x="348" y="330"/>
                    <a:pt x="356" y="332"/>
                    <a:pt x="358" y="332"/>
                  </a:cubicBezTo>
                  <a:cubicBezTo>
                    <a:pt x="359" y="335"/>
                    <a:pt x="371" y="348"/>
                    <a:pt x="373" y="348"/>
                  </a:cubicBezTo>
                  <a:cubicBezTo>
                    <a:pt x="374" y="353"/>
                    <a:pt x="378" y="355"/>
                    <a:pt x="378" y="363"/>
                  </a:cubicBezTo>
                  <a:cubicBezTo>
                    <a:pt x="378" y="369"/>
                    <a:pt x="375" y="377"/>
                    <a:pt x="369" y="377"/>
                  </a:cubicBezTo>
                  <a:cubicBezTo>
                    <a:pt x="369" y="379"/>
                    <a:pt x="371" y="381"/>
                    <a:pt x="375" y="381"/>
                  </a:cubicBezTo>
                  <a:cubicBezTo>
                    <a:pt x="382" y="381"/>
                    <a:pt x="381" y="370"/>
                    <a:pt x="386" y="365"/>
                  </a:cubicBezTo>
                  <a:cubicBezTo>
                    <a:pt x="386" y="365"/>
                    <a:pt x="393" y="365"/>
                    <a:pt x="393" y="362"/>
                  </a:cubicBezTo>
                  <a:cubicBezTo>
                    <a:pt x="393" y="355"/>
                    <a:pt x="383" y="354"/>
                    <a:pt x="383" y="347"/>
                  </a:cubicBezTo>
                  <a:cubicBezTo>
                    <a:pt x="383" y="342"/>
                    <a:pt x="389" y="339"/>
                    <a:pt x="395" y="339"/>
                  </a:cubicBezTo>
                  <a:cubicBezTo>
                    <a:pt x="403" y="339"/>
                    <a:pt x="407" y="345"/>
                    <a:pt x="412" y="346"/>
                  </a:cubicBezTo>
                  <a:cubicBezTo>
                    <a:pt x="413" y="335"/>
                    <a:pt x="401" y="331"/>
                    <a:pt x="390" y="326"/>
                  </a:cubicBezTo>
                  <a:cubicBezTo>
                    <a:pt x="387" y="324"/>
                    <a:pt x="374" y="322"/>
                    <a:pt x="376" y="315"/>
                  </a:cubicBezTo>
                  <a:cubicBezTo>
                    <a:pt x="378" y="314"/>
                    <a:pt x="378" y="313"/>
                    <a:pt x="378" y="311"/>
                  </a:cubicBezTo>
                  <a:cubicBezTo>
                    <a:pt x="373" y="311"/>
                    <a:pt x="369" y="312"/>
                    <a:pt x="365" y="312"/>
                  </a:cubicBezTo>
                  <a:cubicBezTo>
                    <a:pt x="362" y="312"/>
                    <a:pt x="360" y="312"/>
                    <a:pt x="356" y="310"/>
                  </a:cubicBezTo>
                  <a:cubicBezTo>
                    <a:pt x="352" y="308"/>
                    <a:pt x="348" y="299"/>
                    <a:pt x="346" y="292"/>
                  </a:cubicBezTo>
                  <a:cubicBezTo>
                    <a:pt x="345" y="287"/>
                    <a:pt x="341" y="278"/>
                    <a:pt x="333" y="276"/>
                  </a:cubicBezTo>
                  <a:cubicBezTo>
                    <a:pt x="326" y="274"/>
                    <a:pt x="322" y="270"/>
                    <a:pt x="322" y="263"/>
                  </a:cubicBezTo>
                  <a:cubicBezTo>
                    <a:pt x="322" y="259"/>
                    <a:pt x="323" y="256"/>
                    <a:pt x="324" y="253"/>
                  </a:cubicBezTo>
                  <a:cubicBezTo>
                    <a:pt x="323" y="253"/>
                    <a:pt x="321" y="251"/>
                    <a:pt x="321" y="250"/>
                  </a:cubicBezTo>
                  <a:cubicBezTo>
                    <a:pt x="321" y="244"/>
                    <a:pt x="333" y="244"/>
                    <a:pt x="338" y="240"/>
                  </a:cubicBezTo>
                  <a:cubicBezTo>
                    <a:pt x="342" y="244"/>
                    <a:pt x="338" y="255"/>
                    <a:pt x="345" y="255"/>
                  </a:cubicBezTo>
                  <a:cubicBezTo>
                    <a:pt x="351" y="255"/>
                    <a:pt x="355" y="255"/>
                    <a:pt x="361" y="255"/>
                  </a:cubicBezTo>
                  <a:cubicBezTo>
                    <a:pt x="361" y="267"/>
                    <a:pt x="374" y="285"/>
                    <a:pt x="386" y="285"/>
                  </a:cubicBezTo>
                  <a:cubicBezTo>
                    <a:pt x="389" y="285"/>
                    <a:pt x="390" y="285"/>
                    <a:pt x="393" y="285"/>
                  </a:cubicBezTo>
                  <a:cubicBezTo>
                    <a:pt x="393" y="292"/>
                    <a:pt x="402" y="293"/>
                    <a:pt x="409" y="296"/>
                  </a:cubicBezTo>
                  <a:cubicBezTo>
                    <a:pt x="417" y="300"/>
                    <a:pt x="428" y="311"/>
                    <a:pt x="428" y="318"/>
                  </a:cubicBezTo>
                  <a:cubicBezTo>
                    <a:pt x="428" y="323"/>
                    <a:pt x="428" y="326"/>
                    <a:pt x="428" y="332"/>
                  </a:cubicBezTo>
                  <a:cubicBezTo>
                    <a:pt x="428" y="343"/>
                    <a:pt x="437" y="348"/>
                    <a:pt x="443" y="354"/>
                  </a:cubicBezTo>
                  <a:cubicBezTo>
                    <a:pt x="448" y="359"/>
                    <a:pt x="452" y="364"/>
                    <a:pt x="454" y="371"/>
                  </a:cubicBezTo>
                  <a:cubicBezTo>
                    <a:pt x="454" y="372"/>
                    <a:pt x="455" y="377"/>
                    <a:pt x="457" y="377"/>
                  </a:cubicBezTo>
                  <a:cubicBezTo>
                    <a:pt x="460" y="377"/>
                    <a:pt x="463" y="377"/>
                    <a:pt x="466" y="377"/>
                  </a:cubicBezTo>
                  <a:cubicBezTo>
                    <a:pt x="465" y="380"/>
                    <a:pt x="459" y="381"/>
                    <a:pt x="459" y="385"/>
                  </a:cubicBezTo>
                  <a:cubicBezTo>
                    <a:pt x="459" y="394"/>
                    <a:pt x="467" y="402"/>
                    <a:pt x="475" y="402"/>
                  </a:cubicBezTo>
                  <a:cubicBezTo>
                    <a:pt x="476" y="402"/>
                    <a:pt x="480" y="402"/>
                    <a:pt x="483" y="402"/>
                  </a:cubicBezTo>
                  <a:cubicBezTo>
                    <a:pt x="477" y="400"/>
                    <a:pt x="483" y="393"/>
                    <a:pt x="483" y="390"/>
                  </a:cubicBezTo>
                  <a:cubicBezTo>
                    <a:pt x="483" y="386"/>
                    <a:pt x="481" y="384"/>
                    <a:pt x="479" y="381"/>
                  </a:cubicBezTo>
                  <a:cubicBezTo>
                    <a:pt x="479" y="377"/>
                    <a:pt x="479" y="377"/>
                    <a:pt x="479" y="377"/>
                  </a:cubicBezTo>
                  <a:cubicBezTo>
                    <a:pt x="482" y="380"/>
                    <a:pt x="487" y="384"/>
                    <a:pt x="493" y="385"/>
                  </a:cubicBezTo>
                  <a:cubicBezTo>
                    <a:pt x="494" y="385"/>
                    <a:pt x="494" y="385"/>
                    <a:pt x="494" y="385"/>
                  </a:cubicBezTo>
                  <a:cubicBezTo>
                    <a:pt x="495" y="381"/>
                    <a:pt x="501" y="383"/>
                    <a:pt x="503" y="382"/>
                  </a:cubicBezTo>
                  <a:cubicBezTo>
                    <a:pt x="502" y="381"/>
                    <a:pt x="501" y="379"/>
                    <a:pt x="501" y="377"/>
                  </a:cubicBezTo>
                  <a:cubicBezTo>
                    <a:pt x="497" y="377"/>
                    <a:pt x="483" y="364"/>
                    <a:pt x="483" y="362"/>
                  </a:cubicBezTo>
                  <a:cubicBezTo>
                    <a:pt x="483" y="361"/>
                    <a:pt x="484" y="359"/>
                    <a:pt x="485" y="356"/>
                  </a:cubicBezTo>
                  <a:cubicBezTo>
                    <a:pt x="475" y="344"/>
                    <a:pt x="475" y="344"/>
                    <a:pt x="475" y="344"/>
                  </a:cubicBezTo>
                  <a:cubicBezTo>
                    <a:pt x="475" y="342"/>
                    <a:pt x="478" y="339"/>
                    <a:pt x="481" y="339"/>
                  </a:cubicBezTo>
                  <a:cubicBezTo>
                    <a:pt x="485" y="339"/>
                    <a:pt x="486" y="346"/>
                    <a:pt x="494" y="346"/>
                  </a:cubicBezTo>
                  <a:cubicBezTo>
                    <a:pt x="495" y="342"/>
                    <a:pt x="495" y="339"/>
                    <a:pt x="494" y="335"/>
                  </a:cubicBezTo>
                  <a:cubicBezTo>
                    <a:pt x="501" y="333"/>
                    <a:pt x="503" y="328"/>
                    <a:pt x="512" y="328"/>
                  </a:cubicBezTo>
                  <a:cubicBezTo>
                    <a:pt x="521" y="328"/>
                    <a:pt x="526" y="339"/>
                    <a:pt x="534" y="339"/>
                  </a:cubicBezTo>
                  <a:cubicBezTo>
                    <a:pt x="541" y="339"/>
                    <a:pt x="542" y="332"/>
                    <a:pt x="549" y="329"/>
                  </a:cubicBezTo>
                  <a:cubicBezTo>
                    <a:pt x="551" y="328"/>
                    <a:pt x="553" y="327"/>
                    <a:pt x="554" y="327"/>
                  </a:cubicBezTo>
                  <a:cubicBezTo>
                    <a:pt x="555" y="327"/>
                    <a:pt x="556" y="328"/>
                    <a:pt x="556" y="328"/>
                  </a:cubicBezTo>
                  <a:cubicBezTo>
                    <a:pt x="557" y="328"/>
                    <a:pt x="557" y="328"/>
                    <a:pt x="558" y="328"/>
                  </a:cubicBezTo>
                  <a:cubicBezTo>
                    <a:pt x="559" y="328"/>
                    <a:pt x="561" y="327"/>
                    <a:pt x="562" y="327"/>
                  </a:cubicBezTo>
                  <a:cubicBezTo>
                    <a:pt x="565" y="326"/>
                    <a:pt x="567" y="327"/>
                    <a:pt x="569" y="325"/>
                  </a:cubicBezTo>
                  <a:cubicBezTo>
                    <a:pt x="566" y="320"/>
                    <a:pt x="552" y="313"/>
                    <a:pt x="552" y="302"/>
                  </a:cubicBezTo>
                  <a:cubicBezTo>
                    <a:pt x="552" y="295"/>
                    <a:pt x="561" y="284"/>
                    <a:pt x="567" y="279"/>
                  </a:cubicBezTo>
                  <a:cubicBezTo>
                    <a:pt x="567" y="265"/>
                    <a:pt x="567" y="265"/>
                    <a:pt x="567" y="265"/>
                  </a:cubicBezTo>
                  <a:cubicBezTo>
                    <a:pt x="568" y="262"/>
                    <a:pt x="568" y="266"/>
                    <a:pt x="570" y="258"/>
                  </a:cubicBezTo>
                  <a:cubicBezTo>
                    <a:pt x="570" y="252"/>
                    <a:pt x="576" y="250"/>
                    <a:pt x="581" y="249"/>
                  </a:cubicBezTo>
                  <a:cubicBezTo>
                    <a:pt x="580" y="246"/>
                    <a:pt x="581" y="244"/>
                    <a:pt x="580" y="241"/>
                  </a:cubicBezTo>
                  <a:cubicBezTo>
                    <a:pt x="577" y="241"/>
                    <a:pt x="570" y="244"/>
                    <a:pt x="568" y="244"/>
                  </a:cubicBezTo>
                  <a:cubicBezTo>
                    <a:pt x="565" y="241"/>
                    <a:pt x="565" y="241"/>
                    <a:pt x="565" y="241"/>
                  </a:cubicBezTo>
                  <a:cubicBezTo>
                    <a:pt x="564" y="240"/>
                    <a:pt x="562" y="239"/>
                    <a:pt x="562" y="237"/>
                  </a:cubicBezTo>
                  <a:cubicBezTo>
                    <a:pt x="562" y="216"/>
                    <a:pt x="562" y="216"/>
                    <a:pt x="562" y="216"/>
                  </a:cubicBezTo>
                  <a:cubicBezTo>
                    <a:pt x="549" y="216"/>
                    <a:pt x="552" y="188"/>
                    <a:pt x="538" y="188"/>
                  </a:cubicBezTo>
                  <a:cubicBezTo>
                    <a:pt x="525" y="188"/>
                    <a:pt x="517" y="195"/>
                    <a:pt x="501" y="195"/>
                  </a:cubicBezTo>
                  <a:cubicBezTo>
                    <a:pt x="497" y="195"/>
                    <a:pt x="493" y="195"/>
                    <a:pt x="490" y="195"/>
                  </a:cubicBezTo>
                  <a:cubicBezTo>
                    <a:pt x="483" y="195"/>
                    <a:pt x="478" y="194"/>
                    <a:pt x="478" y="183"/>
                  </a:cubicBezTo>
                  <a:cubicBezTo>
                    <a:pt x="478" y="183"/>
                    <a:pt x="478" y="183"/>
                    <a:pt x="478" y="183"/>
                  </a:cubicBezTo>
                  <a:cubicBezTo>
                    <a:pt x="478" y="183"/>
                    <a:pt x="478" y="183"/>
                    <a:pt x="478" y="183"/>
                  </a:cubicBezTo>
                  <a:cubicBezTo>
                    <a:pt x="478" y="171"/>
                    <a:pt x="480" y="162"/>
                    <a:pt x="486" y="153"/>
                  </a:cubicBezTo>
                  <a:cubicBezTo>
                    <a:pt x="488" y="150"/>
                    <a:pt x="498" y="147"/>
                    <a:pt x="498" y="141"/>
                  </a:cubicBezTo>
                  <a:cubicBezTo>
                    <a:pt x="498" y="131"/>
                    <a:pt x="488" y="124"/>
                    <a:pt x="488" y="113"/>
                  </a:cubicBezTo>
                  <a:cubicBezTo>
                    <a:pt x="488" y="113"/>
                    <a:pt x="488" y="113"/>
                    <a:pt x="488" y="113"/>
                  </a:cubicBezTo>
                  <a:cubicBezTo>
                    <a:pt x="488" y="113"/>
                    <a:pt x="488" y="113"/>
                    <a:pt x="488" y="113"/>
                  </a:cubicBezTo>
                  <a:cubicBezTo>
                    <a:pt x="488" y="106"/>
                    <a:pt x="496" y="103"/>
                    <a:pt x="496" y="96"/>
                  </a:cubicBezTo>
                  <a:cubicBezTo>
                    <a:pt x="496" y="84"/>
                    <a:pt x="491" y="64"/>
                    <a:pt x="479" y="64"/>
                  </a:cubicBezTo>
                  <a:cubicBezTo>
                    <a:pt x="469" y="64"/>
                    <a:pt x="46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48" y="65"/>
                    <a:pt x="444" y="65"/>
                    <a:pt x="439" y="66"/>
                  </a:cubicBezTo>
                  <a:cubicBezTo>
                    <a:pt x="437" y="66"/>
                    <a:pt x="435" y="66"/>
                    <a:pt x="433" y="67"/>
                  </a:cubicBezTo>
                  <a:cubicBezTo>
                    <a:pt x="433" y="67"/>
                    <a:pt x="433" y="67"/>
                    <a:pt x="433" y="66"/>
                  </a:cubicBezTo>
                  <a:cubicBezTo>
                    <a:pt x="427" y="67"/>
                    <a:pt x="421" y="68"/>
                    <a:pt x="414" y="68"/>
                  </a:cubicBezTo>
                  <a:cubicBezTo>
                    <a:pt x="414" y="67"/>
                    <a:pt x="416" y="64"/>
                    <a:pt x="417" y="62"/>
                  </a:cubicBezTo>
                  <a:cubicBezTo>
                    <a:pt x="413" y="60"/>
                    <a:pt x="406" y="60"/>
                    <a:pt x="399" y="60"/>
                  </a:cubicBezTo>
                  <a:cubicBezTo>
                    <a:pt x="392" y="60"/>
                    <a:pt x="384" y="68"/>
                    <a:pt x="379" y="70"/>
                  </a:cubicBezTo>
                  <a:cubicBezTo>
                    <a:pt x="371" y="74"/>
                    <a:pt x="364" y="72"/>
                    <a:pt x="355" y="76"/>
                  </a:cubicBezTo>
                  <a:cubicBezTo>
                    <a:pt x="353" y="77"/>
                    <a:pt x="352" y="81"/>
                    <a:pt x="346" y="81"/>
                  </a:cubicBezTo>
                  <a:cubicBezTo>
                    <a:pt x="346" y="81"/>
                    <a:pt x="337" y="75"/>
                    <a:pt x="337" y="74"/>
                  </a:cubicBezTo>
                  <a:cubicBezTo>
                    <a:pt x="337" y="72"/>
                    <a:pt x="340" y="70"/>
                    <a:pt x="341" y="68"/>
                  </a:cubicBezTo>
                  <a:cubicBezTo>
                    <a:pt x="340" y="68"/>
                    <a:pt x="339" y="68"/>
                    <a:pt x="338" y="68"/>
                  </a:cubicBezTo>
                  <a:cubicBezTo>
                    <a:pt x="327" y="68"/>
                    <a:pt x="318" y="78"/>
                    <a:pt x="304" y="78"/>
                  </a:cubicBezTo>
                  <a:cubicBezTo>
                    <a:pt x="303" y="78"/>
                    <a:pt x="301" y="75"/>
                    <a:pt x="300" y="72"/>
                  </a:cubicBezTo>
                  <a:cubicBezTo>
                    <a:pt x="296" y="72"/>
                    <a:pt x="294" y="70"/>
                    <a:pt x="288" y="70"/>
                  </a:cubicBezTo>
                  <a:cubicBezTo>
                    <a:pt x="288" y="68"/>
                    <a:pt x="288" y="67"/>
                    <a:pt x="288" y="64"/>
                  </a:cubicBezTo>
                  <a:cubicBezTo>
                    <a:pt x="285" y="63"/>
                    <a:pt x="282" y="60"/>
                    <a:pt x="282" y="54"/>
                  </a:cubicBezTo>
                  <a:cubicBezTo>
                    <a:pt x="282" y="45"/>
                    <a:pt x="288" y="40"/>
                    <a:pt x="294" y="35"/>
                  </a:cubicBezTo>
                  <a:cubicBezTo>
                    <a:pt x="295" y="33"/>
                    <a:pt x="300" y="32"/>
                    <a:pt x="300" y="30"/>
                  </a:cubicBezTo>
                  <a:cubicBezTo>
                    <a:pt x="300" y="28"/>
                    <a:pt x="300" y="27"/>
                    <a:pt x="300" y="25"/>
                  </a:cubicBezTo>
                  <a:cubicBezTo>
                    <a:pt x="296" y="25"/>
                    <a:pt x="290" y="25"/>
                    <a:pt x="290" y="20"/>
                  </a:cubicBezTo>
                  <a:cubicBezTo>
                    <a:pt x="290" y="14"/>
                    <a:pt x="290" y="11"/>
                    <a:pt x="293" y="6"/>
                  </a:cubicBezTo>
                  <a:cubicBezTo>
                    <a:pt x="293" y="0"/>
                    <a:pt x="293" y="0"/>
                    <a:pt x="29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93"/>
            <p:cNvSpPr>
              <a:spLocks/>
            </p:cNvSpPr>
            <p:nvPr/>
          </p:nvSpPr>
          <p:spPr bwMode="auto">
            <a:xfrm>
              <a:off x="3621" y="-27"/>
              <a:ext cx="927" cy="895"/>
            </a:xfrm>
            <a:custGeom>
              <a:avLst/>
              <a:gdLst>
                <a:gd name="T0" fmla="*/ 321 w 392"/>
                <a:gd name="T1" fmla="*/ 15 h 378"/>
                <a:gd name="T2" fmla="*/ 297 w 392"/>
                <a:gd name="T3" fmla="*/ 21 h 378"/>
                <a:gd name="T4" fmla="*/ 307 w 392"/>
                <a:gd name="T5" fmla="*/ 4 h 378"/>
                <a:gd name="T6" fmla="*/ 279 w 392"/>
                <a:gd name="T7" fmla="*/ 11 h 378"/>
                <a:gd name="T8" fmla="*/ 257 w 392"/>
                <a:gd name="T9" fmla="*/ 11 h 378"/>
                <a:gd name="T10" fmla="*/ 239 w 392"/>
                <a:gd name="T11" fmla="*/ 32 h 378"/>
                <a:gd name="T12" fmla="*/ 220 w 392"/>
                <a:gd name="T13" fmla="*/ 37 h 378"/>
                <a:gd name="T14" fmla="*/ 197 w 392"/>
                <a:gd name="T15" fmla="*/ 37 h 378"/>
                <a:gd name="T16" fmla="*/ 196 w 392"/>
                <a:gd name="T17" fmla="*/ 43 h 378"/>
                <a:gd name="T18" fmla="*/ 178 w 392"/>
                <a:gd name="T19" fmla="*/ 51 h 378"/>
                <a:gd name="T20" fmla="*/ 187 w 392"/>
                <a:gd name="T21" fmla="*/ 52 h 378"/>
                <a:gd name="T22" fmla="*/ 160 w 392"/>
                <a:gd name="T23" fmla="*/ 60 h 378"/>
                <a:gd name="T24" fmla="*/ 154 w 392"/>
                <a:gd name="T25" fmla="*/ 57 h 378"/>
                <a:gd name="T26" fmla="*/ 141 w 392"/>
                <a:gd name="T27" fmla="*/ 64 h 378"/>
                <a:gd name="T28" fmla="*/ 139 w 392"/>
                <a:gd name="T29" fmla="*/ 73 h 378"/>
                <a:gd name="T30" fmla="*/ 141 w 392"/>
                <a:gd name="T31" fmla="*/ 97 h 378"/>
                <a:gd name="T32" fmla="*/ 111 w 392"/>
                <a:gd name="T33" fmla="*/ 131 h 378"/>
                <a:gd name="T34" fmla="*/ 54 w 392"/>
                <a:gd name="T35" fmla="*/ 189 h 378"/>
                <a:gd name="T36" fmla="*/ 62 w 392"/>
                <a:gd name="T37" fmla="*/ 193 h 378"/>
                <a:gd name="T38" fmla="*/ 12 w 392"/>
                <a:gd name="T39" fmla="*/ 225 h 378"/>
                <a:gd name="T40" fmla="*/ 9 w 392"/>
                <a:gd name="T41" fmla="*/ 274 h 378"/>
                <a:gd name="T42" fmla="*/ 15 w 392"/>
                <a:gd name="T43" fmla="*/ 285 h 378"/>
                <a:gd name="T44" fmla="*/ 6 w 392"/>
                <a:gd name="T45" fmla="*/ 301 h 378"/>
                <a:gd name="T46" fmla="*/ 80 w 392"/>
                <a:gd name="T47" fmla="*/ 280 h 378"/>
                <a:gd name="T48" fmla="*/ 88 w 392"/>
                <a:gd name="T49" fmla="*/ 300 h 378"/>
                <a:gd name="T50" fmla="*/ 110 w 392"/>
                <a:gd name="T51" fmla="*/ 348 h 378"/>
                <a:gd name="T52" fmla="*/ 120 w 392"/>
                <a:gd name="T53" fmla="*/ 378 h 378"/>
                <a:gd name="T54" fmla="*/ 160 w 392"/>
                <a:gd name="T55" fmla="*/ 361 h 378"/>
                <a:gd name="T56" fmla="*/ 168 w 392"/>
                <a:gd name="T57" fmla="*/ 327 h 378"/>
                <a:gd name="T58" fmla="*/ 204 w 392"/>
                <a:gd name="T59" fmla="*/ 279 h 378"/>
                <a:gd name="T60" fmla="*/ 176 w 392"/>
                <a:gd name="T61" fmla="*/ 248 h 378"/>
                <a:gd name="T62" fmla="*/ 183 w 392"/>
                <a:gd name="T63" fmla="*/ 217 h 378"/>
                <a:gd name="T64" fmla="*/ 242 w 392"/>
                <a:gd name="T65" fmla="*/ 171 h 378"/>
                <a:gd name="T66" fmla="*/ 273 w 392"/>
                <a:gd name="T67" fmla="*/ 138 h 378"/>
                <a:gd name="T68" fmla="*/ 284 w 392"/>
                <a:gd name="T69" fmla="*/ 169 h 378"/>
                <a:gd name="T70" fmla="*/ 236 w 392"/>
                <a:gd name="T71" fmla="*/ 217 h 378"/>
                <a:gd name="T72" fmla="*/ 239 w 392"/>
                <a:gd name="T73" fmla="*/ 248 h 378"/>
                <a:gd name="T74" fmla="*/ 273 w 392"/>
                <a:gd name="T75" fmla="*/ 274 h 378"/>
                <a:gd name="T76" fmla="*/ 313 w 392"/>
                <a:gd name="T77" fmla="*/ 266 h 378"/>
                <a:gd name="T78" fmla="*/ 345 w 392"/>
                <a:gd name="T79" fmla="*/ 255 h 378"/>
                <a:gd name="T80" fmla="*/ 392 w 392"/>
                <a:gd name="T81" fmla="*/ 204 h 378"/>
                <a:gd name="T82" fmla="*/ 375 w 392"/>
                <a:gd name="T83" fmla="*/ 181 h 378"/>
                <a:gd name="T84" fmla="*/ 382 w 392"/>
                <a:gd name="T85" fmla="*/ 174 h 378"/>
                <a:gd name="T86" fmla="*/ 366 w 392"/>
                <a:gd name="T87" fmla="*/ 148 h 378"/>
                <a:gd name="T88" fmla="*/ 371 w 392"/>
                <a:gd name="T89" fmla="*/ 132 h 378"/>
                <a:gd name="T90" fmla="*/ 361 w 392"/>
                <a:gd name="T91" fmla="*/ 106 h 378"/>
                <a:gd name="T92" fmla="*/ 370 w 392"/>
                <a:gd name="T93" fmla="*/ 84 h 378"/>
                <a:gd name="T94" fmla="*/ 352 w 392"/>
                <a:gd name="T95" fmla="*/ 63 h 378"/>
                <a:gd name="T96" fmla="*/ 378 w 392"/>
                <a:gd name="T97" fmla="*/ 36 h 378"/>
                <a:gd name="T98" fmla="*/ 352 w 392"/>
                <a:gd name="T99" fmla="*/ 26 h 378"/>
                <a:gd name="T100" fmla="*/ 354 w 392"/>
                <a:gd name="T101" fmla="*/ 4 h 378"/>
                <a:gd name="T102" fmla="*/ 341 w 392"/>
                <a:gd name="T103"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2" h="378">
                  <a:moveTo>
                    <a:pt x="341" y="0"/>
                  </a:moveTo>
                  <a:cubicBezTo>
                    <a:pt x="333" y="6"/>
                    <a:pt x="328" y="8"/>
                    <a:pt x="321" y="15"/>
                  </a:cubicBezTo>
                  <a:cubicBezTo>
                    <a:pt x="320" y="12"/>
                    <a:pt x="320" y="9"/>
                    <a:pt x="318" y="6"/>
                  </a:cubicBezTo>
                  <a:cubicBezTo>
                    <a:pt x="310" y="10"/>
                    <a:pt x="306" y="21"/>
                    <a:pt x="297" y="21"/>
                  </a:cubicBezTo>
                  <a:cubicBezTo>
                    <a:pt x="296" y="21"/>
                    <a:pt x="296" y="21"/>
                    <a:pt x="296" y="21"/>
                  </a:cubicBezTo>
                  <a:cubicBezTo>
                    <a:pt x="298" y="14"/>
                    <a:pt x="307" y="12"/>
                    <a:pt x="307" y="4"/>
                  </a:cubicBezTo>
                  <a:cubicBezTo>
                    <a:pt x="307" y="3"/>
                    <a:pt x="306" y="3"/>
                    <a:pt x="304" y="3"/>
                  </a:cubicBezTo>
                  <a:cubicBezTo>
                    <a:pt x="299" y="3"/>
                    <a:pt x="285" y="11"/>
                    <a:pt x="279" y="11"/>
                  </a:cubicBezTo>
                  <a:cubicBezTo>
                    <a:pt x="274" y="11"/>
                    <a:pt x="271" y="7"/>
                    <a:pt x="268" y="3"/>
                  </a:cubicBezTo>
                  <a:cubicBezTo>
                    <a:pt x="266" y="6"/>
                    <a:pt x="257" y="8"/>
                    <a:pt x="257" y="11"/>
                  </a:cubicBezTo>
                  <a:cubicBezTo>
                    <a:pt x="257" y="14"/>
                    <a:pt x="260" y="16"/>
                    <a:pt x="264" y="17"/>
                  </a:cubicBezTo>
                  <a:cubicBezTo>
                    <a:pt x="255" y="22"/>
                    <a:pt x="246" y="19"/>
                    <a:pt x="239" y="32"/>
                  </a:cubicBezTo>
                  <a:cubicBezTo>
                    <a:pt x="239" y="23"/>
                    <a:pt x="239" y="23"/>
                    <a:pt x="239" y="23"/>
                  </a:cubicBezTo>
                  <a:cubicBezTo>
                    <a:pt x="228" y="23"/>
                    <a:pt x="226" y="36"/>
                    <a:pt x="220" y="37"/>
                  </a:cubicBezTo>
                  <a:cubicBezTo>
                    <a:pt x="220" y="31"/>
                    <a:pt x="220" y="31"/>
                    <a:pt x="220" y="31"/>
                  </a:cubicBezTo>
                  <a:cubicBezTo>
                    <a:pt x="212" y="32"/>
                    <a:pt x="202" y="32"/>
                    <a:pt x="197" y="37"/>
                  </a:cubicBezTo>
                  <a:cubicBezTo>
                    <a:pt x="199" y="39"/>
                    <a:pt x="198" y="39"/>
                    <a:pt x="201" y="41"/>
                  </a:cubicBezTo>
                  <a:cubicBezTo>
                    <a:pt x="199" y="42"/>
                    <a:pt x="198" y="43"/>
                    <a:pt x="196" y="43"/>
                  </a:cubicBezTo>
                  <a:cubicBezTo>
                    <a:pt x="194" y="43"/>
                    <a:pt x="192" y="42"/>
                    <a:pt x="191" y="42"/>
                  </a:cubicBezTo>
                  <a:cubicBezTo>
                    <a:pt x="185" y="42"/>
                    <a:pt x="181" y="47"/>
                    <a:pt x="178" y="51"/>
                  </a:cubicBezTo>
                  <a:cubicBezTo>
                    <a:pt x="180" y="51"/>
                    <a:pt x="181" y="51"/>
                    <a:pt x="181" y="51"/>
                  </a:cubicBezTo>
                  <a:cubicBezTo>
                    <a:pt x="183" y="51"/>
                    <a:pt x="184" y="51"/>
                    <a:pt x="187" y="52"/>
                  </a:cubicBezTo>
                  <a:cubicBezTo>
                    <a:pt x="186" y="53"/>
                    <a:pt x="180" y="65"/>
                    <a:pt x="177" y="65"/>
                  </a:cubicBezTo>
                  <a:cubicBezTo>
                    <a:pt x="170" y="65"/>
                    <a:pt x="168" y="60"/>
                    <a:pt x="160" y="60"/>
                  </a:cubicBezTo>
                  <a:cubicBezTo>
                    <a:pt x="161" y="56"/>
                    <a:pt x="161" y="54"/>
                    <a:pt x="158" y="50"/>
                  </a:cubicBezTo>
                  <a:cubicBezTo>
                    <a:pt x="157" y="52"/>
                    <a:pt x="155" y="54"/>
                    <a:pt x="154" y="57"/>
                  </a:cubicBezTo>
                  <a:cubicBezTo>
                    <a:pt x="152" y="57"/>
                    <a:pt x="151" y="56"/>
                    <a:pt x="149" y="56"/>
                  </a:cubicBezTo>
                  <a:cubicBezTo>
                    <a:pt x="145" y="56"/>
                    <a:pt x="142" y="59"/>
                    <a:pt x="141" y="64"/>
                  </a:cubicBezTo>
                  <a:cubicBezTo>
                    <a:pt x="141" y="64"/>
                    <a:pt x="147" y="66"/>
                    <a:pt x="149" y="66"/>
                  </a:cubicBezTo>
                  <a:cubicBezTo>
                    <a:pt x="147" y="67"/>
                    <a:pt x="141" y="69"/>
                    <a:pt x="139" y="73"/>
                  </a:cubicBezTo>
                  <a:cubicBezTo>
                    <a:pt x="151" y="73"/>
                    <a:pt x="157" y="66"/>
                    <a:pt x="170" y="64"/>
                  </a:cubicBezTo>
                  <a:cubicBezTo>
                    <a:pt x="167" y="75"/>
                    <a:pt x="152" y="93"/>
                    <a:pt x="141" y="97"/>
                  </a:cubicBezTo>
                  <a:cubicBezTo>
                    <a:pt x="130" y="101"/>
                    <a:pt x="123" y="109"/>
                    <a:pt x="117" y="119"/>
                  </a:cubicBezTo>
                  <a:cubicBezTo>
                    <a:pt x="117" y="120"/>
                    <a:pt x="111" y="131"/>
                    <a:pt x="111" y="131"/>
                  </a:cubicBezTo>
                  <a:cubicBezTo>
                    <a:pt x="107" y="131"/>
                    <a:pt x="108" y="148"/>
                    <a:pt x="102" y="152"/>
                  </a:cubicBezTo>
                  <a:cubicBezTo>
                    <a:pt x="86" y="165"/>
                    <a:pt x="77" y="183"/>
                    <a:pt x="54" y="189"/>
                  </a:cubicBezTo>
                  <a:cubicBezTo>
                    <a:pt x="59" y="190"/>
                    <a:pt x="61" y="191"/>
                    <a:pt x="66" y="193"/>
                  </a:cubicBezTo>
                  <a:cubicBezTo>
                    <a:pt x="65" y="193"/>
                    <a:pt x="64" y="193"/>
                    <a:pt x="62" y="193"/>
                  </a:cubicBezTo>
                  <a:cubicBezTo>
                    <a:pt x="47" y="193"/>
                    <a:pt x="45" y="204"/>
                    <a:pt x="36" y="206"/>
                  </a:cubicBezTo>
                  <a:cubicBezTo>
                    <a:pt x="24" y="209"/>
                    <a:pt x="18" y="216"/>
                    <a:pt x="12" y="225"/>
                  </a:cubicBezTo>
                  <a:cubicBezTo>
                    <a:pt x="9" y="229"/>
                    <a:pt x="0" y="229"/>
                    <a:pt x="0" y="237"/>
                  </a:cubicBezTo>
                  <a:cubicBezTo>
                    <a:pt x="0" y="252"/>
                    <a:pt x="2" y="265"/>
                    <a:pt x="9" y="274"/>
                  </a:cubicBezTo>
                  <a:cubicBezTo>
                    <a:pt x="7" y="278"/>
                    <a:pt x="1" y="284"/>
                    <a:pt x="1" y="288"/>
                  </a:cubicBezTo>
                  <a:cubicBezTo>
                    <a:pt x="7" y="285"/>
                    <a:pt x="7" y="285"/>
                    <a:pt x="15" y="285"/>
                  </a:cubicBezTo>
                  <a:cubicBezTo>
                    <a:pt x="15" y="293"/>
                    <a:pt x="15" y="293"/>
                    <a:pt x="15" y="293"/>
                  </a:cubicBezTo>
                  <a:cubicBezTo>
                    <a:pt x="13" y="294"/>
                    <a:pt x="6" y="297"/>
                    <a:pt x="6" y="301"/>
                  </a:cubicBezTo>
                  <a:cubicBezTo>
                    <a:pt x="6" y="303"/>
                    <a:pt x="26" y="316"/>
                    <a:pt x="29" y="316"/>
                  </a:cubicBezTo>
                  <a:cubicBezTo>
                    <a:pt x="52" y="316"/>
                    <a:pt x="69" y="296"/>
                    <a:pt x="80" y="280"/>
                  </a:cubicBezTo>
                  <a:cubicBezTo>
                    <a:pt x="83" y="285"/>
                    <a:pt x="84" y="290"/>
                    <a:pt x="90" y="293"/>
                  </a:cubicBezTo>
                  <a:cubicBezTo>
                    <a:pt x="89" y="295"/>
                    <a:pt x="88" y="298"/>
                    <a:pt x="88" y="300"/>
                  </a:cubicBezTo>
                  <a:cubicBezTo>
                    <a:pt x="88" y="310"/>
                    <a:pt x="96" y="312"/>
                    <a:pt x="98" y="320"/>
                  </a:cubicBezTo>
                  <a:cubicBezTo>
                    <a:pt x="102" y="331"/>
                    <a:pt x="101" y="339"/>
                    <a:pt x="110" y="348"/>
                  </a:cubicBezTo>
                  <a:cubicBezTo>
                    <a:pt x="110" y="349"/>
                    <a:pt x="109" y="351"/>
                    <a:pt x="109" y="353"/>
                  </a:cubicBezTo>
                  <a:cubicBezTo>
                    <a:pt x="109" y="356"/>
                    <a:pt x="116" y="378"/>
                    <a:pt x="120" y="378"/>
                  </a:cubicBezTo>
                  <a:cubicBezTo>
                    <a:pt x="133" y="378"/>
                    <a:pt x="137" y="361"/>
                    <a:pt x="146" y="361"/>
                  </a:cubicBezTo>
                  <a:cubicBezTo>
                    <a:pt x="150" y="361"/>
                    <a:pt x="152" y="361"/>
                    <a:pt x="160" y="361"/>
                  </a:cubicBezTo>
                  <a:cubicBezTo>
                    <a:pt x="161" y="351"/>
                    <a:pt x="174" y="350"/>
                    <a:pt x="176" y="335"/>
                  </a:cubicBezTo>
                  <a:cubicBezTo>
                    <a:pt x="173" y="335"/>
                    <a:pt x="168" y="333"/>
                    <a:pt x="168" y="327"/>
                  </a:cubicBezTo>
                  <a:cubicBezTo>
                    <a:pt x="168" y="315"/>
                    <a:pt x="172" y="300"/>
                    <a:pt x="183" y="300"/>
                  </a:cubicBezTo>
                  <a:cubicBezTo>
                    <a:pt x="188" y="300"/>
                    <a:pt x="204" y="287"/>
                    <a:pt x="204" y="279"/>
                  </a:cubicBezTo>
                  <a:cubicBezTo>
                    <a:pt x="204" y="269"/>
                    <a:pt x="189" y="260"/>
                    <a:pt x="180" y="258"/>
                  </a:cubicBezTo>
                  <a:cubicBezTo>
                    <a:pt x="180" y="254"/>
                    <a:pt x="178" y="251"/>
                    <a:pt x="176" y="248"/>
                  </a:cubicBezTo>
                  <a:cubicBezTo>
                    <a:pt x="176" y="238"/>
                    <a:pt x="176" y="238"/>
                    <a:pt x="176" y="238"/>
                  </a:cubicBezTo>
                  <a:cubicBezTo>
                    <a:pt x="184" y="234"/>
                    <a:pt x="178" y="224"/>
                    <a:pt x="183" y="217"/>
                  </a:cubicBezTo>
                  <a:cubicBezTo>
                    <a:pt x="188" y="207"/>
                    <a:pt x="197" y="205"/>
                    <a:pt x="206" y="200"/>
                  </a:cubicBezTo>
                  <a:cubicBezTo>
                    <a:pt x="217" y="193"/>
                    <a:pt x="242" y="183"/>
                    <a:pt x="242" y="171"/>
                  </a:cubicBezTo>
                  <a:cubicBezTo>
                    <a:pt x="243" y="168"/>
                    <a:pt x="242" y="165"/>
                    <a:pt x="242" y="159"/>
                  </a:cubicBezTo>
                  <a:cubicBezTo>
                    <a:pt x="242" y="144"/>
                    <a:pt x="256" y="138"/>
                    <a:pt x="273" y="138"/>
                  </a:cubicBezTo>
                  <a:cubicBezTo>
                    <a:pt x="287" y="138"/>
                    <a:pt x="304" y="140"/>
                    <a:pt x="304" y="153"/>
                  </a:cubicBezTo>
                  <a:cubicBezTo>
                    <a:pt x="304" y="162"/>
                    <a:pt x="291" y="165"/>
                    <a:pt x="284" y="169"/>
                  </a:cubicBezTo>
                  <a:cubicBezTo>
                    <a:pt x="270" y="177"/>
                    <a:pt x="259" y="206"/>
                    <a:pt x="236" y="206"/>
                  </a:cubicBezTo>
                  <a:cubicBezTo>
                    <a:pt x="238" y="210"/>
                    <a:pt x="236" y="213"/>
                    <a:pt x="236" y="217"/>
                  </a:cubicBezTo>
                  <a:cubicBezTo>
                    <a:pt x="236" y="223"/>
                    <a:pt x="241" y="235"/>
                    <a:pt x="246" y="237"/>
                  </a:cubicBezTo>
                  <a:cubicBezTo>
                    <a:pt x="245" y="239"/>
                    <a:pt x="239" y="243"/>
                    <a:pt x="239" y="248"/>
                  </a:cubicBezTo>
                  <a:cubicBezTo>
                    <a:pt x="239" y="260"/>
                    <a:pt x="251" y="267"/>
                    <a:pt x="262" y="267"/>
                  </a:cubicBezTo>
                  <a:cubicBezTo>
                    <a:pt x="262" y="273"/>
                    <a:pt x="267" y="274"/>
                    <a:pt x="273" y="274"/>
                  </a:cubicBezTo>
                  <a:cubicBezTo>
                    <a:pt x="282" y="274"/>
                    <a:pt x="295" y="269"/>
                    <a:pt x="305" y="266"/>
                  </a:cubicBezTo>
                  <a:cubicBezTo>
                    <a:pt x="307" y="266"/>
                    <a:pt x="310" y="266"/>
                    <a:pt x="313" y="266"/>
                  </a:cubicBezTo>
                  <a:cubicBezTo>
                    <a:pt x="324" y="266"/>
                    <a:pt x="341" y="264"/>
                    <a:pt x="345" y="255"/>
                  </a:cubicBezTo>
                  <a:cubicBezTo>
                    <a:pt x="345" y="255"/>
                    <a:pt x="345" y="255"/>
                    <a:pt x="345" y="255"/>
                  </a:cubicBezTo>
                  <a:cubicBezTo>
                    <a:pt x="345" y="255"/>
                    <a:pt x="345" y="255"/>
                    <a:pt x="345" y="255"/>
                  </a:cubicBezTo>
                  <a:cubicBezTo>
                    <a:pt x="356" y="240"/>
                    <a:pt x="392" y="221"/>
                    <a:pt x="392" y="204"/>
                  </a:cubicBezTo>
                  <a:cubicBezTo>
                    <a:pt x="392" y="192"/>
                    <a:pt x="380" y="190"/>
                    <a:pt x="375" y="181"/>
                  </a:cubicBezTo>
                  <a:cubicBezTo>
                    <a:pt x="375" y="181"/>
                    <a:pt x="375" y="181"/>
                    <a:pt x="375" y="181"/>
                  </a:cubicBezTo>
                  <a:cubicBezTo>
                    <a:pt x="375" y="181"/>
                    <a:pt x="375" y="181"/>
                    <a:pt x="375" y="181"/>
                  </a:cubicBezTo>
                  <a:cubicBezTo>
                    <a:pt x="377" y="180"/>
                    <a:pt x="382" y="178"/>
                    <a:pt x="382" y="174"/>
                  </a:cubicBezTo>
                  <a:cubicBezTo>
                    <a:pt x="382" y="163"/>
                    <a:pt x="366" y="160"/>
                    <a:pt x="366" y="148"/>
                  </a:cubicBezTo>
                  <a:cubicBezTo>
                    <a:pt x="366" y="148"/>
                    <a:pt x="366" y="148"/>
                    <a:pt x="366" y="148"/>
                  </a:cubicBezTo>
                  <a:cubicBezTo>
                    <a:pt x="366" y="148"/>
                    <a:pt x="366" y="148"/>
                    <a:pt x="366" y="148"/>
                  </a:cubicBezTo>
                  <a:cubicBezTo>
                    <a:pt x="366" y="142"/>
                    <a:pt x="371" y="139"/>
                    <a:pt x="371" y="132"/>
                  </a:cubicBezTo>
                  <a:cubicBezTo>
                    <a:pt x="371" y="122"/>
                    <a:pt x="361" y="116"/>
                    <a:pt x="361" y="106"/>
                  </a:cubicBezTo>
                  <a:cubicBezTo>
                    <a:pt x="361" y="106"/>
                    <a:pt x="361" y="106"/>
                    <a:pt x="361" y="106"/>
                  </a:cubicBezTo>
                  <a:cubicBezTo>
                    <a:pt x="361" y="106"/>
                    <a:pt x="361" y="106"/>
                    <a:pt x="361" y="106"/>
                  </a:cubicBezTo>
                  <a:cubicBezTo>
                    <a:pt x="361" y="97"/>
                    <a:pt x="370" y="93"/>
                    <a:pt x="370" y="84"/>
                  </a:cubicBezTo>
                  <a:cubicBezTo>
                    <a:pt x="370" y="72"/>
                    <a:pt x="352" y="73"/>
                    <a:pt x="352" y="63"/>
                  </a:cubicBezTo>
                  <a:cubicBezTo>
                    <a:pt x="352" y="63"/>
                    <a:pt x="352" y="63"/>
                    <a:pt x="352" y="63"/>
                  </a:cubicBezTo>
                  <a:cubicBezTo>
                    <a:pt x="352" y="63"/>
                    <a:pt x="352" y="63"/>
                    <a:pt x="352" y="63"/>
                  </a:cubicBezTo>
                  <a:cubicBezTo>
                    <a:pt x="352" y="50"/>
                    <a:pt x="371" y="41"/>
                    <a:pt x="378" y="36"/>
                  </a:cubicBezTo>
                  <a:cubicBezTo>
                    <a:pt x="376" y="36"/>
                    <a:pt x="365" y="34"/>
                    <a:pt x="361" y="34"/>
                  </a:cubicBezTo>
                  <a:cubicBezTo>
                    <a:pt x="361" y="30"/>
                    <a:pt x="357" y="30"/>
                    <a:pt x="352" y="26"/>
                  </a:cubicBezTo>
                  <a:cubicBezTo>
                    <a:pt x="364" y="21"/>
                    <a:pt x="368" y="26"/>
                    <a:pt x="373" y="13"/>
                  </a:cubicBezTo>
                  <a:cubicBezTo>
                    <a:pt x="368" y="11"/>
                    <a:pt x="357" y="4"/>
                    <a:pt x="354" y="4"/>
                  </a:cubicBezTo>
                  <a:cubicBezTo>
                    <a:pt x="350" y="4"/>
                    <a:pt x="348" y="8"/>
                    <a:pt x="346" y="12"/>
                  </a:cubicBezTo>
                  <a:cubicBezTo>
                    <a:pt x="340" y="12"/>
                    <a:pt x="342" y="7"/>
                    <a:pt x="34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94"/>
            <p:cNvSpPr>
              <a:spLocks/>
            </p:cNvSpPr>
            <p:nvPr/>
          </p:nvSpPr>
          <p:spPr bwMode="auto">
            <a:xfrm>
              <a:off x="4137" y="-497"/>
              <a:ext cx="6053" cy="2251"/>
            </a:xfrm>
            <a:custGeom>
              <a:avLst/>
              <a:gdLst>
                <a:gd name="T0" fmla="*/ 991 w 2561"/>
                <a:gd name="T1" fmla="*/ 116 h 952"/>
                <a:gd name="T2" fmla="*/ 843 w 2561"/>
                <a:gd name="T3" fmla="*/ 178 h 952"/>
                <a:gd name="T4" fmla="*/ 771 w 2561"/>
                <a:gd name="T5" fmla="*/ 145 h 952"/>
                <a:gd name="T6" fmla="*/ 621 w 2561"/>
                <a:gd name="T7" fmla="*/ 232 h 952"/>
                <a:gd name="T8" fmla="*/ 497 w 2561"/>
                <a:gd name="T9" fmla="*/ 259 h 952"/>
                <a:gd name="T10" fmla="*/ 353 w 2561"/>
                <a:gd name="T11" fmla="*/ 325 h 952"/>
                <a:gd name="T12" fmla="*/ 256 w 2561"/>
                <a:gd name="T13" fmla="*/ 375 h 952"/>
                <a:gd name="T14" fmla="*/ 174 w 2561"/>
                <a:gd name="T15" fmla="*/ 235 h 952"/>
                <a:gd name="T16" fmla="*/ 152 w 2561"/>
                <a:gd name="T17" fmla="*/ 283 h 952"/>
                <a:gd name="T18" fmla="*/ 148 w 2561"/>
                <a:gd name="T19" fmla="*/ 347 h 952"/>
                <a:gd name="T20" fmla="*/ 174 w 2561"/>
                <a:gd name="T21" fmla="*/ 403 h 952"/>
                <a:gd name="T22" fmla="*/ 84 w 2561"/>
                <a:gd name="T23" fmla="*/ 481 h 952"/>
                <a:gd name="T24" fmla="*/ 0 w 2561"/>
                <a:gd name="T25" fmla="*/ 594 h 952"/>
                <a:gd name="T26" fmla="*/ 19 w 2561"/>
                <a:gd name="T27" fmla="*/ 592 h 952"/>
                <a:gd name="T28" fmla="*/ 19 w 2561"/>
                <a:gd name="T29" fmla="*/ 592 h 952"/>
                <a:gd name="T30" fmla="*/ 65 w 2561"/>
                <a:gd name="T31" fmla="*/ 668 h 952"/>
                <a:gd name="T32" fmla="*/ 68 w 2561"/>
                <a:gd name="T33" fmla="*/ 722 h 952"/>
                <a:gd name="T34" fmla="*/ 147 w 2561"/>
                <a:gd name="T35" fmla="*/ 768 h 952"/>
                <a:gd name="T36" fmla="*/ 279 w 2561"/>
                <a:gd name="T37" fmla="*/ 740 h 952"/>
                <a:gd name="T38" fmla="*/ 340 w 2561"/>
                <a:gd name="T39" fmla="*/ 840 h 952"/>
                <a:gd name="T40" fmla="*/ 340 w 2561"/>
                <a:gd name="T41" fmla="*/ 840 h 952"/>
                <a:gd name="T42" fmla="*/ 427 w 2561"/>
                <a:gd name="T43" fmla="*/ 875 h 952"/>
                <a:gd name="T44" fmla="*/ 453 w 2561"/>
                <a:gd name="T45" fmla="*/ 863 h 952"/>
                <a:gd name="T46" fmla="*/ 478 w 2561"/>
                <a:gd name="T47" fmla="*/ 742 h 952"/>
                <a:gd name="T48" fmla="*/ 469 w 2561"/>
                <a:gd name="T49" fmla="*/ 801 h 952"/>
                <a:gd name="T50" fmla="*/ 512 w 2561"/>
                <a:gd name="T51" fmla="*/ 894 h 952"/>
                <a:gd name="T52" fmla="*/ 588 w 2561"/>
                <a:gd name="T53" fmla="*/ 908 h 952"/>
                <a:gd name="T54" fmla="*/ 632 w 2561"/>
                <a:gd name="T55" fmla="*/ 947 h 952"/>
                <a:gd name="T56" fmla="*/ 702 w 2561"/>
                <a:gd name="T57" fmla="*/ 914 h 952"/>
                <a:gd name="T58" fmla="*/ 715 w 2561"/>
                <a:gd name="T59" fmla="*/ 917 h 952"/>
                <a:gd name="T60" fmla="*/ 752 w 2561"/>
                <a:gd name="T61" fmla="*/ 909 h 952"/>
                <a:gd name="T62" fmla="*/ 772 w 2561"/>
                <a:gd name="T63" fmla="*/ 896 h 952"/>
                <a:gd name="T64" fmla="*/ 828 w 2561"/>
                <a:gd name="T65" fmla="*/ 916 h 952"/>
                <a:gd name="T66" fmla="*/ 831 w 2561"/>
                <a:gd name="T67" fmla="*/ 861 h 952"/>
                <a:gd name="T68" fmla="*/ 957 w 2561"/>
                <a:gd name="T69" fmla="*/ 742 h 952"/>
                <a:gd name="T70" fmla="*/ 967 w 2561"/>
                <a:gd name="T71" fmla="*/ 743 h 952"/>
                <a:gd name="T72" fmla="*/ 992 w 2561"/>
                <a:gd name="T73" fmla="*/ 710 h 952"/>
                <a:gd name="T74" fmla="*/ 1235 w 2561"/>
                <a:gd name="T75" fmla="*/ 652 h 952"/>
                <a:gd name="T76" fmla="*/ 1258 w 2561"/>
                <a:gd name="T77" fmla="*/ 673 h 952"/>
                <a:gd name="T78" fmla="*/ 1359 w 2561"/>
                <a:gd name="T79" fmla="*/ 694 h 952"/>
                <a:gd name="T80" fmla="*/ 1441 w 2561"/>
                <a:gd name="T81" fmla="*/ 677 h 952"/>
                <a:gd name="T82" fmla="*/ 1478 w 2561"/>
                <a:gd name="T83" fmla="*/ 684 h 952"/>
                <a:gd name="T84" fmla="*/ 1660 w 2561"/>
                <a:gd name="T85" fmla="*/ 700 h 952"/>
                <a:gd name="T86" fmla="*/ 1675 w 2561"/>
                <a:gd name="T87" fmla="*/ 782 h 952"/>
                <a:gd name="T88" fmla="*/ 1813 w 2561"/>
                <a:gd name="T89" fmla="*/ 700 h 952"/>
                <a:gd name="T90" fmla="*/ 1748 w 2561"/>
                <a:gd name="T91" fmla="*/ 581 h 952"/>
                <a:gd name="T92" fmla="*/ 2083 w 2561"/>
                <a:gd name="T93" fmla="*/ 433 h 952"/>
                <a:gd name="T94" fmla="*/ 2151 w 2561"/>
                <a:gd name="T95" fmla="*/ 452 h 952"/>
                <a:gd name="T96" fmla="*/ 2128 w 2561"/>
                <a:gd name="T97" fmla="*/ 573 h 952"/>
                <a:gd name="T98" fmla="*/ 2381 w 2561"/>
                <a:gd name="T99" fmla="*/ 375 h 952"/>
                <a:gd name="T100" fmla="*/ 2450 w 2561"/>
                <a:gd name="T101" fmla="*/ 272 h 952"/>
                <a:gd name="T102" fmla="*/ 2231 w 2561"/>
                <a:gd name="T103" fmla="*/ 233 h 952"/>
                <a:gd name="T104" fmla="*/ 1853 w 2561"/>
                <a:gd name="T105" fmla="*/ 145 h 952"/>
                <a:gd name="T106" fmla="*/ 1573 w 2561"/>
                <a:gd name="T107" fmla="*/ 116 h 952"/>
                <a:gd name="T108" fmla="*/ 1320 w 2561"/>
                <a:gd name="T109" fmla="*/ 124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61" h="952">
                  <a:moveTo>
                    <a:pt x="1270" y="0"/>
                  </a:moveTo>
                  <a:cubicBezTo>
                    <a:pt x="1242" y="0"/>
                    <a:pt x="1231" y="21"/>
                    <a:pt x="1217" y="32"/>
                  </a:cubicBezTo>
                  <a:cubicBezTo>
                    <a:pt x="1210" y="37"/>
                    <a:pt x="1174" y="53"/>
                    <a:pt x="1155" y="53"/>
                  </a:cubicBezTo>
                  <a:cubicBezTo>
                    <a:pt x="1147" y="53"/>
                    <a:pt x="1142" y="50"/>
                    <a:pt x="1144" y="42"/>
                  </a:cubicBezTo>
                  <a:cubicBezTo>
                    <a:pt x="1127" y="48"/>
                    <a:pt x="1052" y="53"/>
                    <a:pt x="1014" y="87"/>
                  </a:cubicBezTo>
                  <a:cubicBezTo>
                    <a:pt x="1006" y="95"/>
                    <a:pt x="1003" y="116"/>
                    <a:pt x="991" y="116"/>
                  </a:cubicBezTo>
                  <a:cubicBezTo>
                    <a:pt x="986" y="116"/>
                    <a:pt x="976" y="116"/>
                    <a:pt x="966" y="116"/>
                  </a:cubicBezTo>
                  <a:cubicBezTo>
                    <a:pt x="940" y="116"/>
                    <a:pt x="908" y="119"/>
                    <a:pt x="908" y="140"/>
                  </a:cubicBezTo>
                  <a:cubicBezTo>
                    <a:pt x="908" y="146"/>
                    <a:pt x="914" y="153"/>
                    <a:pt x="916" y="161"/>
                  </a:cubicBezTo>
                  <a:cubicBezTo>
                    <a:pt x="912" y="164"/>
                    <a:pt x="909" y="165"/>
                    <a:pt x="905" y="165"/>
                  </a:cubicBezTo>
                  <a:cubicBezTo>
                    <a:pt x="898" y="165"/>
                    <a:pt x="888" y="161"/>
                    <a:pt x="863" y="161"/>
                  </a:cubicBezTo>
                  <a:cubicBezTo>
                    <a:pt x="854" y="174"/>
                    <a:pt x="848" y="178"/>
                    <a:pt x="843" y="178"/>
                  </a:cubicBezTo>
                  <a:cubicBezTo>
                    <a:pt x="833" y="178"/>
                    <a:pt x="833" y="152"/>
                    <a:pt x="827" y="145"/>
                  </a:cubicBezTo>
                  <a:cubicBezTo>
                    <a:pt x="825" y="162"/>
                    <a:pt x="814" y="170"/>
                    <a:pt x="800" y="177"/>
                  </a:cubicBezTo>
                  <a:cubicBezTo>
                    <a:pt x="804" y="192"/>
                    <a:pt x="827" y="207"/>
                    <a:pt x="810" y="225"/>
                  </a:cubicBezTo>
                  <a:cubicBezTo>
                    <a:pt x="799" y="237"/>
                    <a:pt x="832" y="276"/>
                    <a:pt x="815" y="276"/>
                  </a:cubicBezTo>
                  <a:cubicBezTo>
                    <a:pt x="793" y="276"/>
                    <a:pt x="787" y="196"/>
                    <a:pt x="787" y="180"/>
                  </a:cubicBezTo>
                  <a:cubicBezTo>
                    <a:pt x="787" y="162"/>
                    <a:pt x="816" y="154"/>
                    <a:pt x="771" y="145"/>
                  </a:cubicBezTo>
                  <a:cubicBezTo>
                    <a:pt x="770" y="145"/>
                    <a:pt x="768" y="145"/>
                    <a:pt x="767" y="145"/>
                  </a:cubicBezTo>
                  <a:cubicBezTo>
                    <a:pt x="743" y="145"/>
                    <a:pt x="705" y="179"/>
                    <a:pt x="705" y="198"/>
                  </a:cubicBezTo>
                  <a:cubicBezTo>
                    <a:pt x="705" y="222"/>
                    <a:pt x="716" y="238"/>
                    <a:pt x="729" y="251"/>
                  </a:cubicBezTo>
                  <a:cubicBezTo>
                    <a:pt x="737" y="265"/>
                    <a:pt x="737" y="270"/>
                    <a:pt x="732" y="270"/>
                  </a:cubicBezTo>
                  <a:cubicBezTo>
                    <a:pt x="719" y="270"/>
                    <a:pt x="680" y="244"/>
                    <a:pt x="662" y="239"/>
                  </a:cubicBezTo>
                  <a:cubicBezTo>
                    <a:pt x="642" y="234"/>
                    <a:pt x="629" y="232"/>
                    <a:pt x="621" y="232"/>
                  </a:cubicBezTo>
                  <a:cubicBezTo>
                    <a:pt x="600" y="232"/>
                    <a:pt x="613" y="246"/>
                    <a:pt x="612" y="248"/>
                  </a:cubicBezTo>
                  <a:cubicBezTo>
                    <a:pt x="612" y="264"/>
                    <a:pt x="608" y="269"/>
                    <a:pt x="604" y="269"/>
                  </a:cubicBezTo>
                  <a:cubicBezTo>
                    <a:pt x="598" y="269"/>
                    <a:pt x="589" y="256"/>
                    <a:pt x="583" y="256"/>
                  </a:cubicBezTo>
                  <a:cubicBezTo>
                    <a:pt x="570" y="256"/>
                    <a:pt x="547" y="270"/>
                    <a:pt x="525" y="270"/>
                  </a:cubicBezTo>
                  <a:cubicBezTo>
                    <a:pt x="520" y="270"/>
                    <a:pt x="514" y="269"/>
                    <a:pt x="509" y="267"/>
                  </a:cubicBezTo>
                  <a:cubicBezTo>
                    <a:pt x="507" y="261"/>
                    <a:pt x="503" y="259"/>
                    <a:pt x="497" y="259"/>
                  </a:cubicBezTo>
                  <a:cubicBezTo>
                    <a:pt x="471" y="259"/>
                    <a:pt x="415" y="306"/>
                    <a:pt x="399" y="306"/>
                  </a:cubicBezTo>
                  <a:cubicBezTo>
                    <a:pt x="392" y="306"/>
                    <a:pt x="383" y="302"/>
                    <a:pt x="385" y="296"/>
                  </a:cubicBezTo>
                  <a:cubicBezTo>
                    <a:pt x="390" y="283"/>
                    <a:pt x="388" y="261"/>
                    <a:pt x="380" y="261"/>
                  </a:cubicBezTo>
                  <a:cubicBezTo>
                    <a:pt x="375" y="261"/>
                    <a:pt x="368" y="271"/>
                    <a:pt x="359" y="299"/>
                  </a:cubicBezTo>
                  <a:cubicBezTo>
                    <a:pt x="358" y="303"/>
                    <a:pt x="367" y="305"/>
                    <a:pt x="367" y="314"/>
                  </a:cubicBezTo>
                  <a:cubicBezTo>
                    <a:pt x="367" y="323"/>
                    <a:pt x="361" y="325"/>
                    <a:pt x="353" y="325"/>
                  </a:cubicBezTo>
                  <a:cubicBezTo>
                    <a:pt x="350" y="325"/>
                    <a:pt x="347" y="325"/>
                    <a:pt x="344" y="324"/>
                  </a:cubicBezTo>
                  <a:cubicBezTo>
                    <a:pt x="340" y="324"/>
                    <a:pt x="337" y="324"/>
                    <a:pt x="334" y="324"/>
                  </a:cubicBezTo>
                  <a:cubicBezTo>
                    <a:pt x="330" y="324"/>
                    <a:pt x="327" y="324"/>
                    <a:pt x="325" y="325"/>
                  </a:cubicBezTo>
                  <a:cubicBezTo>
                    <a:pt x="313" y="329"/>
                    <a:pt x="315" y="361"/>
                    <a:pt x="286" y="361"/>
                  </a:cubicBezTo>
                  <a:cubicBezTo>
                    <a:pt x="278" y="361"/>
                    <a:pt x="268" y="359"/>
                    <a:pt x="256" y="354"/>
                  </a:cubicBezTo>
                  <a:cubicBezTo>
                    <a:pt x="256" y="375"/>
                    <a:pt x="256" y="375"/>
                    <a:pt x="256" y="375"/>
                  </a:cubicBezTo>
                  <a:cubicBezTo>
                    <a:pt x="226" y="372"/>
                    <a:pt x="230" y="340"/>
                    <a:pt x="219" y="325"/>
                  </a:cubicBezTo>
                  <a:cubicBezTo>
                    <a:pt x="224" y="325"/>
                    <a:pt x="228" y="325"/>
                    <a:pt x="231" y="325"/>
                  </a:cubicBezTo>
                  <a:cubicBezTo>
                    <a:pt x="247" y="325"/>
                    <a:pt x="258" y="325"/>
                    <a:pt x="276" y="330"/>
                  </a:cubicBezTo>
                  <a:cubicBezTo>
                    <a:pt x="279" y="331"/>
                    <a:pt x="282" y="331"/>
                    <a:pt x="285" y="331"/>
                  </a:cubicBezTo>
                  <a:cubicBezTo>
                    <a:pt x="315" y="331"/>
                    <a:pt x="356" y="298"/>
                    <a:pt x="274" y="272"/>
                  </a:cubicBezTo>
                  <a:cubicBezTo>
                    <a:pt x="249" y="264"/>
                    <a:pt x="192" y="235"/>
                    <a:pt x="174" y="235"/>
                  </a:cubicBezTo>
                  <a:cubicBezTo>
                    <a:pt x="173" y="235"/>
                    <a:pt x="172" y="234"/>
                    <a:pt x="168" y="234"/>
                  </a:cubicBezTo>
                  <a:cubicBezTo>
                    <a:pt x="166" y="234"/>
                    <a:pt x="163" y="234"/>
                    <a:pt x="160" y="235"/>
                  </a:cubicBezTo>
                  <a:cubicBezTo>
                    <a:pt x="160" y="235"/>
                    <a:pt x="160" y="235"/>
                    <a:pt x="160" y="235"/>
                  </a:cubicBezTo>
                  <a:cubicBezTo>
                    <a:pt x="153" y="240"/>
                    <a:pt x="134" y="249"/>
                    <a:pt x="134" y="262"/>
                  </a:cubicBezTo>
                  <a:cubicBezTo>
                    <a:pt x="134" y="262"/>
                    <a:pt x="134" y="262"/>
                    <a:pt x="134" y="262"/>
                  </a:cubicBezTo>
                  <a:cubicBezTo>
                    <a:pt x="134" y="272"/>
                    <a:pt x="152" y="271"/>
                    <a:pt x="152" y="283"/>
                  </a:cubicBezTo>
                  <a:cubicBezTo>
                    <a:pt x="152" y="283"/>
                    <a:pt x="152" y="283"/>
                    <a:pt x="152" y="283"/>
                  </a:cubicBezTo>
                  <a:cubicBezTo>
                    <a:pt x="152" y="292"/>
                    <a:pt x="143" y="296"/>
                    <a:pt x="143" y="305"/>
                  </a:cubicBezTo>
                  <a:cubicBezTo>
                    <a:pt x="143" y="305"/>
                    <a:pt x="143" y="305"/>
                    <a:pt x="143" y="305"/>
                  </a:cubicBezTo>
                  <a:cubicBezTo>
                    <a:pt x="143" y="315"/>
                    <a:pt x="153" y="321"/>
                    <a:pt x="153" y="331"/>
                  </a:cubicBezTo>
                  <a:cubicBezTo>
                    <a:pt x="153" y="331"/>
                    <a:pt x="153" y="331"/>
                    <a:pt x="153" y="331"/>
                  </a:cubicBezTo>
                  <a:cubicBezTo>
                    <a:pt x="153" y="338"/>
                    <a:pt x="148" y="341"/>
                    <a:pt x="148" y="347"/>
                  </a:cubicBezTo>
                  <a:cubicBezTo>
                    <a:pt x="148" y="347"/>
                    <a:pt x="148" y="347"/>
                    <a:pt x="148" y="347"/>
                  </a:cubicBezTo>
                  <a:cubicBezTo>
                    <a:pt x="148" y="359"/>
                    <a:pt x="164" y="362"/>
                    <a:pt x="164" y="373"/>
                  </a:cubicBezTo>
                  <a:cubicBezTo>
                    <a:pt x="164" y="373"/>
                    <a:pt x="164" y="373"/>
                    <a:pt x="164" y="373"/>
                  </a:cubicBezTo>
                  <a:cubicBezTo>
                    <a:pt x="164" y="377"/>
                    <a:pt x="159" y="379"/>
                    <a:pt x="157" y="380"/>
                  </a:cubicBezTo>
                  <a:cubicBezTo>
                    <a:pt x="157" y="380"/>
                    <a:pt x="157" y="380"/>
                    <a:pt x="157" y="380"/>
                  </a:cubicBezTo>
                  <a:cubicBezTo>
                    <a:pt x="162" y="389"/>
                    <a:pt x="174" y="391"/>
                    <a:pt x="174" y="403"/>
                  </a:cubicBezTo>
                  <a:cubicBezTo>
                    <a:pt x="174" y="403"/>
                    <a:pt x="174" y="403"/>
                    <a:pt x="174" y="403"/>
                  </a:cubicBezTo>
                  <a:cubicBezTo>
                    <a:pt x="174" y="420"/>
                    <a:pt x="138" y="439"/>
                    <a:pt x="127" y="454"/>
                  </a:cubicBezTo>
                  <a:cubicBezTo>
                    <a:pt x="127" y="454"/>
                    <a:pt x="127" y="454"/>
                    <a:pt x="127" y="454"/>
                  </a:cubicBezTo>
                  <a:cubicBezTo>
                    <a:pt x="131" y="460"/>
                    <a:pt x="136" y="463"/>
                    <a:pt x="140" y="473"/>
                  </a:cubicBezTo>
                  <a:cubicBezTo>
                    <a:pt x="134" y="477"/>
                    <a:pt x="118" y="484"/>
                    <a:pt x="111" y="484"/>
                  </a:cubicBezTo>
                  <a:cubicBezTo>
                    <a:pt x="102" y="484"/>
                    <a:pt x="96" y="481"/>
                    <a:pt x="84" y="481"/>
                  </a:cubicBezTo>
                  <a:cubicBezTo>
                    <a:pt x="73" y="481"/>
                    <a:pt x="46" y="491"/>
                    <a:pt x="54" y="499"/>
                  </a:cubicBezTo>
                  <a:cubicBezTo>
                    <a:pt x="81" y="524"/>
                    <a:pt x="67" y="533"/>
                    <a:pt x="61" y="533"/>
                  </a:cubicBezTo>
                  <a:cubicBezTo>
                    <a:pt x="50" y="533"/>
                    <a:pt x="49" y="520"/>
                    <a:pt x="40" y="520"/>
                  </a:cubicBezTo>
                  <a:cubicBezTo>
                    <a:pt x="30" y="520"/>
                    <a:pt x="18" y="545"/>
                    <a:pt x="18" y="557"/>
                  </a:cubicBezTo>
                  <a:cubicBezTo>
                    <a:pt x="18" y="578"/>
                    <a:pt x="2" y="575"/>
                    <a:pt x="0" y="593"/>
                  </a:cubicBezTo>
                  <a:cubicBezTo>
                    <a:pt x="0" y="594"/>
                    <a:pt x="0" y="594"/>
                    <a:pt x="0" y="594"/>
                  </a:cubicBezTo>
                  <a:cubicBezTo>
                    <a:pt x="2" y="593"/>
                    <a:pt x="4" y="593"/>
                    <a:pt x="6" y="593"/>
                  </a:cubicBezTo>
                  <a:cubicBezTo>
                    <a:pt x="11" y="592"/>
                    <a:pt x="15"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29" y="592"/>
                    <a:pt x="36" y="591"/>
                    <a:pt x="46" y="591"/>
                  </a:cubicBezTo>
                  <a:cubicBezTo>
                    <a:pt x="58" y="591"/>
                    <a:pt x="63" y="611"/>
                    <a:pt x="63" y="623"/>
                  </a:cubicBezTo>
                  <a:cubicBezTo>
                    <a:pt x="63" y="623"/>
                    <a:pt x="63" y="623"/>
                    <a:pt x="63" y="623"/>
                  </a:cubicBezTo>
                  <a:cubicBezTo>
                    <a:pt x="63" y="630"/>
                    <a:pt x="55" y="633"/>
                    <a:pt x="55" y="640"/>
                  </a:cubicBezTo>
                  <a:cubicBezTo>
                    <a:pt x="55" y="640"/>
                    <a:pt x="55" y="640"/>
                    <a:pt x="55" y="640"/>
                  </a:cubicBezTo>
                  <a:cubicBezTo>
                    <a:pt x="55" y="651"/>
                    <a:pt x="65" y="658"/>
                    <a:pt x="65" y="668"/>
                  </a:cubicBezTo>
                  <a:cubicBezTo>
                    <a:pt x="65" y="668"/>
                    <a:pt x="65" y="668"/>
                    <a:pt x="65" y="668"/>
                  </a:cubicBezTo>
                  <a:cubicBezTo>
                    <a:pt x="65" y="674"/>
                    <a:pt x="55" y="677"/>
                    <a:pt x="53" y="680"/>
                  </a:cubicBezTo>
                  <a:cubicBezTo>
                    <a:pt x="47" y="689"/>
                    <a:pt x="45" y="698"/>
                    <a:pt x="45" y="710"/>
                  </a:cubicBezTo>
                  <a:cubicBezTo>
                    <a:pt x="45" y="710"/>
                    <a:pt x="45" y="710"/>
                    <a:pt x="45" y="710"/>
                  </a:cubicBezTo>
                  <a:cubicBezTo>
                    <a:pt x="45" y="721"/>
                    <a:pt x="50" y="722"/>
                    <a:pt x="57" y="722"/>
                  </a:cubicBezTo>
                  <a:cubicBezTo>
                    <a:pt x="60" y="722"/>
                    <a:pt x="64" y="722"/>
                    <a:pt x="68" y="722"/>
                  </a:cubicBezTo>
                  <a:cubicBezTo>
                    <a:pt x="84" y="722"/>
                    <a:pt x="92" y="715"/>
                    <a:pt x="105" y="715"/>
                  </a:cubicBezTo>
                  <a:cubicBezTo>
                    <a:pt x="119" y="715"/>
                    <a:pt x="116" y="743"/>
                    <a:pt x="129" y="743"/>
                  </a:cubicBezTo>
                  <a:cubicBezTo>
                    <a:pt x="129" y="764"/>
                    <a:pt x="129" y="764"/>
                    <a:pt x="129" y="764"/>
                  </a:cubicBezTo>
                  <a:cubicBezTo>
                    <a:pt x="129" y="766"/>
                    <a:pt x="131" y="767"/>
                    <a:pt x="132" y="768"/>
                  </a:cubicBezTo>
                  <a:cubicBezTo>
                    <a:pt x="135" y="771"/>
                    <a:pt x="135" y="771"/>
                    <a:pt x="135" y="771"/>
                  </a:cubicBezTo>
                  <a:cubicBezTo>
                    <a:pt x="137" y="771"/>
                    <a:pt x="144" y="768"/>
                    <a:pt x="147" y="768"/>
                  </a:cubicBezTo>
                  <a:cubicBezTo>
                    <a:pt x="159" y="765"/>
                    <a:pt x="160" y="751"/>
                    <a:pt x="172" y="751"/>
                  </a:cubicBezTo>
                  <a:cubicBezTo>
                    <a:pt x="181" y="751"/>
                    <a:pt x="205" y="791"/>
                    <a:pt x="213" y="791"/>
                  </a:cubicBezTo>
                  <a:cubicBezTo>
                    <a:pt x="220" y="791"/>
                    <a:pt x="245" y="779"/>
                    <a:pt x="250" y="774"/>
                  </a:cubicBezTo>
                  <a:cubicBezTo>
                    <a:pt x="249" y="774"/>
                    <a:pt x="235" y="772"/>
                    <a:pt x="235" y="772"/>
                  </a:cubicBezTo>
                  <a:cubicBezTo>
                    <a:pt x="233" y="772"/>
                    <a:pt x="226" y="771"/>
                    <a:pt x="226" y="764"/>
                  </a:cubicBezTo>
                  <a:cubicBezTo>
                    <a:pt x="226" y="760"/>
                    <a:pt x="264" y="746"/>
                    <a:pt x="279" y="740"/>
                  </a:cubicBezTo>
                  <a:cubicBezTo>
                    <a:pt x="279" y="740"/>
                    <a:pt x="272" y="748"/>
                    <a:pt x="269" y="749"/>
                  </a:cubicBezTo>
                  <a:cubicBezTo>
                    <a:pt x="270" y="753"/>
                    <a:pt x="284" y="767"/>
                    <a:pt x="253" y="775"/>
                  </a:cubicBezTo>
                  <a:cubicBezTo>
                    <a:pt x="267" y="806"/>
                    <a:pt x="327" y="801"/>
                    <a:pt x="327" y="842"/>
                  </a:cubicBezTo>
                  <a:cubicBezTo>
                    <a:pt x="329" y="842"/>
                    <a:pt x="329" y="842"/>
                    <a:pt x="329" y="842"/>
                  </a:cubicBezTo>
                  <a:cubicBezTo>
                    <a:pt x="332" y="841"/>
                    <a:pt x="336"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57" y="840"/>
                    <a:pt x="356" y="850"/>
                    <a:pt x="362" y="861"/>
                  </a:cubicBezTo>
                  <a:cubicBezTo>
                    <a:pt x="363" y="863"/>
                    <a:pt x="373" y="869"/>
                    <a:pt x="374" y="869"/>
                  </a:cubicBezTo>
                  <a:cubicBezTo>
                    <a:pt x="384" y="872"/>
                    <a:pt x="386" y="888"/>
                    <a:pt x="401" y="888"/>
                  </a:cubicBezTo>
                  <a:cubicBezTo>
                    <a:pt x="412" y="888"/>
                    <a:pt x="412" y="879"/>
                    <a:pt x="420" y="876"/>
                  </a:cubicBezTo>
                  <a:cubicBezTo>
                    <a:pt x="424" y="875"/>
                    <a:pt x="423" y="875"/>
                    <a:pt x="427" y="875"/>
                  </a:cubicBezTo>
                  <a:cubicBezTo>
                    <a:pt x="429" y="878"/>
                    <a:pt x="429" y="882"/>
                    <a:pt x="431" y="884"/>
                  </a:cubicBezTo>
                  <a:cubicBezTo>
                    <a:pt x="431" y="884"/>
                    <a:pt x="431" y="884"/>
                    <a:pt x="431" y="884"/>
                  </a:cubicBezTo>
                  <a:cubicBezTo>
                    <a:pt x="431" y="884"/>
                    <a:pt x="431" y="885"/>
                    <a:pt x="431" y="885"/>
                  </a:cubicBezTo>
                  <a:cubicBezTo>
                    <a:pt x="431" y="886"/>
                    <a:pt x="431" y="887"/>
                    <a:pt x="431" y="887"/>
                  </a:cubicBezTo>
                  <a:cubicBezTo>
                    <a:pt x="438" y="888"/>
                    <a:pt x="438" y="888"/>
                    <a:pt x="438" y="888"/>
                  </a:cubicBezTo>
                  <a:cubicBezTo>
                    <a:pt x="445" y="880"/>
                    <a:pt x="445" y="867"/>
                    <a:pt x="453" y="863"/>
                  </a:cubicBezTo>
                  <a:cubicBezTo>
                    <a:pt x="439" y="855"/>
                    <a:pt x="417" y="823"/>
                    <a:pt x="417" y="805"/>
                  </a:cubicBezTo>
                  <a:cubicBezTo>
                    <a:pt x="417" y="800"/>
                    <a:pt x="405" y="792"/>
                    <a:pt x="405" y="784"/>
                  </a:cubicBezTo>
                  <a:cubicBezTo>
                    <a:pt x="405" y="782"/>
                    <a:pt x="415" y="762"/>
                    <a:pt x="418" y="759"/>
                  </a:cubicBezTo>
                  <a:cubicBezTo>
                    <a:pt x="418" y="759"/>
                    <a:pt x="419" y="759"/>
                    <a:pt x="419" y="759"/>
                  </a:cubicBezTo>
                  <a:cubicBezTo>
                    <a:pt x="423" y="759"/>
                    <a:pt x="437" y="751"/>
                    <a:pt x="438" y="751"/>
                  </a:cubicBezTo>
                  <a:cubicBezTo>
                    <a:pt x="452" y="746"/>
                    <a:pt x="460" y="742"/>
                    <a:pt x="478" y="742"/>
                  </a:cubicBezTo>
                  <a:cubicBezTo>
                    <a:pt x="506" y="742"/>
                    <a:pt x="511" y="756"/>
                    <a:pt x="522" y="772"/>
                  </a:cubicBezTo>
                  <a:cubicBezTo>
                    <a:pt x="519" y="774"/>
                    <a:pt x="516" y="775"/>
                    <a:pt x="512" y="775"/>
                  </a:cubicBezTo>
                  <a:cubicBezTo>
                    <a:pt x="506" y="775"/>
                    <a:pt x="500" y="772"/>
                    <a:pt x="494" y="772"/>
                  </a:cubicBezTo>
                  <a:cubicBezTo>
                    <a:pt x="480" y="772"/>
                    <a:pt x="459" y="785"/>
                    <a:pt x="457" y="785"/>
                  </a:cubicBezTo>
                  <a:cubicBezTo>
                    <a:pt x="457" y="785"/>
                    <a:pt x="457" y="785"/>
                    <a:pt x="457" y="785"/>
                  </a:cubicBezTo>
                  <a:cubicBezTo>
                    <a:pt x="457" y="796"/>
                    <a:pt x="466" y="795"/>
                    <a:pt x="469" y="801"/>
                  </a:cubicBezTo>
                  <a:cubicBezTo>
                    <a:pt x="479" y="819"/>
                    <a:pt x="493" y="825"/>
                    <a:pt x="493" y="846"/>
                  </a:cubicBezTo>
                  <a:cubicBezTo>
                    <a:pt x="497" y="844"/>
                    <a:pt x="507" y="839"/>
                    <a:pt x="511" y="838"/>
                  </a:cubicBezTo>
                  <a:cubicBezTo>
                    <a:pt x="512" y="846"/>
                    <a:pt x="520" y="850"/>
                    <a:pt x="520" y="858"/>
                  </a:cubicBezTo>
                  <a:cubicBezTo>
                    <a:pt x="504" y="858"/>
                    <a:pt x="504" y="858"/>
                    <a:pt x="504" y="858"/>
                  </a:cubicBezTo>
                  <a:cubicBezTo>
                    <a:pt x="499" y="858"/>
                    <a:pt x="495" y="863"/>
                    <a:pt x="494" y="871"/>
                  </a:cubicBezTo>
                  <a:cubicBezTo>
                    <a:pt x="505" y="873"/>
                    <a:pt x="512" y="883"/>
                    <a:pt x="512" y="894"/>
                  </a:cubicBezTo>
                  <a:cubicBezTo>
                    <a:pt x="512" y="899"/>
                    <a:pt x="508" y="901"/>
                    <a:pt x="508" y="906"/>
                  </a:cubicBezTo>
                  <a:cubicBezTo>
                    <a:pt x="508" y="910"/>
                    <a:pt x="513" y="916"/>
                    <a:pt x="514" y="917"/>
                  </a:cubicBezTo>
                  <a:cubicBezTo>
                    <a:pt x="514" y="912"/>
                    <a:pt x="520" y="912"/>
                    <a:pt x="525" y="910"/>
                  </a:cubicBezTo>
                  <a:cubicBezTo>
                    <a:pt x="531" y="908"/>
                    <a:pt x="529" y="906"/>
                    <a:pt x="535" y="904"/>
                  </a:cubicBezTo>
                  <a:cubicBezTo>
                    <a:pt x="545" y="900"/>
                    <a:pt x="551" y="903"/>
                    <a:pt x="559" y="897"/>
                  </a:cubicBezTo>
                  <a:cubicBezTo>
                    <a:pt x="570" y="904"/>
                    <a:pt x="577" y="904"/>
                    <a:pt x="588" y="908"/>
                  </a:cubicBezTo>
                  <a:cubicBezTo>
                    <a:pt x="601" y="912"/>
                    <a:pt x="605" y="924"/>
                    <a:pt x="620" y="924"/>
                  </a:cubicBezTo>
                  <a:cubicBezTo>
                    <a:pt x="621" y="927"/>
                    <a:pt x="624" y="928"/>
                    <a:pt x="625" y="930"/>
                  </a:cubicBezTo>
                  <a:cubicBezTo>
                    <a:pt x="625" y="930"/>
                    <a:pt x="625" y="930"/>
                    <a:pt x="625" y="930"/>
                  </a:cubicBezTo>
                  <a:cubicBezTo>
                    <a:pt x="626" y="933"/>
                    <a:pt x="625" y="937"/>
                    <a:pt x="626" y="941"/>
                  </a:cubicBezTo>
                  <a:cubicBezTo>
                    <a:pt x="626" y="943"/>
                    <a:pt x="626" y="946"/>
                    <a:pt x="627" y="949"/>
                  </a:cubicBezTo>
                  <a:cubicBezTo>
                    <a:pt x="629" y="947"/>
                    <a:pt x="630" y="947"/>
                    <a:pt x="632" y="947"/>
                  </a:cubicBezTo>
                  <a:cubicBezTo>
                    <a:pt x="636" y="947"/>
                    <a:pt x="639" y="952"/>
                    <a:pt x="643" y="952"/>
                  </a:cubicBezTo>
                  <a:cubicBezTo>
                    <a:pt x="649" y="952"/>
                    <a:pt x="652" y="946"/>
                    <a:pt x="655" y="943"/>
                  </a:cubicBezTo>
                  <a:cubicBezTo>
                    <a:pt x="659" y="939"/>
                    <a:pt x="666" y="939"/>
                    <a:pt x="670" y="935"/>
                  </a:cubicBezTo>
                  <a:cubicBezTo>
                    <a:pt x="679" y="926"/>
                    <a:pt x="680" y="912"/>
                    <a:pt x="693" y="912"/>
                  </a:cubicBezTo>
                  <a:cubicBezTo>
                    <a:pt x="698" y="912"/>
                    <a:pt x="697" y="914"/>
                    <a:pt x="702" y="914"/>
                  </a:cubicBezTo>
                  <a:cubicBezTo>
                    <a:pt x="702" y="914"/>
                    <a:pt x="702" y="914"/>
                    <a:pt x="702" y="914"/>
                  </a:cubicBezTo>
                  <a:cubicBezTo>
                    <a:pt x="702" y="914"/>
                    <a:pt x="702" y="914"/>
                    <a:pt x="702" y="914"/>
                  </a:cubicBezTo>
                  <a:cubicBezTo>
                    <a:pt x="702" y="917"/>
                    <a:pt x="705" y="918"/>
                    <a:pt x="708" y="918"/>
                  </a:cubicBezTo>
                  <a:cubicBezTo>
                    <a:pt x="708" y="918"/>
                    <a:pt x="708" y="918"/>
                    <a:pt x="708" y="918"/>
                  </a:cubicBezTo>
                  <a:cubicBezTo>
                    <a:pt x="708" y="918"/>
                    <a:pt x="708" y="918"/>
                    <a:pt x="708" y="918"/>
                  </a:cubicBezTo>
                  <a:cubicBezTo>
                    <a:pt x="708" y="918"/>
                    <a:pt x="708" y="918"/>
                    <a:pt x="708" y="918"/>
                  </a:cubicBezTo>
                  <a:cubicBezTo>
                    <a:pt x="710" y="918"/>
                    <a:pt x="713" y="917"/>
                    <a:pt x="715" y="917"/>
                  </a:cubicBezTo>
                  <a:cubicBezTo>
                    <a:pt x="716" y="917"/>
                    <a:pt x="718" y="916"/>
                    <a:pt x="719" y="916"/>
                  </a:cubicBezTo>
                  <a:cubicBezTo>
                    <a:pt x="723" y="916"/>
                    <a:pt x="724" y="922"/>
                    <a:pt x="729" y="922"/>
                  </a:cubicBezTo>
                  <a:cubicBezTo>
                    <a:pt x="739" y="922"/>
                    <a:pt x="747" y="916"/>
                    <a:pt x="751" y="909"/>
                  </a:cubicBezTo>
                  <a:cubicBezTo>
                    <a:pt x="751" y="909"/>
                    <a:pt x="751" y="909"/>
                    <a:pt x="751" y="909"/>
                  </a:cubicBezTo>
                  <a:cubicBezTo>
                    <a:pt x="751" y="909"/>
                    <a:pt x="751" y="909"/>
                    <a:pt x="751" y="909"/>
                  </a:cubicBezTo>
                  <a:cubicBezTo>
                    <a:pt x="752" y="909"/>
                    <a:pt x="752" y="909"/>
                    <a:pt x="752" y="909"/>
                  </a:cubicBezTo>
                  <a:cubicBezTo>
                    <a:pt x="752" y="909"/>
                    <a:pt x="752" y="909"/>
                    <a:pt x="752" y="909"/>
                  </a:cubicBezTo>
                  <a:cubicBezTo>
                    <a:pt x="752" y="909"/>
                    <a:pt x="752" y="909"/>
                    <a:pt x="752" y="909"/>
                  </a:cubicBezTo>
                  <a:cubicBezTo>
                    <a:pt x="752" y="909"/>
                    <a:pt x="752" y="909"/>
                    <a:pt x="752" y="909"/>
                  </a:cubicBezTo>
                  <a:cubicBezTo>
                    <a:pt x="753" y="909"/>
                    <a:pt x="753" y="909"/>
                    <a:pt x="753" y="909"/>
                  </a:cubicBezTo>
                  <a:cubicBezTo>
                    <a:pt x="754" y="909"/>
                    <a:pt x="754" y="909"/>
                    <a:pt x="754" y="909"/>
                  </a:cubicBezTo>
                  <a:cubicBezTo>
                    <a:pt x="759" y="909"/>
                    <a:pt x="761" y="896"/>
                    <a:pt x="772" y="896"/>
                  </a:cubicBezTo>
                  <a:cubicBezTo>
                    <a:pt x="777" y="896"/>
                    <a:pt x="777" y="901"/>
                    <a:pt x="777" y="907"/>
                  </a:cubicBezTo>
                  <a:cubicBezTo>
                    <a:pt x="777" y="908"/>
                    <a:pt x="777" y="910"/>
                    <a:pt x="777" y="912"/>
                  </a:cubicBezTo>
                  <a:cubicBezTo>
                    <a:pt x="777" y="918"/>
                    <a:pt x="778" y="924"/>
                    <a:pt x="783" y="924"/>
                  </a:cubicBezTo>
                  <a:cubicBezTo>
                    <a:pt x="796" y="924"/>
                    <a:pt x="800" y="915"/>
                    <a:pt x="810" y="915"/>
                  </a:cubicBezTo>
                  <a:cubicBezTo>
                    <a:pt x="817" y="915"/>
                    <a:pt x="821" y="915"/>
                    <a:pt x="828" y="916"/>
                  </a:cubicBezTo>
                  <a:cubicBezTo>
                    <a:pt x="828" y="916"/>
                    <a:pt x="828" y="916"/>
                    <a:pt x="828" y="916"/>
                  </a:cubicBezTo>
                  <a:cubicBezTo>
                    <a:pt x="828" y="916"/>
                    <a:pt x="828" y="916"/>
                    <a:pt x="828" y="916"/>
                  </a:cubicBezTo>
                  <a:cubicBezTo>
                    <a:pt x="829" y="914"/>
                    <a:pt x="829" y="914"/>
                    <a:pt x="829" y="914"/>
                  </a:cubicBezTo>
                  <a:cubicBezTo>
                    <a:pt x="827" y="901"/>
                    <a:pt x="824" y="898"/>
                    <a:pt x="810" y="895"/>
                  </a:cubicBezTo>
                  <a:cubicBezTo>
                    <a:pt x="810" y="895"/>
                    <a:pt x="810" y="895"/>
                    <a:pt x="810" y="895"/>
                  </a:cubicBezTo>
                  <a:cubicBezTo>
                    <a:pt x="810" y="895"/>
                    <a:pt x="810" y="895"/>
                    <a:pt x="810" y="895"/>
                  </a:cubicBezTo>
                  <a:cubicBezTo>
                    <a:pt x="812" y="885"/>
                    <a:pt x="823" y="861"/>
                    <a:pt x="831" y="861"/>
                  </a:cubicBezTo>
                  <a:cubicBezTo>
                    <a:pt x="880" y="861"/>
                    <a:pt x="913" y="835"/>
                    <a:pt x="913" y="776"/>
                  </a:cubicBezTo>
                  <a:cubicBezTo>
                    <a:pt x="913" y="776"/>
                    <a:pt x="913" y="776"/>
                    <a:pt x="913" y="776"/>
                  </a:cubicBezTo>
                  <a:cubicBezTo>
                    <a:pt x="923" y="775"/>
                    <a:pt x="929" y="770"/>
                    <a:pt x="934" y="764"/>
                  </a:cubicBezTo>
                  <a:cubicBezTo>
                    <a:pt x="943" y="754"/>
                    <a:pt x="947" y="742"/>
                    <a:pt x="957" y="742"/>
                  </a:cubicBezTo>
                  <a:cubicBezTo>
                    <a:pt x="957" y="742"/>
                    <a:pt x="957" y="742"/>
                    <a:pt x="957" y="742"/>
                  </a:cubicBezTo>
                  <a:cubicBezTo>
                    <a:pt x="957" y="742"/>
                    <a:pt x="957" y="742"/>
                    <a:pt x="957" y="742"/>
                  </a:cubicBezTo>
                  <a:cubicBezTo>
                    <a:pt x="957" y="742"/>
                    <a:pt x="957" y="742"/>
                    <a:pt x="957" y="742"/>
                  </a:cubicBezTo>
                  <a:cubicBezTo>
                    <a:pt x="957" y="742"/>
                    <a:pt x="957" y="742"/>
                    <a:pt x="957" y="742"/>
                  </a:cubicBezTo>
                  <a:cubicBezTo>
                    <a:pt x="957" y="742"/>
                    <a:pt x="958" y="742"/>
                    <a:pt x="958" y="742"/>
                  </a:cubicBezTo>
                  <a:cubicBezTo>
                    <a:pt x="958" y="742"/>
                    <a:pt x="958" y="742"/>
                    <a:pt x="958" y="742"/>
                  </a:cubicBezTo>
                  <a:cubicBezTo>
                    <a:pt x="958" y="742"/>
                    <a:pt x="958" y="742"/>
                    <a:pt x="958" y="742"/>
                  </a:cubicBezTo>
                  <a:cubicBezTo>
                    <a:pt x="962" y="742"/>
                    <a:pt x="965" y="743"/>
                    <a:pt x="967" y="743"/>
                  </a:cubicBezTo>
                  <a:cubicBezTo>
                    <a:pt x="967" y="743"/>
                    <a:pt x="967" y="743"/>
                    <a:pt x="967" y="743"/>
                  </a:cubicBezTo>
                  <a:cubicBezTo>
                    <a:pt x="967" y="743"/>
                    <a:pt x="967" y="743"/>
                    <a:pt x="967" y="743"/>
                  </a:cubicBezTo>
                  <a:cubicBezTo>
                    <a:pt x="998" y="743"/>
                    <a:pt x="985" y="718"/>
                    <a:pt x="992" y="711"/>
                  </a:cubicBezTo>
                  <a:cubicBezTo>
                    <a:pt x="992" y="711"/>
                    <a:pt x="992" y="711"/>
                    <a:pt x="992" y="711"/>
                  </a:cubicBezTo>
                  <a:cubicBezTo>
                    <a:pt x="992" y="711"/>
                    <a:pt x="992" y="711"/>
                    <a:pt x="992" y="710"/>
                  </a:cubicBezTo>
                  <a:cubicBezTo>
                    <a:pt x="992" y="710"/>
                    <a:pt x="992" y="710"/>
                    <a:pt x="992" y="710"/>
                  </a:cubicBezTo>
                  <a:cubicBezTo>
                    <a:pt x="992" y="710"/>
                    <a:pt x="992" y="710"/>
                    <a:pt x="993" y="710"/>
                  </a:cubicBezTo>
                  <a:cubicBezTo>
                    <a:pt x="1014" y="692"/>
                    <a:pt x="1046" y="691"/>
                    <a:pt x="1072" y="676"/>
                  </a:cubicBezTo>
                  <a:cubicBezTo>
                    <a:pt x="1075" y="674"/>
                    <a:pt x="1084" y="663"/>
                    <a:pt x="1093" y="663"/>
                  </a:cubicBezTo>
                  <a:cubicBezTo>
                    <a:pt x="1107" y="663"/>
                    <a:pt x="1129" y="679"/>
                    <a:pt x="1151" y="679"/>
                  </a:cubicBezTo>
                  <a:cubicBezTo>
                    <a:pt x="1180" y="679"/>
                    <a:pt x="1174" y="639"/>
                    <a:pt x="1191" y="639"/>
                  </a:cubicBezTo>
                  <a:cubicBezTo>
                    <a:pt x="1200" y="639"/>
                    <a:pt x="1232" y="644"/>
                    <a:pt x="1235" y="652"/>
                  </a:cubicBezTo>
                  <a:cubicBezTo>
                    <a:pt x="1235" y="652"/>
                    <a:pt x="1235" y="652"/>
                    <a:pt x="1235" y="652"/>
                  </a:cubicBezTo>
                  <a:cubicBezTo>
                    <a:pt x="1235" y="652"/>
                    <a:pt x="1235" y="652"/>
                    <a:pt x="1235" y="652"/>
                  </a:cubicBezTo>
                  <a:cubicBezTo>
                    <a:pt x="1236" y="653"/>
                    <a:pt x="1236" y="653"/>
                    <a:pt x="1236" y="653"/>
                  </a:cubicBezTo>
                  <a:cubicBezTo>
                    <a:pt x="1236" y="653"/>
                    <a:pt x="1236" y="653"/>
                    <a:pt x="1236" y="653"/>
                  </a:cubicBezTo>
                  <a:cubicBezTo>
                    <a:pt x="1236" y="653"/>
                    <a:pt x="1236" y="653"/>
                    <a:pt x="1236" y="653"/>
                  </a:cubicBezTo>
                  <a:cubicBezTo>
                    <a:pt x="1242" y="669"/>
                    <a:pt x="1250" y="673"/>
                    <a:pt x="1258" y="673"/>
                  </a:cubicBezTo>
                  <a:cubicBezTo>
                    <a:pt x="1258" y="673"/>
                    <a:pt x="1258" y="673"/>
                    <a:pt x="1258" y="673"/>
                  </a:cubicBezTo>
                  <a:cubicBezTo>
                    <a:pt x="1258" y="673"/>
                    <a:pt x="1258" y="673"/>
                    <a:pt x="1258" y="673"/>
                  </a:cubicBezTo>
                  <a:cubicBezTo>
                    <a:pt x="1263" y="673"/>
                    <a:pt x="1268" y="671"/>
                    <a:pt x="1273" y="670"/>
                  </a:cubicBezTo>
                  <a:cubicBezTo>
                    <a:pt x="1276" y="669"/>
                    <a:pt x="1280" y="668"/>
                    <a:pt x="1283" y="668"/>
                  </a:cubicBezTo>
                  <a:cubicBezTo>
                    <a:pt x="1283" y="668"/>
                    <a:pt x="1283" y="668"/>
                    <a:pt x="1283" y="668"/>
                  </a:cubicBezTo>
                  <a:cubicBezTo>
                    <a:pt x="1316" y="668"/>
                    <a:pt x="1325" y="694"/>
                    <a:pt x="1359" y="694"/>
                  </a:cubicBezTo>
                  <a:cubicBezTo>
                    <a:pt x="1359" y="694"/>
                    <a:pt x="1359" y="694"/>
                    <a:pt x="1359" y="694"/>
                  </a:cubicBezTo>
                  <a:cubicBezTo>
                    <a:pt x="1369" y="694"/>
                    <a:pt x="1380" y="691"/>
                    <a:pt x="1392" y="688"/>
                  </a:cubicBezTo>
                  <a:cubicBezTo>
                    <a:pt x="1407" y="683"/>
                    <a:pt x="1424" y="677"/>
                    <a:pt x="1441" y="677"/>
                  </a:cubicBezTo>
                  <a:cubicBezTo>
                    <a:pt x="1441" y="677"/>
                    <a:pt x="1441" y="677"/>
                    <a:pt x="1441" y="677"/>
                  </a:cubicBezTo>
                  <a:cubicBezTo>
                    <a:pt x="1441" y="677"/>
                    <a:pt x="1441" y="677"/>
                    <a:pt x="1441" y="677"/>
                  </a:cubicBezTo>
                  <a:cubicBezTo>
                    <a:pt x="1441" y="677"/>
                    <a:pt x="1441" y="677"/>
                    <a:pt x="1441" y="677"/>
                  </a:cubicBezTo>
                  <a:cubicBezTo>
                    <a:pt x="1441" y="677"/>
                    <a:pt x="1441" y="677"/>
                    <a:pt x="1441" y="677"/>
                  </a:cubicBezTo>
                  <a:cubicBezTo>
                    <a:pt x="1449" y="677"/>
                    <a:pt x="1457" y="678"/>
                    <a:pt x="1465" y="681"/>
                  </a:cubicBezTo>
                  <a:cubicBezTo>
                    <a:pt x="1465" y="681"/>
                    <a:pt x="1465" y="681"/>
                    <a:pt x="1465" y="681"/>
                  </a:cubicBezTo>
                  <a:cubicBezTo>
                    <a:pt x="1465" y="681"/>
                    <a:pt x="1465" y="681"/>
                    <a:pt x="1465" y="681"/>
                  </a:cubicBezTo>
                  <a:cubicBezTo>
                    <a:pt x="1470" y="683"/>
                    <a:pt x="1474" y="684"/>
                    <a:pt x="1478" y="684"/>
                  </a:cubicBezTo>
                  <a:cubicBezTo>
                    <a:pt x="1478" y="684"/>
                    <a:pt x="1478" y="684"/>
                    <a:pt x="1478" y="684"/>
                  </a:cubicBezTo>
                  <a:cubicBezTo>
                    <a:pt x="1478" y="684"/>
                    <a:pt x="1478" y="684"/>
                    <a:pt x="1478" y="684"/>
                  </a:cubicBezTo>
                  <a:cubicBezTo>
                    <a:pt x="1501" y="684"/>
                    <a:pt x="1502" y="651"/>
                    <a:pt x="1519" y="630"/>
                  </a:cubicBezTo>
                  <a:cubicBezTo>
                    <a:pt x="1527" y="620"/>
                    <a:pt x="1538" y="613"/>
                    <a:pt x="1557" y="613"/>
                  </a:cubicBezTo>
                  <a:cubicBezTo>
                    <a:pt x="1557" y="613"/>
                    <a:pt x="1557" y="613"/>
                    <a:pt x="1557" y="613"/>
                  </a:cubicBezTo>
                  <a:cubicBezTo>
                    <a:pt x="1604" y="613"/>
                    <a:pt x="1603" y="650"/>
                    <a:pt x="1621" y="679"/>
                  </a:cubicBezTo>
                  <a:cubicBezTo>
                    <a:pt x="1628" y="690"/>
                    <a:pt x="1651" y="691"/>
                    <a:pt x="1660" y="700"/>
                  </a:cubicBezTo>
                  <a:cubicBezTo>
                    <a:pt x="1667" y="707"/>
                    <a:pt x="1674" y="726"/>
                    <a:pt x="1689" y="726"/>
                  </a:cubicBezTo>
                  <a:cubicBezTo>
                    <a:pt x="1707" y="726"/>
                    <a:pt x="1710" y="710"/>
                    <a:pt x="1732" y="710"/>
                  </a:cubicBezTo>
                  <a:cubicBezTo>
                    <a:pt x="1732" y="724"/>
                    <a:pt x="1732" y="724"/>
                    <a:pt x="1732" y="724"/>
                  </a:cubicBezTo>
                  <a:cubicBezTo>
                    <a:pt x="1732" y="724"/>
                    <a:pt x="1732" y="724"/>
                    <a:pt x="1732" y="724"/>
                  </a:cubicBezTo>
                  <a:cubicBezTo>
                    <a:pt x="1720" y="735"/>
                    <a:pt x="1716" y="763"/>
                    <a:pt x="1703" y="771"/>
                  </a:cubicBezTo>
                  <a:cubicBezTo>
                    <a:pt x="1692" y="777"/>
                    <a:pt x="1675" y="779"/>
                    <a:pt x="1675" y="782"/>
                  </a:cubicBezTo>
                  <a:cubicBezTo>
                    <a:pt x="1675" y="783"/>
                    <a:pt x="1675" y="784"/>
                    <a:pt x="1676" y="784"/>
                  </a:cubicBezTo>
                  <a:cubicBezTo>
                    <a:pt x="1682" y="788"/>
                    <a:pt x="1683" y="792"/>
                    <a:pt x="1683" y="797"/>
                  </a:cubicBezTo>
                  <a:cubicBezTo>
                    <a:pt x="1683" y="808"/>
                    <a:pt x="1674" y="819"/>
                    <a:pt x="1674" y="819"/>
                  </a:cubicBezTo>
                  <a:cubicBezTo>
                    <a:pt x="1674" y="819"/>
                    <a:pt x="1694" y="824"/>
                    <a:pt x="1711" y="824"/>
                  </a:cubicBezTo>
                  <a:cubicBezTo>
                    <a:pt x="1741" y="824"/>
                    <a:pt x="1769" y="760"/>
                    <a:pt x="1790" y="739"/>
                  </a:cubicBezTo>
                  <a:cubicBezTo>
                    <a:pt x="1799" y="731"/>
                    <a:pt x="1810" y="714"/>
                    <a:pt x="1813" y="700"/>
                  </a:cubicBezTo>
                  <a:cubicBezTo>
                    <a:pt x="1817" y="684"/>
                    <a:pt x="1811" y="675"/>
                    <a:pt x="1819" y="660"/>
                  </a:cubicBezTo>
                  <a:cubicBezTo>
                    <a:pt x="1822" y="655"/>
                    <a:pt x="1828" y="643"/>
                    <a:pt x="1828" y="631"/>
                  </a:cubicBezTo>
                  <a:cubicBezTo>
                    <a:pt x="1828" y="618"/>
                    <a:pt x="1811" y="595"/>
                    <a:pt x="1799" y="595"/>
                  </a:cubicBezTo>
                  <a:cubicBezTo>
                    <a:pt x="1798" y="595"/>
                    <a:pt x="1796" y="596"/>
                    <a:pt x="1795" y="597"/>
                  </a:cubicBezTo>
                  <a:cubicBezTo>
                    <a:pt x="1787" y="603"/>
                    <a:pt x="1781" y="605"/>
                    <a:pt x="1775" y="605"/>
                  </a:cubicBezTo>
                  <a:cubicBezTo>
                    <a:pt x="1757" y="605"/>
                    <a:pt x="1748" y="583"/>
                    <a:pt x="1748" y="581"/>
                  </a:cubicBezTo>
                  <a:cubicBezTo>
                    <a:pt x="1748" y="566"/>
                    <a:pt x="1776" y="550"/>
                    <a:pt x="1787" y="539"/>
                  </a:cubicBezTo>
                  <a:cubicBezTo>
                    <a:pt x="1803" y="522"/>
                    <a:pt x="1825" y="495"/>
                    <a:pt x="1848" y="489"/>
                  </a:cubicBezTo>
                  <a:cubicBezTo>
                    <a:pt x="1868" y="483"/>
                    <a:pt x="1931" y="478"/>
                    <a:pt x="1948" y="478"/>
                  </a:cubicBezTo>
                  <a:cubicBezTo>
                    <a:pt x="1970" y="478"/>
                    <a:pt x="1980" y="489"/>
                    <a:pt x="1993" y="489"/>
                  </a:cubicBezTo>
                  <a:cubicBezTo>
                    <a:pt x="2000" y="489"/>
                    <a:pt x="2005" y="489"/>
                    <a:pt x="2022" y="489"/>
                  </a:cubicBezTo>
                  <a:cubicBezTo>
                    <a:pt x="2031" y="454"/>
                    <a:pt x="2046" y="433"/>
                    <a:pt x="2083" y="433"/>
                  </a:cubicBezTo>
                  <a:cubicBezTo>
                    <a:pt x="2089" y="433"/>
                    <a:pt x="2093" y="432"/>
                    <a:pt x="2100" y="432"/>
                  </a:cubicBezTo>
                  <a:cubicBezTo>
                    <a:pt x="2104" y="432"/>
                    <a:pt x="2108" y="432"/>
                    <a:pt x="2114" y="433"/>
                  </a:cubicBezTo>
                  <a:cubicBezTo>
                    <a:pt x="2109" y="437"/>
                    <a:pt x="2106" y="454"/>
                    <a:pt x="2115" y="454"/>
                  </a:cubicBezTo>
                  <a:cubicBezTo>
                    <a:pt x="2121" y="454"/>
                    <a:pt x="2135" y="445"/>
                    <a:pt x="2159" y="415"/>
                  </a:cubicBezTo>
                  <a:cubicBezTo>
                    <a:pt x="2160" y="415"/>
                    <a:pt x="2160" y="415"/>
                    <a:pt x="2160" y="415"/>
                  </a:cubicBezTo>
                  <a:cubicBezTo>
                    <a:pt x="2167" y="415"/>
                    <a:pt x="2191" y="426"/>
                    <a:pt x="2151" y="452"/>
                  </a:cubicBezTo>
                  <a:cubicBezTo>
                    <a:pt x="2137" y="461"/>
                    <a:pt x="2124" y="456"/>
                    <a:pt x="2114" y="470"/>
                  </a:cubicBezTo>
                  <a:cubicBezTo>
                    <a:pt x="2103" y="486"/>
                    <a:pt x="2093" y="506"/>
                    <a:pt x="2078" y="515"/>
                  </a:cubicBezTo>
                  <a:cubicBezTo>
                    <a:pt x="2064" y="522"/>
                    <a:pt x="2046" y="534"/>
                    <a:pt x="2046" y="557"/>
                  </a:cubicBezTo>
                  <a:cubicBezTo>
                    <a:pt x="2046" y="577"/>
                    <a:pt x="2052" y="641"/>
                    <a:pt x="2067" y="652"/>
                  </a:cubicBezTo>
                  <a:cubicBezTo>
                    <a:pt x="2078" y="636"/>
                    <a:pt x="2085" y="607"/>
                    <a:pt x="2107" y="602"/>
                  </a:cubicBezTo>
                  <a:cubicBezTo>
                    <a:pt x="2104" y="587"/>
                    <a:pt x="2128" y="584"/>
                    <a:pt x="2128" y="573"/>
                  </a:cubicBezTo>
                  <a:cubicBezTo>
                    <a:pt x="2128" y="556"/>
                    <a:pt x="2146" y="551"/>
                    <a:pt x="2146" y="541"/>
                  </a:cubicBezTo>
                  <a:cubicBezTo>
                    <a:pt x="2146" y="535"/>
                    <a:pt x="2141" y="529"/>
                    <a:pt x="2146" y="518"/>
                  </a:cubicBezTo>
                  <a:cubicBezTo>
                    <a:pt x="2167" y="474"/>
                    <a:pt x="2186" y="462"/>
                    <a:pt x="2203" y="462"/>
                  </a:cubicBezTo>
                  <a:cubicBezTo>
                    <a:pt x="2221" y="462"/>
                    <a:pt x="2236" y="475"/>
                    <a:pt x="2244" y="475"/>
                  </a:cubicBezTo>
                  <a:cubicBezTo>
                    <a:pt x="2291" y="475"/>
                    <a:pt x="2324" y="415"/>
                    <a:pt x="2365" y="415"/>
                  </a:cubicBezTo>
                  <a:cubicBezTo>
                    <a:pt x="2444" y="413"/>
                    <a:pt x="2381" y="384"/>
                    <a:pt x="2381" y="375"/>
                  </a:cubicBezTo>
                  <a:cubicBezTo>
                    <a:pt x="2381" y="352"/>
                    <a:pt x="2412" y="356"/>
                    <a:pt x="2418" y="343"/>
                  </a:cubicBezTo>
                  <a:cubicBezTo>
                    <a:pt x="2421" y="338"/>
                    <a:pt x="2415" y="325"/>
                    <a:pt x="2426" y="325"/>
                  </a:cubicBezTo>
                  <a:cubicBezTo>
                    <a:pt x="2459" y="325"/>
                    <a:pt x="2487" y="370"/>
                    <a:pt x="2510" y="370"/>
                  </a:cubicBezTo>
                  <a:cubicBezTo>
                    <a:pt x="2521" y="370"/>
                    <a:pt x="2523" y="350"/>
                    <a:pt x="2529" y="343"/>
                  </a:cubicBezTo>
                  <a:cubicBezTo>
                    <a:pt x="2538" y="333"/>
                    <a:pt x="2546" y="334"/>
                    <a:pt x="2561" y="329"/>
                  </a:cubicBezTo>
                  <a:cubicBezTo>
                    <a:pt x="2542" y="304"/>
                    <a:pt x="2480" y="290"/>
                    <a:pt x="2450" y="272"/>
                  </a:cubicBezTo>
                  <a:cubicBezTo>
                    <a:pt x="2408" y="248"/>
                    <a:pt x="2353" y="222"/>
                    <a:pt x="2291" y="222"/>
                  </a:cubicBezTo>
                  <a:cubicBezTo>
                    <a:pt x="2274" y="222"/>
                    <a:pt x="2263" y="225"/>
                    <a:pt x="2265" y="233"/>
                  </a:cubicBezTo>
                  <a:cubicBezTo>
                    <a:pt x="2270" y="250"/>
                    <a:pt x="2269" y="255"/>
                    <a:pt x="2266" y="255"/>
                  </a:cubicBezTo>
                  <a:cubicBezTo>
                    <a:pt x="2262" y="255"/>
                    <a:pt x="2255" y="250"/>
                    <a:pt x="2248" y="244"/>
                  </a:cubicBezTo>
                  <a:cubicBezTo>
                    <a:pt x="2241" y="238"/>
                    <a:pt x="2234" y="233"/>
                    <a:pt x="2231" y="233"/>
                  </a:cubicBezTo>
                  <a:cubicBezTo>
                    <a:pt x="2231" y="233"/>
                    <a:pt x="2231" y="233"/>
                    <a:pt x="2231" y="233"/>
                  </a:cubicBezTo>
                  <a:cubicBezTo>
                    <a:pt x="2109" y="230"/>
                    <a:pt x="2109" y="230"/>
                    <a:pt x="2109" y="230"/>
                  </a:cubicBezTo>
                  <a:cubicBezTo>
                    <a:pt x="2102" y="202"/>
                    <a:pt x="2084" y="193"/>
                    <a:pt x="2048" y="193"/>
                  </a:cubicBezTo>
                  <a:cubicBezTo>
                    <a:pt x="2037" y="193"/>
                    <a:pt x="2022" y="196"/>
                    <a:pt x="2009" y="196"/>
                  </a:cubicBezTo>
                  <a:cubicBezTo>
                    <a:pt x="2000" y="196"/>
                    <a:pt x="1992" y="194"/>
                    <a:pt x="1988" y="190"/>
                  </a:cubicBezTo>
                  <a:cubicBezTo>
                    <a:pt x="1977" y="181"/>
                    <a:pt x="1977" y="169"/>
                    <a:pt x="1961" y="164"/>
                  </a:cubicBezTo>
                  <a:cubicBezTo>
                    <a:pt x="1929" y="153"/>
                    <a:pt x="1894" y="145"/>
                    <a:pt x="1853" y="145"/>
                  </a:cubicBezTo>
                  <a:cubicBezTo>
                    <a:pt x="1812" y="145"/>
                    <a:pt x="1806" y="167"/>
                    <a:pt x="1803" y="188"/>
                  </a:cubicBezTo>
                  <a:cubicBezTo>
                    <a:pt x="1764" y="188"/>
                    <a:pt x="1745" y="188"/>
                    <a:pt x="1718" y="188"/>
                  </a:cubicBezTo>
                  <a:cubicBezTo>
                    <a:pt x="1704" y="188"/>
                    <a:pt x="1702" y="176"/>
                    <a:pt x="1684" y="174"/>
                  </a:cubicBezTo>
                  <a:cubicBezTo>
                    <a:pt x="1683" y="182"/>
                    <a:pt x="1679" y="198"/>
                    <a:pt x="1671" y="198"/>
                  </a:cubicBezTo>
                  <a:cubicBezTo>
                    <a:pt x="1649" y="198"/>
                    <a:pt x="1639" y="171"/>
                    <a:pt x="1639" y="156"/>
                  </a:cubicBezTo>
                  <a:cubicBezTo>
                    <a:pt x="1639" y="152"/>
                    <a:pt x="1682" y="125"/>
                    <a:pt x="1573" y="116"/>
                  </a:cubicBezTo>
                  <a:cubicBezTo>
                    <a:pt x="1572" y="116"/>
                    <a:pt x="1571" y="116"/>
                    <a:pt x="1570" y="116"/>
                  </a:cubicBezTo>
                  <a:cubicBezTo>
                    <a:pt x="1558" y="116"/>
                    <a:pt x="1552" y="122"/>
                    <a:pt x="1552" y="137"/>
                  </a:cubicBezTo>
                  <a:cubicBezTo>
                    <a:pt x="1494" y="137"/>
                    <a:pt x="1494" y="137"/>
                    <a:pt x="1494" y="137"/>
                  </a:cubicBezTo>
                  <a:cubicBezTo>
                    <a:pt x="1477" y="133"/>
                    <a:pt x="1385" y="122"/>
                    <a:pt x="1374" y="103"/>
                  </a:cubicBezTo>
                  <a:cubicBezTo>
                    <a:pt x="1343" y="128"/>
                    <a:pt x="1329" y="135"/>
                    <a:pt x="1323" y="135"/>
                  </a:cubicBezTo>
                  <a:cubicBezTo>
                    <a:pt x="1315" y="135"/>
                    <a:pt x="1320" y="124"/>
                    <a:pt x="1320" y="124"/>
                  </a:cubicBezTo>
                  <a:cubicBezTo>
                    <a:pt x="1336" y="104"/>
                    <a:pt x="1496" y="61"/>
                    <a:pt x="1365" y="29"/>
                  </a:cubicBezTo>
                  <a:cubicBezTo>
                    <a:pt x="1309" y="29"/>
                    <a:pt x="1309" y="29"/>
                    <a:pt x="1309" y="29"/>
                  </a:cubicBezTo>
                  <a:cubicBezTo>
                    <a:pt x="1304" y="14"/>
                    <a:pt x="1292" y="0"/>
                    <a:pt x="127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95"/>
            <p:cNvSpPr>
              <a:spLocks/>
            </p:cNvSpPr>
            <p:nvPr/>
          </p:nvSpPr>
          <p:spPr bwMode="auto">
            <a:xfrm>
              <a:off x="6051" y="953"/>
              <a:ext cx="2179" cy="1374"/>
            </a:xfrm>
            <a:custGeom>
              <a:avLst/>
              <a:gdLst>
                <a:gd name="T0" fmla="*/ 668 w 922"/>
                <a:gd name="T1" fmla="*/ 71 h 581"/>
                <a:gd name="T2" fmla="*/ 655 w 922"/>
                <a:gd name="T3" fmla="*/ 68 h 581"/>
                <a:gd name="T4" fmla="*/ 631 w 922"/>
                <a:gd name="T5" fmla="*/ 64 h 581"/>
                <a:gd name="T6" fmla="*/ 549 w 922"/>
                <a:gd name="T7" fmla="*/ 81 h 581"/>
                <a:gd name="T8" fmla="*/ 463 w 922"/>
                <a:gd name="T9" fmla="*/ 57 h 581"/>
                <a:gd name="T10" fmla="*/ 448 w 922"/>
                <a:gd name="T11" fmla="*/ 60 h 581"/>
                <a:gd name="T12" fmla="*/ 425 w 922"/>
                <a:gd name="T13" fmla="*/ 39 h 581"/>
                <a:gd name="T14" fmla="*/ 341 w 922"/>
                <a:gd name="T15" fmla="*/ 66 h 581"/>
                <a:gd name="T16" fmla="*/ 182 w 922"/>
                <a:gd name="T17" fmla="*/ 97 h 581"/>
                <a:gd name="T18" fmla="*/ 157 w 922"/>
                <a:gd name="T19" fmla="*/ 130 h 581"/>
                <a:gd name="T20" fmla="*/ 148 w 922"/>
                <a:gd name="T21" fmla="*/ 129 h 581"/>
                <a:gd name="T22" fmla="*/ 147 w 922"/>
                <a:gd name="T23" fmla="*/ 129 h 581"/>
                <a:gd name="T24" fmla="*/ 103 w 922"/>
                <a:gd name="T25" fmla="*/ 163 h 581"/>
                <a:gd name="T26" fmla="*/ 0 w 922"/>
                <a:gd name="T27" fmla="*/ 282 h 581"/>
                <a:gd name="T28" fmla="*/ 18 w 922"/>
                <a:gd name="T29" fmla="*/ 303 h 581"/>
                <a:gd name="T30" fmla="*/ 83 w 922"/>
                <a:gd name="T31" fmla="*/ 325 h 581"/>
                <a:gd name="T32" fmla="*/ 80 w 922"/>
                <a:gd name="T33" fmla="*/ 366 h 581"/>
                <a:gd name="T34" fmla="*/ 80 w 922"/>
                <a:gd name="T35" fmla="*/ 385 h 581"/>
                <a:gd name="T36" fmla="*/ 76 w 922"/>
                <a:gd name="T37" fmla="*/ 385 h 581"/>
                <a:gd name="T38" fmla="*/ 88 w 922"/>
                <a:gd name="T39" fmla="*/ 410 h 581"/>
                <a:gd name="T40" fmla="*/ 159 w 922"/>
                <a:gd name="T41" fmla="*/ 446 h 581"/>
                <a:gd name="T42" fmla="*/ 159 w 922"/>
                <a:gd name="T43" fmla="*/ 446 h 581"/>
                <a:gd name="T44" fmla="*/ 161 w 922"/>
                <a:gd name="T45" fmla="*/ 447 h 581"/>
                <a:gd name="T46" fmla="*/ 164 w 922"/>
                <a:gd name="T47" fmla="*/ 447 h 581"/>
                <a:gd name="T48" fmla="*/ 166 w 922"/>
                <a:gd name="T49" fmla="*/ 446 h 581"/>
                <a:gd name="T50" fmla="*/ 167 w 922"/>
                <a:gd name="T51" fmla="*/ 447 h 581"/>
                <a:gd name="T52" fmla="*/ 167 w 922"/>
                <a:gd name="T53" fmla="*/ 447 h 581"/>
                <a:gd name="T54" fmla="*/ 229 w 922"/>
                <a:gd name="T55" fmla="*/ 469 h 581"/>
                <a:gd name="T56" fmla="*/ 312 w 922"/>
                <a:gd name="T57" fmla="*/ 439 h 581"/>
                <a:gd name="T58" fmla="*/ 315 w 922"/>
                <a:gd name="T59" fmla="*/ 438 h 581"/>
                <a:gd name="T60" fmla="*/ 315 w 922"/>
                <a:gd name="T61" fmla="*/ 438 h 581"/>
                <a:gd name="T62" fmla="*/ 327 w 922"/>
                <a:gd name="T63" fmla="*/ 439 h 581"/>
                <a:gd name="T64" fmla="*/ 330 w 922"/>
                <a:gd name="T65" fmla="*/ 438 h 581"/>
                <a:gd name="T66" fmla="*/ 338 w 922"/>
                <a:gd name="T67" fmla="*/ 434 h 581"/>
                <a:gd name="T68" fmla="*/ 365 w 922"/>
                <a:gd name="T69" fmla="*/ 520 h 581"/>
                <a:gd name="T70" fmla="*/ 389 w 922"/>
                <a:gd name="T71" fmla="*/ 538 h 581"/>
                <a:gd name="T72" fmla="*/ 421 w 922"/>
                <a:gd name="T73" fmla="*/ 565 h 581"/>
                <a:gd name="T74" fmla="*/ 423 w 922"/>
                <a:gd name="T75" fmla="*/ 547 h 581"/>
                <a:gd name="T76" fmla="*/ 457 w 922"/>
                <a:gd name="T77" fmla="*/ 544 h 581"/>
                <a:gd name="T78" fmla="*/ 542 w 922"/>
                <a:gd name="T79" fmla="*/ 568 h 581"/>
                <a:gd name="T80" fmla="*/ 596 w 922"/>
                <a:gd name="T81" fmla="*/ 554 h 581"/>
                <a:gd name="T82" fmla="*/ 669 w 922"/>
                <a:gd name="T83" fmla="*/ 515 h 581"/>
                <a:gd name="T84" fmla="*/ 708 w 922"/>
                <a:gd name="T85" fmla="*/ 379 h 581"/>
                <a:gd name="T86" fmla="*/ 701 w 922"/>
                <a:gd name="T87" fmla="*/ 357 h 581"/>
                <a:gd name="T88" fmla="*/ 729 w 922"/>
                <a:gd name="T89" fmla="*/ 303 h 581"/>
                <a:gd name="T90" fmla="*/ 705 w 922"/>
                <a:gd name="T91" fmla="*/ 295 h 581"/>
                <a:gd name="T92" fmla="*/ 673 w 922"/>
                <a:gd name="T93" fmla="*/ 291 h 581"/>
                <a:gd name="T94" fmla="*/ 716 w 922"/>
                <a:gd name="T95" fmla="*/ 243 h 581"/>
                <a:gd name="T96" fmla="*/ 776 w 922"/>
                <a:gd name="T97" fmla="*/ 265 h 581"/>
                <a:gd name="T98" fmla="*/ 783 w 922"/>
                <a:gd name="T99" fmla="*/ 294 h 581"/>
                <a:gd name="T100" fmla="*/ 794 w 922"/>
                <a:gd name="T101" fmla="*/ 320 h 581"/>
                <a:gd name="T102" fmla="*/ 792 w 922"/>
                <a:gd name="T103" fmla="*/ 353 h 581"/>
                <a:gd name="T104" fmla="*/ 837 w 922"/>
                <a:gd name="T105" fmla="*/ 322 h 581"/>
                <a:gd name="T106" fmla="*/ 840 w 922"/>
                <a:gd name="T107" fmla="*/ 238 h 581"/>
                <a:gd name="T108" fmla="*/ 865 w 922"/>
                <a:gd name="T109" fmla="*/ 169 h 581"/>
                <a:gd name="T110" fmla="*/ 922 w 922"/>
                <a:gd name="T111" fmla="*/ 97 h 581"/>
                <a:gd name="T112" fmla="*/ 747 w 922"/>
                <a:gd name="T113"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2" h="581">
                  <a:moveTo>
                    <a:pt x="747" y="0"/>
                  </a:moveTo>
                  <a:cubicBezTo>
                    <a:pt x="747" y="0"/>
                    <a:pt x="747" y="0"/>
                    <a:pt x="747" y="0"/>
                  </a:cubicBezTo>
                  <a:cubicBezTo>
                    <a:pt x="728" y="0"/>
                    <a:pt x="717" y="7"/>
                    <a:pt x="709" y="17"/>
                  </a:cubicBezTo>
                  <a:cubicBezTo>
                    <a:pt x="692" y="38"/>
                    <a:pt x="691" y="71"/>
                    <a:pt x="668" y="71"/>
                  </a:cubicBezTo>
                  <a:cubicBezTo>
                    <a:pt x="668" y="71"/>
                    <a:pt x="668" y="71"/>
                    <a:pt x="668" y="71"/>
                  </a:cubicBezTo>
                  <a:cubicBezTo>
                    <a:pt x="668" y="71"/>
                    <a:pt x="668" y="71"/>
                    <a:pt x="668" y="71"/>
                  </a:cubicBezTo>
                  <a:cubicBezTo>
                    <a:pt x="668" y="71"/>
                    <a:pt x="668" y="71"/>
                    <a:pt x="668" y="71"/>
                  </a:cubicBezTo>
                  <a:cubicBezTo>
                    <a:pt x="664" y="71"/>
                    <a:pt x="660" y="70"/>
                    <a:pt x="655" y="68"/>
                  </a:cubicBezTo>
                  <a:cubicBezTo>
                    <a:pt x="655" y="68"/>
                    <a:pt x="655" y="68"/>
                    <a:pt x="655" y="68"/>
                  </a:cubicBezTo>
                  <a:cubicBezTo>
                    <a:pt x="655" y="68"/>
                    <a:pt x="655" y="68"/>
                    <a:pt x="655" y="68"/>
                  </a:cubicBezTo>
                  <a:cubicBezTo>
                    <a:pt x="647" y="65"/>
                    <a:pt x="639" y="64"/>
                    <a:pt x="631" y="64"/>
                  </a:cubicBezTo>
                  <a:cubicBezTo>
                    <a:pt x="631" y="64"/>
                    <a:pt x="631" y="64"/>
                    <a:pt x="631" y="64"/>
                  </a:cubicBezTo>
                  <a:cubicBezTo>
                    <a:pt x="631" y="64"/>
                    <a:pt x="631" y="64"/>
                    <a:pt x="631" y="64"/>
                  </a:cubicBezTo>
                  <a:cubicBezTo>
                    <a:pt x="631" y="64"/>
                    <a:pt x="631" y="64"/>
                    <a:pt x="631" y="64"/>
                  </a:cubicBezTo>
                  <a:cubicBezTo>
                    <a:pt x="614" y="64"/>
                    <a:pt x="597" y="70"/>
                    <a:pt x="582" y="75"/>
                  </a:cubicBezTo>
                  <a:cubicBezTo>
                    <a:pt x="570" y="78"/>
                    <a:pt x="559" y="81"/>
                    <a:pt x="549" y="81"/>
                  </a:cubicBezTo>
                  <a:cubicBezTo>
                    <a:pt x="549" y="81"/>
                    <a:pt x="549" y="81"/>
                    <a:pt x="549" y="81"/>
                  </a:cubicBezTo>
                  <a:cubicBezTo>
                    <a:pt x="515" y="81"/>
                    <a:pt x="506" y="55"/>
                    <a:pt x="473" y="55"/>
                  </a:cubicBezTo>
                  <a:cubicBezTo>
                    <a:pt x="473" y="55"/>
                    <a:pt x="473" y="55"/>
                    <a:pt x="473" y="55"/>
                  </a:cubicBezTo>
                  <a:cubicBezTo>
                    <a:pt x="470" y="55"/>
                    <a:pt x="466" y="56"/>
                    <a:pt x="463" y="57"/>
                  </a:cubicBezTo>
                  <a:cubicBezTo>
                    <a:pt x="458" y="58"/>
                    <a:pt x="453" y="60"/>
                    <a:pt x="448" y="60"/>
                  </a:cubicBezTo>
                  <a:cubicBezTo>
                    <a:pt x="448" y="60"/>
                    <a:pt x="448" y="60"/>
                    <a:pt x="448" y="60"/>
                  </a:cubicBezTo>
                  <a:cubicBezTo>
                    <a:pt x="448" y="60"/>
                    <a:pt x="448" y="60"/>
                    <a:pt x="448" y="60"/>
                  </a:cubicBezTo>
                  <a:cubicBezTo>
                    <a:pt x="448" y="60"/>
                    <a:pt x="448" y="60"/>
                    <a:pt x="448" y="60"/>
                  </a:cubicBezTo>
                  <a:cubicBezTo>
                    <a:pt x="440" y="60"/>
                    <a:pt x="432" y="56"/>
                    <a:pt x="426" y="40"/>
                  </a:cubicBezTo>
                  <a:cubicBezTo>
                    <a:pt x="426" y="40"/>
                    <a:pt x="426" y="40"/>
                    <a:pt x="426" y="40"/>
                  </a:cubicBezTo>
                  <a:cubicBezTo>
                    <a:pt x="426" y="40"/>
                    <a:pt x="426" y="40"/>
                    <a:pt x="426" y="40"/>
                  </a:cubicBezTo>
                  <a:cubicBezTo>
                    <a:pt x="426" y="40"/>
                    <a:pt x="426" y="40"/>
                    <a:pt x="425" y="39"/>
                  </a:cubicBezTo>
                  <a:cubicBezTo>
                    <a:pt x="425" y="39"/>
                    <a:pt x="425" y="39"/>
                    <a:pt x="425" y="39"/>
                  </a:cubicBezTo>
                  <a:cubicBezTo>
                    <a:pt x="425" y="39"/>
                    <a:pt x="425" y="39"/>
                    <a:pt x="425" y="39"/>
                  </a:cubicBezTo>
                  <a:cubicBezTo>
                    <a:pt x="422" y="31"/>
                    <a:pt x="390" y="26"/>
                    <a:pt x="381" y="26"/>
                  </a:cubicBezTo>
                  <a:cubicBezTo>
                    <a:pt x="364" y="26"/>
                    <a:pt x="370" y="66"/>
                    <a:pt x="341" y="66"/>
                  </a:cubicBezTo>
                  <a:cubicBezTo>
                    <a:pt x="319" y="66"/>
                    <a:pt x="297" y="50"/>
                    <a:pt x="283" y="50"/>
                  </a:cubicBezTo>
                  <a:cubicBezTo>
                    <a:pt x="274" y="50"/>
                    <a:pt x="265" y="61"/>
                    <a:pt x="262" y="63"/>
                  </a:cubicBezTo>
                  <a:cubicBezTo>
                    <a:pt x="236" y="78"/>
                    <a:pt x="204" y="79"/>
                    <a:pt x="183" y="97"/>
                  </a:cubicBezTo>
                  <a:cubicBezTo>
                    <a:pt x="182" y="97"/>
                    <a:pt x="182" y="97"/>
                    <a:pt x="182" y="97"/>
                  </a:cubicBezTo>
                  <a:cubicBezTo>
                    <a:pt x="182" y="97"/>
                    <a:pt x="182" y="97"/>
                    <a:pt x="182" y="97"/>
                  </a:cubicBezTo>
                  <a:cubicBezTo>
                    <a:pt x="182" y="98"/>
                    <a:pt x="182" y="98"/>
                    <a:pt x="182" y="98"/>
                  </a:cubicBezTo>
                  <a:cubicBezTo>
                    <a:pt x="182" y="98"/>
                    <a:pt x="182" y="98"/>
                    <a:pt x="182" y="98"/>
                  </a:cubicBezTo>
                  <a:cubicBezTo>
                    <a:pt x="175" y="105"/>
                    <a:pt x="188" y="130"/>
                    <a:pt x="157" y="130"/>
                  </a:cubicBezTo>
                  <a:cubicBezTo>
                    <a:pt x="157" y="130"/>
                    <a:pt x="157" y="130"/>
                    <a:pt x="157" y="130"/>
                  </a:cubicBezTo>
                  <a:cubicBezTo>
                    <a:pt x="157" y="130"/>
                    <a:pt x="157" y="130"/>
                    <a:pt x="157" y="130"/>
                  </a:cubicBezTo>
                  <a:cubicBezTo>
                    <a:pt x="157" y="130"/>
                    <a:pt x="157" y="130"/>
                    <a:pt x="157" y="130"/>
                  </a:cubicBezTo>
                  <a:cubicBezTo>
                    <a:pt x="155" y="130"/>
                    <a:pt x="152" y="129"/>
                    <a:pt x="148" y="129"/>
                  </a:cubicBezTo>
                  <a:cubicBezTo>
                    <a:pt x="148" y="129"/>
                    <a:pt x="148" y="129"/>
                    <a:pt x="148" y="129"/>
                  </a:cubicBezTo>
                  <a:cubicBezTo>
                    <a:pt x="148" y="129"/>
                    <a:pt x="148" y="129"/>
                    <a:pt x="148" y="129"/>
                  </a:cubicBezTo>
                  <a:cubicBezTo>
                    <a:pt x="148" y="129"/>
                    <a:pt x="147" y="129"/>
                    <a:pt x="147" y="129"/>
                  </a:cubicBezTo>
                  <a:cubicBezTo>
                    <a:pt x="147" y="129"/>
                    <a:pt x="147" y="129"/>
                    <a:pt x="147" y="129"/>
                  </a:cubicBezTo>
                  <a:cubicBezTo>
                    <a:pt x="147" y="129"/>
                    <a:pt x="147" y="129"/>
                    <a:pt x="147" y="129"/>
                  </a:cubicBezTo>
                  <a:cubicBezTo>
                    <a:pt x="147" y="129"/>
                    <a:pt x="147" y="129"/>
                    <a:pt x="147" y="129"/>
                  </a:cubicBezTo>
                  <a:cubicBezTo>
                    <a:pt x="137" y="129"/>
                    <a:pt x="133" y="141"/>
                    <a:pt x="124" y="151"/>
                  </a:cubicBezTo>
                  <a:cubicBezTo>
                    <a:pt x="119" y="157"/>
                    <a:pt x="113" y="162"/>
                    <a:pt x="103" y="163"/>
                  </a:cubicBezTo>
                  <a:cubicBezTo>
                    <a:pt x="103" y="163"/>
                    <a:pt x="103" y="163"/>
                    <a:pt x="103" y="163"/>
                  </a:cubicBezTo>
                  <a:cubicBezTo>
                    <a:pt x="103" y="222"/>
                    <a:pt x="70" y="248"/>
                    <a:pt x="21" y="248"/>
                  </a:cubicBezTo>
                  <a:cubicBezTo>
                    <a:pt x="13" y="248"/>
                    <a:pt x="2" y="272"/>
                    <a:pt x="0" y="282"/>
                  </a:cubicBezTo>
                  <a:cubicBezTo>
                    <a:pt x="0" y="282"/>
                    <a:pt x="0" y="282"/>
                    <a:pt x="0" y="282"/>
                  </a:cubicBezTo>
                  <a:cubicBezTo>
                    <a:pt x="14" y="285"/>
                    <a:pt x="17" y="288"/>
                    <a:pt x="19" y="301"/>
                  </a:cubicBezTo>
                  <a:cubicBezTo>
                    <a:pt x="19" y="301"/>
                    <a:pt x="19" y="301"/>
                    <a:pt x="19" y="301"/>
                  </a:cubicBezTo>
                  <a:cubicBezTo>
                    <a:pt x="18" y="303"/>
                    <a:pt x="18" y="303"/>
                    <a:pt x="18" y="303"/>
                  </a:cubicBezTo>
                  <a:cubicBezTo>
                    <a:pt x="18" y="303"/>
                    <a:pt x="18" y="303"/>
                    <a:pt x="18" y="303"/>
                  </a:cubicBezTo>
                  <a:cubicBezTo>
                    <a:pt x="18" y="312"/>
                    <a:pt x="23" y="310"/>
                    <a:pt x="31" y="312"/>
                  </a:cubicBezTo>
                  <a:cubicBezTo>
                    <a:pt x="37" y="314"/>
                    <a:pt x="34" y="321"/>
                    <a:pt x="37" y="324"/>
                  </a:cubicBezTo>
                  <a:cubicBezTo>
                    <a:pt x="45" y="332"/>
                    <a:pt x="51" y="332"/>
                    <a:pt x="61" y="335"/>
                  </a:cubicBezTo>
                  <a:cubicBezTo>
                    <a:pt x="70" y="333"/>
                    <a:pt x="74" y="325"/>
                    <a:pt x="83" y="325"/>
                  </a:cubicBezTo>
                  <a:cubicBezTo>
                    <a:pt x="88" y="325"/>
                    <a:pt x="100" y="335"/>
                    <a:pt x="100" y="340"/>
                  </a:cubicBezTo>
                  <a:cubicBezTo>
                    <a:pt x="100" y="340"/>
                    <a:pt x="100" y="340"/>
                    <a:pt x="100" y="340"/>
                  </a:cubicBezTo>
                  <a:cubicBezTo>
                    <a:pt x="100" y="354"/>
                    <a:pt x="80" y="352"/>
                    <a:pt x="80" y="366"/>
                  </a:cubicBezTo>
                  <a:cubicBezTo>
                    <a:pt x="80" y="366"/>
                    <a:pt x="80" y="366"/>
                    <a:pt x="80" y="366"/>
                  </a:cubicBezTo>
                  <a:cubicBezTo>
                    <a:pt x="80" y="372"/>
                    <a:pt x="88" y="373"/>
                    <a:pt x="88" y="379"/>
                  </a:cubicBezTo>
                  <a:cubicBezTo>
                    <a:pt x="88" y="379"/>
                    <a:pt x="88" y="379"/>
                    <a:pt x="88" y="379"/>
                  </a:cubicBezTo>
                  <a:cubicBezTo>
                    <a:pt x="88" y="384"/>
                    <a:pt x="84" y="385"/>
                    <a:pt x="80" y="385"/>
                  </a:cubicBezTo>
                  <a:cubicBezTo>
                    <a:pt x="80" y="385"/>
                    <a:pt x="80" y="385"/>
                    <a:pt x="80" y="385"/>
                  </a:cubicBezTo>
                  <a:cubicBezTo>
                    <a:pt x="80" y="385"/>
                    <a:pt x="80" y="385"/>
                    <a:pt x="80" y="385"/>
                  </a:cubicBezTo>
                  <a:cubicBezTo>
                    <a:pt x="80" y="385"/>
                    <a:pt x="80" y="385"/>
                    <a:pt x="80" y="385"/>
                  </a:cubicBezTo>
                  <a:cubicBezTo>
                    <a:pt x="79" y="385"/>
                    <a:pt x="79" y="385"/>
                    <a:pt x="78" y="385"/>
                  </a:cubicBezTo>
                  <a:cubicBezTo>
                    <a:pt x="77" y="385"/>
                    <a:pt x="77" y="385"/>
                    <a:pt x="76" y="385"/>
                  </a:cubicBezTo>
                  <a:cubicBezTo>
                    <a:pt x="76" y="385"/>
                    <a:pt x="76" y="385"/>
                    <a:pt x="76" y="385"/>
                  </a:cubicBezTo>
                  <a:cubicBezTo>
                    <a:pt x="76" y="390"/>
                    <a:pt x="76" y="390"/>
                    <a:pt x="76" y="390"/>
                  </a:cubicBezTo>
                  <a:cubicBezTo>
                    <a:pt x="77" y="396"/>
                    <a:pt x="77" y="400"/>
                    <a:pt x="79" y="407"/>
                  </a:cubicBezTo>
                  <a:cubicBezTo>
                    <a:pt x="80" y="410"/>
                    <a:pt x="85" y="409"/>
                    <a:pt x="88" y="410"/>
                  </a:cubicBezTo>
                  <a:cubicBezTo>
                    <a:pt x="97" y="413"/>
                    <a:pt x="100" y="420"/>
                    <a:pt x="109" y="422"/>
                  </a:cubicBezTo>
                  <a:cubicBezTo>
                    <a:pt x="121" y="425"/>
                    <a:pt x="127" y="421"/>
                    <a:pt x="133" y="428"/>
                  </a:cubicBezTo>
                  <a:cubicBezTo>
                    <a:pt x="139" y="434"/>
                    <a:pt x="145" y="432"/>
                    <a:pt x="152" y="436"/>
                  </a:cubicBezTo>
                  <a:cubicBezTo>
                    <a:pt x="157" y="438"/>
                    <a:pt x="157" y="442"/>
                    <a:pt x="159" y="446"/>
                  </a:cubicBezTo>
                  <a:cubicBezTo>
                    <a:pt x="159" y="446"/>
                    <a:pt x="159" y="446"/>
                    <a:pt x="159" y="446"/>
                  </a:cubicBezTo>
                  <a:cubicBezTo>
                    <a:pt x="159" y="446"/>
                    <a:pt x="159" y="446"/>
                    <a:pt x="159" y="446"/>
                  </a:cubicBezTo>
                  <a:cubicBezTo>
                    <a:pt x="159" y="446"/>
                    <a:pt x="159" y="446"/>
                    <a:pt x="159" y="446"/>
                  </a:cubicBezTo>
                  <a:cubicBezTo>
                    <a:pt x="159" y="446"/>
                    <a:pt x="159" y="446"/>
                    <a:pt x="159" y="446"/>
                  </a:cubicBezTo>
                  <a:cubicBezTo>
                    <a:pt x="159" y="447"/>
                    <a:pt x="160" y="447"/>
                    <a:pt x="161" y="447"/>
                  </a:cubicBezTo>
                  <a:cubicBezTo>
                    <a:pt x="161" y="447"/>
                    <a:pt x="161" y="447"/>
                    <a:pt x="161" y="447"/>
                  </a:cubicBezTo>
                  <a:cubicBezTo>
                    <a:pt x="161" y="447"/>
                    <a:pt x="161" y="447"/>
                    <a:pt x="161" y="447"/>
                  </a:cubicBezTo>
                  <a:cubicBezTo>
                    <a:pt x="161" y="447"/>
                    <a:pt x="161" y="447"/>
                    <a:pt x="161" y="447"/>
                  </a:cubicBezTo>
                  <a:cubicBezTo>
                    <a:pt x="162" y="447"/>
                    <a:pt x="162" y="447"/>
                    <a:pt x="163" y="447"/>
                  </a:cubicBezTo>
                  <a:cubicBezTo>
                    <a:pt x="163" y="447"/>
                    <a:pt x="163" y="447"/>
                    <a:pt x="163" y="447"/>
                  </a:cubicBezTo>
                  <a:cubicBezTo>
                    <a:pt x="163" y="447"/>
                    <a:pt x="163" y="447"/>
                    <a:pt x="163" y="447"/>
                  </a:cubicBezTo>
                  <a:cubicBezTo>
                    <a:pt x="163" y="447"/>
                    <a:pt x="163" y="447"/>
                    <a:pt x="164" y="447"/>
                  </a:cubicBezTo>
                  <a:cubicBezTo>
                    <a:pt x="164" y="447"/>
                    <a:pt x="164" y="447"/>
                    <a:pt x="164" y="447"/>
                  </a:cubicBezTo>
                  <a:cubicBezTo>
                    <a:pt x="164" y="447"/>
                    <a:pt x="164" y="447"/>
                    <a:pt x="164" y="447"/>
                  </a:cubicBezTo>
                  <a:cubicBezTo>
                    <a:pt x="164" y="447"/>
                    <a:pt x="164" y="447"/>
                    <a:pt x="164" y="447"/>
                  </a:cubicBezTo>
                  <a:cubicBezTo>
                    <a:pt x="164" y="447"/>
                    <a:pt x="165" y="446"/>
                    <a:pt x="166" y="446"/>
                  </a:cubicBezTo>
                  <a:cubicBezTo>
                    <a:pt x="166" y="446"/>
                    <a:pt x="166" y="446"/>
                    <a:pt x="166" y="446"/>
                  </a:cubicBezTo>
                  <a:cubicBezTo>
                    <a:pt x="166" y="446"/>
                    <a:pt x="166" y="446"/>
                    <a:pt x="166" y="446"/>
                  </a:cubicBezTo>
                  <a:cubicBezTo>
                    <a:pt x="166" y="446"/>
                    <a:pt x="166" y="446"/>
                    <a:pt x="166" y="446"/>
                  </a:cubicBezTo>
                  <a:cubicBezTo>
                    <a:pt x="166" y="446"/>
                    <a:pt x="167" y="447"/>
                    <a:pt x="167" y="447"/>
                  </a:cubicBezTo>
                  <a:cubicBezTo>
                    <a:pt x="167" y="447"/>
                    <a:pt x="167" y="447"/>
                    <a:pt x="167" y="447"/>
                  </a:cubicBezTo>
                  <a:cubicBezTo>
                    <a:pt x="167" y="447"/>
                    <a:pt x="167" y="447"/>
                    <a:pt x="167" y="447"/>
                  </a:cubicBezTo>
                  <a:cubicBezTo>
                    <a:pt x="167" y="447"/>
                    <a:pt x="167" y="447"/>
                    <a:pt x="167" y="447"/>
                  </a:cubicBezTo>
                  <a:cubicBezTo>
                    <a:pt x="167" y="447"/>
                    <a:pt x="167" y="447"/>
                    <a:pt x="167" y="447"/>
                  </a:cubicBezTo>
                  <a:cubicBezTo>
                    <a:pt x="175" y="452"/>
                    <a:pt x="180" y="460"/>
                    <a:pt x="192" y="460"/>
                  </a:cubicBezTo>
                  <a:cubicBezTo>
                    <a:pt x="199" y="460"/>
                    <a:pt x="206" y="460"/>
                    <a:pt x="214" y="460"/>
                  </a:cubicBezTo>
                  <a:cubicBezTo>
                    <a:pt x="219" y="460"/>
                    <a:pt x="221" y="457"/>
                    <a:pt x="224" y="457"/>
                  </a:cubicBezTo>
                  <a:cubicBezTo>
                    <a:pt x="226" y="457"/>
                    <a:pt x="228" y="465"/>
                    <a:pt x="229" y="469"/>
                  </a:cubicBezTo>
                  <a:cubicBezTo>
                    <a:pt x="236" y="465"/>
                    <a:pt x="238" y="456"/>
                    <a:pt x="252" y="456"/>
                  </a:cubicBezTo>
                  <a:cubicBezTo>
                    <a:pt x="263" y="456"/>
                    <a:pt x="269" y="462"/>
                    <a:pt x="278" y="462"/>
                  </a:cubicBezTo>
                  <a:cubicBezTo>
                    <a:pt x="285" y="462"/>
                    <a:pt x="302" y="447"/>
                    <a:pt x="306" y="445"/>
                  </a:cubicBezTo>
                  <a:cubicBezTo>
                    <a:pt x="309" y="443"/>
                    <a:pt x="310" y="441"/>
                    <a:pt x="312" y="439"/>
                  </a:cubicBezTo>
                  <a:cubicBezTo>
                    <a:pt x="312" y="439"/>
                    <a:pt x="312" y="439"/>
                    <a:pt x="312" y="439"/>
                  </a:cubicBezTo>
                  <a:cubicBezTo>
                    <a:pt x="312" y="439"/>
                    <a:pt x="312" y="439"/>
                    <a:pt x="312" y="439"/>
                  </a:cubicBezTo>
                  <a:cubicBezTo>
                    <a:pt x="313" y="439"/>
                    <a:pt x="313" y="439"/>
                    <a:pt x="313" y="439"/>
                  </a:cubicBezTo>
                  <a:cubicBezTo>
                    <a:pt x="313" y="438"/>
                    <a:pt x="314" y="438"/>
                    <a:pt x="315" y="438"/>
                  </a:cubicBezTo>
                  <a:cubicBezTo>
                    <a:pt x="315" y="438"/>
                    <a:pt x="315" y="438"/>
                    <a:pt x="315" y="438"/>
                  </a:cubicBezTo>
                  <a:cubicBezTo>
                    <a:pt x="315" y="438"/>
                    <a:pt x="315" y="438"/>
                    <a:pt x="315" y="438"/>
                  </a:cubicBezTo>
                  <a:cubicBezTo>
                    <a:pt x="315" y="438"/>
                    <a:pt x="315" y="438"/>
                    <a:pt x="315" y="438"/>
                  </a:cubicBezTo>
                  <a:cubicBezTo>
                    <a:pt x="315" y="438"/>
                    <a:pt x="315" y="438"/>
                    <a:pt x="315" y="438"/>
                  </a:cubicBezTo>
                  <a:cubicBezTo>
                    <a:pt x="315" y="437"/>
                    <a:pt x="316" y="437"/>
                    <a:pt x="317" y="437"/>
                  </a:cubicBezTo>
                  <a:cubicBezTo>
                    <a:pt x="317" y="437"/>
                    <a:pt x="317" y="437"/>
                    <a:pt x="317" y="437"/>
                  </a:cubicBezTo>
                  <a:cubicBezTo>
                    <a:pt x="318" y="437"/>
                    <a:pt x="320" y="438"/>
                    <a:pt x="321" y="438"/>
                  </a:cubicBezTo>
                  <a:cubicBezTo>
                    <a:pt x="323" y="438"/>
                    <a:pt x="325" y="439"/>
                    <a:pt x="327" y="439"/>
                  </a:cubicBezTo>
                  <a:cubicBezTo>
                    <a:pt x="327" y="439"/>
                    <a:pt x="327" y="439"/>
                    <a:pt x="327" y="439"/>
                  </a:cubicBezTo>
                  <a:cubicBezTo>
                    <a:pt x="327" y="439"/>
                    <a:pt x="327" y="439"/>
                    <a:pt x="327" y="439"/>
                  </a:cubicBezTo>
                  <a:cubicBezTo>
                    <a:pt x="328" y="439"/>
                    <a:pt x="329" y="439"/>
                    <a:pt x="330" y="438"/>
                  </a:cubicBezTo>
                  <a:cubicBezTo>
                    <a:pt x="330" y="438"/>
                    <a:pt x="330" y="438"/>
                    <a:pt x="330" y="438"/>
                  </a:cubicBezTo>
                  <a:cubicBezTo>
                    <a:pt x="330" y="438"/>
                    <a:pt x="330" y="438"/>
                    <a:pt x="330" y="438"/>
                  </a:cubicBezTo>
                  <a:cubicBezTo>
                    <a:pt x="330" y="438"/>
                    <a:pt x="330" y="438"/>
                    <a:pt x="330" y="438"/>
                  </a:cubicBezTo>
                  <a:cubicBezTo>
                    <a:pt x="335" y="434"/>
                    <a:pt x="335" y="434"/>
                    <a:pt x="335" y="434"/>
                  </a:cubicBezTo>
                  <a:cubicBezTo>
                    <a:pt x="338" y="434"/>
                    <a:pt x="338" y="434"/>
                    <a:pt x="338" y="434"/>
                  </a:cubicBezTo>
                  <a:cubicBezTo>
                    <a:pt x="342" y="451"/>
                    <a:pt x="353" y="449"/>
                    <a:pt x="366" y="456"/>
                  </a:cubicBezTo>
                  <a:cubicBezTo>
                    <a:pt x="371" y="464"/>
                    <a:pt x="378" y="467"/>
                    <a:pt x="378" y="478"/>
                  </a:cubicBezTo>
                  <a:cubicBezTo>
                    <a:pt x="378" y="478"/>
                    <a:pt x="378" y="478"/>
                    <a:pt x="378" y="478"/>
                  </a:cubicBezTo>
                  <a:cubicBezTo>
                    <a:pt x="378" y="500"/>
                    <a:pt x="365" y="500"/>
                    <a:pt x="365" y="520"/>
                  </a:cubicBezTo>
                  <a:cubicBezTo>
                    <a:pt x="365" y="520"/>
                    <a:pt x="365" y="520"/>
                    <a:pt x="365" y="520"/>
                  </a:cubicBezTo>
                  <a:cubicBezTo>
                    <a:pt x="365" y="521"/>
                    <a:pt x="365" y="525"/>
                    <a:pt x="367" y="525"/>
                  </a:cubicBezTo>
                  <a:cubicBezTo>
                    <a:pt x="371" y="525"/>
                    <a:pt x="374" y="522"/>
                    <a:pt x="378" y="522"/>
                  </a:cubicBezTo>
                  <a:cubicBezTo>
                    <a:pt x="382" y="522"/>
                    <a:pt x="383" y="537"/>
                    <a:pt x="389" y="538"/>
                  </a:cubicBezTo>
                  <a:cubicBezTo>
                    <a:pt x="389" y="549"/>
                    <a:pt x="395" y="560"/>
                    <a:pt x="406" y="560"/>
                  </a:cubicBezTo>
                  <a:cubicBezTo>
                    <a:pt x="410" y="560"/>
                    <a:pt x="411" y="559"/>
                    <a:pt x="414" y="559"/>
                  </a:cubicBezTo>
                  <a:cubicBezTo>
                    <a:pt x="417" y="559"/>
                    <a:pt x="417" y="559"/>
                    <a:pt x="417" y="559"/>
                  </a:cubicBezTo>
                  <a:cubicBezTo>
                    <a:pt x="417" y="564"/>
                    <a:pt x="420" y="565"/>
                    <a:pt x="421" y="565"/>
                  </a:cubicBezTo>
                  <a:cubicBezTo>
                    <a:pt x="422" y="565"/>
                    <a:pt x="423" y="562"/>
                    <a:pt x="423" y="560"/>
                  </a:cubicBezTo>
                  <a:cubicBezTo>
                    <a:pt x="423" y="560"/>
                    <a:pt x="423" y="560"/>
                    <a:pt x="423" y="560"/>
                  </a:cubicBezTo>
                  <a:cubicBezTo>
                    <a:pt x="423" y="555"/>
                    <a:pt x="423" y="552"/>
                    <a:pt x="423" y="547"/>
                  </a:cubicBezTo>
                  <a:cubicBezTo>
                    <a:pt x="423" y="547"/>
                    <a:pt x="423" y="547"/>
                    <a:pt x="423" y="547"/>
                  </a:cubicBezTo>
                  <a:cubicBezTo>
                    <a:pt x="423" y="547"/>
                    <a:pt x="434" y="543"/>
                    <a:pt x="437" y="543"/>
                  </a:cubicBezTo>
                  <a:cubicBezTo>
                    <a:pt x="437" y="543"/>
                    <a:pt x="437" y="543"/>
                    <a:pt x="438" y="543"/>
                  </a:cubicBezTo>
                  <a:cubicBezTo>
                    <a:pt x="454" y="543"/>
                    <a:pt x="454" y="543"/>
                    <a:pt x="454" y="543"/>
                  </a:cubicBezTo>
                  <a:cubicBezTo>
                    <a:pt x="455" y="544"/>
                    <a:pt x="457" y="544"/>
                    <a:pt x="457" y="544"/>
                  </a:cubicBezTo>
                  <a:cubicBezTo>
                    <a:pt x="464" y="544"/>
                    <a:pt x="469" y="536"/>
                    <a:pt x="476" y="536"/>
                  </a:cubicBezTo>
                  <a:cubicBezTo>
                    <a:pt x="484" y="536"/>
                    <a:pt x="489" y="542"/>
                    <a:pt x="498" y="542"/>
                  </a:cubicBezTo>
                  <a:cubicBezTo>
                    <a:pt x="498" y="556"/>
                    <a:pt x="509" y="560"/>
                    <a:pt x="517" y="562"/>
                  </a:cubicBezTo>
                  <a:cubicBezTo>
                    <a:pt x="526" y="567"/>
                    <a:pt x="532" y="564"/>
                    <a:pt x="542" y="568"/>
                  </a:cubicBezTo>
                  <a:cubicBezTo>
                    <a:pt x="542" y="571"/>
                    <a:pt x="540" y="581"/>
                    <a:pt x="545" y="581"/>
                  </a:cubicBezTo>
                  <a:cubicBezTo>
                    <a:pt x="551" y="581"/>
                    <a:pt x="547" y="575"/>
                    <a:pt x="552" y="570"/>
                  </a:cubicBezTo>
                  <a:cubicBezTo>
                    <a:pt x="555" y="567"/>
                    <a:pt x="566" y="565"/>
                    <a:pt x="570" y="563"/>
                  </a:cubicBezTo>
                  <a:cubicBezTo>
                    <a:pt x="580" y="558"/>
                    <a:pt x="590" y="560"/>
                    <a:pt x="596" y="554"/>
                  </a:cubicBezTo>
                  <a:cubicBezTo>
                    <a:pt x="596" y="554"/>
                    <a:pt x="602" y="544"/>
                    <a:pt x="603" y="544"/>
                  </a:cubicBezTo>
                  <a:cubicBezTo>
                    <a:pt x="608" y="544"/>
                    <a:pt x="611" y="548"/>
                    <a:pt x="616" y="548"/>
                  </a:cubicBezTo>
                  <a:cubicBezTo>
                    <a:pt x="640" y="548"/>
                    <a:pt x="646" y="533"/>
                    <a:pt x="661" y="525"/>
                  </a:cubicBezTo>
                  <a:cubicBezTo>
                    <a:pt x="665" y="523"/>
                    <a:pt x="668" y="521"/>
                    <a:pt x="669" y="515"/>
                  </a:cubicBezTo>
                  <a:cubicBezTo>
                    <a:pt x="681" y="515"/>
                    <a:pt x="685" y="496"/>
                    <a:pt x="690" y="486"/>
                  </a:cubicBezTo>
                  <a:cubicBezTo>
                    <a:pt x="693" y="480"/>
                    <a:pt x="707" y="458"/>
                    <a:pt x="715" y="457"/>
                  </a:cubicBezTo>
                  <a:cubicBezTo>
                    <a:pt x="715" y="445"/>
                    <a:pt x="723" y="440"/>
                    <a:pt x="723" y="425"/>
                  </a:cubicBezTo>
                  <a:cubicBezTo>
                    <a:pt x="723" y="402"/>
                    <a:pt x="718" y="394"/>
                    <a:pt x="708" y="379"/>
                  </a:cubicBezTo>
                  <a:cubicBezTo>
                    <a:pt x="707" y="377"/>
                    <a:pt x="707" y="370"/>
                    <a:pt x="702" y="368"/>
                  </a:cubicBezTo>
                  <a:cubicBezTo>
                    <a:pt x="703" y="367"/>
                    <a:pt x="703" y="367"/>
                    <a:pt x="703" y="367"/>
                  </a:cubicBezTo>
                  <a:cubicBezTo>
                    <a:pt x="701" y="367"/>
                    <a:pt x="701" y="367"/>
                    <a:pt x="701" y="367"/>
                  </a:cubicBezTo>
                  <a:cubicBezTo>
                    <a:pt x="701" y="367"/>
                    <a:pt x="701" y="359"/>
                    <a:pt x="701" y="357"/>
                  </a:cubicBezTo>
                  <a:cubicBezTo>
                    <a:pt x="697" y="357"/>
                    <a:pt x="687" y="351"/>
                    <a:pt x="687" y="344"/>
                  </a:cubicBezTo>
                  <a:cubicBezTo>
                    <a:pt x="687" y="338"/>
                    <a:pt x="696" y="337"/>
                    <a:pt x="698" y="331"/>
                  </a:cubicBezTo>
                  <a:cubicBezTo>
                    <a:pt x="703" y="316"/>
                    <a:pt x="725" y="316"/>
                    <a:pt x="736" y="306"/>
                  </a:cubicBezTo>
                  <a:cubicBezTo>
                    <a:pt x="734" y="303"/>
                    <a:pt x="732" y="303"/>
                    <a:pt x="729" y="303"/>
                  </a:cubicBezTo>
                  <a:cubicBezTo>
                    <a:pt x="728" y="303"/>
                    <a:pt x="728" y="303"/>
                    <a:pt x="727" y="303"/>
                  </a:cubicBezTo>
                  <a:cubicBezTo>
                    <a:pt x="726" y="303"/>
                    <a:pt x="725" y="303"/>
                    <a:pt x="724" y="303"/>
                  </a:cubicBezTo>
                  <a:cubicBezTo>
                    <a:pt x="722" y="303"/>
                    <a:pt x="719" y="303"/>
                    <a:pt x="716" y="301"/>
                  </a:cubicBezTo>
                  <a:cubicBezTo>
                    <a:pt x="713" y="299"/>
                    <a:pt x="711" y="295"/>
                    <a:pt x="705" y="295"/>
                  </a:cubicBezTo>
                  <a:cubicBezTo>
                    <a:pt x="700" y="295"/>
                    <a:pt x="700" y="306"/>
                    <a:pt x="697" y="306"/>
                  </a:cubicBezTo>
                  <a:cubicBezTo>
                    <a:pt x="695" y="306"/>
                    <a:pt x="692" y="307"/>
                    <a:pt x="690" y="307"/>
                  </a:cubicBezTo>
                  <a:cubicBezTo>
                    <a:pt x="688" y="307"/>
                    <a:pt x="686" y="307"/>
                    <a:pt x="684" y="305"/>
                  </a:cubicBezTo>
                  <a:cubicBezTo>
                    <a:pt x="677" y="301"/>
                    <a:pt x="679" y="296"/>
                    <a:pt x="673" y="291"/>
                  </a:cubicBezTo>
                  <a:cubicBezTo>
                    <a:pt x="671" y="289"/>
                    <a:pt x="662" y="287"/>
                    <a:pt x="662" y="282"/>
                  </a:cubicBezTo>
                  <a:cubicBezTo>
                    <a:pt x="662" y="271"/>
                    <a:pt x="677" y="275"/>
                    <a:pt x="685" y="269"/>
                  </a:cubicBezTo>
                  <a:cubicBezTo>
                    <a:pt x="691" y="265"/>
                    <a:pt x="703" y="257"/>
                    <a:pt x="707" y="250"/>
                  </a:cubicBezTo>
                  <a:cubicBezTo>
                    <a:pt x="708" y="248"/>
                    <a:pt x="711" y="243"/>
                    <a:pt x="716" y="243"/>
                  </a:cubicBezTo>
                  <a:cubicBezTo>
                    <a:pt x="720" y="243"/>
                    <a:pt x="726" y="250"/>
                    <a:pt x="726" y="253"/>
                  </a:cubicBezTo>
                  <a:cubicBezTo>
                    <a:pt x="726" y="262"/>
                    <a:pt x="716" y="265"/>
                    <a:pt x="716" y="275"/>
                  </a:cubicBezTo>
                  <a:cubicBezTo>
                    <a:pt x="731" y="275"/>
                    <a:pt x="743" y="259"/>
                    <a:pt x="760" y="259"/>
                  </a:cubicBezTo>
                  <a:cubicBezTo>
                    <a:pt x="766" y="259"/>
                    <a:pt x="769" y="265"/>
                    <a:pt x="776" y="265"/>
                  </a:cubicBezTo>
                  <a:cubicBezTo>
                    <a:pt x="774" y="270"/>
                    <a:pt x="776" y="270"/>
                    <a:pt x="776" y="276"/>
                  </a:cubicBezTo>
                  <a:cubicBezTo>
                    <a:pt x="776" y="282"/>
                    <a:pt x="771" y="281"/>
                    <a:pt x="771" y="287"/>
                  </a:cubicBezTo>
                  <a:cubicBezTo>
                    <a:pt x="771" y="290"/>
                    <a:pt x="772" y="296"/>
                    <a:pt x="776" y="296"/>
                  </a:cubicBezTo>
                  <a:cubicBezTo>
                    <a:pt x="778" y="296"/>
                    <a:pt x="780" y="294"/>
                    <a:pt x="783" y="294"/>
                  </a:cubicBezTo>
                  <a:cubicBezTo>
                    <a:pt x="790" y="294"/>
                    <a:pt x="798" y="298"/>
                    <a:pt x="798" y="304"/>
                  </a:cubicBezTo>
                  <a:cubicBezTo>
                    <a:pt x="798" y="308"/>
                    <a:pt x="793" y="311"/>
                    <a:pt x="789" y="311"/>
                  </a:cubicBezTo>
                  <a:cubicBezTo>
                    <a:pt x="789" y="316"/>
                    <a:pt x="789" y="316"/>
                    <a:pt x="789" y="316"/>
                  </a:cubicBezTo>
                  <a:cubicBezTo>
                    <a:pt x="790" y="317"/>
                    <a:pt x="791" y="320"/>
                    <a:pt x="794" y="320"/>
                  </a:cubicBezTo>
                  <a:cubicBezTo>
                    <a:pt x="794" y="323"/>
                    <a:pt x="797" y="326"/>
                    <a:pt x="797" y="329"/>
                  </a:cubicBezTo>
                  <a:cubicBezTo>
                    <a:pt x="797" y="331"/>
                    <a:pt x="792" y="338"/>
                    <a:pt x="792" y="341"/>
                  </a:cubicBezTo>
                  <a:cubicBezTo>
                    <a:pt x="792" y="343"/>
                    <a:pt x="792" y="346"/>
                    <a:pt x="795" y="347"/>
                  </a:cubicBezTo>
                  <a:cubicBezTo>
                    <a:pt x="794" y="349"/>
                    <a:pt x="792" y="351"/>
                    <a:pt x="792" y="353"/>
                  </a:cubicBezTo>
                  <a:cubicBezTo>
                    <a:pt x="800" y="353"/>
                    <a:pt x="800" y="353"/>
                    <a:pt x="800" y="353"/>
                  </a:cubicBezTo>
                  <a:cubicBezTo>
                    <a:pt x="803" y="350"/>
                    <a:pt x="804" y="350"/>
                    <a:pt x="810" y="349"/>
                  </a:cubicBezTo>
                  <a:cubicBezTo>
                    <a:pt x="810" y="344"/>
                    <a:pt x="823" y="343"/>
                    <a:pt x="827" y="342"/>
                  </a:cubicBezTo>
                  <a:cubicBezTo>
                    <a:pt x="834" y="340"/>
                    <a:pt x="837" y="334"/>
                    <a:pt x="837" y="322"/>
                  </a:cubicBezTo>
                  <a:cubicBezTo>
                    <a:pt x="837" y="302"/>
                    <a:pt x="829" y="289"/>
                    <a:pt x="818" y="278"/>
                  </a:cubicBezTo>
                  <a:cubicBezTo>
                    <a:pt x="813" y="273"/>
                    <a:pt x="808" y="268"/>
                    <a:pt x="809" y="259"/>
                  </a:cubicBezTo>
                  <a:cubicBezTo>
                    <a:pt x="815" y="259"/>
                    <a:pt x="820" y="256"/>
                    <a:pt x="825" y="252"/>
                  </a:cubicBezTo>
                  <a:cubicBezTo>
                    <a:pt x="828" y="248"/>
                    <a:pt x="838" y="243"/>
                    <a:pt x="840" y="238"/>
                  </a:cubicBezTo>
                  <a:cubicBezTo>
                    <a:pt x="847" y="224"/>
                    <a:pt x="851" y="216"/>
                    <a:pt x="864" y="206"/>
                  </a:cubicBezTo>
                  <a:cubicBezTo>
                    <a:pt x="864" y="206"/>
                    <a:pt x="873" y="195"/>
                    <a:pt x="873" y="184"/>
                  </a:cubicBezTo>
                  <a:cubicBezTo>
                    <a:pt x="873" y="179"/>
                    <a:pt x="872" y="175"/>
                    <a:pt x="866" y="171"/>
                  </a:cubicBezTo>
                  <a:cubicBezTo>
                    <a:pt x="865" y="171"/>
                    <a:pt x="865" y="170"/>
                    <a:pt x="865" y="169"/>
                  </a:cubicBezTo>
                  <a:cubicBezTo>
                    <a:pt x="865" y="166"/>
                    <a:pt x="882" y="164"/>
                    <a:pt x="893" y="158"/>
                  </a:cubicBezTo>
                  <a:cubicBezTo>
                    <a:pt x="906" y="150"/>
                    <a:pt x="910" y="122"/>
                    <a:pt x="922" y="111"/>
                  </a:cubicBezTo>
                  <a:cubicBezTo>
                    <a:pt x="922" y="111"/>
                    <a:pt x="922" y="111"/>
                    <a:pt x="922" y="111"/>
                  </a:cubicBezTo>
                  <a:cubicBezTo>
                    <a:pt x="922" y="97"/>
                    <a:pt x="922" y="97"/>
                    <a:pt x="922" y="97"/>
                  </a:cubicBezTo>
                  <a:cubicBezTo>
                    <a:pt x="900" y="97"/>
                    <a:pt x="897" y="113"/>
                    <a:pt x="879" y="113"/>
                  </a:cubicBezTo>
                  <a:cubicBezTo>
                    <a:pt x="864" y="113"/>
                    <a:pt x="857" y="94"/>
                    <a:pt x="850" y="87"/>
                  </a:cubicBezTo>
                  <a:cubicBezTo>
                    <a:pt x="841" y="78"/>
                    <a:pt x="818" y="77"/>
                    <a:pt x="811" y="66"/>
                  </a:cubicBezTo>
                  <a:cubicBezTo>
                    <a:pt x="793" y="37"/>
                    <a:pt x="794" y="0"/>
                    <a:pt x="74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96"/>
            <p:cNvSpPr>
              <a:spLocks/>
            </p:cNvSpPr>
            <p:nvPr/>
          </p:nvSpPr>
          <p:spPr bwMode="auto">
            <a:xfrm>
              <a:off x="9781" y="-76"/>
              <a:ext cx="125" cy="54"/>
            </a:xfrm>
            <a:custGeom>
              <a:avLst/>
              <a:gdLst>
                <a:gd name="T0" fmla="*/ 25 w 53"/>
                <a:gd name="T1" fmla="*/ 0 h 23"/>
                <a:gd name="T2" fmla="*/ 0 w 53"/>
                <a:gd name="T3" fmla="*/ 18 h 23"/>
                <a:gd name="T4" fmla="*/ 5 w 53"/>
                <a:gd name="T5" fmla="*/ 23 h 23"/>
                <a:gd name="T6" fmla="*/ 53 w 53"/>
                <a:gd name="T7" fmla="*/ 13 h 23"/>
                <a:gd name="T8" fmla="*/ 25 w 53"/>
                <a:gd name="T9" fmla="*/ 0 h 23"/>
              </a:gdLst>
              <a:ahLst/>
              <a:cxnLst>
                <a:cxn ang="0">
                  <a:pos x="T0" y="T1"/>
                </a:cxn>
                <a:cxn ang="0">
                  <a:pos x="T2" y="T3"/>
                </a:cxn>
                <a:cxn ang="0">
                  <a:pos x="T4" y="T5"/>
                </a:cxn>
                <a:cxn ang="0">
                  <a:pos x="T6" y="T7"/>
                </a:cxn>
                <a:cxn ang="0">
                  <a:pos x="T8" y="T9"/>
                </a:cxn>
              </a:cxnLst>
              <a:rect l="0" t="0" r="r" b="b"/>
              <a:pathLst>
                <a:path w="53" h="23">
                  <a:moveTo>
                    <a:pt x="25" y="0"/>
                  </a:moveTo>
                  <a:cubicBezTo>
                    <a:pt x="16" y="0"/>
                    <a:pt x="0" y="10"/>
                    <a:pt x="0" y="18"/>
                  </a:cubicBezTo>
                  <a:cubicBezTo>
                    <a:pt x="0" y="20"/>
                    <a:pt x="2" y="23"/>
                    <a:pt x="5" y="23"/>
                  </a:cubicBezTo>
                  <a:cubicBezTo>
                    <a:pt x="11" y="23"/>
                    <a:pt x="53" y="20"/>
                    <a:pt x="53" y="13"/>
                  </a:cubicBezTo>
                  <a:cubicBezTo>
                    <a:pt x="53" y="5"/>
                    <a:pt x="33" y="0"/>
                    <a:pt x="2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97"/>
            <p:cNvSpPr>
              <a:spLocks/>
            </p:cNvSpPr>
            <p:nvPr/>
          </p:nvSpPr>
          <p:spPr bwMode="auto">
            <a:xfrm>
              <a:off x="9403" y="28"/>
              <a:ext cx="49" cy="28"/>
            </a:xfrm>
            <a:custGeom>
              <a:avLst/>
              <a:gdLst>
                <a:gd name="T0" fmla="*/ 17 w 21"/>
                <a:gd name="T1" fmla="*/ 0 h 12"/>
                <a:gd name="T2" fmla="*/ 0 w 21"/>
                <a:gd name="T3" fmla="*/ 0 h 12"/>
                <a:gd name="T4" fmla="*/ 16 w 21"/>
                <a:gd name="T5" fmla="*/ 12 h 12"/>
                <a:gd name="T6" fmla="*/ 21 w 21"/>
                <a:gd name="T7" fmla="*/ 6 h 12"/>
                <a:gd name="T8" fmla="*/ 17 w 21"/>
                <a:gd name="T9" fmla="*/ 0 h 12"/>
              </a:gdLst>
              <a:ahLst/>
              <a:cxnLst>
                <a:cxn ang="0">
                  <a:pos x="T0" y="T1"/>
                </a:cxn>
                <a:cxn ang="0">
                  <a:pos x="T2" y="T3"/>
                </a:cxn>
                <a:cxn ang="0">
                  <a:pos x="T4" y="T5"/>
                </a:cxn>
                <a:cxn ang="0">
                  <a:pos x="T6" y="T7"/>
                </a:cxn>
                <a:cxn ang="0">
                  <a:pos x="T8" y="T9"/>
                </a:cxn>
              </a:cxnLst>
              <a:rect l="0" t="0" r="r" b="b"/>
              <a:pathLst>
                <a:path w="21" h="12">
                  <a:moveTo>
                    <a:pt x="17" y="0"/>
                  </a:moveTo>
                  <a:cubicBezTo>
                    <a:pt x="0" y="0"/>
                    <a:pt x="0" y="0"/>
                    <a:pt x="0" y="0"/>
                  </a:cubicBezTo>
                  <a:cubicBezTo>
                    <a:pt x="3" y="6"/>
                    <a:pt x="8" y="12"/>
                    <a:pt x="16" y="12"/>
                  </a:cubicBezTo>
                  <a:cubicBezTo>
                    <a:pt x="18" y="12"/>
                    <a:pt x="21" y="9"/>
                    <a:pt x="21" y="6"/>
                  </a:cubicBezTo>
                  <a:cubicBezTo>
                    <a:pt x="21" y="3"/>
                    <a:pt x="18" y="2"/>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98"/>
            <p:cNvSpPr>
              <a:spLocks/>
            </p:cNvSpPr>
            <p:nvPr/>
          </p:nvSpPr>
          <p:spPr bwMode="auto">
            <a:xfrm>
              <a:off x="8242" y="-369"/>
              <a:ext cx="22" cy="28"/>
            </a:xfrm>
            <a:custGeom>
              <a:avLst/>
              <a:gdLst>
                <a:gd name="T0" fmla="*/ 4 w 9"/>
                <a:gd name="T1" fmla="*/ 0 h 12"/>
                <a:gd name="T2" fmla="*/ 0 w 9"/>
                <a:gd name="T3" fmla="*/ 8 h 12"/>
                <a:gd name="T4" fmla="*/ 4 w 9"/>
                <a:gd name="T5" fmla="*/ 12 h 12"/>
                <a:gd name="T6" fmla="*/ 9 w 9"/>
                <a:gd name="T7" fmla="*/ 5 h 12"/>
                <a:gd name="T8" fmla="*/ 9 w 9"/>
                <a:gd name="T9" fmla="*/ 5 h 12"/>
                <a:gd name="T10" fmla="*/ 9 w 9"/>
                <a:gd name="T11" fmla="*/ 5 h 12"/>
                <a:gd name="T12" fmla="*/ 9 w 9"/>
                <a:gd name="T13" fmla="*/ 4 h 12"/>
                <a:gd name="T14" fmla="*/ 8 w 9"/>
                <a:gd name="T15" fmla="*/ 4 h 12"/>
                <a:gd name="T16" fmla="*/ 4 w 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4" y="0"/>
                  </a:moveTo>
                  <a:cubicBezTo>
                    <a:pt x="2" y="3"/>
                    <a:pt x="0" y="5"/>
                    <a:pt x="0" y="8"/>
                  </a:cubicBezTo>
                  <a:cubicBezTo>
                    <a:pt x="0" y="11"/>
                    <a:pt x="2" y="12"/>
                    <a:pt x="4" y="12"/>
                  </a:cubicBezTo>
                  <a:cubicBezTo>
                    <a:pt x="8" y="12"/>
                    <a:pt x="9" y="8"/>
                    <a:pt x="9" y="5"/>
                  </a:cubicBezTo>
                  <a:cubicBezTo>
                    <a:pt x="9" y="5"/>
                    <a:pt x="9" y="5"/>
                    <a:pt x="9" y="5"/>
                  </a:cubicBezTo>
                  <a:cubicBezTo>
                    <a:pt x="9" y="5"/>
                    <a:pt x="9" y="5"/>
                    <a:pt x="9" y="5"/>
                  </a:cubicBezTo>
                  <a:cubicBezTo>
                    <a:pt x="9" y="5"/>
                    <a:pt x="9" y="5"/>
                    <a:pt x="9" y="4"/>
                  </a:cubicBezTo>
                  <a:cubicBezTo>
                    <a:pt x="8" y="4"/>
                    <a:pt x="8" y="4"/>
                    <a:pt x="8" y="4"/>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99"/>
            <p:cNvSpPr>
              <a:spLocks noEditPoints="1"/>
            </p:cNvSpPr>
            <p:nvPr/>
          </p:nvSpPr>
          <p:spPr bwMode="auto">
            <a:xfrm>
              <a:off x="7403" y="-277"/>
              <a:ext cx="57" cy="33"/>
            </a:xfrm>
            <a:custGeom>
              <a:avLst/>
              <a:gdLst>
                <a:gd name="T0" fmla="*/ 24 w 24"/>
                <a:gd name="T1" fmla="*/ 10 h 14"/>
                <a:gd name="T2" fmla="*/ 23 w 24"/>
                <a:gd name="T3" fmla="*/ 11 h 14"/>
                <a:gd name="T4" fmla="*/ 20 w 24"/>
                <a:gd name="T5" fmla="*/ 14 h 14"/>
                <a:gd name="T6" fmla="*/ 24 w 24"/>
                <a:gd name="T7" fmla="*/ 10 h 14"/>
                <a:gd name="T8" fmla="*/ 12 w 24"/>
                <a:gd name="T9" fmla="*/ 0 h 14"/>
                <a:gd name="T10" fmla="*/ 0 w 24"/>
                <a:gd name="T11" fmla="*/ 8 h 14"/>
                <a:gd name="T12" fmla="*/ 12 w 24"/>
                <a:gd name="T13" fmla="*/ 14 h 14"/>
                <a:gd name="T14" fmla="*/ 23 w 24"/>
                <a:gd name="T15" fmla="*/ 11 h 14"/>
                <a:gd name="T16" fmla="*/ 24 w 24"/>
                <a:gd name="T17" fmla="*/ 8 h 14"/>
                <a:gd name="T18" fmla="*/ 12 w 24"/>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4">
                  <a:moveTo>
                    <a:pt x="24" y="10"/>
                  </a:moveTo>
                  <a:cubicBezTo>
                    <a:pt x="24" y="10"/>
                    <a:pt x="23" y="11"/>
                    <a:pt x="23" y="11"/>
                  </a:cubicBezTo>
                  <a:cubicBezTo>
                    <a:pt x="22" y="12"/>
                    <a:pt x="21" y="13"/>
                    <a:pt x="20" y="14"/>
                  </a:cubicBezTo>
                  <a:cubicBezTo>
                    <a:pt x="24" y="10"/>
                    <a:pt x="24" y="10"/>
                    <a:pt x="24" y="10"/>
                  </a:cubicBezTo>
                  <a:moveTo>
                    <a:pt x="12" y="0"/>
                  </a:moveTo>
                  <a:cubicBezTo>
                    <a:pt x="7" y="0"/>
                    <a:pt x="0" y="2"/>
                    <a:pt x="0" y="8"/>
                  </a:cubicBezTo>
                  <a:cubicBezTo>
                    <a:pt x="0" y="12"/>
                    <a:pt x="6" y="14"/>
                    <a:pt x="12" y="14"/>
                  </a:cubicBezTo>
                  <a:cubicBezTo>
                    <a:pt x="16" y="14"/>
                    <a:pt x="19" y="13"/>
                    <a:pt x="23" y="11"/>
                  </a:cubicBezTo>
                  <a:cubicBezTo>
                    <a:pt x="23" y="10"/>
                    <a:pt x="24" y="9"/>
                    <a:pt x="24" y="8"/>
                  </a:cubicBezTo>
                  <a:cubicBezTo>
                    <a:pt x="24" y="1"/>
                    <a:pt x="19" y="0"/>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00"/>
            <p:cNvSpPr>
              <a:spLocks/>
            </p:cNvSpPr>
            <p:nvPr/>
          </p:nvSpPr>
          <p:spPr bwMode="auto">
            <a:xfrm>
              <a:off x="6964" y="-639"/>
              <a:ext cx="215" cy="121"/>
            </a:xfrm>
            <a:custGeom>
              <a:avLst/>
              <a:gdLst>
                <a:gd name="T0" fmla="*/ 54 w 91"/>
                <a:gd name="T1" fmla="*/ 0 h 51"/>
                <a:gd name="T2" fmla="*/ 47 w 91"/>
                <a:gd name="T3" fmla="*/ 0 h 51"/>
                <a:gd name="T4" fmla="*/ 9 w 91"/>
                <a:gd name="T5" fmla="*/ 31 h 51"/>
                <a:gd name="T6" fmla="*/ 0 w 91"/>
                <a:gd name="T7" fmla="*/ 43 h 51"/>
                <a:gd name="T8" fmla="*/ 8 w 91"/>
                <a:gd name="T9" fmla="*/ 51 h 51"/>
                <a:gd name="T10" fmla="*/ 36 w 91"/>
                <a:gd name="T11" fmla="*/ 43 h 51"/>
                <a:gd name="T12" fmla="*/ 54 w 91"/>
                <a:gd name="T13" fmla="*/ 40 h 51"/>
                <a:gd name="T14" fmla="*/ 61 w 91"/>
                <a:gd name="T15" fmla="*/ 41 h 51"/>
                <a:gd name="T16" fmla="*/ 91 w 91"/>
                <a:gd name="T17" fmla="*/ 27 h 51"/>
                <a:gd name="T18" fmla="*/ 62 w 91"/>
                <a:gd name="T19" fmla="*/ 6 h 51"/>
                <a:gd name="T20" fmla="*/ 53 w 91"/>
                <a:gd name="T21" fmla="*/ 11 h 51"/>
                <a:gd name="T22" fmla="*/ 54 w 91"/>
                <a:gd name="T2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51">
                  <a:moveTo>
                    <a:pt x="54" y="0"/>
                  </a:moveTo>
                  <a:cubicBezTo>
                    <a:pt x="52" y="0"/>
                    <a:pt x="52" y="0"/>
                    <a:pt x="47" y="0"/>
                  </a:cubicBezTo>
                  <a:cubicBezTo>
                    <a:pt x="26" y="0"/>
                    <a:pt x="21" y="19"/>
                    <a:pt x="9" y="31"/>
                  </a:cubicBezTo>
                  <a:cubicBezTo>
                    <a:pt x="6" y="34"/>
                    <a:pt x="0" y="34"/>
                    <a:pt x="0" y="43"/>
                  </a:cubicBezTo>
                  <a:cubicBezTo>
                    <a:pt x="0" y="48"/>
                    <a:pt x="1" y="51"/>
                    <a:pt x="8" y="51"/>
                  </a:cubicBezTo>
                  <a:cubicBezTo>
                    <a:pt x="36" y="43"/>
                    <a:pt x="36" y="43"/>
                    <a:pt x="36" y="43"/>
                  </a:cubicBezTo>
                  <a:cubicBezTo>
                    <a:pt x="36" y="43"/>
                    <a:pt x="52" y="40"/>
                    <a:pt x="54" y="40"/>
                  </a:cubicBezTo>
                  <a:cubicBezTo>
                    <a:pt x="56" y="40"/>
                    <a:pt x="58" y="41"/>
                    <a:pt x="61" y="41"/>
                  </a:cubicBezTo>
                  <a:cubicBezTo>
                    <a:pt x="73" y="41"/>
                    <a:pt x="91" y="37"/>
                    <a:pt x="91" y="27"/>
                  </a:cubicBezTo>
                  <a:cubicBezTo>
                    <a:pt x="91" y="20"/>
                    <a:pt x="69" y="6"/>
                    <a:pt x="62" y="6"/>
                  </a:cubicBezTo>
                  <a:cubicBezTo>
                    <a:pt x="58" y="6"/>
                    <a:pt x="56" y="10"/>
                    <a:pt x="53" y="11"/>
                  </a:cubicBezTo>
                  <a:cubicBezTo>
                    <a:pt x="57" y="7"/>
                    <a:pt x="54" y="7"/>
                    <a:pt x="5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01"/>
            <p:cNvSpPr>
              <a:spLocks/>
            </p:cNvSpPr>
            <p:nvPr/>
          </p:nvSpPr>
          <p:spPr bwMode="auto">
            <a:xfrm>
              <a:off x="6661" y="-701"/>
              <a:ext cx="83" cy="45"/>
            </a:xfrm>
            <a:custGeom>
              <a:avLst/>
              <a:gdLst>
                <a:gd name="T0" fmla="*/ 14 w 35"/>
                <a:gd name="T1" fmla="*/ 0 h 19"/>
                <a:gd name="T2" fmla="*/ 0 w 35"/>
                <a:gd name="T3" fmla="*/ 5 h 19"/>
                <a:gd name="T4" fmla="*/ 11 w 35"/>
                <a:gd name="T5" fmla="*/ 19 h 19"/>
                <a:gd name="T6" fmla="*/ 35 w 35"/>
                <a:gd name="T7" fmla="*/ 8 h 19"/>
                <a:gd name="T8" fmla="*/ 14 w 35"/>
                <a:gd name="T9" fmla="*/ 0 h 19"/>
              </a:gdLst>
              <a:ahLst/>
              <a:cxnLst>
                <a:cxn ang="0">
                  <a:pos x="T0" y="T1"/>
                </a:cxn>
                <a:cxn ang="0">
                  <a:pos x="T2" y="T3"/>
                </a:cxn>
                <a:cxn ang="0">
                  <a:pos x="T4" y="T5"/>
                </a:cxn>
                <a:cxn ang="0">
                  <a:pos x="T6" y="T7"/>
                </a:cxn>
                <a:cxn ang="0">
                  <a:pos x="T8" y="T9"/>
                </a:cxn>
              </a:cxnLst>
              <a:rect l="0" t="0" r="r" b="b"/>
              <a:pathLst>
                <a:path w="35" h="19">
                  <a:moveTo>
                    <a:pt x="14" y="0"/>
                  </a:moveTo>
                  <a:cubicBezTo>
                    <a:pt x="11" y="0"/>
                    <a:pt x="0" y="0"/>
                    <a:pt x="0" y="5"/>
                  </a:cubicBezTo>
                  <a:cubicBezTo>
                    <a:pt x="0" y="10"/>
                    <a:pt x="7" y="19"/>
                    <a:pt x="11" y="19"/>
                  </a:cubicBezTo>
                  <a:cubicBezTo>
                    <a:pt x="17" y="19"/>
                    <a:pt x="34" y="18"/>
                    <a:pt x="35" y="8"/>
                  </a:cubicBezTo>
                  <a:cubicBezTo>
                    <a:pt x="32" y="7"/>
                    <a:pt x="17" y="0"/>
                    <a:pt x="1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02"/>
            <p:cNvSpPr>
              <a:spLocks/>
            </p:cNvSpPr>
            <p:nvPr/>
          </p:nvSpPr>
          <p:spPr bwMode="auto">
            <a:xfrm>
              <a:off x="6689" y="-793"/>
              <a:ext cx="296" cy="208"/>
            </a:xfrm>
            <a:custGeom>
              <a:avLst/>
              <a:gdLst>
                <a:gd name="T0" fmla="*/ 55 w 125"/>
                <a:gd name="T1" fmla="*/ 0 h 88"/>
                <a:gd name="T2" fmla="*/ 0 w 125"/>
                <a:gd name="T3" fmla="*/ 31 h 88"/>
                <a:gd name="T4" fmla="*/ 38 w 125"/>
                <a:gd name="T5" fmla="*/ 42 h 88"/>
                <a:gd name="T6" fmla="*/ 60 w 125"/>
                <a:gd name="T7" fmla="*/ 43 h 88"/>
                <a:gd name="T8" fmla="*/ 21 w 125"/>
                <a:gd name="T9" fmla="*/ 60 h 88"/>
                <a:gd name="T10" fmla="*/ 49 w 125"/>
                <a:gd name="T11" fmla="*/ 79 h 88"/>
                <a:gd name="T12" fmla="*/ 108 w 125"/>
                <a:gd name="T13" fmla="*/ 88 h 88"/>
                <a:gd name="T14" fmla="*/ 118 w 125"/>
                <a:gd name="T15" fmla="*/ 80 h 88"/>
                <a:gd name="T16" fmla="*/ 111 w 125"/>
                <a:gd name="T17" fmla="*/ 74 h 88"/>
                <a:gd name="T18" fmla="*/ 121 w 125"/>
                <a:gd name="T19" fmla="*/ 67 h 88"/>
                <a:gd name="T20" fmla="*/ 125 w 125"/>
                <a:gd name="T21" fmla="*/ 57 h 88"/>
                <a:gd name="T22" fmla="*/ 108 w 125"/>
                <a:gd name="T23" fmla="*/ 46 h 88"/>
                <a:gd name="T24" fmla="*/ 97 w 125"/>
                <a:gd name="T25" fmla="*/ 46 h 88"/>
                <a:gd name="T26" fmla="*/ 81 w 125"/>
                <a:gd name="T27" fmla="*/ 41 h 88"/>
                <a:gd name="T28" fmla="*/ 75 w 125"/>
                <a:gd name="T29" fmla="*/ 40 h 88"/>
                <a:gd name="T30" fmla="*/ 70 w 125"/>
                <a:gd name="T31" fmla="*/ 41 h 88"/>
                <a:gd name="T32" fmla="*/ 80 w 125"/>
                <a:gd name="T33" fmla="*/ 31 h 88"/>
                <a:gd name="T34" fmla="*/ 80 w 125"/>
                <a:gd name="T35" fmla="*/ 21 h 88"/>
                <a:gd name="T36" fmla="*/ 83 w 125"/>
                <a:gd name="T37" fmla="*/ 21 h 88"/>
                <a:gd name="T38" fmla="*/ 87 w 125"/>
                <a:gd name="T39" fmla="*/ 20 h 88"/>
                <a:gd name="T40" fmla="*/ 55 w 125"/>
                <a:gd name="T4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88">
                  <a:moveTo>
                    <a:pt x="55" y="0"/>
                  </a:moveTo>
                  <a:cubicBezTo>
                    <a:pt x="30" y="0"/>
                    <a:pt x="22" y="24"/>
                    <a:pt x="0" y="31"/>
                  </a:cubicBezTo>
                  <a:cubicBezTo>
                    <a:pt x="13" y="38"/>
                    <a:pt x="23" y="42"/>
                    <a:pt x="38" y="42"/>
                  </a:cubicBezTo>
                  <a:cubicBezTo>
                    <a:pt x="41" y="42"/>
                    <a:pt x="55" y="43"/>
                    <a:pt x="60" y="43"/>
                  </a:cubicBezTo>
                  <a:cubicBezTo>
                    <a:pt x="43" y="48"/>
                    <a:pt x="38" y="54"/>
                    <a:pt x="21" y="60"/>
                  </a:cubicBezTo>
                  <a:cubicBezTo>
                    <a:pt x="29" y="64"/>
                    <a:pt x="42" y="79"/>
                    <a:pt x="49" y="79"/>
                  </a:cubicBezTo>
                  <a:cubicBezTo>
                    <a:pt x="68" y="79"/>
                    <a:pt x="85" y="88"/>
                    <a:pt x="108" y="88"/>
                  </a:cubicBezTo>
                  <a:cubicBezTo>
                    <a:pt x="113" y="88"/>
                    <a:pt x="118" y="85"/>
                    <a:pt x="118" y="80"/>
                  </a:cubicBezTo>
                  <a:cubicBezTo>
                    <a:pt x="118" y="77"/>
                    <a:pt x="114" y="75"/>
                    <a:pt x="111" y="74"/>
                  </a:cubicBezTo>
                  <a:cubicBezTo>
                    <a:pt x="114" y="73"/>
                    <a:pt x="121" y="72"/>
                    <a:pt x="121" y="67"/>
                  </a:cubicBezTo>
                  <a:cubicBezTo>
                    <a:pt x="121" y="62"/>
                    <a:pt x="120" y="61"/>
                    <a:pt x="125" y="57"/>
                  </a:cubicBezTo>
                  <a:cubicBezTo>
                    <a:pt x="118" y="50"/>
                    <a:pt x="118" y="46"/>
                    <a:pt x="108" y="46"/>
                  </a:cubicBezTo>
                  <a:cubicBezTo>
                    <a:pt x="104" y="46"/>
                    <a:pt x="101" y="46"/>
                    <a:pt x="97" y="46"/>
                  </a:cubicBezTo>
                  <a:cubicBezTo>
                    <a:pt x="91" y="46"/>
                    <a:pt x="88" y="41"/>
                    <a:pt x="81" y="41"/>
                  </a:cubicBezTo>
                  <a:cubicBezTo>
                    <a:pt x="79" y="41"/>
                    <a:pt x="77" y="40"/>
                    <a:pt x="75" y="40"/>
                  </a:cubicBezTo>
                  <a:cubicBezTo>
                    <a:pt x="73" y="40"/>
                    <a:pt x="72" y="40"/>
                    <a:pt x="70" y="41"/>
                  </a:cubicBezTo>
                  <a:cubicBezTo>
                    <a:pt x="75" y="39"/>
                    <a:pt x="80" y="34"/>
                    <a:pt x="80" y="31"/>
                  </a:cubicBezTo>
                  <a:cubicBezTo>
                    <a:pt x="80" y="29"/>
                    <a:pt x="81" y="27"/>
                    <a:pt x="80" y="21"/>
                  </a:cubicBezTo>
                  <a:cubicBezTo>
                    <a:pt x="82" y="21"/>
                    <a:pt x="82" y="21"/>
                    <a:pt x="83" y="21"/>
                  </a:cubicBezTo>
                  <a:cubicBezTo>
                    <a:pt x="83" y="21"/>
                    <a:pt x="84" y="21"/>
                    <a:pt x="87" y="20"/>
                  </a:cubicBezTo>
                  <a:cubicBezTo>
                    <a:pt x="78" y="14"/>
                    <a:pt x="70" y="0"/>
                    <a:pt x="5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03"/>
            <p:cNvSpPr>
              <a:spLocks/>
            </p:cNvSpPr>
            <p:nvPr/>
          </p:nvSpPr>
          <p:spPr bwMode="auto">
            <a:xfrm>
              <a:off x="6817" y="-464"/>
              <a:ext cx="38" cy="26"/>
            </a:xfrm>
            <a:custGeom>
              <a:avLst/>
              <a:gdLst>
                <a:gd name="T0" fmla="*/ 16 w 16"/>
                <a:gd name="T1" fmla="*/ 0 h 11"/>
                <a:gd name="T2" fmla="*/ 8 w 16"/>
                <a:gd name="T3" fmla="*/ 0 h 11"/>
                <a:gd name="T4" fmla="*/ 0 w 16"/>
                <a:gd name="T5" fmla="*/ 6 h 11"/>
                <a:gd name="T6" fmla="*/ 5 w 16"/>
                <a:gd name="T7" fmla="*/ 11 h 11"/>
                <a:gd name="T8" fmla="*/ 16 w 16"/>
                <a:gd name="T9" fmla="*/ 0 h 11"/>
              </a:gdLst>
              <a:ahLst/>
              <a:cxnLst>
                <a:cxn ang="0">
                  <a:pos x="T0" y="T1"/>
                </a:cxn>
                <a:cxn ang="0">
                  <a:pos x="T2" y="T3"/>
                </a:cxn>
                <a:cxn ang="0">
                  <a:pos x="T4" y="T5"/>
                </a:cxn>
                <a:cxn ang="0">
                  <a:pos x="T6" y="T7"/>
                </a:cxn>
                <a:cxn ang="0">
                  <a:pos x="T8" y="T9"/>
                </a:cxn>
              </a:cxnLst>
              <a:rect l="0" t="0" r="r" b="b"/>
              <a:pathLst>
                <a:path w="16" h="11">
                  <a:moveTo>
                    <a:pt x="16" y="0"/>
                  </a:moveTo>
                  <a:cubicBezTo>
                    <a:pt x="8" y="0"/>
                    <a:pt x="8" y="0"/>
                    <a:pt x="8" y="0"/>
                  </a:cubicBezTo>
                  <a:cubicBezTo>
                    <a:pt x="6" y="2"/>
                    <a:pt x="3" y="4"/>
                    <a:pt x="0" y="6"/>
                  </a:cubicBezTo>
                  <a:cubicBezTo>
                    <a:pt x="1" y="8"/>
                    <a:pt x="3" y="11"/>
                    <a:pt x="5" y="11"/>
                  </a:cubicBezTo>
                  <a:cubicBezTo>
                    <a:pt x="12" y="11"/>
                    <a:pt x="15" y="8"/>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04"/>
            <p:cNvSpPr>
              <a:spLocks/>
            </p:cNvSpPr>
            <p:nvPr/>
          </p:nvSpPr>
          <p:spPr bwMode="auto">
            <a:xfrm>
              <a:off x="6630" y="-788"/>
              <a:ext cx="50" cy="12"/>
            </a:xfrm>
            <a:custGeom>
              <a:avLst/>
              <a:gdLst>
                <a:gd name="T0" fmla="*/ 19 w 21"/>
                <a:gd name="T1" fmla="*/ 0 h 5"/>
                <a:gd name="T2" fmla="*/ 0 w 21"/>
                <a:gd name="T3" fmla="*/ 0 h 5"/>
                <a:gd name="T4" fmla="*/ 11 w 21"/>
                <a:gd name="T5" fmla="*/ 5 h 5"/>
                <a:gd name="T6" fmla="*/ 21 w 21"/>
                <a:gd name="T7" fmla="*/ 4 h 5"/>
                <a:gd name="T8" fmla="*/ 19 w 21"/>
                <a:gd name="T9" fmla="*/ 0 h 5"/>
              </a:gdLst>
              <a:ahLst/>
              <a:cxnLst>
                <a:cxn ang="0">
                  <a:pos x="T0" y="T1"/>
                </a:cxn>
                <a:cxn ang="0">
                  <a:pos x="T2" y="T3"/>
                </a:cxn>
                <a:cxn ang="0">
                  <a:pos x="T4" y="T5"/>
                </a:cxn>
                <a:cxn ang="0">
                  <a:pos x="T6" y="T7"/>
                </a:cxn>
                <a:cxn ang="0">
                  <a:pos x="T8" y="T9"/>
                </a:cxn>
              </a:cxnLst>
              <a:rect l="0" t="0" r="r" b="b"/>
              <a:pathLst>
                <a:path w="21" h="5">
                  <a:moveTo>
                    <a:pt x="19" y="0"/>
                  </a:moveTo>
                  <a:cubicBezTo>
                    <a:pt x="0" y="0"/>
                    <a:pt x="0" y="0"/>
                    <a:pt x="0" y="0"/>
                  </a:cubicBezTo>
                  <a:cubicBezTo>
                    <a:pt x="2" y="4"/>
                    <a:pt x="6" y="5"/>
                    <a:pt x="11" y="5"/>
                  </a:cubicBezTo>
                  <a:cubicBezTo>
                    <a:pt x="14" y="5"/>
                    <a:pt x="18" y="5"/>
                    <a:pt x="21" y="4"/>
                  </a:cubicBezTo>
                  <a:cubicBezTo>
                    <a:pt x="19" y="0"/>
                    <a:pt x="19" y="0"/>
                    <a:pt x="1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05"/>
            <p:cNvSpPr>
              <a:spLocks/>
            </p:cNvSpPr>
            <p:nvPr/>
          </p:nvSpPr>
          <p:spPr bwMode="auto">
            <a:xfrm>
              <a:off x="7219" y="-547"/>
              <a:ext cx="40" cy="19"/>
            </a:xfrm>
            <a:custGeom>
              <a:avLst/>
              <a:gdLst>
                <a:gd name="T0" fmla="*/ 17 w 17"/>
                <a:gd name="T1" fmla="*/ 0 h 8"/>
                <a:gd name="T2" fmla="*/ 13 w 17"/>
                <a:gd name="T3" fmla="*/ 1 h 8"/>
                <a:gd name="T4" fmla="*/ 11 w 17"/>
                <a:gd name="T5" fmla="*/ 1 h 8"/>
                <a:gd name="T6" fmla="*/ 8 w 17"/>
                <a:gd name="T7" fmla="*/ 1 h 8"/>
                <a:gd name="T8" fmla="*/ 0 w 17"/>
                <a:gd name="T9" fmla="*/ 2 h 8"/>
                <a:gd name="T10" fmla="*/ 11 w 17"/>
                <a:gd name="T11" fmla="*/ 8 h 8"/>
                <a:gd name="T12" fmla="*/ 17 w 1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7" h="8">
                  <a:moveTo>
                    <a:pt x="17" y="0"/>
                  </a:moveTo>
                  <a:cubicBezTo>
                    <a:pt x="16" y="1"/>
                    <a:pt x="15" y="1"/>
                    <a:pt x="13" y="1"/>
                  </a:cubicBezTo>
                  <a:cubicBezTo>
                    <a:pt x="13" y="1"/>
                    <a:pt x="12" y="1"/>
                    <a:pt x="11" y="1"/>
                  </a:cubicBezTo>
                  <a:cubicBezTo>
                    <a:pt x="10" y="1"/>
                    <a:pt x="9" y="1"/>
                    <a:pt x="8" y="1"/>
                  </a:cubicBezTo>
                  <a:cubicBezTo>
                    <a:pt x="6" y="1"/>
                    <a:pt x="4" y="1"/>
                    <a:pt x="0" y="2"/>
                  </a:cubicBezTo>
                  <a:cubicBezTo>
                    <a:pt x="2" y="4"/>
                    <a:pt x="4" y="8"/>
                    <a:pt x="11" y="8"/>
                  </a:cubicBezTo>
                  <a:cubicBezTo>
                    <a:pt x="14" y="8"/>
                    <a:pt x="17" y="4"/>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06"/>
            <p:cNvSpPr>
              <a:spLocks noEditPoints="1"/>
            </p:cNvSpPr>
            <p:nvPr/>
          </p:nvSpPr>
          <p:spPr bwMode="auto">
            <a:xfrm>
              <a:off x="5002" y="-757"/>
              <a:ext cx="253" cy="75"/>
            </a:xfrm>
            <a:custGeom>
              <a:avLst/>
              <a:gdLst>
                <a:gd name="T0" fmla="*/ 91 w 107"/>
                <a:gd name="T1" fmla="*/ 16 h 32"/>
                <a:gd name="T2" fmla="*/ 87 w 107"/>
                <a:gd name="T3" fmla="*/ 18 h 32"/>
                <a:gd name="T4" fmla="*/ 87 w 107"/>
                <a:gd name="T5" fmla="*/ 20 h 32"/>
                <a:gd name="T6" fmla="*/ 91 w 107"/>
                <a:gd name="T7" fmla="*/ 16 h 32"/>
                <a:gd name="T8" fmla="*/ 91 w 107"/>
                <a:gd name="T9" fmla="*/ 0 h 32"/>
                <a:gd name="T10" fmla="*/ 71 w 107"/>
                <a:gd name="T11" fmla="*/ 7 h 32"/>
                <a:gd name="T12" fmla="*/ 41 w 107"/>
                <a:gd name="T13" fmla="*/ 0 h 32"/>
                <a:gd name="T14" fmla="*/ 0 w 107"/>
                <a:gd name="T15" fmla="*/ 10 h 32"/>
                <a:gd name="T16" fmla="*/ 11 w 107"/>
                <a:gd name="T17" fmla="*/ 13 h 32"/>
                <a:gd name="T18" fmla="*/ 35 w 107"/>
                <a:gd name="T19" fmla="*/ 6 h 32"/>
                <a:gd name="T20" fmla="*/ 47 w 107"/>
                <a:gd name="T21" fmla="*/ 10 h 32"/>
                <a:gd name="T22" fmla="*/ 39 w 107"/>
                <a:gd name="T23" fmla="*/ 15 h 32"/>
                <a:gd name="T24" fmla="*/ 49 w 107"/>
                <a:gd name="T25" fmla="*/ 16 h 32"/>
                <a:gd name="T26" fmla="*/ 38 w 107"/>
                <a:gd name="T27" fmla="*/ 20 h 32"/>
                <a:gd name="T28" fmla="*/ 53 w 107"/>
                <a:gd name="T29" fmla="*/ 27 h 32"/>
                <a:gd name="T30" fmla="*/ 52 w 107"/>
                <a:gd name="T31" fmla="*/ 27 h 32"/>
                <a:gd name="T32" fmla="*/ 58 w 107"/>
                <a:gd name="T33" fmla="*/ 32 h 32"/>
                <a:gd name="T34" fmla="*/ 58 w 107"/>
                <a:gd name="T35" fmla="*/ 32 h 32"/>
                <a:gd name="T36" fmla="*/ 68 w 107"/>
                <a:gd name="T37" fmla="*/ 20 h 32"/>
                <a:gd name="T38" fmla="*/ 75 w 107"/>
                <a:gd name="T39" fmla="*/ 19 h 32"/>
                <a:gd name="T40" fmla="*/ 79 w 107"/>
                <a:gd name="T41" fmla="*/ 19 h 32"/>
                <a:gd name="T42" fmla="*/ 82 w 107"/>
                <a:gd name="T43" fmla="*/ 19 h 32"/>
                <a:gd name="T44" fmla="*/ 87 w 107"/>
                <a:gd name="T45" fmla="*/ 18 h 32"/>
                <a:gd name="T46" fmla="*/ 87 w 107"/>
                <a:gd name="T47" fmla="*/ 15 h 32"/>
                <a:gd name="T48" fmla="*/ 90 w 107"/>
                <a:gd name="T49" fmla="*/ 16 h 32"/>
                <a:gd name="T50" fmla="*/ 92 w 107"/>
                <a:gd name="T51" fmla="*/ 15 h 32"/>
                <a:gd name="T52" fmla="*/ 107 w 107"/>
                <a:gd name="T53" fmla="*/ 6 h 32"/>
                <a:gd name="T54" fmla="*/ 91 w 107"/>
                <a:gd name="T5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32">
                  <a:moveTo>
                    <a:pt x="91" y="16"/>
                  </a:moveTo>
                  <a:cubicBezTo>
                    <a:pt x="89" y="17"/>
                    <a:pt x="88" y="18"/>
                    <a:pt x="87" y="18"/>
                  </a:cubicBezTo>
                  <a:cubicBezTo>
                    <a:pt x="87" y="20"/>
                    <a:pt x="87" y="20"/>
                    <a:pt x="87" y="20"/>
                  </a:cubicBezTo>
                  <a:cubicBezTo>
                    <a:pt x="91" y="16"/>
                    <a:pt x="91" y="16"/>
                    <a:pt x="91" y="16"/>
                  </a:cubicBezTo>
                  <a:moveTo>
                    <a:pt x="91" y="0"/>
                  </a:moveTo>
                  <a:cubicBezTo>
                    <a:pt x="83" y="0"/>
                    <a:pt x="79" y="7"/>
                    <a:pt x="71" y="7"/>
                  </a:cubicBezTo>
                  <a:cubicBezTo>
                    <a:pt x="61" y="7"/>
                    <a:pt x="54" y="0"/>
                    <a:pt x="41" y="0"/>
                  </a:cubicBezTo>
                  <a:cubicBezTo>
                    <a:pt x="29" y="0"/>
                    <a:pt x="5" y="2"/>
                    <a:pt x="0" y="10"/>
                  </a:cubicBezTo>
                  <a:cubicBezTo>
                    <a:pt x="4" y="11"/>
                    <a:pt x="7" y="13"/>
                    <a:pt x="11" y="13"/>
                  </a:cubicBezTo>
                  <a:cubicBezTo>
                    <a:pt x="19" y="13"/>
                    <a:pt x="29" y="6"/>
                    <a:pt x="35" y="6"/>
                  </a:cubicBezTo>
                  <a:cubicBezTo>
                    <a:pt x="40" y="6"/>
                    <a:pt x="43" y="9"/>
                    <a:pt x="47" y="10"/>
                  </a:cubicBezTo>
                  <a:cubicBezTo>
                    <a:pt x="45" y="13"/>
                    <a:pt x="42" y="14"/>
                    <a:pt x="39" y="15"/>
                  </a:cubicBezTo>
                  <a:cubicBezTo>
                    <a:pt x="42" y="16"/>
                    <a:pt x="44" y="16"/>
                    <a:pt x="49" y="16"/>
                  </a:cubicBezTo>
                  <a:cubicBezTo>
                    <a:pt x="45" y="17"/>
                    <a:pt x="42" y="18"/>
                    <a:pt x="38" y="20"/>
                  </a:cubicBezTo>
                  <a:cubicBezTo>
                    <a:pt x="39" y="25"/>
                    <a:pt x="45" y="27"/>
                    <a:pt x="53" y="27"/>
                  </a:cubicBezTo>
                  <a:cubicBezTo>
                    <a:pt x="52" y="27"/>
                    <a:pt x="52" y="27"/>
                    <a:pt x="52" y="27"/>
                  </a:cubicBezTo>
                  <a:cubicBezTo>
                    <a:pt x="54" y="29"/>
                    <a:pt x="55" y="32"/>
                    <a:pt x="58" y="32"/>
                  </a:cubicBezTo>
                  <a:cubicBezTo>
                    <a:pt x="58" y="32"/>
                    <a:pt x="58" y="32"/>
                    <a:pt x="58" y="32"/>
                  </a:cubicBezTo>
                  <a:cubicBezTo>
                    <a:pt x="63" y="32"/>
                    <a:pt x="64" y="23"/>
                    <a:pt x="68" y="20"/>
                  </a:cubicBezTo>
                  <a:cubicBezTo>
                    <a:pt x="71" y="19"/>
                    <a:pt x="73" y="19"/>
                    <a:pt x="75" y="19"/>
                  </a:cubicBezTo>
                  <a:cubicBezTo>
                    <a:pt x="76" y="19"/>
                    <a:pt x="77" y="19"/>
                    <a:pt x="79" y="19"/>
                  </a:cubicBezTo>
                  <a:cubicBezTo>
                    <a:pt x="80" y="19"/>
                    <a:pt x="81" y="19"/>
                    <a:pt x="82" y="19"/>
                  </a:cubicBezTo>
                  <a:cubicBezTo>
                    <a:pt x="84" y="19"/>
                    <a:pt x="85" y="19"/>
                    <a:pt x="87" y="18"/>
                  </a:cubicBezTo>
                  <a:cubicBezTo>
                    <a:pt x="87" y="15"/>
                    <a:pt x="87" y="15"/>
                    <a:pt x="87" y="15"/>
                  </a:cubicBezTo>
                  <a:cubicBezTo>
                    <a:pt x="88" y="15"/>
                    <a:pt x="89" y="16"/>
                    <a:pt x="90" y="16"/>
                  </a:cubicBezTo>
                  <a:cubicBezTo>
                    <a:pt x="91" y="16"/>
                    <a:pt x="91" y="15"/>
                    <a:pt x="92" y="15"/>
                  </a:cubicBezTo>
                  <a:cubicBezTo>
                    <a:pt x="99" y="10"/>
                    <a:pt x="105" y="15"/>
                    <a:pt x="107" y="6"/>
                  </a:cubicBezTo>
                  <a:cubicBezTo>
                    <a:pt x="103" y="5"/>
                    <a:pt x="97" y="0"/>
                    <a:pt x="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07"/>
            <p:cNvSpPr>
              <a:spLocks/>
            </p:cNvSpPr>
            <p:nvPr/>
          </p:nvSpPr>
          <p:spPr bwMode="auto">
            <a:xfrm>
              <a:off x="5656" y="-807"/>
              <a:ext cx="88" cy="57"/>
            </a:xfrm>
            <a:custGeom>
              <a:avLst/>
              <a:gdLst>
                <a:gd name="T0" fmla="*/ 30 w 37"/>
                <a:gd name="T1" fmla="*/ 0 h 24"/>
                <a:gd name="T2" fmla="*/ 0 w 37"/>
                <a:gd name="T3" fmla="*/ 16 h 24"/>
                <a:gd name="T4" fmla="*/ 9 w 37"/>
                <a:gd name="T5" fmla="*/ 24 h 24"/>
                <a:gd name="T6" fmla="*/ 37 w 37"/>
                <a:gd name="T7" fmla="*/ 17 h 24"/>
                <a:gd name="T8" fmla="*/ 30 w 37"/>
                <a:gd name="T9" fmla="*/ 0 h 24"/>
              </a:gdLst>
              <a:ahLst/>
              <a:cxnLst>
                <a:cxn ang="0">
                  <a:pos x="T0" y="T1"/>
                </a:cxn>
                <a:cxn ang="0">
                  <a:pos x="T2" y="T3"/>
                </a:cxn>
                <a:cxn ang="0">
                  <a:pos x="T4" y="T5"/>
                </a:cxn>
                <a:cxn ang="0">
                  <a:pos x="T6" y="T7"/>
                </a:cxn>
                <a:cxn ang="0">
                  <a:pos x="T8" y="T9"/>
                </a:cxn>
              </a:cxnLst>
              <a:rect l="0" t="0" r="r" b="b"/>
              <a:pathLst>
                <a:path w="37" h="24">
                  <a:moveTo>
                    <a:pt x="30" y="0"/>
                  </a:moveTo>
                  <a:cubicBezTo>
                    <a:pt x="22" y="0"/>
                    <a:pt x="0" y="9"/>
                    <a:pt x="0" y="16"/>
                  </a:cubicBezTo>
                  <a:cubicBezTo>
                    <a:pt x="0" y="21"/>
                    <a:pt x="3" y="24"/>
                    <a:pt x="9" y="24"/>
                  </a:cubicBezTo>
                  <a:cubicBezTo>
                    <a:pt x="13" y="24"/>
                    <a:pt x="33" y="20"/>
                    <a:pt x="37" y="17"/>
                  </a:cubicBezTo>
                  <a:cubicBezTo>
                    <a:pt x="30" y="0"/>
                    <a:pt x="30" y="0"/>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08"/>
            <p:cNvSpPr>
              <a:spLocks/>
            </p:cNvSpPr>
            <p:nvPr/>
          </p:nvSpPr>
          <p:spPr bwMode="auto">
            <a:xfrm>
              <a:off x="5541" y="-769"/>
              <a:ext cx="94" cy="54"/>
            </a:xfrm>
            <a:custGeom>
              <a:avLst/>
              <a:gdLst>
                <a:gd name="T0" fmla="*/ 28 w 40"/>
                <a:gd name="T1" fmla="*/ 0 h 23"/>
                <a:gd name="T2" fmla="*/ 10 w 40"/>
                <a:gd name="T3" fmla="*/ 0 h 23"/>
                <a:gd name="T4" fmla="*/ 10 w 40"/>
                <a:gd name="T5" fmla="*/ 7 h 23"/>
                <a:gd name="T6" fmla="*/ 0 w 40"/>
                <a:gd name="T7" fmla="*/ 21 h 23"/>
                <a:gd name="T8" fmla="*/ 11 w 40"/>
                <a:gd name="T9" fmla="*/ 23 h 23"/>
                <a:gd name="T10" fmla="*/ 29 w 40"/>
                <a:gd name="T11" fmla="*/ 21 h 23"/>
                <a:gd name="T12" fmla="*/ 26 w 40"/>
                <a:gd name="T13" fmla="*/ 15 h 23"/>
                <a:gd name="T14" fmla="*/ 33 w 40"/>
                <a:gd name="T15" fmla="*/ 15 h 23"/>
                <a:gd name="T16" fmla="*/ 40 w 40"/>
                <a:gd name="T17" fmla="*/ 12 h 23"/>
                <a:gd name="T18" fmla="*/ 40 w 40"/>
                <a:gd name="T19" fmla="*/ 4 h 23"/>
                <a:gd name="T20" fmla="*/ 32 w 40"/>
                <a:gd name="T21" fmla="*/ 5 h 23"/>
                <a:gd name="T22" fmla="*/ 23 w 40"/>
                <a:gd name="T23" fmla="*/ 4 h 23"/>
                <a:gd name="T24" fmla="*/ 28 w 40"/>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3">
                  <a:moveTo>
                    <a:pt x="28" y="0"/>
                  </a:moveTo>
                  <a:cubicBezTo>
                    <a:pt x="10" y="0"/>
                    <a:pt x="10" y="0"/>
                    <a:pt x="10" y="0"/>
                  </a:cubicBezTo>
                  <a:cubicBezTo>
                    <a:pt x="10" y="1"/>
                    <a:pt x="10" y="3"/>
                    <a:pt x="10" y="7"/>
                  </a:cubicBezTo>
                  <a:cubicBezTo>
                    <a:pt x="4" y="9"/>
                    <a:pt x="0" y="13"/>
                    <a:pt x="0" y="21"/>
                  </a:cubicBezTo>
                  <a:cubicBezTo>
                    <a:pt x="0" y="22"/>
                    <a:pt x="5" y="23"/>
                    <a:pt x="11" y="23"/>
                  </a:cubicBezTo>
                  <a:cubicBezTo>
                    <a:pt x="18" y="23"/>
                    <a:pt x="27" y="22"/>
                    <a:pt x="29" y="21"/>
                  </a:cubicBezTo>
                  <a:cubicBezTo>
                    <a:pt x="26" y="15"/>
                    <a:pt x="26" y="15"/>
                    <a:pt x="26" y="15"/>
                  </a:cubicBezTo>
                  <a:cubicBezTo>
                    <a:pt x="29" y="15"/>
                    <a:pt x="31" y="15"/>
                    <a:pt x="33" y="15"/>
                  </a:cubicBezTo>
                  <a:cubicBezTo>
                    <a:pt x="36" y="15"/>
                    <a:pt x="38" y="15"/>
                    <a:pt x="40" y="12"/>
                  </a:cubicBezTo>
                  <a:cubicBezTo>
                    <a:pt x="40" y="10"/>
                    <a:pt x="40" y="9"/>
                    <a:pt x="40" y="4"/>
                  </a:cubicBezTo>
                  <a:cubicBezTo>
                    <a:pt x="37" y="5"/>
                    <a:pt x="35" y="5"/>
                    <a:pt x="32" y="5"/>
                  </a:cubicBezTo>
                  <a:cubicBezTo>
                    <a:pt x="28" y="5"/>
                    <a:pt x="24" y="5"/>
                    <a:pt x="23" y="4"/>
                  </a:cubicBezTo>
                  <a:cubicBezTo>
                    <a:pt x="24" y="4"/>
                    <a:pt x="27" y="3"/>
                    <a:pt x="2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09"/>
            <p:cNvSpPr>
              <a:spLocks/>
            </p:cNvSpPr>
            <p:nvPr/>
          </p:nvSpPr>
          <p:spPr bwMode="auto">
            <a:xfrm>
              <a:off x="5415" y="-722"/>
              <a:ext cx="97" cy="33"/>
            </a:xfrm>
            <a:custGeom>
              <a:avLst/>
              <a:gdLst>
                <a:gd name="T0" fmla="*/ 27 w 41"/>
                <a:gd name="T1" fmla="*/ 0 h 14"/>
                <a:gd name="T2" fmla="*/ 0 w 41"/>
                <a:gd name="T3" fmla="*/ 11 h 14"/>
                <a:gd name="T4" fmla="*/ 5 w 41"/>
                <a:gd name="T5" fmla="*/ 14 h 14"/>
                <a:gd name="T6" fmla="*/ 13 w 41"/>
                <a:gd name="T7" fmla="*/ 9 h 14"/>
                <a:gd name="T8" fmla="*/ 24 w 41"/>
                <a:gd name="T9" fmla="*/ 14 h 14"/>
                <a:gd name="T10" fmla="*/ 41 w 41"/>
                <a:gd name="T11" fmla="*/ 7 h 14"/>
                <a:gd name="T12" fmla="*/ 27 w 4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1" h="14">
                  <a:moveTo>
                    <a:pt x="27" y="0"/>
                  </a:moveTo>
                  <a:cubicBezTo>
                    <a:pt x="21" y="0"/>
                    <a:pt x="0" y="3"/>
                    <a:pt x="0" y="11"/>
                  </a:cubicBezTo>
                  <a:cubicBezTo>
                    <a:pt x="0" y="13"/>
                    <a:pt x="3" y="14"/>
                    <a:pt x="5" y="14"/>
                  </a:cubicBezTo>
                  <a:cubicBezTo>
                    <a:pt x="10" y="14"/>
                    <a:pt x="12" y="14"/>
                    <a:pt x="13" y="9"/>
                  </a:cubicBezTo>
                  <a:cubicBezTo>
                    <a:pt x="17" y="9"/>
                    <a:pt x="21" y="14"/>
                    <a:pt x="24" y="14"/>
                  </a:cubicBezTo>
                  <a:cubicBezTo>
                    <a:pt x="31" y="14"/>
                    <a:pt x="31" y="7"/>
                    <a:pt x="41" y="7"/>
                  </a:cubicBezTo>
                  <a:cubicBezTo>
                    <a:pt x="39" y="3"/>
                    <a:pt x="33" y="0"/>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10"/>
            <p:cNvSpPr>
              <a:spLocks/>
            </p:cNvSpPr>
            <p:nvPr/>
          </p:nvSpPr>
          <p:spPr bwMode="auto">
            <a:xfrm>
              <a:off x="5359" y="-833"/>
              <a:ext cx="151" cy="102"/>
            </a:xfrm>
            <a:custGeom>
              <a:avLst/>
              <a:gdLst>
                <a:gd name="T0" fmla="*/ 61 w 64"/>
                <a:gd name="T1" fmla="*/ 0 h 43"/>
                <a:gd name="T2" fmla="*/ 52 w 64"/>
                <a:gd name="T3" fmla="*/ 9 h 43"/>
                <a:gd name="T4" fmla="*/ 20 w 64"/>
                <a:gd name="T5" fmla="*/ 19 h 43"/>
                <a:gd name="T6" fmla="*/ 20 w 64"/>
                <a:gd name="T7" fmla="*/ 26 h 43"/>
                <a:gd name="T8" fmla="*/ 24 w 64"/>
                <a:gd name="T9" fmla="*/ 24 h 43"/>
                <a:gd name="T10" fmla="*/ 29 w 64"/>
                <a:gd name="T11" fmla="*/ 27 h 43"/>
                <a:gd name="T12" fmla="*/ 7 w 64"/>
                <a:gd name="T13" fmla="*/ 27 h 43"/>
                <a:gd name="T14" fmla="*/ 0 w 64"/>
                <a:gd name="T15" fmla="*/ 33 h 43"/>
                <a:gd name="T16" fmla="*/ 27 w 64"/>
                <a:gd name="T17" fmla="*/ 43 h 43"/>
                <a:gd name="T18" fmla="*/ 48 w 64"/>
                <a:gd name="T19" fmla="*/ 37 h 43"/>
                <a:gd name="T20" fmla="*/ 55 w 64"/>
                <a:gd name="T21" fmla="*/ 37 h 43"/>
                <a:gd name="T22" fmla="*/ 64 w 64"/>
                <a:gd name="T23" fmla="*/ 35 h 43"/>
                <a:gd name="T24" fmla="*/ 34 w 64"/>
                <a:gd name="T25" fmla="*/ 27 h 43"/>
                <a:gd name="T26" fmla="*/ 58 w 64"/>
                <a:gd name="T27" fmla="*/ 13 h 43"/>
                <a:gd name="T28" fmla="*/ 63 w 64"/>
                <a:gd name="T29" fmla="*/ 6 h 43"/>
                <a:gd name="T30" fmla="*/ 61 w 64"/>
                <a:gd name="T3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43">
                  <a:moveTo>
                    <a:pt x="61" y="0"/>
                  </a:moveTo>
                  <a:cubicBezTo>
                    <a:pt x="56" y="0"/>
                    <a:pt x="53" y="4"/>
                    <a:pt x="52" y="9"/>
                  </a:cubicBezTo>
                  <a:cubicBezTo>
                    <a:pt x="37" y="9"/>
                    <a:pt x="36" y="19"/>
                    <a:pt x="20" y="19"/>
                  </a:cubicBezTo>
                  <a:cubicBezTo>
                    <a:pt x="20" y="26"/>
                    <a:pt x="20" y="26"/>
                    <a:pt x="20" y="26"/>
                  </a:cubicBezTo>
                  <a:cubicBezTo>
                    <a:pt x="22" y="25"/>
                    <a:pt x="23" y="24"/>
                    <a:pt x="24" y="24"/>
                  </a:cubicBezTo>
                  <a:cubicBezTo>
                    <a:pt x="25" y="24"/>
                    <a:pt x="26" y="26"/>
                    <a:pt x="29" y="27"/>
                  </a:cubicBezTo>
                  <a:cubicBezTo>
                    <a:pt x="7" y="27"/>
                    <a:pt x="7" y="27"/>
                    <a:pt x="7" y="27"/>
                  </a:cubicBezTo>
                  <a:cubicBezTo>
                    <a:pt x="5" y="29"/>
                    <a:pt x="4" y="30"/>
                    <a:pt x="0" y="33"/>
                  </a:cubicBezTo>
                  <a:cubicBezTo>
                    <a:pt x="1" y="33"/>
                    <a:pt x="23" y="43"/>
                    <a:pt x="27" y="43"/>
                  </a:cubicBezTo>
                  <a:cubicBezTo>
                    <a:pt x="33" y="43"/>
                    <a:pt x="42" y="37"/>
                    <a:pt x="48" y="37"/>
                  </a:cubicBezTo>
                  <a:cubicBezTo>
                    <a:pt x="50" y="37"/>
                    <a:pt x="53" y="37"/>
                    <a:pt x="55" y="37"/>
                  </a:cubicBezTo>
                  <a:cubicBezTo>
                    <a:pt x="58" y="37"/>
                    <a:pt x="61" y="36"/>
                    <a:pt x="64" y="35"/>
                  </a:cubicBezTo>
                  <a:cubicBezTo>
                    <a:pt x="52" y="30"/>
                    <a:pt x="48" y="29"/>
                    <a:pt x="34" y="27"/>
                  </a:cubicBezTo>
                  <a:cubicBezTo>
                    <a:pt x="39" y="21"/>
                    <a:pt x="49" y="18"/>
                    <a:pt x="58" y="13"/>
                  </a:cubicBezTo>
                  <a:cubicBezTo>
                    <a:pt x="58" y="10"/>
                    <a:pt x="61" y="8"/>
                    <a:pt x="63" y="6"/>
                  </a:cubicBezTo>
                  <a:cubicBezTo>
                    <a:pt x="63" y="4"/>
                    <a:pt x="62" y="0"/>
                    <a:pt x="6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11"/>
            <p:cNvSpPr>
              <a:spLocks/>
            </p:cNvSpPr>
            <p:nvPr/>
          </p:nvSpPr>
          <p:spPr bwMode="auto">
            <a:xfrm>
              <a:off x="3813" y="-684"/>
              <a:ext cx="496" cy="274"/>
            </a:xfrm>
            <a:custGeom>
              <a:avLst/>
              <a:gdLst>
                <a:gd name="T0" fmla="*/ 86 w 210"/>
                <a:gd name="T1" fmla="*/ 0 h 116"/>
                <a:gd name="T2" fmla="*/ 75 w 210"/>
                <a:gd name="T3" fmla="*/ 8 h 116"/>
                <a:gd name="T4" fmla="*/ 82 w 210"/>
                <a:gd name="T5" fmla="*/ 31 h 116"/>
                <a:gd name="T6" fmla="*/ 58 w 210"/>
                <a:gd name="T7" fmla="*/ 8 h 116"/>
                <a:gd name="T8" fmla="*/ 49 w 210"/>
                <a:gd name="T9" fmla="*/ 17 h 116"/>
                <a:gd name="T10" fmla="*/ 51 w 210"/>
                <a:gd name="T11" fmla="*/ 22 h 116"/>
                <a:gd name="T12" fmla="*/ 38 w 210"/>
                <a:gd name="T13" fmla="*/ 16 h 116"/>
                <a:gd name="T14" fmla="*/ 45 w 210"/>
                <a:gd name="T15" fmla="*/ 8 h 116"/>
                <a:gd name="T16" fmla="*/ 18 w 210"/>
                <a:gd name="T17" fmla="*/ 6 h 116"/>
                <a:gd name="T18" fmla="*/ 0 w 210"/>
                <a:gd name="T19" fmla="*/ 19 h 116"/>
                <a:gd name="T20" fmla="*/ 13 w 210"/>
                <a:gd name="T21" fmla="*/ 32 h 116"/>
                <a:gd name="T22" fmla="*/ 17 w 210"/>
                <a:gd name="T23" fmla="*/ 34 h 116"/>
                <a:gd name="T24" fmla="*/ 32 w 210"/>
                <a:gd name="T25" fmla="*/ 51 h 116"/>
                <a:gd name="T26" fmla="*/ 28 w 210"/>
                <a:gd name="T27" fmla="*/ 52 h 116"/>
                <a:gd name="T28" fmla="*/ 45 w 210"/>
                <a:gd name="T29" fmla="*/ 61 h 116"/>
                <a:gd name="T30" fmla="*/ 60 w 210"/>
                <a:gd name="T31" fmla="*/ 47 h 116"/>
                <a:gd name="T32" fmla="*/ 65 w 210"/>
                <a:gd name="T33" fmla="*/ 47 h 116"/>
                <a:gd name="T34" fmla="*/ 73 w 210"/>
                <a:gd name="T35" fmla="*/ 51 h 116"/>
                <a:gd name="T36" fmla="*/ 86 w 210"/>
                <a:gd name="T37" fmla="*/ 51 h 116"/>
                <a:gd name="T38" fmla="*/ 59 w 210"/>
                <a:gd name="T39" fmla="*/ 64 h 116"/>
                <a:gd name="T40" fmla="*/ 45 w 210"/>
                <a:gd name="T41" fmla="*/ 70 h 116"/>
                <a:gd name="T42" fmla="*/ 53 w 210"/>
                <a:gd name="T43" fmla="*/ 78 h 116"/>
                <a:gd name="T44" fmla="*/ 65 w 210"/>
                <a:gd name="T45" fmla="*/ 77 h 116"/>
                <a:gd name="T46" fmla="*/ 88 w 210"/>
                <a:gd name="T47" fmla="*/ 79 h 116"/>
                <a:gd name="T48" fmla="*/ 71 w 210"/>
                <a:gd name="T49" fmla="*/ 83 h 116"/>
                <a:gd name="T50" fmla="*/ 58 w 210"/>
                <a:gd name="T51" fmla="*/ 83 h 116"/>
                <a:gd name="T52" fmla="*/ 51 w 210"/>
                <a:gd name="T53" fmla="*/ 83 h 116"/>
                <a:gd name="T54" fmla="*/ 93 w 210"/>
                <a:gd name="T55" fmla="*/ 116 h 116"/>
                <a:gd name="T56" fmla="*/ 108 w 210"/>
                <a:gd name="T57" fmla="*/ 87 h 116"/>
                <a:gd name="T58" fmla="*/ 116 w 210"/>
                <a:gd name="T59" fmla="*/ 83 h 116"/>
                <a:gd name="T60" fmla="*/ 145 w 210"/>
                <a:gd name="T61" fmla="*/ 46 h 116"/>
                <a:gd name="T62" fmla="*/ 158 w 210"/>
                <a:gd name="T63" fmla="*/ 54 h 116"/>
                <a:gd name="T64" fmla="*/ 150 w 210"/>
                <a:gd name="T65" fmla="*/ 55 h 116"/>
                <a:gd name="T66" fmla="*/ 161 w 210"/>
                <a:gd name="T67" fmla="*/ 70 h 116"/>
                <a:gd name="T68" fmla="*/ 153 w 210"/>
                <a:gd name="T69" fmla="*/ 85 h 116"/>
                <a:gd name="T70" fmla="*/ 177 w 210"/>
                <a:gd name="T71" fmla="*/ 86 h 116"/>
                <a:gd name="T72" fmla="*/ 177 w 210"/>
                <a:gd name="T73" fmla="*/ 95 h 116"/>
                <a:gd name="T74" fmla="*/ 210 w 210"/>
                <a:gd name="T75" fmla="*/ 77 h 116"/>
                <a:gd name="T76" fmla="*/ 190 w 210"/>
                <a:gd name="T77" fmla="*/ 58 h 116"/>
                <a:gd name="T78" fmla="*/ 173 w 210"/>
                <a:gd name="T79" fmla="*/ 58 h 116"/>
                <a:gd name="T80" fmla="*/ 173 w 210"/>
                <a:gd name="T81" fmla="*/ 50 h 116"/>
                <a:gd name="T82" fmla="*/ 168 w 210"/>
                <a:gd name="T83" fmla="*/ 51 h 116"/>
                <a:gd name="T84" fmla="*/ 163 w 210"/>
                <a:gd name="T85" fmla="*/ 50 h 116"/>
                <a:gd name="T86" fmla="*/ 169 w 210"/>
                <a:gd name="T87" fmla="*/ 50 h 116"/>
                <a:gd name="T88" fmla="*/ 126 w 210"/>
                <a:gd name="T89" fmla="*/ 27 h 116"/>
                <a:gd name="T90" fmla="*/ 121 w 210"/>
                <a:gd name="T91" fmla="*/ 27 h 116"/>
                <a:gd name="T92" fmla="*/ 115 w 210"/>
                <a:gd name="T93" fmla="*/ 14 h 116"/>
                <a:gd name="T94" fmla="*/ 105 w 210"/>
                <a:gd name="T95" fmla="*/ 21 h 116"/>
                <a:gd name="T96" fmla="*/ 107 w 210"/>
                <a:gd name="T97" fmla="*/ 11 h 116"/>
                <a:gd name="T98" fmla="*/ 86 w 210"/>
                <a:gd name="T9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0" h="116">
                  <a:moveTo>
                    <a:pt x="86" y="0"/>
                  </a:moveTo>
                  <a:cubicBezTo>
                    <a:pt x="79" y="0"/>
                    <a:pt x="75" y="0"/>
                    <a:pt x="75" y="8"/>
                  </a:cubicBezTo>
                  <a:cubicBezTo>
                    <a:pt x="75" y="18"/>
                    <a:pt x="78" y="23"/>
                    <a:pt x="82" y="31"/>
                  </a:cubicBezTo>
                  <a:cubicBezTo>
                    <a:pt x="68" y="26"/>
                    <a:pt x="72" y="8"/>
                    <a:pt x="58" y="8"/>
                  </a:cubicBezTo>
                  <a:cubicBezTo>
                    <a:pt x="53" y="8"/>
                    <a:pt x="49" y="12"/>
                    <a:pt x="49" y="17"/>
                  </a:cubicBezTo>
                  <a:cubicBezTo>
                    <a:pt x="49" y="19"/>
                    <a:pt x="50" y="21"/>
                    <a:pt x="51" y="22"/>
                  </a:cubicBezTo>
                  <a:cubicBezTo>
                    <a:pt x="47" y="20"/>
                    <a:pt x="43" y="19"/>
                    <a:pt x="38" y="16"/>
                  </a:cubicBezTo>
                  <a:cubicBezTo>
                    <a:pt x="40" y="13"/>
                    <a:pt x="42" y="12"/>
                    <a:pt x="45" y="8"/>
                  </a:cubicBezTo>
                  <a:cubicBezTo>
                    <a:pt x="32" y="6"/>
                    <a:pt x="27" y="6"/>
                    <a:pt x="18" y="6"/>
                  </a:cubicBezTo>
                  <a:cubicBezTo>
                    <a:pt x="13" y="6"/>
                    <a:pt x="2" y="16"/>
                    <a:pt x="0" y="19"/>
                  </a:cubicBezTo>
                  <a:cubicBezTo>
                    <a:pt x="3" y="23"/>
                    <a:pt x="9" y="32"/>
                    <a:pt x="13" y="32"/>
                  </a:cubicBezTo>
                  <a:cubicBezTo>
                    <a:pt x="15" y="32"/>
                    <a:pt x="16" y="33"/>
                    <a:pt x="17" y="34"/>
                  </a:cubicBezTo>
                  <a:cubicBezTo>
                    <a:pt x="15" y="42"/>
                    <a:pt x="23" y="47"/>
                    <a:pt x="32" y="51"/>
                  </a:cubicBezTo>
                  <a:cubicBezTo>
                    <a:pt x="30" y="51"/>
                    <a:pt x="29" y="52"/>
                    <a:pt x="28" y="52"/>
                  </a:cubicBezTo>
                  <a:cubicBezTo>
                    <a:pt x="30" y="58"/>
                    <a:pt x="36" y="61"/>
                    <a:pt x="45" y="61"/>
                  </a:cubicBezTo>
                  <a:cubicBezTo>
                    <a:pt x="56" y="61"/>
                    <a:pt x="56" y="49"/>
                    <a:pt x="60" y="47"/>
                  </a:cubicBezTo>
                  <a:cubicBezTo>
                    <a:pt x="62" y="47"/>
                    <a:pt x="63" y="47"/>
                    <a:pt x="65" y="47"/>
                  </a:cubicBezTo>
                  <a:cubicBezTo>
                    <a:pt x="67" y="48"/>
                    <a:pt x="71" y="51"/>
                    <a:pt x="73" y="51"/>
                  </a:cubicBezTo>
                  <a:cubicBezTo>
                    <a:pt x="75" y="51"/>
                    <a:pt x="79" y="51"/>
                    <a:pt x="86" y="51"/>
                  </a:cubicBezTo>
                  <a:cubicBezTo>
                    <a:pt x="80" y="56"/>
                    <a:pt x="66" y="62"/>
                    <a:pt x="59" y="64"/>
                  </a:cubicBezTo>
                  <a:cubicBezTo>
                    <a:pt x="57" y="65"/>
                    <a:pt x="45" y="65"/>
                    <a:pt x="45" y="70"/>
                  </a:cubicBezTo>
                  <a:cubicBezTo>
                    <a:pt x="45" y="76"/>
                    <a:pt x="48" y="78"/>
                    <a:pt x="53" y="78"/>
                  </a:cubicBezTo>
                  <a:cubicBezTo>
                    <a:pt x="57" y="78"/>
                    <a:pt x="62" y="77"/>
                    <a:pt x="65" y="77"/>
                  </a:cubicBezTo>
                  <a:cubicBezTo>
                    <a:pt x="68" y="77"/>
                    <a:pt x="85" y="77"/>
                    <a:pt x="88" y="79"/>
                  </a:cubicBezTo>
                  <a:cubicBezTo>
                    <a:pt x="82" y="81"/>
                    <a:pt x="76" y="79"/>
                    <a:pt x="71" y="83"/>
                  </a:cubicBezTo>
                  <a:cubicBezTo>
                    <a:pt x="71" y="83"/>
                    <a:pt x="64" y="83"/>
                    <a:pt x="58" y="83"/>
                  </a:cubicBezTo>
                  <a:cubicBezTo>
                    <a:pt x="55" y="83"/>
                    <a:pt x="53" y="83"/>
                    <a:pt x="51" y="83"/>
                  </a:cubicBezTo>
                  <a:cubicBezTo>
                    <a:pt x="51" y="101"/>
                    <a:pt x="80" y="108"/>
                    <a:pt x="93" y="116"/>
                  </a:cubicBezTo>
                  <a:cubicBezTo>
                    <a:pt x="100" y="109"/>
                    <a:pt x="99" y="94"/>
                    <a:pt x="108" y="87"/>
                  </a:cubicBezTo>
                  <a:cubicBezTo>
                    <a:pt x="111" y="85"/>
                    <a:pt x="115" y="86"/>
                    <a:pt x="116" y="83"/>
                  </a:cubicBezTo>
                  <a:cubicBezTo>
                    <a:pt x="121" y="69"/>
                    <a:pt x="127" y="46"/>
                    <a:pt x="145" y="46"/>
                  </a:cubicBezTo>
                  <a:cubicBezTo>
                    <a:pt x="145" y="46"/>
                    <a:pt x="149" y="53"/>
                    <a:pt x="158" y="54"/>
                  </a:cubicBezTo>
                  <a:cubicBezTo>
                    <a:pt x="155" y="54"/>
                    <a:pt x="153" y="54"/>
                    <a:pt x="150" y="55"/>
                  </a:cubicBezTo>
                  <a:cubicBezTo>
                    <a:pt x="152" y="59"/>
                    <a:pt x="157" y="69"/>
                    <a:pt x="161" y="70"/>
                  </a:cubicBezTo>
                  <a:cubicBezTo>
                    <a:pt x="160" y="78"/>
                    <a:pt x="154" y="75"/>
                    <a:pt x="153" y="85"/>
                  </a:cubicBezTo>
                  <a:cubicBezTo>
                    <a:pt x="160" y="85"/>
                    <a:pt x="171" y="85"/>
                    <a:pt x="177" y="86"/>
                  </a:cubicBezTo>
                  <a:cubicBezTo>
                    <a:pt x="176" y="88"/>
                    <a:pt x="176" y="91"/>
                    <a:pt x="177" y="95"/>
                  </a:cubicBezTo>
                  <a:cubicBezTo>
                    <a:pt x="190" y="91"/>
                    <a:pt x="196" y="82"/>
                    <a:pt x="210" y="77"/>
                  </a:cubicBezTo>
                  <a:cubicBezTo>
                    <a:pt x="205" y="70"/>
                    <a:pt x="190" y="74"/>
                    <a:pt x="190" y="58"/>
                  </a:cubicBezTo>
                  <a:cubicBezTo>
                    <a:pt x="183" y="58"/>
                    <a:pt x="181" y="58"/>
                    <a:pt x="173" y="58"/>
                  </a:cubicBezTo>
                  <a:cubicBezTo>
                    <a:pt x="174" y="56"/>
                    <a:pt x="174" y="53"/>
                    <a:pt x="173" y="50"/>
                  </a:cubicBezTo>
                  <a:cubicBezTo>
                    <a:pt x="171" y="50"/>
                    <a:pt x="169" y="51"/>
                    <a:pt x="168" y="51"/>
                  </a:cubicBezTo>
                  <a:cubicBezTo>
                    <a:pt x="166" y="51"/>
                    <a:pt x="165" y="51"/>
                    <a:pt x="163" y="50"/>
                  </a:cubicBezTo>
                  <a:cubicBezTo>
                    <a:pt x="165" y="50"/>
                    <a:pt x="167" y="50"/>
                    <a:pt x="169" y="50"/>
                  </a:cubicBezTo>
                  <a:cubicBezTo>
                    <a:pt x="163" y="43"/>
                    <a:pt x="135" y="27"/>
                    <a:pt x="126" y="27"/>
                  </a:cubicBezTo>
                  <a:cubicBezTo>
                    <a:pt x="125" y="27"/>
                    <a:pt x="123" y="27"/>
                    <a:pt x="121" y="27"/>
                  </a:cubicBezTo>
                  <a:cubicBezTo>
                    <a:pt x="122" y="23"/>
                    <a:pt x="123" y="14"/>
                    <a:pt x="115" y="14"/>
                  </a:cubicBezTo>
                  <a:cubicBezTo>
                    <a:pt x="111" y="14"/>
                    <a:pt x="110" y="19"/>
                    <a:pt x="105" y="21"/>
                  </a:cubicBezTo>
                  <a:cubicBezTo>
                    <a:pt x="105" y="17"/>
                    <a:pt x="107" y="14"/>
                    <a:pt x="107" y="11"/>
                  </a:cubicBezTo>
                  <a:cubicBezTo>
                    <a:pt x="107" y="5"/>
                    <a:pt x="93" y="0"/>
                    <a:pt x="8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12"/>
            <p:cNvSpPr>
              <a:spLocks/>
            </p:cNvSpPr>
            <p:nvPr/>
          </p:nvSpPr>
          <p:spPr bwMode="auto">
            <a:xfrm>
              <a:off x="4073" y="-724"/>
              <a:ext cx="324" cy="116"/>
            </a:xfrm>
            <a:custGeom>
              <a:avLst/>
              <a:gdLst>
                <a:gd name="T0" fmla="*/ 80 w 137"/>
                <a:gd name="T1" fmla="*/ 0 h 49"/>
                <a:gd name="T2" fmla="*/ 73 w 137"/>
                <a:gd name="T3" fmla="*/ 0 h 49"/>
                <a:gd name="T4" fmla="*/ 60 w 137"/>
                <a:gd name="T5" fmla="*/ 12 h 49"/>
                <a:gd name="T6" fmla="*/ 39 w 137"/>
                <a:gd name="T7" fmla="*/ 1 h 49"/>
                <a:gd name="T8" fmla="*/ 24 w 137"/>
                <a:gd name="T9" fmla="*/ 1 h 49"/>
                <a:gd name="T10" fmla="*/ 27 w 137"/>
                <a:gd name="T11" fmla="*/ 6 h 49"/>
                <a:gd name="T12" fmla="*/ 18 w 137"/>
                <a:gd name="T13" fmla="*/ 6 h 49"/>
                <a:gd name="T14" fmla="*/ 18 w 137"/>
                <a:gd name="T15" fmla="*/ 9 h 49"/>
                <a:gd name="T16" fmla="*/ 15 w 137"/>
                <a:gd name="T17" fmla="*/ 10 h 49"/>
                <a:gd name="T18" fmla="*/ 7 w 137"/>
                <a:gd name="T19" fmla="*/ 8 h 49"/>
                <a:gd name="T20" fmla="*/ 0 w 137"/>
                <a:gd name="T21" fmla="*/ 8 h 49"/>
                <a:gd name="T22" fmla="*/ 7 w 137"/>
                <a:gd name="T23" fmla="*/ 20 h 49"/>
                <a:gd name="T24" fmla="*/ 13 w 137"/>
                <a:gd name="T25" fmla="*/ 28 h 49"/>
                <a:gd name="T26" fmla="*/ 26 w 137"/>
                <a:gd name="T27" fmla="*/ 26 h 49"/>
                <a:gd name="T28" fmla="*/ 51 w 137"/>
                <a:gd name="T29" fmla="*/ 28 h 49"/>
                <a:gd name="T30" fmla="*/ 38 w 137"/>
                <a:gd name="T31" fmla="*/ 30 h 49"/>
                <a:gd name="T32" fmla="*/ 27 w 137"/>
                <a:gd name="T33" fmla="*/ 31 h 49"/>
                <a:gd name="T34" fmla="*/ 34 w 137"/>
                <a:gd name="T35" fmla="*/ 39 h 49"/>
                <a:gd name="T36" fmla="*/ 64 w 137"/>
                <a:gd name="T37" fmla="*/ 39 h 49"/>
                <a:gd name="T38" fmla="*/ 82 w 137"/>
                <a:gd name="T39" fmla="*/ 49 h 49"/>
                <a:gd name="T40" fmla="*/ 137 w 137"/>
                <a:gd name="T41" fmla="*/ 22 h 49"/>
                <a:gd name="T42" fmla="*/ 113 w 137"/>
                <a:gd name="T43" fmla="*/ 8 h 49"/>
                <a:gd name="T44" fmla="*/ 96 w 137"/>
                <a:gd name="T45" fmla="*/ 8 h 49"/>
                <a:gd name="T46" fmla="*/ 80 w 137"/>
                <a:gd name="T47" fmla="*/ 13 h 49"/>
                <a:gd name="T48" fmla="*/ 80 w 137"/>
                <a:gd name="T4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49">
                  <a:moveTo>
                    <a:pt x="80" y="0"/>
                  </a:moveTo>
                  <a:cubicBezTo>
                    <a:pt x="73" y="0"/>
                    <a:pt x="73" y="0"/>
                    <a:pt x="73" y="0"/>
                  </a:cubicBezTo>
                  <a:cubicBezTo>
                    <a:pt x="71" y="2"/>
                    <a:pt x="67" y="12"/>
                    <a:pt x="60" y="12"/>
                  </a:cubicBezTo>
                  <a:cubicBezTo>
                    <a:pt x="58" y="12"/>
                    <a:pt x="42" y="4"/>
                    <a:pt x="39" y="1"/>
                  </a:cubicBezTo>
                  <a:cubicBezTo>
                    <a:pt x="24" y="1"/>
                    <a:pt x="24" y="1"/>
                    <a:pt x="24" y="1"/>
                  </a:cubicBezTo>
                  <a:cubicBezTo>
                    <a:pt x="27" y="6"/>
                    <a:pt x="27" y="6"/>
                    <a:pt x="27" y="6"/>
                  </a:cubicBezTo>
                  <a:cubicBezTo>
                    <a:pt x="18" y="6"/>
                    <a:pt x="18" y="6"/>
                    <a:pt x="18" y="6"/>
                  </a:cubicBezTo>
                  <a:cubicBezTo>
                    <a:pt x="18" y="9"/>
                    <a:pt x="18" y="9"/>
                    <a:pt x="18" y="9"/>
                  </a:cubicBezTo>
                  <a:cubicBezTo>
                    <a:pt x="17" y="10"/>
                    <a:pt x="16" y="10"/>
                    <a:pt x="15" y="10"/>
                  </a:cubicBezTo>
                  <a:cubicBezTo>
                    <a:pt x="12" y="10"/>
                    <a:pt x="10" y="9"/>
                    <a:pt x="7" y="8"/>
                  </a:cubicBezTo>
                  <a:cubicBezTo>
                    <a:pt x="0" y="8"/>
                    <a:pt x="0" y="8"/>
                    <a:pt x="0" y="8"/>
                  </a:cubicBezTo>
                  <a:cubicBezTo>
                    <a:pt x="0" y="13"/>
                    <a:pt x="3" y="17"/>
                    <a:pt x="7" y="20"/>
                  </a:cubicBezTo>
                  <a:cubicBezTo>
                    <a:pt x="7" y="26"/>
                    <a:pt x="9" y="28"/>
                    <a:pt x="13" y="28"/>
                  </a:cubicBezTo>
                  <a:cubicBezTo>
                    <a:pt x="16" y="28"/>
                    <a:pt x="21" y="26"/>
                    <a:pt x="26" y="26"/>
                  </a:cubicBezTo>
                  <a:cubicBezTo>
                    <a:pt x="27" y="26"/>
                    <a:pt x="49" y="28"/>
                    <a:pt x="51" y="28"/>
                  </a:cubicBezTo>
                  <a:cubicBezTo>
                    <a:pt x="48" y="29"/>
                    <a:pt x="42" y="29"/>
                    <a:pt x="38" y="30"/>
                  </a:cubicBezTo>
                  <a:cubicBezTo>
                    <a:pt x="36" y="30"/>
                    <a:pt x="31" y="30"/>
                    <a:pt x="27" y="31"/>
                  </a:cubicBezTo>
                  <a:cubicBezTo>
                    <a:pt x="28" y="35"/>
                    <a:pt x="29" y="38"/>
                    <a:pt x="34" y="39"/>
                  </a:cubicBezTo>
                  <a:cubicBezTo>
                    <a:pt x="64" y="39"/>
                    <a:pt x="64" y="39"/>
                    <a:pt x="64" y="39"/>
                  </a:cubicBezTo>
                  <a:cubicBezTo>
                    <a:pt x="68" y="46"/>
                    <a:pt x="73" y="49"/>
                    <a:pt x="82" y="49"/>
                  </a:cubicBezTo>
                  <a:cubicBezTo>
                    <a:pt x="98" y="49"/>
                    <a:pt x="124" y="30"/>
                    <a:pt x="137" y="22"/>
                  </a:cubicBezTo>
                  <a:cubicBezTo>
                    <a:pt x="134" y="15"/>
                    <a:pt x="124" y="8"/>
                    <a:pt x="113" y="8"/>
                  </a:cubicBezTo>
                  <a:cubicBezTo>
                    <a:pt x="105" y="8"/>
                    <a:pt x="108" y="8"/>
                    <a:pt x="96" y="8"/>
                  </a:cubicBezTo>
                  <a:cubicBezTo>
                    <a:pt x="88" y="8"/>
                    <a:pt x="85" y="13"/>
                    <a:pt x="80" y="13"/>
                  </a:cubicBezTo>
                  <a:cubicBezTo>
                    <a:pt x="79" y="9"/>
                    <a:pt x="80" y="6"/>
                    <a:pt x="8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13"/>
            <p:cNvSpPr>
              <a:spLocks noEditPoints="1"/>
            </p:cNvSpPr>
            <p:nvPr/>
          </p:nvSpPr>
          <p:spPr bwMode="auto">
            <a:xfrm>
              <a:off x="3794" y="-594"/>
              <a:ext cx="61" cy="54"/>
            </a:xfrm>
            <a:custGeom>
              <a:avLst/>
              <a:gdLst>
                <a:gd name="T0" fmla="*/ 8 w 26"/>
                <a:gd name="T1" fmla="*/ 1 h 23"/>
                <a:gd name="T2" fmla="*/ 26 w 26"/>
                <a:gd name="T3" fmla="*/ 23 h 23"/>
                <a:gd name="T4" fmla="*/ 8 w 26"/>
                <a:gd name="T5" fmla="*/ 1 h 23"/>
                <a:gd name="T6" fmla="*/ 8 w 26"/>
                <a:gd name="T7" fmla="*/ 0 h 23"/>
                <a:gd name="T8" fmla="*/ 8 w 26"/>
                <a:gd name="T9" fmla="*/ 1 h 23"/>
                <a:gd name="T10" fmla="*/ 8 w 26"/>
                <a:gd name="T11" fmla="*/ 1 h 23"/>
                <a:gd name="T12" fmla="*/ 8 w 26"/>
                <a:gd name="T13" fmla="*/ 0 h 23"/>
                <a:gd name="T14" fmla="*/ 9 w 26"/>
                <a:gd name="T15" fmla="*/ 0 h 23"/>
                <a:gd name="T16" fmla="*/ 8 w 26"/>
                <a:gd name="T17" fmla="*/ 1 h 23"/>
                <a:gd name="T18" fmla="*/ 9 w 26"/>
                <a:gd name="T19" fmla="*/ 2 h 23"/>
                <a:gd name="T20" fmla="*/ 9 w 26"/>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3">
                  <a:moveTo>
                    <a:pt x="8" y="1"/>
                  </a:moveTo>
                  <a:cubicBezTo>
                    <a:pt x="0" y="6"/>
                    <a:pt x="16" y="20"/>
                    <a:pt x="26" y="23"/>
                  </a:cubicBezTo>
                  <a:cubicBezTo>
                    <a:pt x="22" y="11"/>
                    <a:pt x="15" y="9"/>
                    <a:pt x="8" y="1"/>
                  </a:cubicBezTo>
                  <a:moveTo>
                    <a:pt x="8" y="0"/>
                  </a:moveTo>
                  <a:cubicBezTo>
                    <a:pt x="8" y="0"/>
                    <a:pt x="8" y="0"/>
                    <a:pt x="8" y="1"/>
                  </a:cubicBezTo>
                  <a:cubicBezTo>
                    <a:pt x="8" y="1"/>
                    <a:pt x="8" y="1"/>
                    <a:pt x="8" y="1"/>
                  </a:cubicBezTo>
                  <a:cubicBezTo>
                    <a:pt x="8" y="0"/>
                    <a:pt x="8" y="0"/>
                    <a:pt x="8" y="0"/>
                  </a:cubicBezTo>
                  <a:moveTo>
                    <a:pt x="9" y="0"/>
                  </a:moveTo>
                  <a:cubicBezTo>
                    <a:pt x="9" y="0"/>
                    <a:pt x="9" y="0"/>
                    <a:pt x="8" y="1"/>
                  </a:cubicBezTo>
                  <a:cubicBezTo>
                    <a:pt x="9" y="2"/>
                    <a:pt x="9" y="2"/>
                    <a:pt x="9" y="2"/>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14"/>
            <p:cNvSpPr>
              <a:spLocks/>
            </p:cNvSpPr>
            <p:nvPr/>
          </p:nvSpPr>
          <p:spPr bwMode="auto">
            <a:xfrm>
              <a:off x="3087" y="872"/>
              <a:ext cx="156" cy="187"/>
            </a:xfrm>
            <a:custGeom>
              <a:avLst/>
              <a:gdLst>
                <a:gd name="T0" fmla="*/ 48 w 66"/>
                <a:gd name="T1" fmla="*/ 0 h 79"/>
                <a:gd name="T2" fmla="*/ 39 w 66"/>
                <a:gd name="T3" fmla="*/ 0 h 79"/>
                <a:gd name="T4" fmla="*/ 23 w 66"/>
                <a:gd name="T5" fmla="*/ 10 h 79"/>
                <a:gd name="T6" fmla="*/ 26 w 66"/>
                <a:gd name="T7" fmla="*/ 17 h 79"/>
                <a:gd name="T8" fmla="*/ 11 w 66"/>
                <a:gd name="T9" fmla="*/ 23 h 79"/>
                <a:gd name="T10" fmla="*/ 10 w 66"/>
                <a:gd name="T11" fmla="*/ 22 h 79"/>
                <a:gd name="T12" fmla="*/ 5 w 66"/>
                <a:gd name="T13" fmla="*/ 28 h 79"/>
                <a:gd name="T14" fmla="*/ 15 w 66"/>
                <a:gd name="T15" fmla="*/ 39 h 79"/>
                <a:gd name="T16" fmla="*/ 0 w 66"/>
                <a:gd name="T17" fmla="*/ 66 h 79"/>
                <a:gd name="T18" fmla="*/ 13 w 66"/>
                <a:gd name="T19" fmla="*/ 79 h 79"/>
                <a:gd name="T20" fmla="*/ 23 w 66"/>
                <a:gd name="T21" fmla="*/ 76 h 79"/>
                <a:gd name="T22" fmla="*/ 42 w 66"/>
                <a:gd name="T23" fmla="*/ 65 h 79"/>
                <a:gd name="T24" fmla="*/ 46 w 66"/>
                <a:gd name="T25" fmla="*/ 65 h 79"/>
                <a:gd name="T26" fmla="*/ 56 w 66"/>
                <a:gd name="T27" fmla="*/ 62 h 79"/>
                <a:gd name="T28" fmla="*/ 56 w 66"/>
                <a:gd name="T29" fmla="*/ 47 h 79"/>
                <a:gd name="T30" fmla="*/ 56 w 66"/>
                <a:gd name="T31" fmla="*/ 29 h 79"/>
                <a:gd name="T32" fmla="*/ 66 w 66"/>
                <a:gd name="T33" fmla="*/ 22 h 79"/>
                <a:gd name="T34" fmla="*/ 48 w 66"/>
                <a:gd name="T3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79">
                  <a:moveTo>
                    <a:pt x="48" y="0"/>
                  </a:moveTo>
                  <a:cubicBezTo>
                    <a:pt x="45" y="0"/>
                    <a:pt x="42" y="0"/>
                    <a:pt x="39" y="0"/>
                  </a:cubicBezTo>
                  <a:cubicBezTo>
                    <a:pt x="34" y="0"/>
                    <a:pt x="23" y="6"/>
                    <a:pt x="23" y="10"/>
                  </a:cubicBezTo>
                  <a:cubicBezTo>
                    <a:pt x="23" y="13"/>
                    <a:pt x="24" y="14"/>
                    <a:pt x="26" y="17"/>
                  </a:cubicBezTo>
                  <a:cubicBezTo>
                    <a:pt x="23" y="20"/>
                    <a:pt x="14" y="23"/>
                    <a:pt x="11" y="23"/>
                  </a:cubicBezTo>
                  <a:cubicBezTo>
                    <a:pt x="11" y="23"/>
                    <a:pt x="10" y="22"/>
                    <a:pt x="10" y="22"/>
                  </a:cubicBezTo>
                  <a:cubicBezTo>
                    <a:pt x="8" y="22"/>
                    <a:pt x="5" y="23"/>
                    <a:pt x="5" y="28"/>
                  </a:cubicBezTo>
                  <a:cubicBezTo>
                    <a:pt x="5" y="34"/>
                    <a:pt x="10" y="37"/>
                    <a:pt x="15" y="39"/>
                  </a:cubicBezTo>
                  <a:cubicBezTo>
                    <a:pt x="13" y="52"/>
                    <a:pt x="0" y="53"/>
                    <a:pt x="0" y="66"/>
                  </a:cubicBezTo>
                  <a:cubicBezTo>
                    <a:pt x="0" y="73"/>
                    <a:pt x="7" y="79"/>
                    <a:pt x="13" y="79"/>
                  </a:cubicBezTo>
                  <a:cubicBezTo>
                    <a:pt x="16" y="79"/>
                    <a:pt x="21" y="78"/>
                    <a:pt x="23" y="76"/>
                  </a:cubicBezTo>
                  <a:cubicBezTo>
                    <a:pt x="27" y="74"/>
                    <a:pt x="34" y="65"/>
                    <a:pt x="42" y="65"/>
                  </a:cubicBezTo>
                  <a:cubicBezTo>
                    <a:pt x="43" y="65"/>
                    <a:pt x="45" y="65"/>
                    <a:pt x="46" y="65"/>
                  </a:cubicBezTo>
                  <a:cubicBezTo>
                    <a:pt x="50" y="65"/>
                    <a:pt x="54" y="65"/>
                    <a:pt x="56" y="62"/>
                  </a:cubicBezTo>
                  <a:cubicBezTo>
                    <a:pt x="60" y="58"/>
                    <a:pt x="56" y="52"/>
                    <a:pt x="56" y="47"/>
                  </a:cubicBezTo>
                  <a:cubicBezTo>
                    <a:pt x="56" y="47"/>
                    <a:pt x="56" y="33"/>
                    <a:pt x="56" y="29"/>
                  </a:cubicBezTo>
                  <a:cubicBezTo>
                    <a:pt x="56" y="25"/>
                    <a:pt x="66" y="26"/>
                    <a:pt x="66" y="22"/>
                  </a:cubicBezTo>
                  <a:cubicBezTo>
                    <a:pt x="66" y="13"/>
                    <a:pt x="60" y="0"/>
                    <a:pt x="4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15"/>
            <p:cNvSpPr>
              <a:spLocks/>
            </p:cNvSpPr>
            <p:nvPr/>
          </p:nvSpPr>
          <p:spPr bwMode="auto">
            <a:xfrm>
              <a:off x="3191" y="714"/>
              <a:ext cx="33" cy="28"/>
            </a:xfrm>
            <a:custGeom>
              <a:avLst/>
              <a:gdLst>
                <a:gd name="T0" fmla="*/ 14 w 14"/>
                <a:gd name="T1" fmla="*/ 0 h 12"/>
                <a:gd name="T2" fmla="*/ 0 w 14"/>
                <a:gd name="T3" fmla="*/ 6 h 12"/>
                <a:gd name="T4" fmla="*/ 3 w 14"/>
                <a:gd name="T5" fmla="*/ 12 h 12"/>
                <a:gd name="T6" fmla="*/ 14 w 14"/>
                <a:gd name="T7" fmla="*/ 0 h 12"/>
              </a:gdLst>
              <a:ahLst/>
              <a:cxnLst>
                <a:cxn ang="0">
                  <a:pos x="T0" y="T1"/>
                </a:cxn>
                <a:cxn ang="0">
                  <a:pos x="T2" y="T3"/>
                </a:cxn>
                <a:cxn ang="0">
                  <a:pos x="T4" y="T5"/>
                </a:cxn>
                <a:cxn ang="0">
                  <a:pos x="T6" y="T7"/>
                </a:cxn>
              </a:cxnLst>
              <a:rect l="0" t="0" r="r" b="b"/>
              <a:pathLst>
                <a:path w="14" h="12">
                  <a:moveTo>
                    <a:pt x="14" y="0"/>
                  </a:moveTo>
                  <a:cubicBezTo>
                    <a:pt x="9" y="0"/>
                    <a:pt x="0" y="2"/>
                    <a:pt x="0" y="6"/>
                  </a:cubicBezTo>
                  <a:cubicBezTo>
                    <a:pt x="0" y="8"/>
                    <a:pt x="2" y="12"/>
                    <a:pt x="3" y="12"/>
                  </a:cubicBezTo>
                  <a:cubicBezTo>
                    <a:pt x="9" y="12"/>
                    <a:pt x="14" y="6"/>
                    <a:pt x="1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16"/>
            <p:cNvSpPr>
              <a:spLocks/>
            </p:cNvSpPr>
            <p:nvPr/>
          </p:nvSpPr>
          <p:spPr bwMode="auto">
            <a:xfrm>
              <a:off x="3210" y="697"/>
              <a:ext cx="295" cy="431"/>
            </a:xfrm>
            <a:custGeom>
              <a:avLst/>
              <a:gdLst>
                <a:gd name="T0" fmla="*/ 30 w 125"/>
                <a:gd name="T1" fmla="*/ 0 h 182"/>
                <a:gd name="T2" fmla="*/ 19 w 125"/>
                <a:gd name="T3" fmla="*/ 16 h 182"/>
                <a:gd name="T4" fmla="*/ 14 w 125"/>
                <a:gd name="T5" fmla="*/ 26 h 182"/>
                <a:gd name="T6" fmla="*/ 9 w 125"/>
                <a:gd name="T7" fmla="*/ 24 h 182"/>
                <a:gd name="T8" fmla="*/ 12 w 125"/>
                <a:gd name="T9" fmla="*/ 34 h 182"/>
                <a:gd name="T10" fmla="*/ 9 w 125"/>
                <a:gd name="T11" fmla="*/ 45 h 182"/>
                <a:gd name="T12" fmla="*/ 17 w 125"/>
                <a:gd name="T13" fmla="*/ 54 h 182"/>
                <a:gd name="T14" fmla="*/ 14 w 125"/>
                <a:gd name="T15" fmla="*/ 66 h 182"/>
                <a:gd name="T16" fmla="*/ 19 w 125"/>
                <a:gd name="T17" fmla="*/ 59 h 182"/>
                <a:gd name="T18" fmla="*/ 28 w 125"/>
                <a:gd name="T19" fmla="*/ 71 h 182"/>
                <a:gd name="T20" fmla="*/ 31 w 125"/>
                <a:gd name="T21" fmla="*/ 87 h 182"/>
                <a:gd name="T22" fmla="*/ 48 w 125"/>
                <a:gd name="T23" fmla="*/ 84 h 182"/>
                <a:gd name="T24" fmla="*/ 54 w 125"/>
                <a:gd name="T25" fmla="*/ 98 h 182"/>
                <a:gd name="T26" fmla="*/ 57 w 125"/>
                <a:gd name="T27" fmla="*/ 106 h 182"/>
                <a:gd name="T28" fmla="*/ 37 w 125"/>
                <a:gd name="T29" fmla="*/ 131 h 182"/>
                <a:gd name="T30" fmla="*/ 25 w 125"/>
                <a:gd name="T31" fmla="*/ 150 h 182"/>
                <a:gd name="T32" fmla="*/ 45 w 125"/>
                <a:gd name="T33" fmla="*/ 154 h 182"/>
                <a:gd name="T34" fmla="*/ 56 w 125"/>
                <a:gd name="T35" fmla="*/ 152 h 182"/>
                <a:gd name="T36" fmla="*/ 19 w 125"/>
                <a:gd name="T37" fmla="*/ 178 h 182"/>
                <a:gd name="T38" fmla="*/ 23 w 125"/>
                <a:gd name="T39" fmla="*/ 182 h 182"/>
                <a:gd name="T40" fmla="*/ 38 w 125"/>
                <a:gd name="T41" fmla="*/ 177 h 182"/>
                <a:gd name="T42" fmla="*/ 56 w 125"/>
                <a:gd name="T43" fmla="*/ 172 h 182"/>
                <a:gd name="T44" fmla="*/ 104 w 125"/>
                <a:gd name="T45" fmla="*/ 167 h 182"/>
                <a:gd name="T46" fmla="*/ 119 w 125"/>
                <a:gd name="T47" fmla="*/ 155 h 182"/>
                <a:gd name="T48" fmla="*/ 125 w 125"/>
                <a:gd name="T49" fmla="*/ 132 h 182"/>
                <a:gd name="T50" fmla="*/ 112 w 125"/>
                <a:gd name="T51" fmla="*/ 122 h 182"/>
                <a:gd name="T52" fmla="*/ 110 w 125"/>
                <a:gd name="T53" fmla="*/ 122 h 182"/>
                <a:gd name="T54" fmla="*/ 104 w 125"/>
                <a:gd name="T55" fmla="*/ 122 h 182"/>
                <a:gd name="T56" fmla="*/ 101 w 125"/>
                <a:gd name="T57" fmla="*/ 107 h 182"/>
                <a:gd name="T58" fmla="*/ 64 w 125"/>
                <a:gd name="T59" fmla="*/ 60 h 182"/>
                <a:gd name="T60" fmla="*/ 58 w 125"/>
                <a:gd name="T61" fmla="*/ 60 h 182"/>
                <a:gd name="T62" fmla="*/ 51 w 125"/>
                <a:gd name="T63" fmla="*/ 60 h 182"/>
                <a:gd name="T64" fmla="*/ 70 w 125"/>
                <a:gd name="T65" fmla="*/ 23 h 182"/>
                <a:gd name="T66" fmla="*/ 37 w 125"/>
                <a:gd name="T67" fmla="*/ 19 h 182"/>
                <a:gd name="T68" fmla="*/ 45 w 125"/>
                <a:gd name="T69"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182">
                  <a:moveTo>
                    <a:pt x="45" y="0"/>
                  </a:moveTo>
                  <a:cubicBezTo>
                    <a:pt x="41" y="0"/>
                    <a:pt x="36" y="0"/>
                    <a:pt x="30" y="0"/>
                  </a:cubicBezTo>
                  <a:cubicBezTo>
                    <a:pt x="27" y="0"/>
                    <a:pt x="21" y="5"/>
                    <a:pt x="21" y="7"/>
                  </a:cubicBezTo>
                  <a:cubicBezTo>
                    <a:pt x="21" y="10"/>
                    <a:pt x="19" y="12"/>
                    <a:pt x="19" y="16"/>
                  </a:cubicBezTo>
                  <a:cubicBezTo>
                    <a:pt x="16" y="16"/>
                    <a:pt x="12" y="18"/>
                    <a:pt x="12" y="23"/>
                  </a:cubicBezTo>
                  <a:cubicBezTo>
                    <a:pt x="12" y="24"/>
                    <a:pt x="13" y="25"/>
                    <a:pt x="14" y="26"/>
                  </a:cubicBezTo>
                  <a:cubicBezTo>
                    <a:pt x="14" y="27"/>
                    <a:pt x="13" y="29"/>
                    <a:pt x="12" y="29"/>
                  </a:cubicBezTo>
                  <a:cubicBezTo>
                    <a:pt x="11" y="29"/>
                    <a:pt x="9" y="27"/>
                    <a:pt x="9" y="24"/>
                  </a:cubicBezTo>
                  <a:cubicBezTo>
                    <a:pt x="0" y="24"/>
                    <a:pt x="0" y="24"/>
                    <a:pt x="0" y="24"/>
                  </a:cubicBezTo>
                  <a:cubicBezTo>
                    <a:pt x="0" y="31"/>
                    <a:pt x="4" y="33"/>
                    <a:pt x="12" y="34"/>
                  </a:cubicBezTo>
                  <a:cubicBezTo>
                    <a:pt x="12" y="38"/>
                    <a:pt x="12" y="38"/>
                    <a:pt x="12" y="38"/>
                  </a:cubicBezTo>
                  <a:cubicBezTo>
                    <a:pt x="12" y="39"/>
                    <a:pt x="9" y="43"/>
                    <a:pt x="9" y="45"/>
                  </a:cubicBezTo>
                  <a:cubicBezTo>
                    <a:pt x="9" y="47"/>
                    <a:pt x="13" y="49"/>
                    <a:pt x="17" y="50"/>
                  </a:cubicBezTo>
                  <a:cubicBezTo>
                    <a:pt x="17" y="54"/>
                    <a:pt x="17" y="54"/>
                    <a:pt x="17" y="54"/>
                  </a:cubicBezTo>
                  <a:cubicBezTo>
                    <a:pt x="15" y="55"/>
                    <a:pt x="14" y="56"/>
                    <a:pt x="14" y="58"/>
                  </a:cubicBezTo>
                  <a:cubicBezTo>
                    <a:pt x="14" y="61"/>
                    <a:pt x="14" y="62"/>
                    <a:pt x="14" y="66"/>
                  </a:cubicBezTo>
                  <a:cubicBezTo>
                    <a:pt x="19" y="66"/>
                    <a:pt x="19" y="66"/>
                    <a:pt x="19" y="66"/>
                  </a:cubicBezTo>
                  <a:cubicBezTo>
                    <a:pt x="18" y="64"/>
                    <a:pt x="16" y="63"/>
                    <a:pt x="19" y="59"/>
                  </a:cubicBezTo>
                  <a:cubicBezTo>
                    <a:pt x="20" y="60"/>
                    <a:pt x="23" y="61"/>
                    <a:pt x="28" y="61"/>
                  </a:cubicBezTo>
                  <a:cubicBezTo>
                    <a:pt x="26" y="65"/>
                    <a:pt x="28" y="66"/>
                    <a:pt x="28" y="71"/>
                  </a:cubicBezTo>
                  <a:cubicBezTo>
                    <a:pt x="28" y="75"/>
                    <a:pt x="22" y="78"/>
                    <a:pt x="22" y="82"/>
                  </a:cubicBezTo>
                  <a:cubicBezTo>
                    <a:pt x="22" y="87"/>
                    <a:pt x="26" y="87"/>
                    <a:pt x="31" y="87"/>
                  </a:cubicBezTo>
                  <a:cubicBezTo>
                    <a:pt x="35" y="87"/>
                    <a:pt x="38" y="84"/>
                    <a:pt x="43" y="84"/>
                  </a:cubicBezTo>
                  <a:cubicBezTo>
                    <a:pt x="45" y="84"/>
                    <a:pt x="46" y="84"/>
                    <a:pt x="48" y="84"/>
                  </a:cubicBezTo>
                  <a:cubicBezTo>
                    <a:pt x="47" y="87"/>
                    <a:pt x="44" y="88"/>
                    <a:pt x="44" y="92"/>
                  </a:cubicBezTo>
                  <a:cubicBezTo>
                    <a:pt x="44" y="96"/>
                    <a:pt x="49" y="98"/>
                    <a:pt x="54" y="98"/>
                  </a:cubicBezTo>
                  <a:cubicBezTo>
                    <a:pt x="55" y="98"/>
                    <a:pt x="56" y="98"/>
                    <a:pt x="57" y="98"/>
                  </a:cubicBezTo>
                  <a:cubicBezTo>
                    <a:pt x="57" y="106"/>
                    <a:pt x="57" y="106"/>
                    <a:pt x="57" y="106"/>
                  </a:cubicBezTo>
                  <a:cubicBezTo>
                    <a:pt x="54" y="111"/>
                    <a:pt x="42" y="116"/>
                    <a:pt x="33" y="116"/>
                  </a:cubicBezTo>
                  <a:cubicBezTo>
                    <a:pt x="33" y="121"/>
                    <a:pt x="37" y="124"/>
                    <a:pt x="37" y="131"/>
                  </a:cubicBezTo>
                  <a:cubicBezTo>
                    <a:pt x="37" y="139"/>
                    <a:pt x="22" y="139"/>
                    <a:pt x="22" y="147"/>
                  </a:cubicBezTo>
                  <a:cubicBezTo>
                    <a:pt x="22" y="148"/>
                    <a:pt x="24" y="150"/>
                    <a:pt x="25" y="150"/>
                  </a:cubicBezTo>
                  <a:cubicBezTo>
                    <a:pt x="28" y="150"/>
                    <a:pt x="27" y="147"/>
                    <a:pt x="30" y="147"/>
                  </a:cubicBezTo>
                  <a:cubicBezTo>
                    <a:pt x="36" y="147"/>
                    <a:pt x="38" y="154"/>
                    <a:pt x="45" y="154"/>
                  </a:cubicBezTo>
                  <a:cubicBezTo>
                    <a:pt x="49" y="154"/>
                    <a:pt x="52" y="151"/>
                    <a:pt x="55" y="148"/>
                  </a:cubicBezTo>
                  <a:cubicBezTo>
                    <a:pt x="55" y="149"/>
                    <a:pt x="56" y="151"/>
                    <a:pt x="56" y="152"/>
                  </a:cubicBezTo>
                  <a:cubicBezTo>
                    <a:pt x="56" y="159"/>
                    <a:pt x="45" y="157"/>
                    <a:pt x="38" y="159"/>
                  </a:cubicBezTo>
                  <a:cubicBezTo>
                    <a:pt x="36" y="159"/>
                    <a:pt x="20" y="176"/>
                    <a:pt x="19" y="178"/>
                  </a:cubicBezTo>
                  <a:cubicBezTo>
                    <a:pt x="19" y="182"/>
                    <a:pt x="19" y="182"/>
                    <a:pt x="19" y="182"/>
                  </a:cubicBezTo>
                  <a:cubicBezTo>
                    <a:pt x="23" y="182"/>
                    <a:pt x="23" y="182"/>
                    <a:pt x="23" y="182"/>
                  </a:cubicBezTo>
                  <a:cubicBezTo>
                    <a:pt x="25" y="179"/>
                    <a:pt x="27" y="177"/>
                    <a:pt x="30" y="177"/>
                  </a:cubicBezTo>
                  <a:cubicBezTo>
                    <a:pt x="38" y="177"/>
                    <a:pt x="38" y="177"/>
                    <a:pt x="38" y="177"/>
                  </a:cubicBezTo>
                  <a:cubicBezTo>
                    <a:pt x="38" y="173"/>
                    <a:pt x="41" y="168"/>
                    <a:pt x="46" y="168"/>
                  </a:cubicBezTo>
                  <a:cubicBezTo>
                    <a:pt x="50" y="168"/>
                    <a:pt x="52" y="172"/>
                    <a:pt x="56" y="172"/>
                  </a:cubicBezTo>
                  <a:cubicBezTo>
                    <a:pt x="64" y="172"/>
                    <a:pt x="78" y="167"/>
                    <a:pt x="83" y="167"/>
                  </a:cubicBezTo>
                  <a:cubicBezTo>
                    <a:pt x="86" y="167"/>
                    <a:pt x="98" y="167"/>
                    <a:pt x="104" y="167"/>
                  </a:cubicBezTo>
                  <a:cubicBezTo>
                    <a:pt x="111" y="167"/>
                    <a:pt x="114" y="164"/>
                    <a:pt x="119" y="159"/>
                  </a:cubicBezTo>
                  <a:cubicBezTo>
                    <a:pt x="119" y="155"/>
                    <a:pt x="119" y="155"/>
                    <a:pt x="119" y="155"/>
                  </a:cubicBezTo>
                  <a:cubicBezTo>
                    <a:pt x="116" y="155"/>
                    <a:pt x="114" y="155"/>
                    <a:pt x="108" y="153"/>
                  </a:cubicBezTo>
                  <a:cubicBezTo>
                    <a:pt x="113" y="146"/>
                    <a:pt x="125" y="141"/>
                    <a:pt x="125" y="132"/>
                  </a:cubicBezTo>
                  <a:cubicBezTo>
                    <a:pt x="125" y="127"/>
                    <a:pt x="121" y="122"/>
                    <a:pt x="114" y="122"/>
                  </a:cubicBezTo>
                  <a:cubicBezTo>
                    <a:pt x="113" y="122"/>
                    <a:pt x="112" y="122"/>
                    <a:pt x="112" y="122"/>
                  </a:cubicBezTo>
                  <a:cubicBezTo>
                    <a:pt x="110" y="122"/>
                    <a:pt x="110" y="122"/>
                    <a:pt x="107" y="124"/>
                  </a:cubicBezTo>
                  <a:cubicBezTo>
                    <a:pt x="110" y="122"/>
                    <a:pt x="110" y="122"/>
                    <a:pt x="110" y="122"/>
                  </a:cubicBezTo>
                  <a:cubicBezTo>
                    <a:pt x="108" y="123"/>
                    <a:pt x="107" y="125"/>
                    <a:pt x="104" y="126"/>
                  </a:cubicBezTo>
                  <a:cubicBezTo>
                    <a:pt x="104" y="122"/>
                    <a:pt x="104" y="122"/>
                    <a:pt x="104" y="122"/>
                  </a:cubicBezTo>
                  <a:cubicBezTo>
                    <a:pt x="105" y="121"/>
                    <a:pt x="106" y="120"/>
                    <a:pt x="106" y="118"/>
                  </a:cubicBezTo>
                  <a:cubicBezTo>
                    <a:pt x="106" y="114"/>
                    <a:pt x="101" y="111"/>
                    <a:pt x="101" y="107"/>
                  </a:cubicBezTo>
                  <a:cubicBezTo>
                    <a:pt x="101" y="94"/>
                    <a:pt x="87" y="91"/>
                    <a:pt x="78" y="82"/>
                  </a:cubicBezTo>
                  <a:cubicBezTo>
                    <a:pt x="72" y="76"/>
                    <a:pt x="74" y="63"/>
                    <a:pt x="64" y="60"/>
                  </a:cubicBezTo>
                  <a:cubicBezTo>
                    <a:pt x="63" y="60"/>
                    <a:pt x="62" y="60"/>
                    <a:pt x="61" y="60"/>
                  </a:cubicBezTo>
                  <a:cubicBezTo>
                    <a:pt x="60" y="60"/>
                    <a:pt x="59" y="60"/>
                    <a:pt x="58" y="60"/>
                  </a:cubicBezTo>
                  <a:cubicBezTo>
                    <a:pt x="57" y="60"/>
                    <a:pt x="57" y="60"/>
                    <a:pt x="56" y="60"/>
                  </a:cubicBezTo>
                  <a:cubicBezTo>
                    <a:pt x="54" y="60"/>
                    <a:pt x="53" y="60"/>
                    <a:pt x="51" y="60"/>
                  </a:cubicBezTo>
                  <a:cubicBezTo>
                    <a:pt x="52" y="58"/>
                    <a:pt x="54" y="56"/>
                    <a:pt x="56" y="55"/>
                  </a:cubicBezTo>
                  <a:cubicBezTo>
                    <a:pt x="56" y="44"/>
                    <a:pt x="72" y="38"/>
                    <a:pt x="70" y="23"/>
                  </a:cubicBezTo>
                  <a:cubicBezTo>
                    <a:pt x="39" y="23"/>
                    <a:pt x="39" y="23"/>
                    <a:pt x="39" y="23"/>
                  </a:cubicBezTo>
                  <a:cubicBezTo>
                    <a:pt x="38" y="22"/>
                    <a:pt x="37" y="21"/>
                    <a:pt x="37" y="19"/>
                  </a:cubicBezTo>
                  <a:cubicBezTo>
                    <a:pt x="39" y="12"/>
                    <a:pt x="50" y="13"/>
                    <a:pt x="50" y="5"/>
                  </a:cubicBezTo>
                  <a:cubicBezTo>
                    <a:pt x="50" y="4"/>
                    <a:pt x="47" y="0"/>
                    <a:pt x="4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17"/>
            <p:cNvSpPr>
              <a:spLocks/>
            </p:cNvSpPr>
            <p:nvPr/>
          </p:nvSpPr>
          <p:spPr bwMode="auto">
            <a:xfrm>
              <a:off x="3274" y="920"/>
              <a:ext cx="14" cy="14"/>
            </a:xfrm>
            <a:custGeom>
              <a:avLst/>
              <a:gdLst>
                <a:gd name="T0" fmla="*/ 6 w 6"/>
                <a:gd name="T1" fmla="*/ 0 h 6"/>
                <a:gd name="T2" fmla="*/ 3 w 6"/>
                <a:gd name="T3" fmla="*/ 0 h 6"/>
                <a:gd name="T4" fmla="*/ 0 w 6"/>
                <a:gd name="T5" fmla="*/ 6 h 6"/>
                <a:gd name="T6" fmla="*/ 5 w 6"/>
                <a:gd name="T7" fmla="*/ 6 h 6"/>
                <a:gd name="T8" fmla="*/ 6 w 6"/>
                <a:gd name="T9" fmla="*/ 0 h 6"/>
              </a:gdLst>
              <a:ahLst/>
              <a:cxnLst>
                <a:cxn ang="0">
                  <a:pos x="T0" y="T1"/>
                </a:cxn>
                <a:cxn ang="0">
                  <a:pos x="T2" y="T3"/>
                </a:cxn>
                <a:cxn ang="0">
                  <a:pos x="T4" y="T5"/>
                </a:cxn>
                <a:cxn ang="0">
                  <a:pos x="T6" y="T7"/>
                </a:cxn>
                <a:cxn ang="0">
                  <a:pos x="T8" y="T9"/>
                </a:cxn>
              </a:cxnLst>
              <a:rect l="0" t="0" r="r" b="b"/>
              <a:pathLst>
                <a:path w="6" h="6">
                  <a:moveTo>
                    <a:pt x="6" y="0"/>
                  </a:moveTo>
                  <a:cubicBezTo>
                    <a:pt x="5" y="0"/>
                    <a:pt x="4" y="0"/>
                    <a:pt x="3" y="0"/>
                  </a:cubicBezTo>
                  <a:cubicBezTo>
                    <a:pt x="0" y="2"/>
                    <a:pt x="0" y="4"/>
                    <a:pt x="0" y="6"/>
                  </a:cubicBezTo>
                  <a:cubicBezTo>
                    <a:pt x="3" y="6"/>
                    <a:pt x="4" y="6"/>
                    <a:pt x="5" y="6"/>
                  </a:cubicBezTo>
                  <a:cubicBezTo>
                    <a:pt x="5" y="4"/>
                    <a:pt x="6" y="2"/>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18"/>
            <p:cNvSpPr>
              <a:spLocks/>
            </p:cNvSpPr>
            <p:nvPr/>
          </p:nvSpPr>
          <p:spPr bwMode="auto">
            <a:xfrm>
              <a:off x="2600" y="260"/>
              <a:ext cx="362" cy="163"/>
            </a:xfrm>
            <a:custGeom>
              <a:avLst/>
              <a:gdLst>
                <a:gd name="T0" fmla="*/ 24 w 153"/>
                <a:gd name="T1" fmla="*/ 0 h 69"/>
                <a:gd name="T2" fmla="*/ 20 w 153"/>
                <a:gd name="T3" fmla="*/ 0 h 69"/>
                <a:gd name="T4" fmla="*/ 10 w 153"/>
                <a:gd name="T5" fmla="*/ 6 h 69"/>
                <a:gd name="T6" fmla="*/ 10 w 153"/>
                <a:gd name="T7" fmla="*/ 10 h 69"/>
                <a:gd name="T8" fmla="*/ 4 w 153"/>
                <a:gd name="T9" fmla="*/ 8 h 69"/>
                <a:gd name="T10" fmla="*/ 0 w 153"/>
                <a:gd name="T11" fmla="*/ 9 h 69"/>
                <a:gd name="T12" fmla="*/ 26 w 153"/>
                <a:gd name="T13" fmla="*/ 21 h 69"/>
                <a:gd name="T14" fmla="*/ 29 w 153"/>
                <a:gd name="T15" fmla="*/ 25 h 69"/>
                <a:gd name="T16" fmla="*/ 1 w 153"/>
                <a:gd name="T17" fmla="*/ 30 h 69"/>
                <a:gd name="T18" fmla="*/ 8 w 153"/>
                <a:gd name="T19" fmla="*/ 32 h 69"/>
                <a:gd name="T20" fmla="*/ 13 w 153"/>
                <a:gd name="T21" fmla="*/ 32 h 69"/>
                <a:gd name="T22" fmla="*/ 19 w 153"/>
                <a:gd name="T23" fmla="*/ 31 h 69"/>
                <a:gd name="T24" fmla="*/ 24 w 153"/>
                <a:gd name="T25" fmla="*/ 32 h 69"/>
                <a:gd name="T26" fmla="*/ 21 w 153"/>
                <a:gd name="T27" fmla="*/ 48 h 69"/>
                <a:gd name="T28" fmla="*/ 16 w 153"/>
                <a:gd name="T29" fmla="*/ 50 h 69"/>
                <a:gd name="T30" fmla="*/ 40 w 153"/>
                <a:gd name="T31" fmla="*/ 60 h 69"/>
                <a:gd name="T32" fmla="*/ 87 w 153"/>
                <a:gd name="T33" fmla="*/ 69 h 69"/>
                <a:gd name="T34" fmla="*/ 128 w 153"/>
                <a:gd name="T35" fmla="*/ 56 h 69"/>
                <a:gd name="T36" fmla="*/ 152 w 153"/>
                <a:gd name="T37" fmla="*/ 37 h 69"/>
                <a:gd name="T38" fmla="*/ 153 w 153"/>
                <a:gd name="T39" fmla="*/ 36 h 69"/>
                <a:gd name="T40" fmla="*/ 133 w 153"/>
                <a:gd name="T41" fmla="*/ 10 h 69"/>
                <a:gd name="T42" fmla="*/ 136 w 153"/>
                <a:gd name="T43" fmla="*/ 5 h 69"/>
                <a:gd name="T44" fmla="*/ 124 w 153"/>
                <a:gd name="T45" fmla="*/ 8 h 69"/>
                <a:gd name="T46" fmla="*/ 114 w 153"/>
                <a:gd name="T47" fmla="*/ 1 h 69"/>
                <a:gd name="T48" fmla="*/ 112 w 153"/>
                <a:gd name="T49" fmla="*/ 2 h 69"/>
                <a:gd name="T50" fmla="*/ 108 w 153"/>
                <a:gd name="T51" fmla="*/ 1 h 69"/>
                <a:gd name="T52" fmla="*/ 106 w 153"/>
                <a:gd name="T53" fmla="*/ 9 h 69"/>
                <a:gd name="T54" fmla="*/ 102 w 153"/>
                <a:gd name="T55" fmla="*/ 7 h 69"/>
                <a:gd name="T56" fmla="*/ 88 w 153"/>
                <a:gd name="T57" fmla="*/ 10 h 69"/>
                <a:gd name="T58" fmla="*/ 71 w 153"/>
                <a:gd name="T59" fmla="*/ 9 h 69"/>
                <a:gd name="T60" fmla="*/ 71 w 153"/>
                <a:gd name="T61" fmla="*/ 14 h 69"/>
                <a:gd name="T62" fmla="*/ 64 w 153"/>
                <a:gd name="T63" fmla="*/ 10 h 69"/>
                <a:gd name="T64" fmla="*/ 51 w 153"/>
                <a:gd name="T65" fmla="*/ 13 h 69"/>
                <a:gd name="T66" fmla="*/ 44 w 153"/>
                <a:gd name="T67" fmla="*/ 9 h 69"/>
                <a:gd name="T68" fmla="*/ 44 w 153"/>
                <a:gd name="T69" fmla="*/ 15 h 69"/>
                <a:gd name="T70" fmla="*/ 35 w 153"/>
                <a:gd name="T71" fmla="*/ 19 h 69"/>
                <a:gd name="T72" fmla="*/ 27 w 153"/>
                <a:gd name="T73" fmla="*/ 8 h 69"/>
                <a:gd name="T74" fmla="*/ 24 w 153"/>
                <a:gd name="T7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 h="69">
                  <a:moveTo>
                    <a:pt x="24" y="0"/>
                  </a:moveTo>
                  <a:cubicBezTo>
                    <a:pt x="22" y="0"/>
                    <a:pt x="21" y="0"/>
                    <a:pt x="20" y="0"/>
                  </a:cubicBezTo>
                  <a:cubicBezTo>
                    <a:pt x="15" y="0"/>
                    <a:pt x="14" y="6"/>
                    <a:pt x="10" y="6"/>
                  </a:cubicBezTo>
                  <a:cubicBezTo>
                    <a:pt x="10" y="8"/>
                    <a:pt x="10" y="9"/>
                    <a:pt x="10" y="10"/>
                  </a:cubicBezTo>
                  <a:cubicBezTo>
                    <a:pt x="8" y="9"/>
                    <a:pt x="6" y="8"/>
                    <a:pt x="4" y="8"/>
                  </a:cubicBezTo>
                  <a:cubicBezTo>
                    <a:pt x="3" y="8"/>
                    <a:pt x="1" y="9"/>
                    <a:pt x="0" y="9"/>
                  </a:cubicBezTo>
                  <a:cubicBezTo>
                    <a:pt x="1" y="15"/>
                    <a:pt x="20" y="21"/>
                    <a:pt x="26" y="21"/>
                  </a:cubicBezTo>
                  <a:cubicBezTo>
                    <a:pt x="26" y="22"/>
                    <a:pt x="27" y="24"/>
                    <a:pt x="29" y="25"/>
                  </a:cubicBezTo>
                  <a:cubicBezTo>
                    <a:pt x="23" y="27"/>
                    <a:pt x="9" y="30"/>
                    <a:pt x="1" y="30"/>
                  </a:cubicBezTo>
                  <a:cubicBezTo>
                    <a:pt x="3" y="32"/>
                    <a:pt x="5" y="32"/>
                    <a:pt x="8" y="32"/>
                  </a:cubicBezTo>
                  <a:cubicBezTo>
                    <a:pt x="10" y="32"/>
                    <a:pt x="12" y="32"/>
                    <a:pt x="13" y="32"/>
                  </a:cubicBezTo>
                  <a:cubicBezTo>
                    <a:pt x="15" y="32"/>
                    <a:pt x="17" y="31"/>
                    <a:pt x="19" y="31"/>
                  </a:cubicBezTo>
                  <a:cubicBezTo>
                    <a:pt x="21" y="31"/>
                    <a:pt x="22" y="31"/>
                    <a:pt x="24" y="32"/>
                  </a:cubicBezTo>
                  <a:cubicBezTo>
                    <a:pt x="23" y="38"/>
                    <a:pt x="21" y="41"/>
                    <a:pt x="21" y="48"/>
                  </a:cubicBezTo>
                  <a:cubicBezTo>
                    <a:pt x="20" y="48"/>
                    <a:pt x="18" y="49"/>
                    <a:pt x="16" y="50"/>
                  </a:cubicBezTo>
                  <a:cubicBezTo>
                    <a:pt x="28" y="50"/>
                    <a:pt x="32" y="58"/>
                    <a:pt x="40" y="60"/>
                  </a:cubicBezTo>
                  <a:cubicBezTo>
                    <a:pt x="54" y="65"/>
                    <a:pt x="68" y="69"/>
                    <a:pt x="87" y="69"/>
                  </a:cubicBezTo>
                  <a:cubicBezTo>
                    <a:pt x="105" y="69"/>
                    <a:pt x="115" y="60"/>
                    <a:pt x="128" y="56"/>
                  </a:cubicBezTo>
                  <a:cubicBezTo>
                    <a:pt x="135" y="54"/>
                    <a:pt x="147" y="45"/>
                    <a:pt x="152" y="37"/>
                  </a:cubicBezTo>
                  <a:cubicBezTo>
                    <a:pt x="153" y="36"/>
                    <a:pt x="153" y="36"/>
                    <a:pt x="153" y="36"/>
                  </a:cubicBezTo>
                  <a:cubicBezTo>
                    <a:pt x="153" y="21"/>
                    <a:pt x="133" y="25"/>
                    <a:pt x="133" y="10"/>
                  </a:cubicBezTo>
                  <a:cubicBezTo>
                    <a:pt x="133" y="8"/>
                    <a:pt x="135" y="6"/>
                    <a:pt x="136" y="5"/>
                  </a:cubicBezTo>
                  <a:cubicBezTo>
                    <a:pt x="132" y="5"/>
                    <a:pt x="128" y="8"/>
                    <a:pt x="124" y="8"/>
                  </a:cubicBezTo>
                  <a:cubicBezTo>
                    <a:pt x="118" y="8"/>
                    <a:pt x="114" y="7"/>
                    <a:pt x="114" y="1"/>
                  </a:cubicBezTo>
                  <a:cubicBezTo>
                    <a:pt x="113" y="1"/>
                    <a:pt x="113" y="2"/>
                    <a:pt x="112" y="2"/>
                  </a:cubicBezTo>
                  <a:cubicBezTo>
                    <a:pt x="111" y="2"/>
                    <a:pt x="110" y="1"/>
                    <a:pt x="108" y="1"/>
                  </a:cubicBezTo>
                  <a:cubicBezTo>
                    <a:pt x="107" y="3"/>
                    <a:pt x="106" y="4"/>
                    <a:pt x="106" y="9"/>
                  </a:cubicBezTo>
                  <a:cubicBezTo>
                    <a:pt x="105" y="7"/>
                    <a:pt x="103" y="7"/>
                    <a:pt x="102" y="7"/>
                  </a:cubicBezTo>
                  <a:cubicBezTo>
                    <a:pt x="98" y="7"/>
                    <a:pt x="93" y="10"/>
                    <a:pt x="88" y="10"/>
                  </a:cubicBezTo>
                  <a:cubicBezTo>
                    <a:pt x="83" y="10"/>
                    <a:pt x="79" y="9"/>
                    <a:pt x="71" y="9"/>
                  </a:cubicBezTo>
                  <a:cubicBezTo>
                    <a:pt x="71" y="10"/>
                    <a:pt x="71" y="12"/>
                    <a:pt x="71" y="14"/>
                  </a:cubicBezTo>
                  <a:cubicBezTo>
                    <a:pt x="69" y="13"/>
                    <a:pt x="68" y="11"/>
                    <a:pt x="64" y="10"/>
                  </a:cubicBezTo>
                  <a:cubicBezTo>
                    <a:pt x="51" y="13"/>
                    <a:pt x="51" y="13"/>
                    <a:pt x="51" y="13"/>
                  </a:cubicBezTo>
                  <a:cubicBezTo>
                    <a:pt x="48" y="13"/>
                    <a:pt x="47" y="11"/>
                    <a:pt x="44" y="9"/>
                  </a:cubicBezTo>
                  <a:cubicBezTo>
                    <a:pt x="43" y="11"/>
                    <a:pt x="43" y="12"/>
                    <a:pt x="44" y="15"/>
                  </a:cubicBezTo>
                  <a:cubicBezTo>
                    <a:pt x="42" y="16"/>
                    <a:pt x="39" y="19"/>
                    <a:pt x="35" y="19"/>
                  </a:cubicBezTo>
                  <a:cubicBezTo>
                    <a:pt x="31" y="19"/>
                    <a:pt x="26" y="12"/>
                    <a:pt x="27" y="8"/>
                  </a:cubicBezTo>
                  <a:cubicBezTo>
                    <a:pt x="26" y="5"/>
                    <a:pt x="24" y="3"/>
                    <a:pt x="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19"/>
            <p:cNvSpPr>
              <a:spLocks/>
            </p:cNvSpPr>
            <p:nvPr/>
          </p:nvSpPr>
          <p:spPr bwMode="auto">
            <a:xfrm>
              <a:off x="435" y="2246"/>
              <a:ext cx="371" cy="128"/>
            </a:xfrm>
            <a:custGeom>
              <a:avLst/>
              <a:gdLst>
                <a:gd name="T0" fmla="*/ 43 w 157"/>
                <a:gd name="T1" fmla="*/ 0 h 54"/>
                <a:gd name="T2" fmla="*/ 0 w 157"/>
                <a:gd name="T3" fmla="*/ 23 h 54"/>
                <a:gd name="T4" fmla="*/ 5 w 157"/>
                <a:gd name="T5" fmla="*/ 23 h 54"/>
                <a:gd name="T6" fmla="*/ 34 w 157"/>
                <a:gd name="T7" fmla="*/ 11 h 54"/>
                <a:gd name="T8" fmla="*/ 37 w 157"/>
                <a:gd name="T9" fmla="*/ 11 h 54"/>
                <a:gd name="T10" fmla="*/ 42 w 157"/>
                <a:gd name="T11" fmla="*/ 12 h 54"/>
                <a:gd name="T12" fmla="*/ 43 w 157"/>
                <a:gd name="T13" fmla="*/ 18 h 54"/>
                <a:gd name="T14" fmla="*/ 58 w 157"/>
                <a:gd name="T15" fmla="*/ 18 h 54"/>
                <a:gd name="T16" fmla="*/ 77 w 157"/>
                <a:gd name="T17" fmla="*/ 26 h 54"/>
                <a:gd name="T18" fmla="*/ 83 w 157"/>
                <a:gd name="T19" fmla="*/ 25 h 54"/>
                <a:gd name="T20" fmla="*/ 88 w 157"/>
                <a:gd name="T21" fmla="*/ 27 h 54"/>
                <a:gd name="T22" fmla="*/ 93 w 157"/>
                <a:gd name="T23" fmla="*/ 31 h 54"/>
                <a:gd name="T24" fmla="*/ 111 w 157"/>
                <a:gd name="T25" fmla="*/ 42 h 54"/>
                <a:gd name="T26" fmla="*/ 106 w 157"/>
                <a:gd name="T27" fmla="*/ 47 h 54"/>
                <a:gd name="T28" fmla="*/ 106 w 157"/>
                <a:gd name="T29" fmla="*/ 50 h 54"/>
                <a:gd name="T30" fmla="*/ 137 w 157"/>
                <a:gd name="T31" fmla="*/ 54 h 54"/>
                <a:gd name="T32" fmla="*/ 157 w 157"/>
                <a:gd name="T33" fmla="*/ 48 h 54"/>
                <a:gd name="T34" fmla="*/ 145 w 157"/>
                <a:gd name="T35" fmla="*/ 37 h 54"/>
                <a:gd name="T36" fmla="*/ 137 w 157"/>
                <a:gd name="T37" fmla="*/ 37 h 54"/>
                <a:gd name="T38" fmla="*/ 137 w 157"/>
                <a:gd name="T39" fmla="*/ 33 h 54"/>
                <a:gd name="T40" fmla="*/ 104 w 157"/>
                <a:gd name="T41" fmla="*/ 20 h 54"/>
                <a:gd name="T42" fmla="*/ 95 w 157"/>
                <a:gd name="T43" fmla="*/ 13 h 54"/>
                <a:gd name="T44" fmla="*/ 43 w 157"/>
                <a:gd name="T4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7" h="54">
                  <a:moveTo>
                    <a:pt x="43" y="0"/>
                  </a:moveTo>
                  <a:cubicBezTo>
                    <a:pt x="20" y="0"/>
                    <a:pt x="8" y="9"/>
                    <a:pt x="0" y="23"/>
                  </a:cubicBezTo>
                  <a:cubicBezTo>
                    <a:pt x="5" y="23"/>
                    <a:pt x="5" y="23"/>
                    <a:pt x="5" y="23"/>
                  </a:cubicBezTo>
                  <a:cubicBezTo>
                    <a:pt x="10" y="18"/>
                    <a:pt x="24" y="11"/>
                    <a:pt x="34" y="11"/>
                  </a:cubicBezTo>
                  <a:cubicBezTo>
                    <a:pt x="35" y="11"/>
                    <a:pt x="36" y="11"/>
                    <a:pt x="37" y="11"/>
                  </a:cubicBezTo>
                  <a:cubicBezTo>
                    <a:pt x="39" y="11"/>
                    <a:pt x="40" y="11"/>
                    <a:pt x="42" y="12"/>
                  </a:cubicBezTo>
                  <a:cubicBezTo>
                    <a:pt x="40" y="14"/>
                    <a:pt x="40" y="16"/>
                    <a:pt x="43" y="18"/>
                  </a:cubicBezTo>
                  <a:cubicBezTo>
                    <a:pt x="58" y="18"/>
                    <a:pt x="58" y="18"/>
                    <a:pt x="58" y="18"/>
                  </a:cubicBezTo>
                  <a:cubicBezTo>
                    <a:pt x="66" y="18"/>
                    <a:pt x="69" y="26"/>
                    <a:pt x="77" y="26"/>
                  </a:cubicBezTo>
                  <a:cubicBezTo>
                    <a:pt x="79" y="26"/>
                    <a:pt x="81" y="25"/>
                    <a:pt x="83" y="25"/>
                  </a:cubicBezTo>
                  <a:cubicBezTo>
                    <a:pt x="85" y="25"/>
                    <a:pt x="86" y="26"/>
                    <a:pt x="88" y="27"/>
                  </a:cubicBezTo>
                  <a:cubicBezTo>
                    <a:pt x="90" y="28"/>
                    <a:pt x="89" y="31"/>
                    <a:pt x="93" y="31"/>
                  </a:cubicBezTo>
                  <a:cubicBezTo>
                    <a:pt x="95" y="39"/>
                    <a:pt x="104" y="39"/>
                    <a:pt x="111" y="42"/>
                  </a:cubicBezTo>
                  <a:cubicBezTo>
                    <a:pt x="111" y="45"/>
                    <a:pt x="109" y="47"/>
                    <a:pt x="106" y="47"/>
                  </a:cubicBezTo>
                  <a:cubicBezTo>
                    <a:pt x="106" y="48"/>
                    <a:pt x="106" y="49"/>
                    <a:pt x="106" y="50"/>
                  </a:cubicBezTo>
                  <a:cubicBezTo>
                    <a:pt x="116" y="50"/>
                    <a:pt x="125" y="54"/>
                    <a:pt x="137" y="54"/>
                  </a:cubicBezTo>
                  <a:cubicBezTo>
                    <a:pt x="143" y="54"/>
                    <a:pt x="153" y="54"/>
                    <a:pt x="157" y="48"/>
                  </a:cubicBezTo>
                  <a:cubicBezTo>
                    <a:pt x="153" y="46"/>
                    <a:pt x="151" y="39"/>
                    <a:pt x="145" y="37"/>
                  </a:cubicBezTo>
                  <a:cubicBezTo>
                    <a:pt x="137" y="37"/>
                    <a:pt x="137" y="37"/>
                    <a:pt x="137" y="37"/>
                  </a:cubicBezTo>
                  <a:cubicBezTo>
                    <a:pt x="136" y="36"/>
                    <a:pt x="137" y="34"/>
                    <a:pt x="137" y="33"/>
                  </a:cubicBezTo>
                  <a:cubicBezTo>
                    <a:pt x="125" y="33"/>
                    <a:pt x="111" y="27"/>
                    <a:pt x="104" y="20"/>
                  </a:cubicBezTo>
                  <a:cubicBezTo>
                    <a:pt x="103" y="19"/>
                    <a:pt x="99" y="13"/>
                    <a:pt x="95" y="13"/>
                  </a:cubicBezTo>
                  <a:cubicBezTo>
                    <a:pt x="78" y="13"/>
                    <a:pt x="67" y="0"/>
                    <a:pt x="4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20"/>
            <p:cNvSpPr>
              <a:spLocks/>
            </p:cNvSpPr>
            <p:nvPr/>
          </p:nvSpPr>
          <p:spPr bwMode="auto">
            <a:xfrm>
              <a:off x="487" y="2294"/>
              <a:ext cx="19" cy="21"/>
            </a:xfrm>
            <a:custGeom>
              <a:avLst/>
              <a:gdLst>
                <a:gd name="T0" fmla="*/ 6 w 8"/>
                <a:gd name="T1" fmla="*/ 0 h 9"/>
                <a:gd name="T2" fmla="*/ 4 w 8"/>
                <a:gd name="T3" fmla="*/ 0 h 9"/>
                <a:gd name="T4" fmla="*/ 4 w 8"/>
                <a:gd name="T5" fmla="*/ 4 h 9"/>
                <a:gd name="T6" fmla="*/ 0 w 8"/>
                <a:gd name="T7" fmla="*/ 9 h 9"/>
                <a:gd name="T8" fmla="*/ 1 w 8"/>
                <a:gd name="T9" fmla="*/ 9 h 9"/>
                <a:gd name="T10" fmla="*/ 7 w 8"/>
                <a:gd name="T11" fmla="*/ 9 h 9"/>
                <a:gd name="T12" fmla="*/ 7 w 8"/>
                <a:gd name="T13" fmla="*/ 1 h 9"/>
                <a:gd name="T14" fmla="*/ 6 w 8"/>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6" y="0"/>
                  </a:moveTo>
                  <a:cubicBezTo>
                    <a:pt x="4" y="0"/>
                    <a:pt x="4" y="0"/>
                    <a:pt x="4" y="0"/>
                  </a:cubicBezTo>
                  <a:cubicBezTo>
                    <a:pt x="4" y="4"/>
                    <a:pt x="4" y="4"/>
                    <a:pt x="4" y="4"/>
                  </a:cubicBezTo>
                  <a:cubicBezTo>
                    <a:pt x="3" y="4"/>
                    <a:pt x="0" y="5"/>
                    <a:pt x="0" y="9"/>
                  </a:cubicBezTo>
                  <a:cubicBezTo>
                    <a:pt x="0" y="9"/>
                    <a:pt x="0" y="9"/>
                    <a:pt x="1" y="9"/>
                  </a:cubicBezTo>
                  <a:cubicBezTo>
                    <a:pt x="4" y="9"/>
                    <a:pt x="7" y="9"/>
                    <a:pt x="7" y="9"/>
                  </a:cubicBezTo>
                  <a:cubicBezTo>
                    <a:pt x="8" y="6"/>
                    <a:pt x="8" y="3"/>
                    <a:pt x="7" y="1"/>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21"/>
            <p:cNvSpPr>
              <a:spLocks/>
            </p:cNvSpPr>
            <p:nvPr/>
          </p:nvSpPr>
          <p:spPr bwMode="auto">
            <a:xfrm>
              <a:off x="671" y="2421"/>
              <a:ext cx="62" cy="26"/>
            </a:xfrm>
            <a:custGeom>
              <a:avLst/>
              <a:gdLst>
                <a:gd name="T0" fmla="*/ 6 w 26"/>
                <a:gd name="T1" fmla="*/ 0 h 11"/>
                <a:gd name="T2" fmla="*/ 0 w 26"/>
                <a:gd name="T3" fmla="*/ 3 h 11"/>
                <a:gd name="T4" fmla="*/ 9 w 26"/>
                <a:gd name="T5" fmla="*/ 11 h 11"/>
                <a:gd name="T6" fmla="*/ 26 w 26"/>
                <a:gd name="T7" fmla="*/ 7 h 11"/>
                <a:gd name="T8" fmla="*/ 21 w 26"/>
                <a:gd name="T9" fmla="*/ 3 h 11"/>
                <a:gd name="T10" fmla="*/ 23 w 26"/>
                <a:gd name="T11" fmla="*/ 4 h 11"/>
                <a:gd name="T12" fmla="*/ 6 w 2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26" h="11">
                  <a:moveTo>
                    <a:pt x="6" y="0"/>
                  </a:moveTo>
                  <a:cubicBezTo>
                    <a:pt x="4" y="0"/>
                    <a:pt x="0" y="1"/>
                    <a:pt x="0" y="3"/>
                  </a:cubicBezTo>
                  <a:cubicBezTo>
                    <a:pt x="0" y="7"/>
                    <a:pt x="5" y="11"/>
                    <a:pt x="9" y="11"/>
                  </a:cubicBezTo>
                  <a:cubicBezTo>
                    <a:pt x="15" y="11"/>
                    <a:pt x="20" y="8"/>
                    <a:pt x="26" y="7"/>
                  </a:cubicBezTo>
                  <a:cubicBezTo>
                    <a:pt x="26" y="5"/>
                    <a:pt x="25" y="4"/>
                    <a:pt x="21" y="3"/>
                  </a:cubicBezTo>
                  <a:cubicBezTo>
                    <a:pt x="23" y="4"/>
                    <a:pt x="23" y="4"/>
                    <a:pt x="23" y="4"/>
                  </a:cubicBezTo>
                  <a:cubicBezTo>
                    <a:pt x="19" y="3"/>
                    <a:pt x="12"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22"/>
            <p:cNvSpPr>
              <a:spLocks/>
            </p:cNvSpPr>
            <p:nvPr/>
          </p:nvSpPr>
          <p:spPr bwMode="auto">
            <a:xfrm>
              <a:off x="1066" y="2417"/>
              <a:ext cx="50" cy="21"/>
            </a:xfrm>
            <a:custGeom>
              <a:avLst/>
              <a:gdLst>
                <a:gd name="T0" fmla="*/ 5 w 21"/>
                <a:gd name="T1" fmla="*/ 0 h 9"/>
                <a:gd name="T2" fmla="*/ 0 w 21"/>
                <a:gd name="T3" fmla="*/ 4 h 9"/>
                <a:gd name="T4" fmla="*/ 13 w 21"/>
                <a:gd name="T5" fmla="*/ 9 h 9"/>
                <a:gd name="T6" fmla="*/ 21 w 21"/>
                <a:gd name="T7" fmla="*/ 6 h 9"/>
                <a:gd name="T8" fmla="*/ 5 w 21"/>
                <a:gd name="T9" fmla="*/ 0 h 9"/>
              </a:gdLst>
              <a:ahLst/>
              <a:cxnLst>
                <a:cxn ang="0">
                  <a:pos x="T0" y="T1"/>
                </a:cxn>
                <a:cxn ang="0">
                  <a:pos x="T2" y="T3"/>
                </a:cxn>
                <a:cxn ang="0">
                  <a:pos x="T4" y="T5"/>
                </a:cxn>
                <a:cxn ang="0">
                  <a:pos x="T6" y="T7"/>
                </a:cxn>
                <a:cxn ang="0">
                  <a:pos x="T8" y="T9"/>
                </a:cxn>
              </a:cxnLst>
              <a:rect l="0" t="0" r="r" b="b"/>
              <a:pathLst>
                <a:path w="21" h="9">
                  <a:moveTo>
                    <a:pt x="5" y="0"/>
                  </a:moveTo>
                  <a:cubicBezTo>
                    <a:pt x="4" y="0"/>
                    <a:pt x="0" y="1"/>
                    <a:pt x="0" y="4"/>
                  </a:cubicBezTo>
                  <a:cubicBezTo>
                    <a:pt x="0" y="9"/>
                    <a:pt x="7" y="9"/>
                    <a:pt x="13" y="9"/>
                  </a:cubicBezTo>
                  <a:cubicBezTo>
                    <a:pt x="16" y="9"/>
                    <a:pt x="20" y="9"/>
                    <a:pt x="21" y="6"/>
                  </a:cubicBezTo>
                  <a:cubicBezTo>
                    <a:pt x="20" y="3"/>
                    <a:pt x="7"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23"/>
            <p:cNvSpPr>
              <a:spLocks/>
            </p:cNvSpPr>
            <p:nvPr/>
          </p:nvSpPr>
          <p:spPr bwMode="auto">
            <a:xfrm>
              <a:off x="809" y="2365"/>
              <a:ext cx="212" cy="85"/>
            </a:xfrm>
            <a:custGeom>
              <a:avLst/>
              <a:gdLst>
                <a:gd name="T0" fmla="*/ 20 w 90"/>
                <a:gd name="T1" fmla="*/ 0 h 36"/>
                <a:gd name="T2" fmla="*/ 16 w 90"/>
                <a:gd name="T3" fmla="*/ 4 h 36"/>
                <a:gd name="T4" fmla="*/ 23 w 90"/>
                <a:gd name="T5" fmla="*/ 10 h 36"/>
                <a:gd name="T6" fmla="*/ 26 w 90"/>
                <a:gd name="T7" fmla="*/ 21 h 36"/>
                <a:gd name="T8" fmla="*/ 19 w 90"/>
                <a:gd name="T9" fmla="*/ 22 h 36"/>
                <a:gd name="T10" fmla="*/ 3 w 90"/>
                <a:gd name="T11" fmla="*/ 21 h 36"/>
                <a:gd name="T12" fmla="*/ 0 w 90"/>
                <a:gd name="T13" fmla="*/ 24 h 36"/>
                <a:gd name="T14" fmla="*/ 6 w 90"/>
                <a:gd name="T15" fmla="*/ 32 h 36"/>
                <a:gd name="T16" fmla="*/ 7 w 90"/>
                <a:gd name="T17" fmla="*/ 28 h 36"/>
                <a:gd name="T18" fmla="*/ 9 w 90"/>
                <a:gd name="T19" fmla="*/ 28 h 36"/>
                <a:gd name="T20" fmla="*/ 13 w 90"/>
                <a:gd name="T21" fmla="*/ 28 h 36"/>
                <a:gd name="T22" fmla="*/ 26 w 90"/>
                <a:gd name="T23" fmla="*/ 27 h 36"/>
                <a:gd name="T24" fmla="*/ 37 w 90"/>
                <a:gd name="T25" fmla="*/ 29 h 36"/>
                <a:gd name="T26" fmla="*/ 43 w 90"/>
                <a:gd name="T27" fmla="*/ 36 h 36"/>
                <a:gd name="T28" fmla="*/ 55 w 90"/>
                <a:gd name="T29" fmla="*/ 27 h 36"/>
                <a:gd name="T30" fmla="*/ 61 w 90"/>
                <a:gd name="T31" fmla="*/ 29 h 36"/>
                <a:gd name="T32" fmla="*/ 70 w 90"/>
                <a:gd name="T33" fmla="*/ 25 h 36"/>
                <a:gd name="T34" fmla="*/ 90 w 90"/>
                <a:gd name="T35" fmla="*/ 25 h 36"/>
                <a:gd name="T36" fmla="*/ 75 w 90"/>
                <a:gd name="T37" fmla="*/ 13 h 36"/>
                <a:gd name="T38" fmla="*/ 78 w 90"/>
                <a:gd name="T39" fmla="*/ 16 h 36"/>
                <a:gd name="T40" fmla="*/ 48 w 90"/>
                <a:gd name="T41" fmla="*/ 2 h 36"/>
                <a:gd name="T42" fmla="*/ 33 w 90"/>
                <a:gd name="T43" fmla="*/ 4 h 36"/>
                <a:gd name="T44" fmla="*/ 20 w 90"/>
                <a:gd name="T4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 h="36">
                  <a:moveTo>
                    <a:pt x="20" y="0"/>
                  </a:moveTo>
                  <a:cubicBezTo>
                    <a:pt x="18" y="0"/>
                    <a:pt x="16" y="2"/>
                    <a:pt x="16" y="4"/>
                  </a:cubicBezTo>
                  <a:cubicBezTo>
                    <a:pt x="16" y="7"/>
                    <a:pt x="19" y="10"/>
                    <a:pt x="23" y="10"/>
                  </a:cubicBezTo>
                  <a:cubicBezTo>
                    <a:pt x="23" y="14"/>
                    <a:pt x="23" y="18"/>
                    <a:pt x="26" y="21"/>
                  </a:cubicBezTo>
                  <a:cubicBezTo>
                    <a:pt x="24" y="22"/>
                    <a:pt x="22" y="22"/>
                    <a:pt x="19" y="22"/>
                  </a:cubicBezTo>
                  <a:cubicBezTo>
                    <a:pt x="15" y="22"/>
                    <a:pt x="10" y="21"/>
                    <a:pt x="3" y="21"/>
                  </a:cubicBezTo>
                  <a:cubicBezTo>
                    <a:pt x="2" y="22"/>
                    <a:pt x="1" y="24"/>
                    <a:pt x="0" y="24"/>
                  </a:cubicBezTo>
                  <a:cubicBezTo>
                    <a:pt x="0" y="27"/>
                    <a:pt x="3" y="31"/>
                    <a:pt x="6" y="32"/>
                  </a:cubicBezTo>
                  <a:cubicBezTo>
                    <a:pt x="6" y="30"/>
                    <a:pt x="7" y="29"/>
                    <a:pt x="7" y="28"/>
                  </a:cubicBezTo>
                  <a:cubicBezTo>
                    <a:pt x="8" y="28"/>
                    <a:pt x="8" y="28"/>
                    <a:pt x="9" y="28"/>
                  </a:cubicBezTo>
                  <a:cubicBezTo>
                    <a:pt x="10" y="28"/>
                    <a:pt x="11" y="28"/>
                    <a:pt x="13" y="28"/>
                  </a:cubicBezTo>
                  <a:cubicBezTo>
                    <a:pt x="16" y="28"/>
                    <a:pt x="21" y="27"/>
                    <a:pt x="26" y="27"/>
                  </a:cubicBezTo>
                  <a:cubicBezTo>
                    <a:pt x="30" y="27"/>
                    <a:pt x="34" y="28"/>
                    <a:pt x="37" y="29"/>
                  </a:cubicBezTo>
                  <a:cubicBezTo>
                    <a:pt x="40" y="31"/>
                    <a:pt x="38" y="36"/>
                    <a:pt x="43" y="36"/>
                  </a:cubicBezTo>
                  <a:cubicBezTo>
                    <a:pt x="49" y="36"/>
                    <a:pt x="48" y="27"/>
                    <a:pt x="55" y="27"/>
                  </a:cubicBezTo>
                  <a:cubicBezTo>
                    <a:pt x="58" y="27"/>
                    <a:pt x="57" y="29"/>
                    <a:pt x="61" y="29"/>
                  </a:cubicBezTo>
                  <a:cubicBezTo>
                    <a:pt x="64" y="29"/>
                    <a:pt x="66" y="27"/>
                    <a:pt x="70" y="25"/>
                  </a:cubicBezTo>
                  <a:cubicBezTo>
                    <a:pt x="90" y="25"/>
                    <a:pt x="90" y="25"/>
                    <a:pt x="90" y="25"/>
                  </a:cubicBezTo>
                  <a:cubicBezTo>
                    <a:pt x="86" y="20"/>
                    <a:pt x="81" y="18"/>
                    <a:pt x="75" y="13"/>
                  </a:cubicBezTo>
                  <a:cubicBezTo>
                    <a:pt x="78" y="16"/>
                    <a:pt x="78" y="16"/>
                    <a:pt x="78" y="16"/>
                  </a:cubicBezTo>
                  <a:cubicBezTo>
                    <a:pt x="69" y="11"/>
                    <a:pt x="65" y="2"/>
                    <a:pt x="48" y="2"/>
                  </a:cubicBezTo>
                  <a:cubicBezTo>
                    <a:pt x="43" y="2"/>
                    <a:pt x="40" y="4"/>
                    <a:pt x="33" y="4"/>
                  </a:cubicBezTo>
                  <a:cubicBezTo>
                    <a:pt x="28" y="4"/>
                    <a:pt x="25" y="0"/>
                    <a:pt x="2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24"/>
            <p:cNvSpPr>
              <a:spLocks/>
            </p:cNvSpPr>
            <p:nvPr/>
          </p:nvSpPr>
          <p:spPr bwMode="auto">
            <a:xfrm>
              <a:off x="1260" y="2705"/>
              <a:ext cx="26" cy="29"/>
            </a:xfrm>
            <a:custGeom>
              <a:avLst/>
              <a:gdLst>
                <a:gd name="T0" fmla="*/ 11 w 11"/>
                <a:gd name="T1" fmla="*/ 0 h 12"/>
                <a:gd name="T2" fmla="*/ 6 w 11"/>
                <a:gd name="T3" fmla="*/ 0 h 12"/>
                <a:gd name="T4" fmla="*/ 0 w 11"/>
                <a:gd name="T5" fmla="*/ 11 h 12"/>
                <a:gd name="T6" fmla="*/ 0 w 11"/>
                <a:gd name="T7" fmla="*/ 12 h 12"/>
                <a:gd name="T8" fmla="*/ 4 w 11"/>
                <a:gd name="T9" fmla="*/ 11 h 12"/>
                <a:gd name="T10" fmla="*/ 11 w 11"/>
                <a:gd name="T11" fmla="*/ 4 h 12"/>
                <a:gd name="T12" fmla="*/ 11 w 1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1" h="12">
                  <a:moveTo>
                    <a:pt x="11" y="0"/>
                  </a:moveTo>
                  <a:cubicBezTo>
                    <a:pt x="9" y="0"/>
                    <a:pt x="7" y="0"/>
                    <a:pt x="6" y="0"/>
                  </a:cubicBezTo>
                  <a:cubicBezTo>
                    <a:pt x="3" y="0"/>
                    <a:pt x="0" y="6"/>
                    <a:pt x="0" y="11"/>
                  </a:cubicBezTo>
                  <a:cubicBezTo>
                    <a:pt x="0" y="12"/>
                    <a:pt x="0" y="12"/>
                    <a:pt x="0" y="12"/>
                  </a:cubicBezTo>
                  <a:cubicBezTo>
                    <a:pt x="1" y="12"/>
                    <a:pt x="3" y="11"/>
                    <a:pt x="4" y="11"/>
                  </a:cubicBezTo>
                  <a:cubicBezTo>
                    <a:pt x="7" y="11"/>
                    <a:pt x="10" y="6"/>
                    <a:pt x="11" y="4"/>
                  </a:cubicBezTo>
                  <a:cubicBezTo>
                    <a:pt x="11" y="0"/>
                    <a:pt x="11" y="0"/>
                    <a:pt x="1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25"/>
            <p:cNvSpPr>
              <a:spLocks/>
            </p:cNvSpPr>
            <p:nvPr/>
          </p:nvSpPr>
          <p:spPr bwMode="auto">
            <a:xfrm>
              <a:off x="1648" y="3084"/>
              <a:ext cx="85" cy="63"/>
            </a:xfrm>
            <a:custGeom>
              <a:avLst/>
              <a:gdLst>
                <a:gd name="T0" fmla="*/ 12 w 36"/>
                <a:gd name="T1" fmla="*/ 0 h 27"/>
                <a:gd name="T2" fmla="*/ 12 w 36"/>
                <a:gd name="T3" fmla="*/ 0 h 27"/>
                <a:gd name="T4" fmla="*/ 10 w 36"/>
                <a:gd name="T5" fmla="*/ 0 h 27"/>
                <a:gd name="T6" fmla="*/ 0 w 36"/>
                <a:gd name="T7" fmla="*/ 13 h 27"/>
                <a:gd name="T8" fmla="*/ 21 w 36"/>
                <a:gd name="T9" fmla="*/ 27 h 27"/>
                <a:gd name="T10" fmla="*/ 36 w 36"/>
                <a:gd name="T11" fmla="*/ 10 h 27"/>
                <a:gd name="T12" fmla="*/ 32 w 36"/>
                <a:gd name="T13" fmla="*/ 6 h 27"/>
                <a:gd name="T14" fmla="*/ 26 w 36"/>
                <a:gd name="T15" fmla="*/ 8 h 27"/>
                <a:gd name="T16" fmla="*/ 23 w 36"/>
                <a:gd name="T17" fmla="*/ 5 h 27"/>
                <a:gd name="T18" fmla="*/ 12 w 3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7">
                  <a:moveTo>
                    <a:pt x="12" y="0"/>
                  </a:moveTo>
                  <a:cubicBezTo>
                    <a:pt x="12" y="0"/>
                    <a:pt x="12" y="0"/>
                    <a:pt x="12" y="0"/>
                  </a:cubicBezTo>
                  <a:cubicBezTo>
                    <a:pt x="11" y="0"/>
                    <a:pt x="11" y="0"/>
                    <a:pt x="10" y="0"/>
                  </a:cubicBezTo>
                  <a:cubicBezTo>
                    <a:pt x="4" y="0"/>
                    <a:pt x="0" y="5"/>
                    <a:pt x="0" y="13"/>
                  </a:cubicBezTo>
                  <a:cubicBezTo>
                    <a:pt x="0" y="18"/>
                    <a:pt x="13" y="27"/>
                    <a:pt x="21" y="27"/>
                  </a:cubicBezTo>
                  <a:cubicBezTo>
                    <a:pt x="28" y="27"/>
                    <a:pt x="36" y="15"/>
                    <a:pt x="36" y="10"/>
                  </a:cubicBezTo>
                  <a:cubicBezTo>
                    <a:pt x="36" y="9"/>
                    <a:pt x="34" y="6"/>
                    <a:pt x="32" y="6"/>
                  </a:cubicBezTo>
                  <a:cubicBezTo>
                    <a:pt x="30" y="6"/>
                    <a:pt x="28" y="8"/>
                    <a:pt x="26" y="8"/>
                  </a:cubicBezTo>
                  <a:cubicBezTo>
                    <a:pt x="25" y="8"/>
                    <a:pt x="24" y="7"/>
                    <a:pt x="23" y="5"/>
                  </a:cubicBezTo>
                  <a:cubicBezTo>
                    <a:pt x="19" y="5"/>
                    <a:pt x="16" y="2"/>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26"/>
            <p:cNvSpPr>
              <a:spLocks/>
            </p:cNvSpPr>
            <p:nvPr/>
          </p:nvSpPr>
          <p:spPr bwMode="auto">
            <a:xfrm>
              <a:off x="816" y="4690"/>
              <a:ext cx="30" cy="70"/>
            </a:xfrm>
            <a:custGeom>
              <a:avLst/>
              <a:gdLst>
                <a:gd name="T0" fmla="*/ 6 w 13"/>
                <a:gd name="T1" fmla="*/ 0 h 30"/>
                <a:gd name="T2" fmla="*/ 0 w 13"/>
                <a:gd name="T3" fmla="*/ 16 h 30"/>
                <a:gd name="T4" fmla="*/ 0 w 13"/>
                <a:gd name="T5" fmla="*/ 23 h 30"/>
                <a:gd name="T6" fmla="*/ 6 w 13"/>
                <a:gd name="T7" fmla="*/ 30 h 30"/>
                <a:gd name="T8" fmla="*/ 11 w 13"/>
                <a:gd name="T9" fmla="*/ 30 h 30"/>
                <a:gd name="T10" fmla="*/ 11 w 13"/>
                <a:gd name="T11" fmla="*/ 15 h 30"/>
                <a:gd name="T12" fmla="*/ 13 w 13"/>
                <a:gd name="T13" fmla="*/ 9 h 30"/>
                <a:gd name="T14" fmla="*/ 6 w 13"/>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0">
                  <a:moveTo>
                    <a:pt x="6" y="0"/>
                  </a:moveTo>
                  <a:cubicBezTo>
                    <a:pt x="3" y="0"/>
                    <a:pt x="0" y="16"/>
                    <a:pt x="0" y="16"/>
                  </a:cubicBezTo>
                  <a:cubicBezTo>
                    <a:pt x="0" y="16"/>
                    <a:pt x="0" y="20"/>
                    <a:pt x="0" y="23"/>
                  </a:cubicBezTo>
                  <a:cubicBezTo>
                    <a:pt x="0" y="25"/>
                    <a:pt x="3" y="30"/>
                    <a:pt x="6" y="30"/>
                  </a:cubicBezTo>
                  <a:cubicBezTo>
                    <a:pt x="11" y="30"/>
                    <a:pt x="11" y="30"/>
                    <a:pt x="11" y="30"/>
                  </a:cubicBezTo>
                  <a:cubicBezTo>
                    <a:pt x="11" y="15"/>
                    <a:pt x="11" y="15"/>
                    <a:pt x="11" y="15"/>
                  </a:cubicBezTo>
                  <a:cubicBezTo>
                    <a:pt x="11" y="13"/>
                    <a:pt x="13" y="12"/>
                    <a:pt x="13" y="9"/>
                  </a:cubicBezTo>
                  <a:cubicBezTo>
                    <a:pt x="13" y="5"/>
                    <a:pt x="11"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27"/>
            <p:cNvSpPr>
              <a:spLocks/>
            </p:cNvSpPr>
            <p:nvPr/>
          </p:nvSpPr>
          <p:spPr bwMode="auto">
            <a:xfrm>
              <a:off x="560" y="2646"/>
              <a:ext cx="1657" cy="2675"/>
            </a:xfrm>
            <a:custGeom>
              <a:avLst/>
              <a:gdLst>
                <a:gd name="T0" fmla="*/ 84 w 701"/>
                <a:gd name="T1" fmla="*/ 33 h 1131"/>
                <a:gd name="T2" fmla="*/ 68 w 701"/>
                <a:gd name="T3" fmla="*/ 61 h 1131"/>
                <a:gd name="T4" fmla="*/ 49 w 701"/>
                <a:gd name="T5" fmla="*/ 72 h 1131"/>
                <a:gd name="T6" fmla="*/ 58 w 701"/>
                <a:gd name="T7" fmla="*/ 120 h 1131"/>
                <a:gd name="T8" fmla="*/ 58 w 701"/>
                <a:gd name="T9" fmla="*/ 123 h 1131"/>
                <a:gd name="T10" fmla="*/ 17 w 701"/>
                <a:gd name="T11" fmla="*/ 177 h 1131"/>
                <a:gd name="T12" fmla="*/ 22 w 701"/>
                <a:gd name="T13" fmla="*/ 229 h 1131"/>
                <a:gd name="T14" fmla="*/ 21 w 701"/>
                <a:gd name="T15" fmla="*/ 293 h 1131"/>
                <a:gd name="T16" fmla="*/ 64 w 701"/>
                <a:gd name="T17" fmla="*/ 374 h 1131"/>
                <a:gd name="T18" fmla="*/ 125 w 701"/>
                <a:gd name="T19" fmla="*/ 443 h 1131"/>
                <a:gd name="T20" fmla="*/ 167 w 701"/>
                <a:gd name="T21" fmla="*/ 549 h 1131"/>
                <a:gd name="T22" fmla="*/ 151 w 701"/>
                <a:gd name="T23" fmla="*/ 647 h 1131"/>
                <a:gd name="T24" fmla="*/ 137 w 701"/>
                <a:gd name="T25" fmla="*/ 749 h 1131"/>
                <a:gd name="T26" fmla="*/ 125 w 701"/>
                <a:gd name="T27" fmla="*/ 820 h 1131"/>
                <a:gd name="T28" fmla="*/ 130 w 701"/>
                <a:gd name="T29" fmla="*/ 859 h 1131"/>
                <a:gd name="T30" fmla="*/ 117 w 701"/>
                <a:gd name="T31" fmla="*/ 945 h 1131"/>
                <a:gd name="T32" fmla="*/ 98 w 701"/>
                <a:gd name="T33" fmla="*/ 947 h 1131"/>
                <a:gd name="T34" fmla="*/ 101 w 701"/>
                <a:gd name="T35" fmla="*/ 1033 h 1131"/>
                <a:gd name="T36" fmla="*/ 106 w 701"/>
                <a:gd name="T37" fmla="*/ 1076 h 1131"/>
                <a:gd name="T38" fmla="*/ 152 w 701"/>
                <a:gd name="T39" fmla="*/ 1102 h 1131"/>
                <a:gd name="T40" fmla="*/ 208 w 701"/>
                <a:gd name="T41" fmla="*/ 1129 h 1131"/>
                <a:gd name="T42" fmla="*/ 249 w 701"/>
                <a:gd name="T43" fmla="*/ 1117 h 1131"/>
                <a:gd name="T44" fmla="*/ 194 w 701"/>
                <a:gd name="T45" fmla="*/ 1022 h 1131"/>
                <a:gd name="T46" fmla="*/ 213 w 701"/>
                <a:gd name="T47" fmla="*/ 941 h 1131"/>
                <a:gd name="T48" fmla="*/ 250 w 701"/>
                <a:gd name="T49" fmla="*/ 876 h 1131"/>
                <a:gd name="T50" fmla="*/ 257 w 701"/>
                <a:gd name="T51" fmla="*/ 872 h 1131"/>
                <a:gd name="T52" fmla="*/ 287 w 701"/>
                <a:gd name="T53" fmla="*/ 846 h 1131"/>
                <a:gd name="T54" fmla="*/ 308 w 701"/>
                <a:gd name="T55" fmla="*/ 809 h 1131"/>
                <a:gd name="T56" fmla="*/ 369 w 701"/>
                <a:gd name="T57" fmla="*/ 782 h 1131"/>
                <a:gd name="T58" fmla="*/ 346 w 701"/>
                <a:gd name="T59" fmla="*/ 731 h 1131"/>
                <a:gd name="T60" fmla="*/ 435 w 701"/>
                <a:gd name="T61" fmla="*/ 699 h 1131"/>
                <a:gd name="T62" fmla="*/ 493 w 701"/>
                <a:gd name="T63" fmla="*/ 627 h 1131"/>
                <a:gd name="T64" fmla="*/ 549 w 701"/>
                <a:gd name="T65" fmla="*/ 547 h 1131"/>
                <a:gd name="T66" fmla="*/ 604 w 701"/>
                <a:gd name="T67" fmla="*/ 524 h 1131"/>
                <a:gd name="T68" fmla="*/ 634 w 701"/>
                <a:gd name="T69" fmla="*/ 454 h 1131"/>
                <a:gd name="T70" fmla="*/ 657 w 701"/>
                <a:gd name="T71" fmla="*/ 371 h 1131"/>
                <a:gd name="T72" fmla="*/ 683 w 701"/>
                <a:gd name="T73" fmla="*/ 263 h 1131"/>
                <a:gd name="T74" fmla="*/ 639 w 701"/>
                <a:gd name="T75" fmla="*/ 237 h 1131"/>
                <a:gd name="T76" fmla="*/ 559 w 701"/>
                <a:gd name="T77" fmla="*/ 229 h 1131"/>
                <a:gd name="T78" fmla="*/ 509 w 701"/>
                <a:gd name="T79" fmla="*/ 195 h 1131"/>
                <a:gd name="T80" fmla="*/ 468 w 701"/>
                <a:gd name="T81" fmla="*/ 215 h 1131"/>
                <a:gd name="T82" fmla="*/ 466 w 701"/>
                <a:gd name="T83" fmla="*/ 155 h 1131"/>
                <a:gd name="T84" fmla="*/ 424 w 701"/>
                <a:gd name="T85" fmla="*/ 106 h 1131"/>
                <a:gd name="T86" fmla="*/ 345 w 701"/>
                <a:gd name="T87" fmla="*/ 81 h 1131"/>
                <a:gd name="T88" fmla="*/ 279 w 701"/>
                <a:gd name="T89" fmla="*/ 31 h 1131"/>
                <a:gd name="T90" fmla="*/ 272 w 701"/>
                <a:gd name="T91" fmla="*/ 24 h 1131"/>
                <a:gd name="T92" fmla="*/ 204 w 701"/>
                <a:gd name="T93" fmla="*/ 28 h 1131"/>
                <a:gd name="T94" fmla="*/ 176 w 701"/>
                <a:gd name="T95" fmla="*/ 15 h 1131"/>
                <a:gd name="T96" fmla="*/ 152 w 701"/>
                <a:gd name="T97" fmla="*/ 50 h 1131"/>
                <a:gd name="T98" fmla="*/ 148 w 701"/>
                <a:gd name="T99"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1" h="1131">
                  <a:moveTo>
                    <a:pt x="148" y="0"/>
                  </a:moveTo>
                  <a:cubicBezTo>
                    <a:pt x="141" y="0"/>
                    <a:pt x="140" y="8"/>
                    <a:pt x="133" y="10"/>
                  </a:cubicBezTo>
                  <a:cubicBezTo>
                    <a:pt x="120" y="14"/>
                    <a:pt x="111" y="16"/>
                    <a:pt x="99" y="21"/>
                  </a:cubicBezTo>
                  <a:cubicBezTo>
                    <a:pt x="92" y="23"/>
                    <a:pt x="87" y="24"/>
                    <a:pt x="84" y="33"/>
                  </a:cubicBezTo>
                  <a:cubicBezTo>
                    <a:pt x="83" y="37"/>
                    <a:pt x="83" y="44"/>
                    <a:pt x="80" y="46"/>
                  </a:cubicBezTo>
                  <a:cubicBezTo>
                    <a:pt x="76" y="48"/>
                    <a:pt x="71" y="50"/>
                    <a:pt x="71" y="55"/>
                  </a:cubicBezTo>
                  <a:cubicBezTo>
                    <a:pt x="70" y="55"/>
                    <a:pt x="68" y="57"/>
                    <a:pt x="68" y="58"/>
                  </a:cubicBezTo>
                  <a:cubicBezTo>
                    <a:pt x="68" y="59"/>
                    <a:pt x="68" y="60"/>
                    <a:pt x="68" y="61"/>
                  </a:cubicBezTo>
                  <a:cubicBezTo>
                    <a:pt x="66" y="61"/>
                    <a:pt x="66" y="62"/>
                    <a:pt x="65" y="62"/>
                  </a:cubicBezTo>
                  <a:cubicBezTo>
                    <a:pt x="64" y="62"/>
                    <a:pt x="64" y="61"/>
                    <a:pt x="62" y="61"/>
                  </a:cubicBezTo>
                  <a:cubicBezTo>
                    <a:pt x="61" y="62"/>
                    <a:pt x="59" y="63"/>
                    <a:pt x="58" y="64"/>
                  </a:cubicBezTo>
                  <a:cubicBezTo>
                    <a:pt x="55" y="67"/>
                    <a:pt x="51" y="71"/>
                    <a:pt x="49" y="72"/>
                  </a:cubicBezTo>
                  <a:cubicBezTo>
                    <a:pt x="49" y="73"/>
                    <a:pt x="48" y="74"/>
                    <a:pt x="48" y="76"/>
                  </a:cubicBezTo>
                  <a:cubicBezTo>
                    <a:pt x="48" y="85"/>
                    <a:pt x="58" y="84"/>
                    <a:pt x="58" y="95"/>
                  </a:cubicBezTo>
                  <a:cubicBezTo>
                    <a:pt x="58" y="100"/>
                    <a:pt x="55" y="102"/>
                    <a:pt x="55" y="108"/>
                  </a:cubicBezTo>
                  <a:cubicBezTo>
                    <a:pt x="55" y="113"/>
                    <a:pt x="58" y="116"/>
                    <a:pt x="58" y="120"/>
                  </a:cubicBezTo>
                  <a:cubicBezTo>
                    <a:pt x="58" y="121"/>
                    <a:pt x="58" y="122"/>
                    <a:pt x="58" y="123"/>
                  </a:cubicBezTo>
                  <a:cubicBezTo>
                    <a:pt x="58" y="123"/>
                    <a:pt x="58" y="123"/>
                    <a:pt x="58" y="123"/>
                  </a:cubicBezTo>
                  <a:cubicBezTo>
                    <a:pt x="58" y="123"/>
                    <a:pt x="58" y="123"/>
                    <a:pt x="58" y="123"/>
                  </a:cubicBezTo>
                  <a:cubicBezTo>
                    <a:pt x="58" y="123"/>
                    <a:pt x="58" y="123"/>
                    <a:pt x="58" y="123"/>
                  </a:cubicBezTo>
                  <a:cubicBezTo>
                    <a:pt x="56" y="127"/>
                    <a:pt x="56" y="127"/>
                    <a:pt x="56" y="127"/>
                  </a:cubicBezTo>
                  <a:cubicBezTo>
                    <a:pt x="56" y="128"/>
                    <a:pt x="59" y="131"/>
                    <a:pt x="62" y="132"/>
                  </a:cubicBezTo>
                  <a:cubicBezTo>
                    <a:pt x="58" y="146"/>
                    <a:pt x="45" y="143"/>
                    <a:pt x="39" y="154"/>
                  </a:cubicBezTo>
                  <a:cubicBezTo>
                    <a:pt x="35" y="163"/>
                    <a:pt x="31" y="177"/>
                    <a:pt x="17" y="177"/>
                  </a:cubicBezTo>
                  <a:cubicBezTo>
                    <a:pt x="19" y="200"/>
                    <a:pt x="6" y="198"/>
                    <a:pt x="6" y="210"/>
                  </a:cubicBezTo>
                  <a:cubicBezTo>
                    <a:pt x="6" y="218"/>
                    <a:pt x="7" y="228"/>
                    <a:pt x="14" y="228"/>
                  </a:cubicBezTo>
                  <a:cubicBezTo>
                    <a:pt x="16" y="228"/>
                    <a:pt x="17" y="227"/>
                    <a:pt x="18" y="227"/>
                  </a:cubicBezTo>
                  <a:cubicBezTo>
                    <a:pt x="19" y="227"/>
                    <a:pt x="20" y="228"/>
                    <a:pt x="22" y="229"/>
                  </a:cubicBezTo>
                  <a:cubicBezTo>
                    <a:pt x="20" y="237"/>
                    <a:pt x="10" y="239"/>
                    <a:pt x="6" y="247"/>
                  </a:cubicBezTo>
                  <a:cubicBezTo>
                    <a:pt x="4" y="249"/>
                    <a:pt x="0" y="257"/>
                    <a:pt x="0" y="263"/>
                  </a:cubicBezTo>
                  <a:cubicBezTo>
                    <a:pt x="0" y="273"/>
                    <a:pt x="7" y="283"/>
                    <a:pt x="13" y="289"/>
                  </a:cubicBezTo>
                  <a:cubicBezTo>
                    <a:pt x="15" y="291"/>
                    <a:pt x="19" y="290"/>
                    <a:pt x="21" y="293"/>
                  </a:cubicBezTo>
                  <a:cubicBezTo>
                    <a:pt x="23" y="297"/>
                    <a:pt x="24" y="304"/>
                    <a:pt x="27" y="308"/>
                  </a:cubicBezTo>
                  <a:cubicBezTo>
                    <a:pt x="29" y="309"/>
                    <a:pt x="33" y="308"/>
                    <a:pt x="34" y="312"/>
                  </a:cubicBezTo>
                  <a:cubicBezTo>
                    <a:pt x="39" y="322"/>
                    <a:pt x="42" y="328"/>
                    <a:pt x="46" y="341"/>
                  </a:cubicBezTo>
                  <a:cubicBezTo>
                    <a:pt x="49" y="352"/>
                    <a:pt x="60" y="362"/>
                    <a:pt x="64" y="374"/>
                  </a:cubicBezTo>
                  <a:cubicBezTo>
                    <a:pt x="66" y="382"/>
                    <a:pt x="74" y="386"/>
                    <a:pt x="74" y="394"/>
                  </a:cubicBezTo>
                  <a:cubicBezTo>
                    <a:pt x="74" y="401"/>
                    <a:pt x="72" y="407"/>
                    <a:pt x="76" y="411"/>
                  </a:cubicBezTo>
                  <a:cubicBezTo>
                    <a:pt x="86" y="420"/>
                    <a:pt x="93" y="428"/>
                    <a:pt x="108" y="432"/>
                  </a:cubicBezTo>
                  <a:cubicBezTo>
                    <a:pt x="115" y="435"/>
                    <a:pt x="119" y="437"/>
                    <a:pt x="125" y="443"/>
                  </a:cubicBezTo>
                  <a:cubicBezTo>
                    <a:pt x="131" y="449"/>
                    <a:pt x="137" y="448"/>
                    <a:pt x="145" y="451"/>
                  </a:cubicBezTo>
                  <a:cubicBezTo>
                    <a:pt x="154" y="456"/>
                    <a:pt x="162" y="464"/>
                    <a:pt x="167" y="477"/>
                  </a:cubicBezTo>
                  <a:cubicBezTo>
                    <a:pt x="169" y="483"/>
                    <a:pt x="171" y="514"/>
                    <a:pt x="171" y="519"/>
                  </a:cubicBezTo>
                  <a:cubicBezTo>
                    <a:pt x="171" y="528"/>
                    <a:pt x="167" y="542"/>
                    <a:pt x="167" y="549"/>
                  </a:cubicBezTo>
                  <a:cubicBezTo>
                    <a:pt x="167" y="556"/>
                    <a:pt x="167" y="556"/>
                    <a:pt x="167" y="572"/>
                  </a:cubicBezTo>
                  <a:cubicBezTo>
                    <a:pt x="166" y="578"/>
                    <a:pt x="163" y="587"/>
                    <a:pt x="163" y="591"/>
                  </a:cubicBezTo>
                  <a:cubicBezTo>
                    <a:pt x="163" y="592"/>
                    <a:pt x="163" y="594"/>
                    <a:pt x="163" y="596"/>
                  </a:cubicBezTo>
                  <a:cubicBezTo>
                    <a:pt x="163" y="614"/>
                    <a:pt x="151" y="627"/>
                    <a:pt x="151" y="647"/>
                  </a:cubicBezTo>
                  <a:cubicBezTo>
                    <a:pt x="151" y="655"/>
                    <a:pt x="145" y="663"/>
                    <a:pt x="148" y="672"/>
                  </a:cubicBezTo>
                  <a:cubicBezTo>
                    <a:pt x="149" y="712"/>
                    <a:pt x="149" y="712"/>
                    <a:pt x="149" y="712"/>
                  </a:cubicBezTo>
                  <a:cubicBezTo>
                    <a:pt x="146" y="724"/>
                    <a:pt x="146" y="733"/>
                    <a:pt x="142" y="746"/>
                  </a:cubicBezTo>
                  <a:cubicBezTo>
                    <a:pt x="141" y="748"/>
                    <a:pt x="139" y="747"/>
                    <a:pt x="137" y="749"/>
                  </a:cubicBezTo>
                  <a:cubicBezTo>
                    <a:pt x="134" y="753"/>
                    <a:pt x="133" y="760"/>
                    <a:pt x="131" y="764"/>
                  </a:cubicBezTo>
                  <a:cubicBezTo>
                    <a:pt x="127" y="771"/>
                    <a:pt x="119" y="784"/>
                    <a:pt x="119" y="796"/>
                  </a:cubicBezTo>
                  <a:cubicBezTo>
                    <a:pt x="119" y="799"/>
                    <a:pt x="120" y="814"/>
                    <a:pt x="122" y="814"/>
                  </a:cubicBezTo>
                  <a:cubicBezTo>
                    <a:pt x="122" y="814"/>
                    <a:pt x="125" y="817"/>
                    <a:pt x="125" y="820"/>
                  </a:cubicBezTo>
                  <a:cubicBezTo>
                    <a:pt x="125" y="822"/>
                    <a:pt x="123" y="823"/>
                    <a:pt x="120" y="823"/>
                  </a:cubicBezTo>
                  <a:cubicBezTo>
                    <a:pt x="118" y="833"/>
                    <a:pt x="114" y="837"/>
                    <a:pt x="114" y="847"/>
                  </a:cubicBezTo>
                  <a:cubicBezTo>
                    <a:pt x="114" y="853"/>
                    <a:pt x="118" y="865"/>
                    <a:pt x="122" y="865"/>
                  </a:cubicBezTo>
                  <a:cubicBezTo>
                    <a:pt x="125" y="865"/>
                    <a:pt x="126" y="861"/>
                    <a:pt x="130" y="859"/>
                  </a:cubicBezTo>
                  <a:cubicBezTo>
                    <a:pt x="130" y="859"/>
                    <a:pt x="131" y="859"/>
                    <a:pt x="131" y="859"/>
                  </a:cubicBezTo>
                  <a:cubicBezTo>
                    <a:pt x="132" y="859"/>
                    <a:pt x="133" y="859"/>
                    <a:pt x="134" y="859"/>
                  </a:cubicBezTo>
                  <a:cubicBezTo>
                    <a:pt x="134" y="867"/>
                    <a:pt x="134" y="867"/>
                    <a:pt x="134" y="867"/>
                  </a:cubicBezTo>
                  <a:cubicBezTo>
                    <a:pt x="117" y="945"/>
                    <a:pt x="117" y="945"/>
                    <a:pt x="117" y="945"/>
                  </a:cubicBezTo>
                  <a:cubicBezTo>
                    <a:pt x="109" y="945"/>
                    <a:pt x="113" y="936"/>
                    <a:pt x="103" y="936"/>
                  </a:cubicBezTo>
                  <a:cubicBezTo>
                    <a:pt x="101" y="936"/>
                    <a:pt x="99" y="938"/>
                    <a:pt x="99" y="941"/>
                  </a:cubicBezTo>
                  <a:cubicBezTo>
                    <a:pt x="98" y="941"/>
                    <a:pt x="98" y="941"/>
                    <a:pt x="98" y="941"/>
                  </a:cubicBezTo>
                  <a:cubicBezTo>
                    <a:pt x="98" y="947"/>
                    <a:pt x="98" y="947"/>
                    <a:pt x="98" y="947"/>
                  </a:cubicBezTo>
                  <a:cubicBezTo>
                    <a:pt x="99" y="953"/>
                    <a:pt x="105" y="961"/>
                    <a:pt x="105" y="965"/>
                  </a:cubicBezTo>
                  <a:cubicBezTo>
                    <a:pt x="105" y="974"/>
                    <a:pt x="93" y="977"/>
                    <a:pt x="93" y="987"/>
                  </a:cubicBezTo>
                  <a:cubicBezTo>
                    <a:pt x="93" y="996"/>
                    <a:pt x="101" y="1014"/>
                    <a:pt x="101" y="1026"/>
                  </a:cubicBezTo>
                  <a:cubicBezTo>
                    <a:pt x="101" y="1028"/>
                    <a:pt x="101" y="1030"/>
                    <a:pt x="101" y="1033"/>
                  </a:cubicBezTo>
                  <a:cubicBezTo>
                    <a:pt x="101" y="1044"/>
                    <a:pt x="115" y="1042"/>
                    <a:pt x="115" y="1055"/>
                  </a:cubicBezTo>
                  <a:cubicBezTo>
                    <a:pt x="115" y="1058"/>
                    <a:pt x="113" y="1061"/>
                    <a:pt x="112" y="1064"/>
                  </a:cubicBezTo>
                  <a:cubicBezTo>
                    <a:pt x="113" y="1065"/>
                    <a:pt x="114" y="1066"/>
                    <a:pt x="116" y="1067"/>
                  </a:cubicBezTo>
                  <a:cubicBezTo>
                    <a:pt x="115" y="1071"/>
                    <a:pt x="106" y="1071"/>
                    <a:pt x="106" y="1076"/>
                  </a:cubicBezTo>
                  <a:cubicBezTo>
                    <a:pt x="106" y="1077"/>
                    <a:pt x="109" y="1079"/>
                    <a:pt x="111" y="1081"/>
                  </a:cubicBezTo>
                  <a:cubicBezTo>
                    <a:pt x="118" y="1088"/>
                    <a:pt x="122" y="1095"/>
                    <a:pt x="137" y="1095"/>
                  </a:cubicBezTo>
                  <a:cubicBezTo>
                    <a:pt x="137" y="1098"/>
                    <a:pt x="138" y="1102"/>
                    <a:pt x="142" y="1102"/>
                  </a:cubicBezTo>
                  <a:cubicBezTo>
                    <a:pt x="146" y="1102"/>
                    <a:pt x="148" y="1102"/>
                    <a:pt x="152" y="1102"/>
                  </a:cubicBezTo>
                  <a:cubicBezTo>
                    <a:pt x="152" y="1111"/>
                    <a:pt x="164" y="1111"/>
                    <a:pt x="172" y="1114"/>
                  </a:cubicBezTo>
                  <a:cubicBezTo>
                    <a:pt x="180" y="1117"/>
                    <a:pt x="176" y="1131"/>
                    <a:pt x="188" y="1131"/>
                  </a:cubicBezTo>
                  <a:cubicBezTo>
                    <a:pt x="194" y="1131"/>
                    <a:pt x="198" y="1131"/>
                    <a:pt x="203" y="1131"/>
                  </a:cubicBezTo>
                  <a:cubicBezTo>
                    <a:pt x="205" y="1131"/>
                    <a:pt x="207" y="1129"/>
                    <a:pt x="208" y="1129"/>
                  </a:cubicBezTo>
                  <a:cubicBezTo>
                    <a:pt x="211" y="1129"/>
                    <a:pt x="210" y="1129"/>
                    <a:pt x="214" y="1129"/>
                  </a:cubicBezTo>
                  <a:cubicBezTo>
                    <a:pt x="219" y="1129"/>
                    <a:pt x="232" y="1119"/>
                    <a:pt x="240" y="1119"/>
                  </a:cubicBezTo>
                  <a:cubicBezTo>
                    <a:pt x="242" y="1119"/>
                    <a:pt x="243" y="1119"/>
                    <a:pt x="245" y="1119"/>
                  </a:cubicBezTo>
                  <a:cubicBezTo>
                    <a:pt x="246" y="1119"/>
                    <a:pt x="247" y="1119"/>
                    <a:pt x="249" y="1117"/>
                  </a:cubicBezTo>
                  <a:cubicBezTo>
                    <a:pt x="234" y="1110"/>
                    <a:pt x="220" y="1106"/>
                    <a:pt x="208" y="1094"/>
                  </a:cubicBezTo>
                  <a:cubicBezTo>
                    <a:pt x="202" y="1087"/>
                    <a:pt x="202" y="1063"/>
                    <a:pt x="193" y="1058"/>
                  </a:cubicBezTo>
                  <a:cubicBezTo>
                    <a:pt x="189" y="1057"/>
                    <a:pt x="185" y="1051"/>
                    <a:pt x="185" y="1045"/>
                  </a:cubicBezTo>
                  <a:cubicBezTo>
                    <a:pt x="185" y="1035"/>
                    <a:pt x="187" y="1028"/>
                    <a:pt x="194" y="1022"/>
                  </a:cubicBezTo>
                  <a:cubicBezTo>
                    <a:pt x="198" y="1017"/>
                    <a:pt x="207" y="1020"/>
                    <a:pt x="210" y="1013"/>
                  </a:cubicBezTo>
                  <a:cubicBezTo>
                    <a:pt x="214" y="1006"/>
                    <a:pt x="212" y="999"/>
                    <a:pt x="216" y="995"/>
                  </a:cubicBezTo>
                  <a:cubicBezTo>
                    <a:pt x="224" y="987"/>
                    <a:pt x="237" y="986"/>
                    <a:pt x="237" y="971"/>
                  </a:cubicBezTo>
                  <a:cubicBezTo>
                    <a:pt x="237" y="955"/>
                    <a:pt x="213" y="962"/>
                    <a:pt x="213" y="941"/>
                  </a:cubicBezTo>
                  <a:cubicBezTo>
                    <a:pt x="213" y="932"/>
                    <a:pt x="221" y="925"/>
                    <a:pt x="229" y="923"/>
                  </a:cubicBezTo>
                  <a:cubicBezTo>
                    <a:pt x="233" y="922"/>
                    <a:pt x="242" y="922"/>
                    <a:pt x="243" y="916"/>
                  </a:cubicBezTo>
                  <a:cubicBezTo>
                    <a:pt x="246" y="903"/>
                    <a:pt x="246" y="893"/>
                    <a:pt x="256" y="884"/>
                  </a:cubicBezTo>
                  <a:cubicBezTo>
                    <a:pt x="253" y="883"/>
                    <a:pt x="250" y="882"/>
                    <a:pt x="250" y="876"/>
                  </a:cubicBezTo>
                  <a:cubicBezTo>
                    <a:pt x="255" y="876"/>
                    <a:pt x="257" y="881"/>
                    <a:pt x="264" y="881"/>
                  </a:cubicBezTo>
                  <a:cubicBezTo>
                    <a:pt x="265" y="881"/>
                    <a:pt x="269" y="877"/>
                    <a:pt x="269" y="874"/>
                  </a:cubicBezTo>
                  <a:cubicBezTo>
                    <a:pt x="269" y="871"/>
                    <a:pt x="266" y="871"/>
                    <a:pt x="264" y="869"/>
                  </a:cubicBezTo>
                  <a:cubicBezTo>
                    <a:pt x="263" y="869"/>
                    <a:pt x="260" y="872"/>
                    <a:pt x="257" y="872"/>
                  </a:cubicBezTo>
                  <a:cubicBezTo>
                    <a:pt x="252" y="872"/>
                    <a:pt x="246" y="859"/>
                    <a:pt x="246" y="851"/>
                  </a:cubicBezTo>
                  <a:cubicBezTo>
                    <a:pt x="246" y="849"/>
                    <a:pt x="247" y="845"/>
                    <a:pt x="251" y="845"/>
                  </a:cubicBezTo>
                  <a:cubicBezTo>
                    <a:pt x="262" y="845"/>
                    <a:pt x="264" y="852"/>
                    <a:pt x="275" y="852"/>
                  </a:cubicBezTo>
                  <a:cubicBezTo>
                    <a:pt x="279" y="852"/>
                    <a:pt x="287" y="849"/>
                    <a:pt x="287" y="846"/>
                  </a:cubicBezTo>
                  <a:cubicBezTo>
                    <a:pt x="287" y="845"/>
                    <a:pt x="287" y="842"/>
                    <a:pt x="287" y="841"/>
                  </a:cubicBezTo>
                  <a:cubicBezTo>
                    <a:pt x="291" y="833"/>
                    <a:pt x="285" y="817"/>
                    <a:pt x="292" y="811"/>
                  </a:cubicBezTo>
                  <a:cubicBezTo>
                    <a:pt x="294" y="809"/>
                    <a:pt x="297" y="809"/>
                    <a:pt x="300" y="809"/>
                  </a:cubicBezTo>
                  <a:cubicBezTo>
                    <a:pt x="302" y="809"/>
                    <a:pt x="305" y="809"/>
                    <a:pt x="308" y="809"/>
                  </a:cubicBezTo>
                  <a:cubicBezTo>
                    <a:pt x="311" y="809"/>
                    <a:pt x="314" y="810"/>
                    <a:pt x="317" y="810"/>
                  </a:cubicBezTo>
                  <a:cubicBezTo>
                    <a:pt x="319" y="810"/>
                    <a:pt x="321" y="809"/>
                    <a:pt x="323" y="809"/>
                  </a:cubicBezTo>
                  <a:cubicBezTo>
                    <a:pt x="336" y="805"/>
                    <a:pt x="347" y="807"/>
                    <a:pt x="356" y="798"/>
                  </a:cubicBezTo>
                  <a:cubicBezTo>
                    <a:pt x="361" y="793"/>
                    <a:pt x="365" y="790"/>
                    <a:pt x="369" y="782"/>
                  </a:cubicBezTo>
                  <a:cubicBezTo>
                    <a:pt x="372" y="778"/>
                    <a:pt x="372" y="775"/>
                    <a:pt x="372" y="768"/>
                  </a:cubicBezTo>
                  <a:cubicBezTo>
                    <a:pt x="372" y="762"/>
                    <a:pt x="364" y="762"/>
                    <a:pt x="362" y="757"/>
                  </a:cubicBezTo>
                  <a:cubicBezTo>
                    <a:pt x="360" y="750"/>
                    <a:pt x="360" y="744"/>
                    <a:pt x="356" y="740"/>
                  </a:cubicBezTo>
                  <a:cubicBezTo>
                    <a:pt x="354" y="739"/>
                    <a:pt x="346" y="736"/>
                    <a:pt x="346" y="731"/>
                  </a:cubicBezTo>
                  <a:cubicBezTo>
                    <a:pt x="346" y="730"/>
                    <a:pt x="349" y="729"/>
                    <a:pt x="350" y="729"/>
                  </a:cubicBezTo>
                  <a:cubicBezTo>
                    <a:pt x="358" y="729"/>
                    <a:pt x="365" y="735"/>
                    <a:pt x="373" y="735"/>
                  </a:cubicBezTo>
                  <a:cubicBezTo>
                    <a:pt x="376" y="735"/>
                    <a:pt x="388" y="741"/>
                    <a:pt x="397" y="741"/>
                  </a:cubicBezTo>
                  <a:cubicBezTo>
                    <a:pt x="421" y="741"/>
                    <a:pt x="425" y="714"/>
                    <a:pt x="435" y="699"/>
                  </a:cubicBezTo>
                  <a:cubicBezTo>
                    <a:pt x="444" y="685"/>
                    <a:pt x="455" y="683"/>
                    <a:pt x="464" y="669"/>
                  </a:cubicBezTo>
                  <a:cubicBezTo>
                    <a:pt x="469" y="662"/>
                    <a:pt x="468" y="658"/>
                    <a:pt x="472" y="652"/>
                  </a:cubicBezTo>
                  <a:cubicBezTo>
                    <a:pt x="472" y="652"/>
                    <a:pt x="472" y="652"/>
                    <a:pt x="472" y="652"/>
                  </a:cubicBezTo>
                  <a:cubicBezTo>
                    <a:pt x="477" y="641"/>
                    <a:pt x="482" y="632"/>
                    <a:pt x="493" y="627"/>
                  </a:cubicBezTo>
                  <a:cubicBezTo>
                    <a:pt x="493" y="602"/>
                    <a:pt x="493" y="602"/>
                    <a:pt x="493" y="602"/>
                  </a:cubicBezTo>
                  <a:cubicBezTo>
                    <a:pt x="493" y="592"/>
                    <a:pt x="492" y="585"/>
                    <a:pt x="499" y="578"/>
                  </a:cubicBezTo>
                  <a:cubicBezTo>
                    <a:pt x="503" y="573"/>
                    <a:pt x="510" y="573"/>
                    <a:pt x="514" y="567"/>
                  </a:cubicBezTo>
                  <a:cubicBezTo>
                    <a:pt x="524" y="552"/>
                    <a:pt x="537" y="559"/>
                    <a:pt x="549" y="547"/>
                  </a:cubicBezTo>
                  <a:cubicBezTo>
                    <a:pt x="551" y="545"/>
                    <a:pt x="552" y="542"/>
                    <a:pt x="555" y="541"/>
                  </a:cubicBezTo>
                  <a:cubicBezTo>
                    <a:pt x="561" y="538"/>
                    <a:pt x="567" y="538"/>
                    <a:pt x="574" y="538"/>
                  </a:cubicBezTo>
                  <a:cubicBezTo>
                    <a:pt x="576" y="538"/>
                    <a:pt x="578" y="538"/>
                    <a:pt x="581" y="538"/>
                  </a:cubicBezTo>
                  <a:cubicBezTo>
                    <a:pt x="590" y="538"/>
                    <a:pt x="601" y="530"/>
                    <a:pt x="604" y="524"/>
                  </a:cubicBezTo>
                  <a:cubicBezTo>
                    <a:pt x="605" y="522"/>
                    <a:pt x="604" y="515"/>
                    <a:pt x="606" y="512"/>
                  </a:cubicBezTo>
                  <a:cubicBezTo>
                    <a:pt x="614" y="502"/>
                    <a:pt x="617" y="496"/>
                    <a:pt x="625" y="484"/>
                  </a:cubicBezTo>
                  <a:cubicBezTo>
                    <a:pt x="626" y="482"/>
                    <a:pt x="628" y="472"/>
                    <a:pt x="628" y="466"/>
                  </a:cubicBezTo>
                  <a:cubicBezTo>
                    <a:pt x="628" y="462"/>
                    <a:pt x="632" y="457"/>
                    <a:pt x="634" y="454"/>
                  </a:cubicBezTo>
                  <a:cubicBezTo>
                    <a:pt x="635" y="453"/>
                    <a:pt x="637" y="450"/>
                    <a:pt x="637" y="448"/>
                  </a:cubicBezTo>
                  <a:cubicBezTo>
                    <a:pt x="637" y="441"/>
                    <a:pt x="641" y="432"/>
                    <a:pt x="641" y="423"/>
                  </a:cubicBezTo>
                  <a:cubicBezTo>
                    <a:pt x="641" y="410"/>
                    <a:pt x="633" y="393"/>
                    <a:pt x="641" y="385"/>
                  </a:cubicBezTo>
                  <a:cubicBezTo>
                    <a:pt x="646" y="380"/>
                    <a:pt x="652" y="379"/>
                    <a:pt x="657" y="371"/>
                  </a:cubicBezTo>
                  <a:cubicBezTo>
                    <a:pt x="660" y="366"/>
                    <a:pt x="663" y="365"/>
                    <a:pt x="666" y="360"/>
                  </a:cubicBezTo>
                  <a:cubicBezTo>
                    <a:pt x="680" y="338"/>
                    <a:pt x="701" y="328"/>
                    <a:pt x="701" y="289"/>
                  </a:cubicBezTo>
                  <a:cubicBezTo>
                    <a:pt x="701" y="278"/>
                    <a:pt x="699" y="267"/>
                    <a:pt x="688" y="264"/>
                  </a:cubicBezTo>
                  <a:cubicBezTo>
                    <a:pt x="686" y="263"/>
                    <a:pt x="684" y="263"/>
                    <a:pt x="683" y="263"/>
                  </a:cubicBezTo>
                  <a:cubicBezTo>
                    <a:pt x="681" y="263"/>
                    <a:pt x="680" y="263"/>
                    <a:pt x="679" y="263"/>
                  </a:cubicBezTo>
                  <a:cubicBezTo>
                    <a:pt x="677" y="263"/>
                    <a:pt x="676" y="263"/>
                    <a:pt x="674" y="263"/>
                  </a:cubicBezTo>
                  <a:cubicBezTo>
                    <a:pt x="673" y="263"/>
                    <a:pt x="671" y="263"/>
                    <a:pt x="669" y="263"/>
                  </a:cubicBezTo>
                  <a:cubicBezTo>
                    <a:pt x="660" y="260"/>
                    <a:pt x="644" y="245"/>
                    <a:pt x="639" y="237"/>
                  </a:cubicBezTo>
                  <a:cubicBezTo>
                    <a:pt x="633" y="235"/>
                    <a:pt x="624" y="231"/>
                    <a:pt x="614" y="229"/>
                  </a:cubicBezTo>
                  <a:cubicBezTo>
                    <a:pt x="594" y="231"/>
                    <a:pt x="594" y="231"/>
                    <a:pt x="594" y="231"/>
                  </a:cubicBezTo>
                  <a:cubicBezTo>
                    <a:pt x="584" y="231"/>
                    <a:pt x="582" y="223"/>
                    <a:pt x="571" y="223"/>
                  </a:cubicBezTo>
                  <a:cubicBezTo>
                    <a:pt x="566" y="223"/>
                    <a:pt x="564" y="227"/>
                    <a:pt x="559" y="229"/>
                  </a:cubicBezTo>
                  <a:cubicBezTo>
                    <a:pt x="555" y="229"/>
                    <a:pt x="555" y="229"/>
                    <a:pt x="555" y="229"/>
                  </a:cubicBezTo>
                  <a:cubicBezTo>
                    <a:pt x="555" y="224"/>
                    <a:pt x="556" y="220"/>
                    <a:pt x="554" y="215"/>
                  </a:cubicBezTo>
                  <a:cubicBezTo>
                    <a:pt x="553" y="211"/>
                    <a:pt x="548" y="212"/>
                    <a:pt x="544" y="210"/>
                  </a:cubicBezTo>
                  <a:cubicBezTo>
                    <a:pt x="537" y="205"/>
                    <a:pt x="518" y="195"/>
                    <a:pt x="509" y="195"/>
                  </a:cubicBezTo>
                  <a:cubicBezTo>
                    <a:pt x="500" y="195"/>
                    <a:pt x="494" y="207"/>
                    <a:pt x="489" y="215"/>
                  </a:cubicBezTo>
                  <a:cubicBezTo>
                    <a:pt x="487" y="218"/>
                    <a:pt x="485" y="221"/>
                    <a:pt x="483" y="221"/>
                  </a:cubicBezTo>
                  <a:cubicBezTo>
                    <a:pt x="481" y="221"/>
                    <a:pt x="480" y="217"/>
                    <a:pt x="480" y="215"/>
                  </a:cubicBezTo>
                  <a:cubicBezTo>
                    <a:pt x="468" y="215"/>
                    <a:pt x="468" y="215"/>
                    <a:pt x="468" y="215"/>
                  </a:cubicBezTo>
                  <a:cubicBezTo>
                    <a:pt x="467" y="210"/>
                    <a:pt x="464" y="206"/>
                    <a:pt x="459" y="203"/>
                  </a:cubicBezTo>
                  <a:cubicBezTo>
                    <a:pt x="456" y="202"/>
                    <a:pt x="451" y="203"/>
                    <a:pt x="451" y="198"/>
                  </a:cubicBezTo>
                  <a:cubicBezTo>
                    <a:pt x="451" y="182"/>
                    <a:pt x="467" y="176"/>
                    <a:pt x="475" y="166"/>
                  </a:cubicBezTo>
                  <a:cubicBezTo>
                    <a:pt x="475" y="161"/>
                    <a:pt x="468" y="161"/>
                    <a:pt x="466" y="155"/>
                  </a:cubicBezTo>
                  <a:cubicBezTo>
                    <a:pt x="463" y="150"/>
                    <a:pt x="456" y="133"/>
                    <a:pt x="456" y="126"/>
                  </a:cubicBezTo>
                  <a:cubicBezTo>
                    <a:pt x="447" y="124"/>
                    <a:pt x="436" y="107"/>
                    <a:pt x="427" y="107"/>
                  </a:cubicBezTo>
                  <a:cubicBezTo>
                    <a:pt x="426" y="107"/>
                    <a:pt x="425" y="107"/>
                    <a:pt x="424" y="107"/>
                  </a:cubicBezTo>
                  <a:cubicBezTo>
                    <a:pt x="424" y="106"/>
                    <a:pt x="424" y="106"/>
                    <a:pt x="424" y="106"/>
                  </a:cubicBezTo>
                  <a:cubicBezTo>
                    <a:pt x="419" y="106"/>
                    <a:pt x="411" y="101"/>
                    <a:pt x="407" y="100"/>
                  </a:cubicBezTo>
                  <a:cubicBezTo>
                    <a:pt x="393" y="100"/>
                    <a:pt x="393" y="100"/>
                    <a:pt x="393" y="100"/>
                  </a:cubicBezTo>
                  <a:cubicBezTo>
                    <a:pt x="379" y="97"/>
                    <a:pt x="357" y="99"/>
                    <a:pt x="353" y="84"/>
                  </a:cubicBezTo>
                  <a:cubicBezTo>
                    <a:pt x="350" y="84"/>
                    <a:pt x="346" y="83"/>
                    <a:pt x="345" y="81"/>
                  </a:cubicBezTo>
                  <a:cubicBezTo>
                    <a:pt x="339" y="68"/>
                    <a:pt x="334" y="69"/>
                    <a:pt x="324" y="59"/>
                  </a:cubicBezTo>
                  <a:cubicBezTo>
                    <a:pt x="309" y="59"/>
                    <a:pt x="309" y="59"/>
                    <a:pt x="309" y="59"/>
                  </a:cubicBezTo>
                  <a:cubicBezTo>
                    <a:pt x="307" y="52"/>
                    <a:pt x="309" y="44"/>
                    <a:pt x="302" y="42"/>
                  </a:cubicBezTo>
                  <a:cubicBezTo>
                    <a:pt x="294" y="40"/>
                    <a:pt x="283" y="38"/>
                    <a:pt x="279" y="31"/>
                  </a:cubicBezTo>
                  <a:cubicBezTo>
                    <a:pt x="279" y="27"/>
                    <a:pt x="279" y="27"/>
                    <a:pt x="279" y="27"/>
                  </a:cubicBezTo>
                  <a:cubicBezTo>
                    <a:pt x="280" y="27"/>
                    <a:pt x="281" y="27"/>
                    <a:pt x="282" y="27"/>
                  </a:cubicBezTo>
                  <a:cubicBezTo>
                    <a:pt x="283" y="27"/>
                    <a:pt x="286" y="26"/>
                    <a:pt x="287" y="25"/>
                  </a:cubicBezTo>
                  <a:cubicBezTo>
                    <a:pt x="287" y="25"/>
                    <a:pt x="278" y="24"/>
                    <a:pt x="272" y="24"/>
                  </a:cubicBezTo>
                  <a:cubicBezTo>
                    <a:pt x="271" y="25"/>
                    <a:pt x="260" y="25"/>
                    <a:pt x="259" y="27"/>
                  </a:cubicBezTo>
                  <a:cubicBezTo>
                    <a:pt x="256" y="33"/>
                    <a:pt x="251" y="33"/>
                    <a:pt x="243" y="34"/>
                  </a:cubicBezTo>
                  <a:cubicBezTo>
                    <a:pt x="239" y="34"/>
                    <a:pt x="232" y="33"/>
                    <a:pt x="232" y="28"/>
                  </a:cubicBezTo>
                  <a:cubicBezTo>
                    <a:pt x="227" y="28"/>
                    <a:pt x="212" y="28"/>
                    <a:pt x="204" y="28"/>
                  </a:cubicBezTo>
                  <a:cubicBezTo>
                    <a:pt x="200" y="28"/>
                    <a:pt x="197" y="24"/>
                    <a:pt x="197" y="19"/>
                  </a:cubicBezTo>
                  <a:cubicBezTo>
                    <a:pt x="189" y="17"/>
                    <a:pt x="178" y="14"/>
                    <a:pt x="175" y="6"/>
                  </a:cubicBezTo>
                  <a:cubicBezTo>
                    <a:pt x="166" y="5"/>
                    <a:pt x="166" y="5"/>
                    <a:pt x="166" y="5"/>
                  </a:cubicBezTo>
                  <a:cubicBezTo>
                    <a:pt x="166" y="12"/>
                    <a:pt x="174" y="9"/>
                    <a:pt x="176" y="15"/>
                  </a:cubicBezTo>
                  <a:cubicBezTo>
                    <a:pt x="164" y="15"/>
                    <a:pt x="164" y="15"/>
                    <a:pt x="164" y="15"/>
                  </a:cubicBezTo>
                  <a:cubicBezTo>
                    <a:pt x="159" y="19"/>
                    <a:pt x="150" y="18"/>
                    <a:pt x="150" y="25"/>
                  </a:cubicBezTo>
                  <a:cubicBezTo>
                    <a:pt x="150" y="32"/>
                    <a:pt x="157" y="35"/>
                    <a:pt x="157" y="42"/>
                  </a:cubicBezTo>
                  <a:cubicBezTo>
                    <a:pt x="157" y="44"/>
                    <a:pt x="154" y="50"/>
                    <a:pt x="152" y="50"/>
                  </a:cubicBezTo>
                  <a:cubicBezTo>
                    <a:pt x="146" y="50"/>
                    <a:pt x="143" y="40"/>
                    <a:pt x="143" y="34"/>
                  </a:cubicBezTo>
                  <a:cubicBezTo>
                    <a:pt x="143" y="30"/>
                    <a:pt x="146" y="21"/>
                    <a:pt x="148" y="13"/>
                  </a:cubicBezTo>
                  <a:cubicBezTo>
                    <a:pt x="150" y="13"/>
                    <a:pt x="153" y="11"/>
                    <a:pt x="153" y="6"/>
                  </a:cubicBezTo>
                  <a:cubicBezTo>
                    <a:pt x="153" y="6"/>
                    <a:pt x="151" y="0"/>
                    <a:pt x="14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8"/>
            <p:cNvSpPr>
              <a:spLocks/>
            </p:cNvSpPr>
            <p:nvPr/>
          </p:nvSpPr>
          <p:spPr bwMode="auto">
            <a:xfrm>
              <a:off x="662" y="2178"/>
              <a:ext cx="19" cy="23"/>
            </a:xfrm>
            <a:custGeom>
              <a:avLst/>
              <a:gdLst>
                <a:gd name="T0" fmla="*/ 0 w 8"/>
                <a:gd name="T1" fmla="*/ 0 h 10"/>
                <a:gd name="T2" fmla="*/ 0 w 8"/>
                <a:gd name="T3" fmla="*/ 0 h 10"/>
                <a:gd name="T4" fmla="*/ 5 w 8"/>
                <a:gd name="T5" fmla="*/ 10 h 10"/>
                <a:gd name="T6" fmla="*/ 8 w 8"/>
                <a:gd name="T7" fmla="*/ 7 h 10"/>
                <a:gd name="T8" fmla="*/ 2 w 8"/>
                <a:gd name="T9" fmla="*/ 0 h 10"/>
                <a:gd name="T10" fmla="*/ 0 w 8"/>
                <a:gd name="T11" fmla="*/ 0 h 10"/>
              </a:gdLst>
              <a:ahLst/>
              <a:cxnLst>
                <a:cxn ang="0">
                  <a:pos x="T0" y="T1"/>
                </a:cxn>
                <a:cxn ang="0">
                  <a:pos x="T2" y="T3"/>
                </a:cxn>
                <a:cxn ang="0">
                  <a:pos x="T4" y="T5"/>
                </a:cxn>
                <a:cxn ang="0">
                  <a:pos x="T6" y="T7"/>
                </a:cxn>
                <a:cxn ang="0">
                  <a:pos x="T8" y="T9"/>
                </a:cxn>
                <a:cxn ang="0">
                  <a:pos x="T10" y="T11"/>
                </a:cxn>
              </a:cxnLst>
              <a:rect l="0" t="0" r="r" b="b"/>
              <a:pathLst>
                <a:path w="8" h="10">
                  <a:moveTo>
                    <a:pt x="0" y="0"/>
                  </a:moveTo>
                  <a:cubicBezTo>
                    <a:pt x="0" y="0"/>
                    <a:pt x="0" y="0"/>
                    <a:pt x="0" y="0"/>
                  </a:cubicBezTo>
                  <a:cubicBezTo>
                    <a:pt x="0" y="4"/>
                    <a:pt x="0" y="10"/>
                    <a:pt x="5" y="10"/>
                  </a:cubicBezTo>
                  <a:cubicBezTo>
                    <a:pt x="6" y="10"/>
                    <a:pt x="8" y="9"/>
                    <a:pt x="8" y="7"/>
                  </a:cubicBezTo>
                  <a:cubicBezTo>
                    <a:pt x="8" y="4"/>
                    <a:pt x="6" y="1"/>
                    <a:pt x="2" y="0"/>
                  </a:cubicBezTo>
                  <a:cubicBezTo>
                    <a:pt x="1" y="0"/>
                    <a:pt x="1"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29"/>
            <p:cNvSpPr>
              <a:spLocks/>
            </p:cNvSpPr>
            <p:nvPr/>
          </p:nvSpPr>
          <p:spPr bwMode="auto">
            <a:xfrm>
              <a:off x="643" y="2107"/>
              <a:ext cx="31" cy="9"/>
            </a:xfrm>
            <a:custGeom>
              <a:avLst/>
              <a:gdLst>
                <a:gd name="T0" fmla="*/ 7 w 13"/>
                <a:gd name="T1" fmla="*/ 0 h 4"/>
                <a:gd name="T2" fmla="*/ 0 w 13"/>
                <a:gd name="T3" fmla="*/ 4 h 4"/>
                <a:gd name="T4" fmla="*/ 8 w 13"/>
                <a:gd name="T5" fmla="*/ 4 h 4"/>
                <a:gd name="T6" fmla="*/ 13 w 13"/>
                <a:gd name="T7" fmla="*/ 4 h 4"/>
                <a:gd name="T8" fmla="*/ 7 w 13"/>
                <a:gd name="T9" fmla="*/ 0 h 4"/>
              </a:gdLst>
              <a:ahLst/>
              <a:cxnLst>
                <a:cxn ang="0">
                  <a:pos x="T0" y="T1"/>
                </a:cxn>
                <a:cxn ang="0">
                  <a:pos x="T2" y="T3"/>
                </a:cxn>
                <a:cxn ang="0">
                  <a:pos x="T4" y="T5"/>
                </a:cxn>
                <a:cxn ang="0">
                  <a:pos x="T6" y="T7"/>
                </a:cxn>
                <a:cxn ang="0">
                  <a:pos x="T8" y="T9"/>
                </a:cxn>
              </a:cxnLst>
              <a:rect l="0" t="0" r="r" b="b"/>
              <a:pathLst>
                <a:path w="13" h="4">
                  <a:moveTo>
                    <a:pt x="7" y="0"/>
                  </a:moveTo>
                  <a:cubicBezTo>
                    <a:pt x="4" y="0"/>
                    <a:pt x="1" y="2"/>
                    <a:pt x="0" y="4"/>
                  </a:cubicBezTo>
                  <a:cubicBezTo>
                    <a:pt x="2" y="4"/>
                    <a:pt x="5" y="4"/>
                    <a:pt x="8" y="4"/>
                  </a:cubicBezTo>
                  <a:cubicBezTo>
                    <a:pt x="10" y="4"/>
                    <a:pt x="12" y="4"/>
                    <a:pt x="13" y="4"/>
                  </a:cubicBezTo>
                  <a:cubicBezTo>
                    <a:pt x="12" y="3"/>
                    <a:pt x="11"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30"/>
            <p:cNvSpPr>
              <a:spLocks/>
            </p:cNvSpPr>
            <p:nvPr/>
          </p:nvSpPr>
          <p:spPr bwMode="auto">
            <a:xfrm>
              <a:off x="697" y="2121"/>
              <a:ext cx="8" cy="12"/>
            </a:xfrm>
            <a:custGeom>
              <a:avLst/>
              <a:gdLst>
                <a:gd name="T0" fmla="*/ 0 w 3"/>
                <a:gd name="T1" fmla="*/ 0 h 5"/>
                <a:gd name="T2" fmla="*/ 3 w 3"/>
                <a:gd name="T3" fmla="*/ 5 h 5"/>
                <a:gd name="T4" fmla="*/ 3 w 3"/>
                <a:gd name="T5" fmla="*/ 5 h 5"/>
                <a:gd name="T6" fmla="*/ 0 w 3"/>
                <a:gd name="T7" fmla="*/ 0 h 5"/>
              </a:gdLst>
              <a:ahLst/>
              <a:cxnLst>
                <a:cxn ang="0">
                  <a:pos x="T0" y="T1"/>
                </a:cxn>
                <a:cxn ang="0">
                  <a:pos x="T2" y="T3"/>
                </a:cxn>
                <a:cxn ang="0">
                  <a:pos x="T4" y="T5"/>
                </a:cxn>
                <a:cxn ang="0">
                  <a:pos x="T6" y="T7"/>
                </a:cxn>
              </a:cxnLst>
              <a:rect l="0" t="0" r="r" b="b"/>
              <a:pathLst>
                <a:path w="3" h="5">
                  <a:moveTo>
                    <a:pt x="0" y="0"/>
                  </a:moveTo>
                  <a:cubicBezTo>
                    <a:pt x="0" y="2"/>
                    <a:pt x="1" y="5"/>
                    <a:pt x="3" y="5"/>
                  </a:cubicBezTo>
                  <a:cubicBezTo>
                    <a:pt x="3" y="5"/>
                    <a:pt x="3" y="5"/>
                    <a:pt x="3" y="5"/>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31"/>
            <p:cNvSpPr>
              <a:spLocks/>
            </p:cNvSpPr>
            <p:nvPr/>
          </p:nvSpPr>
          <p:spPr bwMode="auto">
            <a:xfrm>
              <a:off x="825" y="2310"/>
              <a:ext cx="24" cy="19"/>
            </a:xfrm>
            <a:custGeom>
              <a:avLst/>
              <a:gdLst>
                <a:gd name="T0" fmla="*/ 10 w 10"/>
                <a:gd name="T1" fmla="*/ 0 h 8"/>
                <a:gd name="T2" fmla="*/ 2 w 10"/>
                <a:gd name="T3" fmla="*/ 5 h 8"/>
                <a:gd name="T4" fmla="*/ 0 w 10"/>
                <a:gd name="T5" fmla="*/ 4 h 8"/>
                <a:gd name="T6" fmla="*/ 0 w 10"/>
                <a:gd name="T7" fmla="*/ 7 h 8"/>
                <a:gd name="T8" fmla="*/ 0 w 10"/>
                <a:gd name="T9" fmla="*/ 8 h 8"/>
                <a:gd name="T10" fmla="*/ 2 w 10"/>
                <a:gd name="T11" fmla="*/ 7 h 8"/>
                <a:gd name="T12" fmla="*/ 10 w 10"/>
                <a:gd name="T13" fmla="*/ 4 h 8"/>
                <a:gd name="T14" fmla="*/ 10 w 10"/>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10" y="0"/>
                  </a:moveTo>
                  <a:cubicBezTo>
                    <a:pt x="9" y="2"/>
                    <a:pt x="5" y="5"/>
                    <a:pt x="2" y="5"/>
                  </a:cubicBezTo>
                  <a:cubicBezTo>
                    <a:pt x="1" y="5"/>
                    <a:pt x="0" y="4"/>
                    <a:pt x="0" y="4"/>
                  </a:cubicBezTo>
                  <a:cubicBezTo>
                    <a:pt x="0" y="5"/>
                    <a:pt x="0" y="6"/>
                    <a:pt x="0" y="7"/>
                  </a:cubicBezTo>
                  <a:cubicBezTo>
                    <a:pt x="0" y="8"/>
                    <a:pt x="0" y="8"/>
                    <a:pt x="0" y="8"/>
                  </a:cubicBezTo>
                  <a:cubicBezTo>
                    <a:pt x="1" y="8"/>
                    <a:pt x="2" y="7"/>
                    <a:pt x="2" y="7"/>
                  </a:cubicBezTo>
                  <a:cubicBezTo>
                    <a:pt x="5" y="7"/>
                    <a:pt x="8" y="6"/>
                    <a:pt x="10" y="4"/>
                  </a:cubicBezTo>
                  <a:cubicBezTo>
                    <a:pt x="10" y="0"/>
                    <a:pt x="10" y="0"/>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32"/>
            <p:cNvSpPr>
              <a:spLocks/>
            </p:cNvSpPr>
            <p:nvPr/>
          </p:nvSpPr>
          <p:spPr bwMode="auto">
            <a:xfrm>
              <a:off x="-988" y="1163"/>
              <a:ext cx="2054" cy="1008"/>
            </a:xfrm>
            <a:custGeom>
              <a:avLst/>
              <a:gdLst>
                <a:gd name="T0" fmla="*/ 24 w 869"/>
                <a:gd name="T1" fmla="*/ 7 h 426"/>
                <a:gd name="T2" fmla="*/ 31 w 869"/>
                <a:gd name="T3" fmla="*/ 19 h 426"/>
                <a:gd name="T4" fmla="*/ 1 w 869"/>
                <a:gd name="T5" fmla="*/ 28 h 426"/>
                <a:gd name="T6" fmla="*/ 10 w 869"/>
                <a:gd name="T7" fmla="*/ 159 h 426"/>
                <a:gd name="T8" fmla="*/ 56 w 869"/>
                <a:gd name="T9" fmla="*/ 256 h 426"/>
                <a:gd name="T10" fmla="*/ 147 w 869"/>
                <a:gd name="T11" fmla="*/ 302 h 426"/>
                <a:gd name="T12" fmla="*/ 248 w 869"/>
                <a:gd name="T13" fmla="*/ 315 h 426"/>
                <a:gd name="T14" fmla="*/ 319 w 869"/>
                <a:gd name="T15" fmla="*/ 362 h 426"/>
                <a:gd name="T16" fmla="*/ 410 w 869"/>
                <a:gd name="T17" fmla="*/ 410 h 426"/>
                <a:gd name="T18" fmla="*/ 427 w 869"/>
                <a:gd name="T19" fmla="*/ 371 h 426"/>
                <a:gd name="T20" fmla="*/ 436 w 869"/>
                <a:gd name="T21" fmla="*/ 371 h 426"/>
                <a:gd name="T22" fmla="*/ 485 w 869"/>
                <a:gd name="T23" fmla="*/ 354 h 426"/>
                <a:gd name="T24" fmla="*/ 531 w 869"/>
                <a:gd name="T25" fmla="*/ 360 h 426"/>
                <a:gd name="T26" fmla="*/ 523 w 869"/>
                <a:gd name="T27" fmla="*/ 344 h 426"/>
                <a:gd name="T28" fmla="*/ 568 w 869"/>
                <a:gd name="T29" fmla="*/ 339 h 426"/>
                <a:gd name="T30" fmla="*/ 633 w 869"/>
                <a:gd name="T31" fmla="*/ 394 h 426"/>
                <a:gd name="T32" fmla="*/ 671 w 869"/>
                <a:gd name="T33" fmla="*/ 405 h 426"/>
                <a:gd name="T34" fmla="*/ 665 w 869"/>
                <a:gd name="T35" fmla="*/ 382 h 426"/>
                <a:gd name="T36" fmla="*/ 705 w 869"/>
                <a:gd name="T37" fmla="*/ 279 h 426"/>
                <a:gd name="T38" fmla="*/ 733 w 869"/>
                <a:gd name="T39" fmla="*/ 260 h 426"/>
                <a:gd name="T40" fmla="*/ 729 w 869"/>
                <a:gd name="T41" fmla="*/ 252 h 426"/>
                <a:gd name="T42" fmla="*/ 735 w 869"/>
                <a:gd name="T43" fmla="*/ 235 h 426"/>
                <a:gd name="T44" fmla="*/ 731 w 869"/>
                <a:gd name="T45" fmla="*/ 222 h 426"/>
                <a:gd name="T46" fmla="*/ 735 w 869"/>
                <a:gd name="T47" fmla="*/ 214 h 426"/>
                <a:gd name="T48" fmla="*/ 749 w 869"/>
                <a:gd name="T49" fmla="*/ 202 h 426"/>
                <a:gd name="T50" fmla="*/ 751 w 869"/>
                <a:gd name="T51" fmla="*/ 193 h 426"/>
                <a:gd name="T52" fmla="*/ 764 w 869"/>
                <a:gd name="T53" fmla="*/ 160 h 426"/>
                <a:gd name="T54" fmla="*/ 785 w 869"/>
                <a:gd name="T55" fmla="*/ 157 h 426"/>
                <a:gd name="T56" fmla="*/ 810 w 869"/>
                <a:gd name="T57" fmla="*/ 147 h 426"/>
                <a:gd name="T58" fmla="*/ 827 w 869"/>
                <a:gd name="T59" fmla="*/ 141 h 426"/>
                <a:gd name="T60" fmla="*/ 814 w 869"/>
                <a:gd name="T61" fmla="*/ 131 h 426"/>
                <a:gd name="T62" fmla="*/ 852 w 869"/>
                <a:gd name="T63" fmla="*/ 96 h 426"/>
                <a:gd name="T64" fmla="*/ 861 w 869"/>
                <a:gd name="T65" fmla="*/ 50 h 426"/>
                <a:gd name="T66" fmla="*/ 857 w 869"/>
                <a:gd name="T67" fmla="*/ 38 h 426"/>
                <a:gd name="T68" fmla="*/ 843 w 869"/>
                <a:gd name="T69" fmla="*/ 38 h 426"/>
                <a:gd name="T70" fmla="*/ 809 w 869"/>
                <a:gd name="T71" fmla="*/ 76 h 426"/>
                <a:gd name="T72" fmla="*/ 768 w 869"/>
                <a:gd name="T73" fmla="*/ 78 h 426"/>
                <a:gd name="T74" fmla="*/ 702 w 869"/>
                <a:gd name="T75" fmla="*/ 117 h 426"/>
                <a:gd name="T76" fmla="*/ 677 w 869"/>
                <a:gd name="T77" fmla="*/ 120 h 426"/>
                <a:gd name="T78" fmla="*/ 681 w 869"/>
                <a:gd name="T79" fmla="*/ 130 h 426"/>
                <a:gd name="T80" fmla="*/ 677 w 869"/>
                <a:gd name="T81" fmla="*/ 132 h 426"/>
                <a:gd name="T82" fmla="*/ 632 w 869"/>
                <a:gd name="T83" fmla="*/ 148 h 426"/>
                <a:gd name="T84" fmla="*/ 624 w 869"/>
                <a:gd name="T85" fmla="*/ 135 h 426"/>
                <a:gd name="T86" fmla="*/ 618 w 869"/>
                <a:gd name="T87" fmla="*/ 104 h 426"/>
                <a:gd name="T88" fmla="*/ 581 w 869"/>
                <a:gd name="T89" fmla="*/ 83 h 426"/>
                <a:gd name="T90" fmla="*/ 565 w 869"/>
                <a:gd name="T91" fmla="*/ 146 h 426"/>
                <a:gd name="T92" fmla="*/ 553 w 869"/>
                <a:gd name="T93" fmla="*/ 90 h 426"/>
                <a:gd name="T94" fmla="*/ 610 w 869"/>
                <a:gd name="T95" fmla="*/ 65 h 426"/>
                <a:gd name="T96" fmla="*/ 566 w 869"/>
                <a:gd name="T97" fmla="*/ 57 h 426"/>
                <a:gd name="T98" fmla="*/ 552 w 869"/>
                <a:gd name="T99" fmla="*/ 37 h 426"/>
                <a:gd name="T100" fmla="*/ 506 w 869"/>
                <a:gd name="T101" fmla="*/ 51 h 426"/>
                <a:gd name="T102" fmla="*/ 530 w 869"/>
                <a:gd name="T103" fmla="*/ 24 h 426"/>
                <a:gd name="T104" fmla="*/ 447 w 869"/>
                <a:gd name="T105"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9" h="426">
                  <a:moveTo>
                    <a:pt x="447" y="0"/>
                  </a:moveTo>
                  <a:cubicBezTo>
                    <a:pt x="447" y="7"/>
                    <a:pt x="447" y="7"/>
                    <a:pt x="447" y="7"/>
                  </a:cubicBezTo>
                  <a:cubicBezTo>
                    <a:pt x="24" y="7"/>
                    <a:pt x="24" y="7"/>
                    <a:pt x="24" y="7"/>
                  </a:cubicBezTo>
                  <a:cubicBezTo>
                    <a:pt x="25" y="7"/>
                    <a:pt x="25" y="7"/>
                    <a:pt x="25" y="7"/>
                  </a:cubicBezTo>
                  <a:cubicBezTo>
                    <a:pt x="25" y="7"/>
                    <a:pt x="24" y="7"/>
                    <a:pt x="24" y="7"/>
                  </a:cubicBezTo>
                  <a:cubicBezTo>
                    <a:pt x="27" y="12"/>
                    <a:pt x="31" y="14"/>
                    <a:pt x="31" y="19"/>
                  </a:cubicBezTo>
                  <a:cubicBezTo>
                    <a:pt x="31" y="24"/>
                    <a:pt x="27" y="30"/>
                    <a:pt x="24" y="33"/>
                  </a:cubicBezTo>
                  <a:cubicBezTo>
                    <a:pt x="21" y="28"/>
                    <a:pt x="17" y="24"/>
                    <a:pt x="9" y="24"/>
                  </a:cubicBezTo>
                  <a:cubicBezTo>
                    <a:pt x="7" y="24"/>
                    <a:pt x="1" y="25"/>
                    <a:pt x="1" y="28"/>
                  </a:cubicBezTo>
                  <a:cubicBezTo>
                    <a:pt x="1" y="39"/>
                    <a:pt x="14" y="44"/>
                    <a:pt x="14" y="56"/>
                  </a:cubicBezTo>
                  <a:cubicBezTo>
                    <a:pt x="14" y="72"/>
                    <a:pt x="0" y="102"/>
                    <a:pt x="5" y="115"/>
                  </a:cubicBezTo>
                  <a:cubicBezTo>
                    <a:pt x="10" y="128"/>
                    <a:pt x="4" y="148"/>
                    <a:pt x="10" y="159"/>
                  </a:cubicBezTo>
                  <a:cubicBezTo>
                    <a:pt x="7" y="161"/>
                    <a:pt x="2" y="165"/>
                    <a:pt x="5" y="169"/>
                  </a:cubicBezTo>
                  <a:cubicBezTo>
                    <a:pt x="14" y="185"/>
                    <a:pt x="26" y="208"/>
                    <a:pt x="37" y="210"/>
                  </a:cubicBezTo>
                  <a:cubicBezTo>
                    <a:pt x="34" y="232"/>
                    <a:pt x="49" y="238"/>
                    <a:pt x="56" y="256"/>
                  </a:cubicBezTo>
                  <a:cubicBezTo>
                    <a:pt x="58" y="261"/>
                    <a:pt x="56" y="267"/>
                    <a:pt x="60" y="268"/>
                  </a:cubicBezTo>
                  <a:cubicBezTo>
                    <a:pt x="79" y="275"/>
                    <a:pt x="106" y="287"/>
                    <a:pt x="114" y="302"/>
                  </a:cubicBezTo>
                  <a:cubicBezTo>
                    <a:pt x="147" y="302"/>
                    <a:pt x="147" y="302"/>
                    <a:pt x="147" y="302"/>
                  </a:cubicBezTo>
                  <a:cubicBezTo>
                    <a:pt x="204" y="321"/>
                    <a:pt x="204" y="321"/>
                    <a:pt x="204" y="321"/>
                  </a:cubicBezTo>
                  <a:cubicBezTo>
                    <a:pt x="248" y="321"/>
                    <a:pt x="248" y="321"/>
                    <a:pt x="248" y="321"/>
                  </a:cubicBezTo>
                  <a:cubicBezTo>
                    <a:pt x="248" y="315"/>
                    <a:pt x="248" y="315"/>
                    <a:pt x="248" y="315"/>
                  </a:cubicBezTo>
                  <a:cubicBezTo>
                    <a:pt x="258" y="315"/>
                    <a:pt x="258" y="315"/>
                    <a:pt x="258" y="315"/>
                  </a:cubicBezTo>
                  <a:cubicBezTo>
                    <a:pt x="276" y="319"/>
                    <a:pt x="286" y="321"/>
                    <a:pt x="295" y="337"/>
                  </a:cubicBezTo>
                  <a:cubicBezTo>
                    <a:pt x="300" y="344"/>
                    <a:pt x="308" y="362"/>
                    <a:pt x="319" y="362"/>
                  </a:cubicBezTo>
                  <a:cubicBezTo>
                    <a:pt x="329" y="362"/>
                    <a:pt x="326" y="347"/>
                    <a:pt x="338" y="347"/>
                  </a:cubicBezTo>
                  <a:cubicBezTo>
                    <a:pt x="369" y="347"/>
                    <a:pt x="368" y="386"/>
                    <a:pt x="385" y="403"/>
                  </a:cubicBezTo>
                  <a:cubicBezTo>
                    <a:pt x="389" y="407"/>
                    <a:pt x="401" y="409"/>
                    <a:pt x="410" y="410"/>
                  </a:cubicBezTo>
                  <a:cubicBezTo>
                    <a:pt x="409" y="406"/>
                    <a:pt x="409" y="406"/>
                    <a:pt x="409" y="406"/>
                  </a:cubicBezTo>
                  <a:cubicBezTo>
                    <a:pt x="409" y="406"/>
                    <a:pt x="409" y="406"/>
                    <a:pt x="409" y="405"/>
                  </a:cubicBezTo>
                  <a:cubicBezTo>
                    <a:pt x="409" y="389"/>
                    <a:pt x="416" y="375"/>
                    <a:pt x="427" y="371"/>
                  </a:cubicBezTo>
                  <a:cubicBezTo>
                    <a:pt x="429" y="370"/>
                    <a:pt x="430" y="370"/>
                    <a:pt x="431" y="370"/>
                  </a:cubicBezTo>
                  <a:cubicBezTo>
                    <a:pt x="432" y="370"/>
                    <a:pt x="433" y="370"/>
                    <a:pt x="434" y="370"/>
                  </a:cubicBezTo>
                  <a:cubicBezTo>
                    <a:pt x="435" y="370"/>
                    <a:pt x="435" y="371"/>
                    <a:pt x="436" y="371"/>
                  </a:cubicBezTo>
                  <a:cubicBezTo>
                    <a:pt x="438" y="371"/>
                    <a:pt x="440" y="370"/>
                    <a:pt x="442" y="368"/>
                  </a:cubicBezTo>
                  <a:cubicBezTo>
                    <a:pt x="448" y="362"/>
                    <a:pt x="455" y="349"/>
                    <a:pt x="471" y="349"/>
                  </a:cubicBezTo>
                  <a:cubicBezTo>
                    <a:pt x="476" y="349"/>
                    <a:pt x="480" y="354"/>
                    <a:pt x="485" y="354"/>
                  </a:cubicBezTo>
                  <a:cubicBezTo>
                    <a:pt x="489" y="354"/>
                    <a:pt x="490" y="350"/>
                    <a:pt x="493" y="350"/>
                  </a:cubicBezTo>
                  <a:cubicBezTo>
                    <a:pt x="502" y="350"/>
                    <a:pt x="512" y="362"/>
                    <a:pt x="524" y="362"/>
                  </a:cubicBezTo>
                  <a:cubicBezTo>
                    <a:pt x="526" y="362"/>
                    <a:pt x="529" y="362"/>
                    <a:pt x="531" y="360"/>
                  </a:cubicBezTo>
                  <a:cubicBezTo>
                    <a:pt x="525" y="356"/>
                    <a:pt x="530" y="352"/>
                    <a:pt x="530" y="344"/>
                  </a:cubicBezTo>
                  <a:cubicBezTo>
                    <a:pt x="529" y="344"/>
                    <a:pt x="528" y="345"/>
                    <a:pt x="527" y="345"/>
                  </a:cubicBezTo>
                  <a:cubicBezTo>
                    <a:pt x="527" y="345"/>
                    <a:pt x="525" y="344"/>
                    <a:pt x="523" y="344"/>
                  </a:cubicBezTo>
                  <a:cubicBezTo>
                    <a:pt x="532" y="340"/>
                    <a:pt x="543" y="341"/>
                    <a:pt x="551" y="339"/>
                  </a:cubicBezTo>
                  <a:cubicBezTo>
                    <a:pt x="551" y="341"/>
                    <a:pt x="553" y="344"/>
                    <a:pt x="555" y="344"/>
                  </a:cubicBezTo>
                  <a:cubicBezTo>
                    <a:pt x="559" y="344"/>
                    <a:pt x="561" y="339"/>
                    <a:pt x="568" y="339"/>
                  </a:cubicBezTo>
                  <a:cubicBezTo>
                    <a:pt x="581" y="339"/>
                    <a:pt x="587" y="352"/>
                    <a:pt x="596" y="352"/>
                  </a:cubicBezTo>
                  <a:cubicBezTo>
                    <a:pt x="601" y="352"/>
                    <a:pt x="603" y="345"/>
                    <a:pt x="608" y="345"/>
                  </a:cubicBezTo>
                  <a:cubicBezTo>
                    <a:pt x="631" y="345"/>
                    <a:pt x="625" y="377"/>
                    <a:pt x="633" y="394"/>
                  </a:cubicBezTo>
                  <a:cubicBezTo>
                    <a:pt x="637" y="402"/>
                    <a:pt x="643" y="405"/>
                    <a:pt x="649" y="413"/>
                  </a:cubicBezTo>
                  <a:cubicBezTo>
                    <a:pt x="652" y="418"/>
                    <a:pt x="652" y="426"/>
                    <a:pt x="660" y="426"/>
                  </a:cubicBezTo>
                  <a:cubicBezTo>
                    <a:pt x="669" y="426"/>
                    <a:pt x="671" y="416"/>
                    <a:pt x="671" y="405"/>
                  </a:cubicBezTo>
                  <a:cubicBezTo>
                    <a:pt x="671" y="396"/>
                    <a:pt x="666" y="391"/>
                    <a:pt x="665" y="384"/>
                  </a:cubicBezTo>
                  <a:cubicBezTo>
                    <a:pt x="665" y="381"/>
                    <a:pt x="665" y="381"/>
                    <a:pt x="665" y="381"/>
                  </a:cubicBezTo>
                  <a:cubicBezTo>
                    <a:pt x="665" y="382"/>
                    <a:pt x="665" y="382"/>
                    <a:pt x="665" y="382"/>
                  </a:cubicBezTo>
                  <a:cubicBezTo>
                    <a:pt x="665" y="365"/>
                    <a:pt x="650" y="359"/>
                    <a:pt x="650" y="342"/>
                  </a:cubicBezTo>
                  <a:cubicBezTo>
                    <a:pt x="650" y="304"/>
                    <a:pt x="682" y="294"/>
                    <a:pt x="706" y="280"/>
                  </a:cubicBezTo>
                  <a:cubicBezTo>
                    <a:pt x="705" y="279"/>
                    <a:pt x="705" y="279"/>
                    <a:pt x="705" y="279"/>
                  </a:cubicBezTo>
                  <a:cubicBezTo>
                    <a:pt x="708" y="275"/>
                    <a:pt x="708" y="274"/>
                    <a:pt x="714" y="272"/>
                  </a:cubicBezTo>
                  <a:cubicBezTo>
                    <a:pt x="718" y="271"/>
                    <a:pt x="721" y="267"/>
                    <a:pt x="727" y="265"/>
                  </a:cubicBezTo>
                  <a:cubicBezTo>
                    <a:pt x="730" y="265"/>
                    <a:pt x="732" y="262"/>
                    <a:pt x="733" y="260"/>
                  </a:cubicBezTo>
                  <a:cubicBezTo>
                    <a:pt x="727" y="256"/>
                    <a:pt x="727" y="256"/>
                    <a:pt x="727" y="256"/>
                  </a:cubicBezTo>
                  <a:cubicBezTo>
                    <a:pt x="727" y="252"/>
                    <a:pt x="727" y="252"/>
                    <a:pt x="727" y="252"/>
                  </a:cubicBezTo>
                  <a:cubicBezTo>
                    <a:pt x="728" y="252"/>
                    <a:pt x="728" y="252"/>
                    <a:pt x="729" y="252"/>
                  </a:cubicBezTo>
                  <a:cubicBezTo>
                    <a:pt x="733" y="252"/>
                    <a:pt x="734" y="251"/>
                    <a:pt x="735" y="246"/>
                  </a:cubicBezTo>
                  <a:cubicBezTo>
                    <a:pt x="733" y="246"/>
                    <a:pt x="730" y="245"/>
                    <a:pt x="728" y="242"/>
                  </a:cubicBezTo>
                  <a:cubicBezTo>
                    <a:pt x="731" y="242"/>
                    <a:pt x="735" y="240"/>
                    <a:pt x="735" y="235"/>
                  </a:cubicBezTo>
                  <a:cubicBezTo>
                    <a:pt x="735" y="234"/>
                    <a:pt x="735" y="232"/>
                    <a:pt x="735" y="230"/>
                  </a:cubicBezTo>
                  <a:cubicBezTo>
                    <a:pt x="734" y="230"/>
                    <a:pt x="732" y="230"/>
                    <a:pt x="731" y="230"/>
                  </a:cubicBezTo>
                  <a:cubicBezTo>
                    <a:pt x="728" y="227"/>
                    <a:pt x="731" y="227"/>
                    <a:pt x="731" y="222"/>
                  </a:cubicBezTo>
                  <a:cubicBezTo>
                    <a:pt x="731" y="217"/>
                    <a:pt x="729" y="207"/>
                    <a:pt x="729" y="204"/>
                  </a:cubicBezTo>
                  <a:cubicBezTo>
                    <a:pt x="729" y="204"/>
                    <a:pt x="728" y="199"/>
                    <a:pt x="729" y="197"/>
                  </a:cubicBezTo>
                  <a:cubicBezTo>
                    <a:pt x="730" y="202"/>
                    <a:pt x="735" y="211"/>
                    <a:pt x="735" y="214"/>
                  </a:cubicBezTo>
                  <a:cubicBezTo>
                    <a:pt x="735" y="216"/>
                    <a:pt x="735" y="218"/>
                    <a:pt x="735" y="220"/>
                  </a:cubicBezTo>
                  <a:cubicBezTo>
                    <a:pt x="735" y="221"/>
                    <a:pt x="736" y="223"/>
                    <a:pt x="737" y="223"/>
                  </a:cubicBezTo>
                  <a:cubicBezTo>
                    <a:pt x="739" y="223"/>
                    <a:pt x="749" y="205"/>
                    <a:pt x="749" y="202"/>
                  </a:cubicBezTo>
                  <a:cubicBezTo>
                    <a:pt x="749" y="197"/>
                    <a:pt x="746" y="196"/>
                    <a:pt x="745" y="192"/>
                  </a:cubicBezTo>
                  <a:cubicBezTo>
                    <a:pt x="747" y="189"/>
                    <a:pt x="747" y="189"/>
                    <a:pt x="747" y="189"/>
                  </a:cubicBezTo>
                  <a:cubicBezTo>
                    <a:pt x="748" y="190"/>
                    <a:pt x="749" y="193"/>
                    <a:pt x="751" y="193"/>
                  </a:cubicBezTo>
                  <a:cubicBezTo>
                    <a:pt x="755" y="193"/>
                    <a:pt x="765" y="175"/>
                    <a:pt x="766" y="170"/>
                  </a:cubicBezTo>
                  <a:cubicBezTo>
                    <a:pt x="766" y="170"/>
                    <a:pt x="761" y="167"/>
                    <a:pt x="761" y="164"/>
                  </a:cubicBezTo>
                  <a:cubicBezTo>
                    <a:pt x="761" y="163"/>
                    <a:pt x="763" y="161"/>
                    <a:pt x="764" y="160"/>
                  </a:cubicBezTo>
                  <a:cubicBezTo>
                    <a:pt x="766" y="160"/>
                    <a:pt x="767" y="161"/>
                    <a:pt x="769" y="161"/>
                  </a:cubicBezTo>
                  <a:cubicBezTo>
                    <a:pt x="776" y="161"/>
                    <a:pt x="782" y="161"/>
                    <a:pt x="789" y="158"/>
                  </a:cubicBezTo>
                  <a:cubicBezTo>
                    <a:pt x="788" y="157"/>
                    <a:pt x="786" y="157"/>
                    <a:pt x="785" y="157"/>
                  </a:cubicBezTo>
                  <a:cubicBezTo>
                    <a:pt x="782" y="157"/>
                    <a:pt x="779" y="158"/>
                    <a:pt x="776" y="158"/>
                  </a:cubicBezTo>
                  <a:cubicBezTo>
                    <a:pt x="770" y="158"/>
                    <a:pt x="770" y="158"/>
                    <a:pt x="770" y="158"/>
                  </a:cubicBezTo>
                  <a:cubicBezTo>
                    <a:pt x="781" y="151"/>
                    <a:pt x="799" y="155"/>
                    <a:pt x="810" y="147"/>
                  </a:cubicBezTo>
                  <a:cubicBezTo>
                    <a:pt x="810" y="147"/>
                    <a:pt x="811" y="148"/>
                    <a:pt x="813" y="148"/>
                  </a:cubicBezTo>
                  <a:cubicBezTo>
                    <a:pt x="817" y="148"/>
                    <a:pt x="823" y="146"/>
                    <a:pt x="827" y="145"/>
                  </a:cubicBezTo>
                  <a:cubicBezTo>
                    <a:pt x="827" y="141"/>
                    <a:pt x="827" y="141"/>
                    <a:pt x="827" y="141"/>
                  </a:cubicBezTo>
                  <a:cubicBezTo>
                    <a:pt x="827" y="141"/>
                    <a:pt x="822" y="145"/>
                    <a:pt x="821" y="145"/>
                  </a:cubicBezTo>
                  <a:cubicBezTo>
                    <a:pt x="818" y="145"/>
                    <a:pt x="816" y="138"/>
                    <a:pt x="816" y="136"/>
                  </a:cubicBezTo>
                  <a:cubicBezTo>
                    <a:pt x="814" y="135"/>
                    <a:pt x="814" y="132"/>
                    <a:pt x="814" y="131"/>
                  </a:cubicBezTo>
                  <a:cubicBezTo>
                    <a:pt x="814" y="111"/>
                    <a:pt x="832" y="105"/>
                    <a:pt x="840" y="96"/>
                  </a:cubicBezTo>
                  <a:cubicBezTo>
                    <a:pt x="842" y="96"/>
                    <a:pt x="843" y="95"/>
                    <a:pt x="844" y="95"/>
                  </a:cubicBezTo>
                  <a:cubicBezTo>
                    <a:pt x="846" y="95"/>
                    <a:pt x="848" y="96"/>
                    <a:pt x="852" y="96"/>
                  </a:cubicBezTo>
                  <a:cubicBezTo>
                    <a:pt x="860" y="96"/>
                    <a:pt x="865" y="93"/>
                    <a:pt x="869" y="88"/>
                  </a:cubicBezTo>
                  <a:cubicBezTo>
                    <a:pt x="862" y="78"/>
                    <a:pt x="864" y="63"/>
                    <a:pt x="861" y="50"/>
                  </a:cubicBezTo>
                  <a:cubicBezTo>
                    <a:pt x="861" y="50"/>
                    <a:pt x="861" y="50"/>
                    <a:pt x="861" y="50"/>
                  </a:cubicBezTo>
                  <a:cubicBezTo>
                    <a:pt x="861" y="50"/>
                    <a:pt x="861" y="50"/>
                    <a:pt x="861" y="50"/>
                  </a:cubicBezTo>
                  <a:cubicBezTo>
                    <a:pt x="861" y="46"/>
                    <a:pt x="859" y="42"/>
                    <a:pt x="857" y="38"/>
                  </a:cubicBezTo>
                  <a:cubicBezTo>
                    <a:pt x="857" y="38"/>
                    <a:pt x="857" y="38"/>
                    <a:pt x="857" y="38"/>
                  </a:cubicBezTo>
                  <a:cubicBezTo>
                    <a:pt x="856" y="37"/>
                    <a:pt x="855" y="36"/>
                    <a:pt x="853" y="36"/>
                  </a:cubicBezTo>
                  <a:cubicBezTo>
                    <a:pt x="852" y="36"/>
                    <a:pt x="850" y="36"/>
                    <a:pt x="848" y="37"/>
                  </a:cubicBezTo>
                  <a:cubicBezTo>
                    <a:pt x="846" y="37"/>
                    <a:pt x="845" y="38"/>
                    <a:pt x="843" y="38"/>
                  </a:cubicBezTo>
                  <a:cubicBezTo>
                    <a:pt x="841" y="38"/>
                    <a:pt x="839" y="37"/>
                    <a:pt x="837" y="35"/>
                  </a:cubicBezTo>
                  <a:cubicBezTo>
                    <a:pt x="824" y="44"/>
                    <a:pt x="824" y="61"/>
                    <a:pt x="814" y="71"/>
                  </a:cubicBezTo>
                  <a:cubicBezTo>
                    <a:pt x="812" y="73"/>
                    <a:pt x="814" y="75"/>
                    <a:pt x="809" y="76"/>
                  </a:cubicBezTo>
                  <a:cubicBezTo>
                    <a:pt x="805" y="77"/>
                    <a:pt x="800" y="78"/>
                    <a:pt x="795" y="78"/>
                  </a:cubicBezTo>
                  <a:cubicBezTo>
                    <a:pt x="791" y="78"/>
                    <a:pt x="787" y="78"/>
                    <a:pt x="782" y="78"/>
                  </a:cubicBezTo>
                  <a:cubicBezTo>
                    <a:pt x="777" y="78"/>
                    <a:pt x="772" y="78"/>
                    <a:pt x="768" y="78"/>
                  </a:cubicBezTo>
                  <a:cubicBezTo>
                    <a:pt x="761" y="78"/>
                    <a:pt x="756" y="78"/>
                    <a:pt x="755" y="79"/>
                  </a:cubicBezTo>
                  <a:cubicBezTo>
                    <a:pt x="751" y="82"/>
                    <a:pt x="732" y="101"/>
                    <a:pt x="731" y="102"/>
                  </a:cubicBezTo>
                  <a:cubicBezTo>
                    <a:pt x="731" y="115"/>
                    <a:pt x="716" y="117"/>
                    <a:pt x="702" y="117"/>
                  </a:cubicBezTo>
                  <a:cubicBezTo>
                    <a:pt x="694" y="117"/>
                    <a:pt x="687" y="117"/>
                    <a:pt x="682" y="117"/>
                  </a:cubicBezTo>
                  <a:cubicBezTo>
                    <a:pt x="679" y="117"/>
                    <a:pt x="679" y="117"/>
                    <a:pt x="675" y="117"/>
                  </a:cubicBezTo>
                  <a:cubicBezTo>
                    <a:pt x="676" y="118"/>
                    <a:pt x="676" y="119"/>
                    <a:pt x="677" y="120"/>
                  </a:cubicBezTo>
                  <a:cubicBezTo>
                    <a:pt x="677" y="120"/>
                    <a:pt x="677" y="121"/>
                    <a:pt x="678" y="121"/>
                  </a:cubicBezTo>
                  <a:cubicBezTo>
                    <a:pt x="679" y="124"/>
                    <a:pt x="680" y="127"/>
                    <a:pt x="681" y="130"/>
                  </a:cubicBezTo>
                  <a:cubicBezTo>
                    <a:pt x="681" y="130"/>
                    <a:pt x="681" y="130"/>
                    <a:pt x="681" y="130"/>
                  </a:cubicBezTo>
                  <a:cubicBezTo>
                    <a:pt x="681" y="130"/>
                    <a:pt x="681" y="130"/>
                    <a:pt x="681" y="130"/>
                  </a:cubicBezTo>
                  <a:cubicBezTo>
                    <a:pt x="681" y="130"/>
                    <a:pt x="681" y="130"/>
                    <a:pt x="681" y="130"/>
                  </a:cubicBezTo>
                  <a:cubicBezTo>
                    <a:pt x="680" y="130"/>
                    <a:pt x="678" y="131"/>
                    <a:pt x="677" y="132"/>
                  </a:cubicBezTo>
                  <a:cubicBezTo>
                    <a:pt x="675" y="133"/>
                    <a:pt x="674" y="133"/>
                    <a:pt x="672" y="134"/>
                  </a:cubicBezTo>
                  <a:cubicBezTo>
                    <a:pt x="672" y="134"/>
                    <a:pt x="672" y="134"/>
                    <a:pt x="672" y="134"/>
                  </a:cubicBezTo>
                  <a:cubicBezTo>
                    <a:pt x="660" y="140"/>
                    <a:pt x="642" y="148"/>
                    <a:pt x="632" y="148"/>
                  </a:cubicBezTo>
                  <a:cubicBezTo>
                    <a:pt x="626" y="148"/>
                    <a:pt x="624" y="140"/>
                    <a:pt x="624" y="135"/>
                  </a:cubicBezTo>
                  <a:cubicBezTo>
                    <a:pt x="624" y="135"/>
                    <a:pt x="624" y="135"/>
                    <a:pt x="624" y="135"/>
                  </a:cubicBezTo>
                  <a:cubicBezTo>
                    <a:pt x="624" y="135"/>
                    <a:pt x="624" y="135"/>
                    <a:pt x="624" y="135"/>
                  </a:cubicBezTo>
                  <a:cubicBezTo>
                    <a:pt x="624" y="127"/>
                    <a:pt x="630" y="123"/>
                    <a:pt x="636" y="117"/>
                  </a:cubicBezTo>
                  <a:cubicBezTo>
                    <a:pt x="631" y="113"/>
                    <a:pt x="631" y="109"/>
                    <a:pt x="628" y="101"/>
                  </a:cubicBezTo>
                  <a:cubicBezTo>
                    <a:pt x="623" y="102"/>
                    <a:pt x="624" y="104"/>
                    <a:pt x="618" y="104"/>
                  </a:cubicBezTo>
                  <a:cubicBezTo>
                    <a:pt x="619" y="97"/>
                    <a:pt x="624" y="92"/>
                    <a:pt x="624" y="85"/>
                  </a:cubicBezTo>
                  <a:cubicBezTo>
                    <a:pt x="624" y="79"/>
                    <a:pt x="604" y="69"/>
                    <a:pt x="600" y="69"/>
                  </a:cubicBezTo>
                  <a:cubicBezTo>
                    <a:pt x="591" y="69"/>
                    <a:pt x="600" y="82"/>
                    <a:pt x="581" y="83"/>
                  </a:cubicBezTo>
                  <a:cubicBezTo>
                    <a:pt x="575" y="83"/>
                    <a:pt x="575" y="99"/>
                    <a:pt x="575" y="106"/>
                  </a:cubicBezTo>
                  <a:cubicBezTo>
                    <a:pt x="575" y="106"/>
                    <a:pt x="575" y="117"/>
                    <a:pt x="575" y="123"/>
                  </a:cubicBezTo>
                  <a:cubicBezTo>
                    <a:pt x="575" y="130"/>
                    <a:pt x="572" y="146"/>
                    <a:pt x="565" y="146"/>
                  </a:cubicBezTo>
                  <a:cubicBezTo>
                    <a:pt x="559" y="146"/>
                    <a:pt x="552" y="141"/>
                    <a:pt x="552" y="135"/>
                  </a:cubicBezTo>
                  <a:cubicBezTo>
                    <a:pt x="552" y="121"/>
                    <a:pt x="557" y="94"/>
                    <a:pt x="566" y="83"/>
                  </a:cubicBezTo>
                  <a:cubicBezTo>
                    <a:pt x="560" y="83"/>
                    <a:pt x="558" y="87"/>
                    <a:pt x="553" y="90"/>
                  </a:cubicBezTo>
                  <a:cubicBezTo>
                    <a:pt x="554" y="80"/>
                    <a:pt x="575" y="65"/>
                    <a:pt x="587" y="65"/>
                  </a:cubicBezTo>
                  <a:cubicBezTo>
                    <a:pt x="590" y="65"/>
                    <a:pt x="596" y="66"/>
                    <a:pt x="602" y="66"/>
                  </a:cubicBezTo>
                  <a:cubicBezTo>
                    <a:pt x="605" y="66"/>
                    <a:pt x="608" y="66"/>
                    <a:pt x="610" y="65"/>
                  </a:cubicBezTo>
                  <a:cubicBezTo>
                    <a:pt x="610" y="59"/>
                    <a:pt x="610" y="59"/>
                    <a:pt x="610" y="59"/>
                  </a:cubicBezTo>
                  <a:cubicBezTo>
                    <a:pt x="599" y="59"/>
                    <a:pt x="593" y="52"/>
                    <a:pt x="580" y="52"/>
                  </a:cubicBezTo>
                  <a:cubicBezTo>
                    <a:pt x="575" y="52"/>
                    <a:pt x="572" y="57"/>
                    <a:pt x="566" y="57"/>
                  </a:cubicBezTo>
                  <a:cubicBezTo>
                    <a:pt x="562" y="57"/>
                    <a:pt x="557" y="54"/>
                    <a:pt x="557" y="51"/>
                  </a:cubicBezTo>
                  <a:cubicBezTo>
                    <a:pt x="546" y="51"/>
                    <a:pt x="546" y="51"/>
                    <a:pt x="546" y="51"/>
                  </a:cubicBezTo>
                  <a:cubicBezTo>
                    <a:pt x="548" y="46"/>
                    <a:pt x="552" y="45"/>
                    <a:pt x="552" y="37"/>
                  </a:cubicBezTo>
                  <a:cubicBezTo>
                    <a:pt x="544" y="39"/>
                    <a:pt x="534" y="49"/>
                    <a:pt x="529" y="49"/>
                  </a:cubicBezTo>
                  <a:cubicBezTo>
                    <a:pt x="524" y="49"/>
                    <a:pt x="523" y="56"/>
                    <a:pt x="514" y="56"/>
                  </a:cubicBezTo>
                  <a:cubicBezTo>
                    <a:pt x="510" y="56"/>
                    <a:pt x="509" y="55"/>
                    <a:pt x="506" y="51"/>
                  </a:cubicBezTo>
                  <a:cubicBezTo>
                    <a:pt x="503" y="51"/>
                    <a:pt x="501" y="53"/>
                    <a:pt x="497" y="54"/>
                  </a:cubicBezTo>
                  <a:cubicBezTo>
                    <a:pt x="489" y="54"/>
                    <a:pt x="489" y="54"/>
                    <a:pt x="489" y="54"/>
                  </a:cubicBezTo>
                  <a:cubicBezTo>
                    <a:pt x="501" y="39"/>
                    <a:pt x="516" y="34"/>
                    <a:pt x="530" y="24"/>
                  </a:cubicBezTo>
                  <a:cubicBezTo>
                    <a:pt x="511" y="24"/>
                    <a:pt x="497" y="24"/>
                    <a:pt x="486" y="14"/>
                  </a:cubicBezTo>
                  <a:cubicBezTo>
                    <a:pt x="460" y="14"/>
                    <a:pt x="460" y="14"/>
                    <a:pt x="460" y="14"/>
                  </a:cubicBezTo>
                  <a:cubicBezTo>
                    <a:pt x="453" y="10"/>
                    <a:pt x="454" y="6"/>
                    <a:pt x="44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33"/>
            <p:cNvSpPr>
              <a:spLocks noEditPoints="1"/>
            </p:cNvSpPr>
            <p:nvPr/>
          </p:nvSpPr>
          <p:spPr bwMode="auto">
            <a:xfrm>
              <a:off x="-1562" y="-67"/>
              <a:ext cx="3028" cy="1564"/>
            </a:xfrm>
            <a:custGeom>
              <a:avLst/>
              <a:gdLst>
                <a:gd name="T0" fmla="*/ 0 w 1281"/>
                <a:gd name="T1" fmla="*/ 61 h 661"/>
                <a:gd name="T2" fmla="*/ 666 w 1281"/>
                <a:gd name="T3" fmla="*/ 20 h 661"/>
                <a:gd name="T4" fmla="*/ 695 w 1281"/>
                <a:gd name="T5" fmla="*/ 86 h 661"/>
                <a:gd name="T6" fmla="*/ 670 w 1281"/>
                <a:gd name="T7" fmla="*/ 99 h 661"/>
                <a:gd name="T8" fmla="*/ 588 w 1281"/>
                <a:gd name="T9" fmla="*/ 110 h 661"/>
                <a:gd name="T10" fmla="*/ 514 w 1281"/>
                <a:gd name="T11" fmla="*/ 90 h 661"/>
                <a:gd name="T12" fmla="*/ 463 w 1281"/>
                <a:gd name="T13" fmla="*/ 106 h 661"/>
                <a:gd name="T14" fmla="*/ 379 w 1281"/>
                <a:gd name="T15" fmla="*/ 102 h 661"/>
                <a:gd name="T16" fmla="*/ 352 w 1281"/>
                <a:gd name="T17" fmla="*/ 82 h 661"/>
                <a:gd name="T18" fmla="*/ 220 w 1281"/>
                <a:gd name="T19" fmla="*/ 64 h 661"/>
                <a:gd name="T20" fmla="*/ 128 w 1281"/>
                <a:gd name="T21" fmla="*/ 59 h 661"/>
                <a:gd name="T22" fmla="*/ 87 w 1281"/>
                <a:gd name="T23" fmla="*/ 70 h 661"/>
                <a:gd name="T24" fmla="*/ 4 w 1281"/>
                <a:gd name="T25" fmla="*/ 62 h 661"/>
                <a:gd name="T26" fmla="*/ 0 w 1281"/>
                <a:gd name="T27" fmla="*/ 289 h 661"/>
                <a:gd name="T28" fmla="*/ 29 w 1281"/>
                <a:gd name="T29" fmla="*/ 297 h 661"/>
                <a:gd name="T30" fmla="*/ 118 w 1281"/>
                <a:gd name="T31" fmla="*/ 345 h 661"/>
                <a:gd name="T32" fmla="*/ 161 w 1281"/>
                <a:gd name="T33" fmla="*/ 397 h 661"/>
                <a:gd name="T34" fmla="*/ 157 w 1281"/>
                <a:gd name="T35" fmla="*/ 415 h 661"/>
                <a:gd name="T36" fmla="*/ 194 w 1281"/>
                <a:gd name="T37" fmla="*/ 468 h 661"/>
                <a:gd name="T38" fmla="*/ 267 w 1281"/>
                <a:gd name="T39" fmla="*/ 527 h 661"/>
                <a:gd name="T40" fmla="*/ 690 w 1281"/>
                <a:gd name="T41" fmla="*/ 520 h 661"/>
                <a:gd name="T42" fmla="*/ 787 w 1281"/>
                <a:gd name="T43" fmla="*/ 542 h 661"/>
                <a:gd name="T44" fmla="*/ 813 w 1281"/>
                <a:gd name="T45" fmla="*/ 535 h 661"/>
                <a:gd name="T46" fmla="*/ 899 w 1281"/>
                <a:gd name="T47" fmla="*/ 589 h 661"/>
                <a:gd name="T48" fmla="*/ 879 w 1281"/>
                <a:gd name="T49" fmla="*/ 637 h 661"/>
                <a:gd name="T50" fmla="*/ 875 w 1281"/>
                <a:gd name="T51" fmla="*/ 661 h 661"/>
                <a:gd name="T52" fmla="*/ 914 w 1281"/>
                <a:gd name="T53" fmla="*/ 654 h 661"/>
                <a:gd name="T54" fmla="*/ 924 w 1281"/>
                <a:gd name="T55" fmla="*/ 650 h 661"/>
                <a:gd name="T56" fmla="*/ 921 w 1281"/>
                <a:gd name="T57" fmla="*/ 641 h 661"/>
                <a:gd name="T58" fmla="*/ 974 w 1281"/>
                <a:gd name="T59" fmla="*/ 622 h 661"/>
                <a:gd name="T60" fmla="*/ 1038 w 1281"/>
                <a:gd name="T61" fmla="*/ 598 h 661"/>
                <a:gd name="T62" fmla="*/ 1086 w 1281"/>
                <a:gd name="T63" fmla="*/ 558 h 661"/>
                <a:gd name="T64" fmla="*/ 1100 w 1281"/>
                <a:gd name="T65" fmla="*/ 558 h 661"/>
                <a:gd name="T66" fmla="*/ 1110 w 1281"/>
                <a:gd name="T67" fmla="*/ 604 h 661"/>
                <a:gd name="T68" fmla="*/ 1115 w 1281"/>
                <a:gd name="T69" fmla="*/ 601 h 661"/>
                <a:gd name="T70" fmla="*/ 1157 w 1281"/>
                <a:gd name="T71" fmla="*/ 597 h 661"/>
                <a:gd name="T72" fmla="*/ 1199 w 1281"/>
                <a:gd name="T73" fmla="*/ 595 h 661"/>
                <a:gd name="T74" fmla="*/ 1135 w 1281"/>
                <a:gd name="T75" fmla="*/ 547 h 661"/>
                <a:gd name="T76" fmla="*/ 1080 w 1281"/>
                <a:gd name="T77" fmla="*/ 540 h 661"/>
                <a:gd name="T78" fmla="*/ 1174 w 1281"/>
                <a:gd name="T79" fmla="*/ 500 h 661"/>
                <a:gd name="T80" fmla="*/ 1272 w 1281"/>
                <a:gd name="T81" fmla="*/ 434 h 661"/>
                <a:gd name="T82" fmla="*/ 1213 w 1281"/>
                <a:gd name="T83" fmla="*/ 434 h 661"/>
                <a:gd name="T84" fmla="*/ 1211 w 1281"/>
                <a:gd name="T85" fmla="*/ 386 h 661"/>
                <a:gd name="T86" fmla="*/ 1190 w 1281"/>
                <a:gd name="T87" fmla="*/ 347 h 661"/>
                <a:gd name="T88" fmla="*/ 1133 w 1281"/>
                <a:gd name="T89" fmla="*/ 304 h 661"/>
                <a:gd name="T90" fmla="*/ 1041 w 1281"/>
                <a:gd name="T91" fmla="*/ 259 h 661"/>
                <a:gd name="T92" fmla="*/ 938 w 1281"/>
                <a:gd name="T93" fmla="*/ 248 h 661"/>
                <a:gd name="T94" fmla="*/ 961 w 1281"/>
                <a:gd name="T95" fmla="*/ 381 h 661"/>
                <a:gd name="T96" fmla="*/ 914 w 1281"/>
                <a:gd name="T97" fmla="*/ 483 h 661"/>
                <a:gd name="T98" fmla="*/ 834 w 1281"/>
                <a:gd name="T99" fmla="*/ 400 h 661"/>
                <a:gd name="T100" fmla="*/ 706 w 1281"/>
                <a:gd name="T101" fmla="*/ 323 h 661"/>
                <a:gd name="T102" fmla="*/ 728 w 1281"/>
                <a:gd name="T103" fmla="*/ 233 h 661"/>
                <a:gd name="T104" fmla="*/ 726 w 1281"/>
                <a:gd name="T105" fmla="*/ 208 h 661"/>
                <a:gd name="T106" fmla="*/ 768 w 1281"/>
                <a:gd name="T107" fmla="*/ 202 h 661"/>
                <a:gd name="T108" fmla="*/ 764 w 1281"/>
                <a:gd name="T109" fmla="*/ 157 h 661"/>
                <a:gd name="T110" fmla="*/ 817 w 1281"/>
                <a:gd name="T111" fmla="*/ 140 h 661"/>
                <a:gd name="T112" fmla="*/ 864 w 1281"/>
                <a:gd name="T113" fmla="*/ 144 h 661"/>
                <a:gd name="T114" fmla="*/ 892 w 1281"/>
                <a:gd name="T115" fmla="*/ 86 h 661"/>
                <a:gd name="T116" fmla="*/ 831 w 1281"/>
                <a:gd name="T117" fmla="*/ 66 h 661"/>
                <a:gd name="T118" fmla="*/ 805 w 1281"/>
                <a:gd name="T119" fmla="*/ 122 h 661"/>
                <a:gd name="T120" fmla="*/ 755 w 1281"/>
                <a:gd name="T121" fmla="*/ 93 h 661"/>
                <a:gd name="T122" fmla="*/ 735 w 1281"/>
                <a:gd name="T123" fmla="*/ 45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81" h="661">
                  <a:moveTo>
                    <a:pt x="0" y="61"/>
                  </a:moveTo>
                  <a:cubicBezTo>
                    <a:pt x="0" y="61"/>
                    <a:pt x="0" y="61"/>
                    <a:pt x="0" y="61"/>
                  </a:cubicBezTo>
                  <a:cubicBezTo>
                    <a:pt x="0" y="61"/>
                    <a:pt x="0" y="61"/>
                    <a:pt x="0" y="61"/>
                  </a:cubicBezTo>
                  <a:cubicBezTo>
                    <a:pt x="0" y="61"/>
                    <a:pt x="0" y="61"/>
                    <a:pt x="0" y="61"/>
                  </a:cubicBezTo>
                  <a:cubicBezTo>
                    <a:pt x="0" y="61"/>
                    <a:pt x="0" y="61"/>
                    <a:pt x="0" y="61"/>
                  </a:cubicBezTo>
                  <a:moveTo>
                    <a:pt x="686" y="0"/>
                  </a:moveTo>
                  <a:cubicBezTo>
                    <a:pt x="676" y="0"/>
                    <a:pt x="680" y="7"/>
                    <a:pt x="681" y="12"/>
                  </a:cubicBezTo>
                  <a:cubicBezTo>
                    <a:pt x="675" y="14"/>
                    <a:pt x="666" y="12"/>
                    <a:pt x="666" y="20"/>
                  </a:cubicBezTo>
                  <a:cubicBezTo>
                    <a:pt x="666" y="25"/>
                    <a:pt x="670" y="28"/>
                    <a:pt x="670" y="33"/>
                  </a:cubicBezTo>
                  <a:cubicBezTo>
                    <a:pt x="670" y="38"/>
                    <a:pt x="663" y="38"/>
                    <a:pt x="663" y="45"/>
                  </a:cubicBezTo>
                  <a:cubicBezTo>
                    <a:pt x="663" y="63"/>
                    <a:pt x="699" y="52"/>
                    <a:pt x="699" y="70"/>
                  </a:cubicBezTo>
                  <a:cubicBezTo>
                    <a:pt x="699" y="73"/>
                    <a:pt x="695" y="86"/>
                    <a:pt x="695" y="86"/>
                  </a:cubicBezTo>
                  <a:cubicBezTo>
                    <a:pt x="699" y="84"/>
                    <a:pt x="702" y="83"/>
                    <a:pt x="706" y="81"/>
                  </a:cubicBezTo>
                  <a:cubicBezTo>
                    <a:pt x="713" y="102"/>
                    <a:pt x="678" y="92"/>
                    <a:pt x="678" y="118"/>
                  </a:cubicBezTo>
                  <a:cubicBezTo>
                    <a:pt x="676" y="118"/>
                    <a:pt x="675" y="118"/>
                    <a:pt x="673" y="118"/>
                  </a:cubicBezTo>
                  <a:cubicBezTo>
                    <a:pt x="664" y="118"/>
                    <a:pt x="674" y="104"/>
                    <a:pt x="670" y="99"/>
                  </a:cubicBezTo>
                  <a:cubicBezTo>
                    <a:pt x="669" y="96"/>
                    <a:pt x="654" y="93"/>
                    <a:pt x="647" y="93"/>
                  </a:cubicBezTo>
                  <a:cubicBezTo>
                    <a:pt x="637" y="93"/>
                    <a:pt x="633" y="99"/>
                    <a:pt x="633" y="110"/>
                  </a:cubicBezTo>
                  <a:cubicBezTo>
                    <a:pt x="630" y="109"/>
                    <a:pt x="628" y="109"/>
                    <a:pt x="624" y="109"/>
                  </a:cubicBezTo>
                  <a:cubicBezTo>
                    <a:pt x="618" y="109"/>
                    <a:pt x="609" y="110"/>
                    <a:pt x="588" y="110"/>
                  </a:cubicBezTo>
                  <a:cubicBezTo>
                    <a:pt x="560" y="110"/>
                    <a:pt x="527" y="100"/>
                    <a:pt x="520" y="78"/>
                  </a:cubicBezTo>
                  <a:cubicBezTo>
                    <a:pt x="510" y="81"/>
                    <a:pt x="479" y="81"/>
                    <a:pt x="479" y="93"/>
                  </a:cubicBezTo>
                  <a:cubicBezTo>
                    <a:pt x="479" y="96"/>
                    <a:pt x="481" y="98"/>
                    <a:pt x="485" y="98"/>
                  </a:cubicBezTo>
                  <a:cubicBezTo>
                    <a:pt x="494" y="98"/>
                    <a:pt x="508" y="94"/>
                    <a:pt x="514" y="90"/>
                  </a:cubicBezTo>
                  <a:cubicBezTo>
                    <a:pt x="516" y="108"/>
                    <a:pt x="489" y="93"/>
                    <a:pt x="489" y="111"/>
                  </a:cubicBezTo>
                  <a:cubicBezTo>
                    <a:pt x="489" y="115"/>
                    <a:pt x="495" y="127"/>
                    <a:pt x="492" y="127"/>
                  </a:cubicBezTo>
                  <a:cubicBezTo>
                    <a:pt x="482" y="127"/>
                    <a:pt x="480" y="114"/>
                    <a:pt x="471" y="110"/>
                  </a:cubicBezTo>
                  <a:cubicBezTo>
                    <a:pt x="463" y="106"/>
                    <a:pt x="463" y="106"/>
                    <a:pt x="463" y="106"/>
                  </a:cubicBezTo>
                  <a:cubicBezTo>
                    <a:pt x="450" y="106"/>
                    <a:pt x="442" y="106"/>
                    <a:pt x="429" y="106"/>
                  </a:cubicBezTo>
                  <a:cubicBezTo>
                    <a:pt x="418" y="106"/>
                    <a:pt x="412" y="110"/>
                    <a:pt x="400" y="111"/>
                  </a:cubicBezTo>
                  <a:cubicBezTo>
                    <a:pt x="399" y="111"/>
                    <a:pt x="398" y="111"/>
                    <a:pt x="396" y="111"/>
                  </a:cubicBezTo>
                  <a:cubicBezTo>
                    <a:pt x="379" y="111"/>
                    <a:pt x="379" y="104"/>
                    <a:pt x="379" y="102"/>
                  </a:cubicBezTo>
                  <a:cubicBezTo>
                    <a:pt x="379" y="98"/>
                    <a:pt x="395" y="100"/>
                    <a:pt x="398" y="96"/>
                  </a:cubicBezTo>
                  <a:cubicBezTo>
                    <a:pt x="389" y="83"/>
                    <a:pt x="387" y="80"/>
                    <a:pt x="378" y="80"/>
                  </a:cubicBezTo>
                  <a:cubicBezTo>
                    <a:pt x="373" y="80"/>
                    <a:pt x="367" y="81"/>
                    <a:pt x="356" y="82"/>
                  </a:cubicBezTo>
                  <a:cubicBezTo>
                    <a:pt x="355" y="82"/>
                    <a:pt x="353" y="82"/>
                    <a:pt x="352" y="82"/>
                  </a:cubicBezTo>
                  <a:cubicBezTo>
                    <a:pt x="323" y="82"/>
                    <a:pt x="307" y="58"/>
                    <a:pt x="276" y="58"/>
                  </a:cubicBezTo>
                  <a:cubicBezTo>
                    <a:pt x="266" y="58"/>
                    <a:pt x="262" y="65"/>
                    <a:pt x="253" y="65"/>
                  </a:cubicBezTo>
                  <a:cubicBezTo>
                    <a:pt x="247" y="65"/>
                    <a:pt x="242" y="55"/>
                    <a:pt x="241" y="51"/>
                  </a:cubicBezTo>
                  <a:cubicBezTo>
                    <a:pt x="231" y="53"/>
                    <a:pt x="231" y="64"/>
                    <a:pt x="220" y="64"/>
                  </a:cubicBezTo>
                  <a:cubicBezTo>
                    <a:pt x="210" y="64"/>
                    <a:pt x="196" y="40"/>
                    <a:pt x="193" y="40"/>
                  </a:cubicBezTo>
                  <a:cubicBezTo>
                    <a:pt x="182" y="40"/>
                    <a:pt x="186" y="56"/>
                    <a:pt x="175" y="56"/>
                  </a:cubicBezTo>
                  <a:cubicBezTo>
                    <a:pt x="170" y="56"/>
                    <a:pt x="167" y="53"/>
                    <a:pt x="165" y="48"/>
                  </a:cubicBezTo>
                  <a:cubicBezTo>
                    <a:pt x="149" y="52"/>
                    <a:pt x="143" y="53"/>
                    <a:pt x="128" y="59"/>
                  </a:cubicBezTo>
                  <a:cubicBezTo>
                    <a:pt x="123" y="60"/>
                    <a:pt x="113" y="67"/>
                    <a:pt x="107" y="67"/>
                  </a:cubicBezTo>
                  <a:cubicBezTo>
                    <a:pt x="106" y="67"/>
                    <a:pt x="105" y="67"/>
                    <a:pt x="104" y="66"/>
                  </a:cubicBezTo>
                  <a:cubicBezTo>
                    <a:pt x="100" y="62"/>
                    <a:pt x="97" y="61"/>
                    <a:pt x="95" y="61"/>
                  </a:cubicBezTo>
                  <a:cubicBezTo>
                    <a:pt x="91" y="61"/>
                    <a:pt x="91" y="69"/>
                    <a:pt x="87" y="70"/>
                  </a:cubicBezTo>
                  <a:cubicBezTo>
                    <a:pt x="53" y="71"/>
                    <a:pt x="77" y="83"/>
                    <a:pt x="72" y="83"/>
                  </a:cubicBezTo>
                  <a:cubicBezTo>
                    <a:pt x="59" y="83"/>
                    <a:pt x="35" y="81"/>
                    <a:pt x="14" y="67"/>
                  </a:cubicBezTo>
                  <a:cubicBezTo>
                    <a:pt x="13" y="67"/>
                    <a:pt x="6" y="62"/>
                    <a:pt x="6" y="61"/>
                  </a:cubicBezTo>
                  <a:cubicBezTo>
                    <a:pt x="5" y="61"/>
                    <a:pt x="4" y="62"/>
                    <a:pt x="4" y="62"/>
                  </a:cubicBezTo>
                  <a:cubicBezTo>
                    <a:pt x="3" y="62"/>
                    <a:pt x="3" y="61"/>
                    <a:pt x="0" y="61"/>
                  </a:cubicBezTo>
                  <a:cubicBezTo>
                    <a:pt x="0" y="61"/>
                    <a:pt x="0" y="61"/>
                    <a:pt x="0" y="61"/>
                  </a:cubicBezTo>
                  <a:cubicBezTo>
                    <a:pt x="0" y="61"/>
                    <a:pt x="0" y="61"/>
                    <a:pt x="0" y="61"/>
                  </a:cubicBezTo>
                  <a:cubicBezTo>
                    <a:pt x="0" y="289"/>
                    <a:pt x="0" y="289"/>
                    <a:pt x="0" y="289"/>
                  </a:cubicBezTo>
                  <a:cubicBezTo>
                    <a:pt x="2" y="292"/>
                    <a:pt x="6" y="292"/>
                    <a:pt x="10" y="292"/>
                  </a:cubicBezTo>
                  <a:cubicBezTo>
                    <a:pt x="11" y="292"/>
                    <a:pt x="12" y="292"/>
                    <a:pt x="13" y="292"/>
                  </a:cubicBezTo>
                  <a:cubicBezTo>
                    <a:pt x="14" y="292"/>
                    <a:pt x="15" y="292"/>
                    <a:pt x="16" y="292"/>
                  </a:cubicBezTo>
                  <a:cubicBezTo>
                    <a:pt x="21" y="292"/>
                    <a:pt x="26" y="293"/>
                    <a:pt x="29" y="297"/>
                  </a:cubicBezTo>
                  <a:cubicBezTo>
                    <a:pt x="34" y="304"/>
                    <a:pt x="45" y="318"/>
                    <a:pt x="55" y="318"/>
                  </a:cubicBezTo>
                  <a:cubicBezTo>
                    <a:pt x="63" y="318"/>
                    <a:pt x="63" y="307"/>
                    <a:pt x="70" y="305"/>
                  </a:cubicBezTo>
                  <a:cubicBezTo>
                    <a:pt x="73" y="304"/>
                    <a:pt x="76" y="305"/>
                    <a:pt x="80" y="302"/>
                  </a:cubicBezTo>
                  <a:cubicBezTo>
                    <a:pt x="96" y="318"/>
                    <a:pt x="104" y="324"/>
                    <a:pt x="118" y="345"/>
                  </a:cubicBezTo>
                  <a:cubicBezTo>
                    <a:pt x="119" y="347"/>
                    <a:pt x="123" y="348"/>
                    <a:pt x="124" y="352"/>
                  </a:cubicBezTo>
                  <a:cubicBezTo>
                    <a:pt x="126" y="359"/>
                    <a:pt x="129" y="367"/>
                    <a:pt x="135" y="373"/>
                  </a:cubicBezTo>
                  <a:cubicBezTo>
                    <a:pt x="138" y="376"/>
                    <a:pt x="144" y="374"/>
                    <a:pt x="148" y="378"/>
                  </a:cubicBezTo>
                  <a:cubicBezTo>
                    <a:pt x="152" y="383"/>
                    <a:pt x="161" y="386"/>
                    <a:pt x="161" y="397"/>
                  </a:cubicBezTo>
                  <a:cubicBezTo>
                    <a:pt x="161" y="397"/>
                    <a:pt x="161" y="397"/>
                    <a:pt x="161" y="397"/>
                  </a:cubicBezTo>
                  <a:cubicBezTo>
                    <a:pt x="161" y="397"/>
                    <a:pt x="161" y="397"/>
                    <a:pt x="161" y="397"/>
                  </a:cubicBezTo>
                  <a:cubicBezTo>
                    <a:pt x="161" y="403"/>
                    <a:pt x="154" y="404"/>
                    <a:pt x="154" y="407"/>
                  </a:cubicBezTo>
                  <a:cubicBezTo>
                    <a:pt x="154" y="410"/>
                    <a:pt x="157" y="412"/>
                    <a:pt x="157" y="415"/>
                  </a:cubicBezTo>
                  <a:cubicBezTo>
                    <a:pt x="157" y="422"/>
                    <a:pt x="155" y="436"/>
                    <a:pt x="162" y="438"/>
                  </a:cubicBezTo>
                  <a:cubicBezTo>
                    <a:pt x="167" y="439"/>
                    <a:pt x="171" y="439"/>
                    <a:pt x="174" y="442"/>
                  </a:cubicBezTo>
                  <a:cubicBezTo>
                    <a:pt x="179" y="447"/>
                    <a:pt x="173" y="454"/>
                    <a:pt x="179" y="458"/>
                  </a:cubicBezTo>
                  <a:cubicBezTo>
                    <a:pt x="179" y="458"/>
                    <a:pt x="193" y="467"/>
                    <a:pt x="194" y="468"/>
                  </a:cubicBezTo>
                  <a:cubicBezTo>
                    <a:pt x="197" y="480"/>
                    <a:pt x="198" y="495"/>
                    <a:pt x="216" y="495"/>
                  </a:cubicBezTo>
                  <a:cubicBezTo>
                    <a:pt x="219" y="505"/>
                    <a:pt x="237" y="498"/>
                    <a:pt x="242" y="512"/>
                  </a:cubicBezTo>
                  <a:cubicBezTo>
                    <a:pt x="243" y="517"/>
                    <a:pt x="256" y="518"/>
                    <a:pt x="262" y="524"/>
                  </a:cubicBezTo>
                  <a:cubicBezTo>
                    <a:pt x="263" y="525"/>
                    <a:pt x="265" y="526"/>
                    <a:pt x="267" y="527"/>
                  </a:cubicBezTo>
                  <a:cubicBezTo>
                    <a:pt x="267" y="527"/>
                    <a:pt x="268" y="527"/>
                    <a:pt x="268" y="527"/>
                  </a:cubicBezTo>
                  <a:cubicBezTo>
                    <a:pt x="267" y="527"/>
                    <a:pt x="267" y="527"/>
                    <a:pt x="267" y="527"/>
                  </a:cubicBezTo>
                  <a:cubicBezTo>
                    <a:pt x="690" y="527"/>
                    <a:pt x="690" y="527"/>
                    <a:pt x="690" y="527"/>
                  </a:cubicBezTo>
                  <a:cubicBezTo>
                    <a:pt x="690" y="520"/>
                    <a:pt x="690" y="520"/>
                    <a:pt x="690" y="520"/>
                  </a:cubicBezTo>
                  <a:cubicBezTo>
                    <a:pt x="697" y="526"/>
                    <a:pt x="696" y="530"/>
                    <a:pt x="703" y="534"/>
                  </a:cubicBezTo>
                  <a:cubicBezTo>
                    <a:pt x="729" y="534"/>
                    <a:pt x="729" y="534"/>
                    <a:pt x="729" y="534"/>
                  </a:cubicBezTo>
                  <a:cubicBezTo>
                    <a:pt x="740" y="544"/>
                    <a:pt x="754" y="544"/>
                    <a:pt x="773" y="544"/>
                  </a:cubicBezTo>
                  <a:cubicBezTo>
                    <a:pt x="780" y="542"/>
                    <a:pt x="781" y="544"/>
                    <a:pt x="787" y="542"/>
                  </a:cubicBezTo>
                  <a:cubicBezTo>
                    <a:pt x="792" y="539"/>
                    <a:pt x="790" y="530"/>
                    <a:pt x="795" y="530"/>
                  </a:cubicBezTo>
                  <a:cubicBezTo>
                    <a:pt x="802" y="530"/>
                    <a:pt x="806" y="540"/>
                    <a:pt x="808" y="542"/>
                  </a:cubicBezTo>
                  <a:cubicBezTo>
                    <a:pt x="809" y="540"/>
                    <a:pt x="809" y="536"/>
                    <a:pt x="809" y="535"/>
                  </a:cubicBezTo>
                  <a:cubicBezTo>
                    <a:pt x="810" y="535"/>
                    <a:pt x="811" y="535"/>
                    <a:pt x="813" y="535"/>
                  </a:cubicBezTo>
                  <a:cubicBezTo>
                    <a:pt x="816" y="535"/>
                    <a:pt x="838" y="553"/>
                    <a:pt x="839" y="555"/>
                  </a:cubicBezTo>
                  <a:cubicBezTo>
                    <a:pt x="842" y="561"/>
                    <a:pt x="839" y="566"/>
                    <a:pt x="843" y="571"/>
                  </a:cubicBezTo>
                  <a:cubicBezTo>
                    <a:pt x="856" y="583"/>
                    <a:pt x="872" y="580"/>
                    <a:pt x="885" y="589"/>
                  </a:cubicBezTo>
                  <a:cubicBezTo>
                    <a:pt x="899" y="589"/>
                    <a:pt x="899" y="589"/>
                    <a:pt x="899" y="589"/>
                  </a:cubicBezTo>
                  <a:cubicBezTo>
                    <a:pt x="905" y="593"/>
                    <a:pt x="913" y="598"/>
                    <a:pt x="913" y="606"/>
                  </a:cubicBezTo>
                  <a:cubicBezTo>
                    <a:pt x="913" y="610"/>
                    <a:pt x="911" y="612"/>
                    <a:pt x="908" y="612"/>
                  </a:cubicBezTo>
                  <a:cubicBezTo>
                    <a:pt x="902" y="612"/>
                    <a:pt x="895" y="605"/>
                    <a:pt x="893" y="603"/>
                  </a:cubicBezTo>
                  <a:cubicBezTo>
                    <a:pt x="891" y="612"/>
                    <a:pt x="886" y="637"/>
                    <a:pt x="879" y="637"/>
                  </a:cubicBezTo>
                  <a:cubicBezTo>
                    <a:pt x="879" y="637"/>
                    <a:pt x="879" y="637"/>
                    <a:pt x="879" y="637"/>
                  </a:cubicBezTo>
                  <a:cubicBezTo>
                    <a:pt x="873" y="643"/>
                    <a:pt x="867" y="647"/>
                    <a:pt x="867" y="655"/>
                  </a:cubicBezTo>
                  <a:cubicBezTo>
                    <a:pt x="867" y="655"/>
                    <a:pt x="867" y="655"/>
                    <a:pt x="867" y="655"/>
                  </a:cubicBezTo>
                  <a:cubicBezTo>
                    <a:pt x="869" y="658"/>
                    <a:pt x="872" y="661"/>
                    <a:pt x="875" y="661"/>
                  </a:cubicBezTo>
                  <a:cubicBezTo>
                    <a:pt x="880" y="661"/>
                    <a:pt x="880" y="658"/>
                    <a:pt x="883" y="656"/>
                  </a:cubicBezTo>
                  <a:cubicBezTo>
                    <a:pt x="886" y="652"/>
                    <a:pt x="892" y="652"/>
                    <a:pt x="898" y="652"/>
                  </a:cubicBezTo>
                  <a:cubicBezTo>
                    <a:pt x="900" y="652"/>
                    <a:pt x="901" y="652"/>
                    <a:pt x="903" y="652"/>
                  </a:cubicBezTo>
                  <a:cubicBezTo>
                    <a:pt x="908" y="652"/>
                    <a:pt x="911" y="654"/>
                    <a:pt x="914" y="654"/>
                  </a:cubicBezTo>
                  <a:cubicBezTo>
                    <a:pt x="914" y="654"/>
                    <a:pt x="914" y="654"/>
                    <a:pt x="915" y="654"/>
                  </a:cubicBezTo>
                  <a:cubicBezTo>
                    <a:pt x="915" y="654"/>
                    <a:pt x="915" y="654"/>
                    <a:pt x="915" y="654"/>
                  </a:cubicBezTo>
                  <a:cubicBezTo>
                    <a:pt x="917" y="653"/>
                    <a:pt x="918" y="653"/>
                    <a:pt x="920" y="652"/>
                  </a:cubicBezTo>
                  <a:cubicBezTo>
                    <a:pt x="921" y="651"/>
                    <a:pt x="923" y="650"/>
                    <a:pt x="924" y="650"/>
                  </a:cubicBezTo>
                  <a:cubicBezTo>
                    <a:pt x="924" y="650"/>
                    <a:pt x="924" y="650"/>
                    <a:pt x="924" y="650"/>
                  </a:cubicBezTo>
                  <a:cubicBezTo>
                    <a:pt x="924" y="650"/>
                    <a:pt x="924" y="650"/>
                    <a:pt x="924" y="650"/>
                  </a:cubicBezTo>
                  <a:cubicBezTo>
                    <a:pt x="923" y="647"/>
                    <a:pt x="922" y="644"/>
                    <a:pt x="921" y="641"/>
                  </a:cubicBezTo>
                  <a:cubicBezTo>
                    <a:pt x="921" y="641"/>
                    <a:pt x="921" y="641"/>
                    <a:pt x="921" y="641"/>
                  </a:cubicBezTo>
                  <a:cubicBezTo>
                    <a:pt x="920" y="641"/>
                    <a:pt x="920" y="640"/>
                    <a:pt x="920" y="640"/>
                  </a:cubicBezTo>
                  <a:cubicBezTo>
                    <a:pt x="919" y="639"/>
                    <a:pt x="917" y="638"/>
                    <a:pt x="917" y="636"/>
                  </a:cubicBezTo>
                  <a:cubicBezTo>
                    <a:pt x="917" y="633"/>
                    <a:pt x="923" y="632"/>
                    <a:pt x="924" y="632"/>
                  </a:cubicBezTo>
                  <a:cubicBezTo>
                    <a:pt x="936" y="628"/>
                    <a:pt x="961" y="622"/>
                    <a:pt x="974" y="622"/>
                  </a:cubicBezTo>
                  <a:cubicBezTo>
                    <a:pt x="975" y="621"/>
                    <a:pt x="994" y="602"/>
                    <a:pt x="998" y="599"/>
                  </a:cubicBezTo>
                  <a:cubicBezTo>
                    <a:pt x="999" y="598"/>
                    <a:pt x="1004" y="598"/>
                    <a:pt x="1011" y="598"/>
                  </a:cubicBezTo>
                  <a:cubicBezTo>
                    <a:pt x="1015" y="598"/>
                    <a:pt x="1020" y="598"/>
                    <a:pt x="1025" y="598"/>
                  </a:cubicBezTo>
                  <a:cubicBezTo>
                    <a:pt x="1030" y="598"/>
                    <a:pt x="1034" y="598"/>
                    <a:pt x="1038" y="598"/>
                  </a:cubicBezTo>
                  <a:cubicBezTo>
                    <a:pt x="1043" y="598"/>
                    <a:pt x="1048" y="597"/>
                    <a:pt x="1052" y="596"/>
                  </a:cubicBezTo>
                  <a:cubicBezTo>
                    <a:pt x="1057" y="595"/>
                    <a:pt x="1055" y="593"/>
                    <a:pt x="1057" y="591"/>
                  </a:cubicBezTo>
                  <a:cubicBezTo>
                    <a:pt x="1067" y="581"/>
                    <a:pt x="1067" y="564"/>
                    <a:pt x="1080" y="555"/>
                  </a:cubicBezTo>
                  <a:cubicBezTo>
                    <a:pt x="1082" y="557"/>
                    <a:pt x="1084" y="558"/>
                    <a:pt x="1086" y="558"/>
                  </a:cubicBezTo>
                  <a:cubicBezTo>
                    <a:pt x="1088" y="558"/>
                    <a:pt x="1089" y="557"/>
                    <a:pt x="1091" y="557"/>
                  </a:cubicBezTo>
                  <a:cubicBezTo>
                    <a:pt x="1093" y="556"/>
                    <a:pt x="1095" y="556"/>
                    <a:pt x="1096" y="556"/>
                  </a:cubicBezTo>
                  <a:cubicBezTo>
                    <a:pt x="1098" y="556"/>
                    <a:pt x="1099" y="557"/>
                    <a:pt x="1100" y="558"/>
                  </a:cubicBezTo>
                  <a:cubicBezTo>
                    <a:pt x="1100" y="558"/>
                    <a:pt x="1100" y="558"/>
                    <a:pt x="1100" y="558"/>
                  </a:cubicBezTo>
                  <a:cubicBezTo>
                    <a:pt x="1102" y="562"/>
                    <a:pt x="1104" y="566"/>
                    <a:pt x="1104" y="570"/>
                  </a:cubicBezTo>
                  <a:cubicBezTo>
                    <a:pt x="1104" y="570"/>
                    <a:pt x="1104" y="570"/>
                    <a:pt x="1104" y="570"/>
                  </a:cubicBezTo>
                  <a:cubicBezTo>
                    <a:pt x="1104" y="570"/>
                    <a:pt x="1104" y="570"/>
                    <a:pt x="1104" y="570"/>
                  </a:cubicBezTo>
                  <a:cubicBezTo>
                    <a:pt x="1106" y="581"/>
                    <a:pt x="1105" y="594"/>
                    <a:pt x="1110" y="604"/>
                  </a:cubicBezTo>
                  <a:cubicBezTo>
                    <a:pt x="1110" y="602"/>
                    <a:pt x="1110" y="602"/>
                    <a:pt x="1110" y="602"/>
                  </a:cubicBezTo>
                  <a:cubicBezTo>
                    <a:pt x="1110" y="601"/>
                    <a:pt x="1110" y="601"/>
                    <a:pt x="1110" y="601"/>
                  </a:cubicBezTo>
                  <a:cubicBezTo>
                    <a:pt x="1110" y="601"/>
                    <a:pt x="1110" y="601"/>
                    <a:pt x="1111" y="601"/>
                  </a:cubicBezTo>
                  <a:cubicBezTo>
                    <a:pt x="1112" y="601"/>
                    <a:pt x="1114" y="601"/>
                    <a:pt x="1115" y="601"/>
                  </a:cubicBezTo>
                  <a:cubicBezTo>
                    <a:pt x="1117" y="601"/>
                    <a:pt x="1122" y="601"/>
                    <a:pt x="1127" y="601"/>
                  </a:cubicBezTo>
                  <a:cubicBezTo>
                    <a:pt x="1130" y="601"/>
                    <a:pt x="1134" y="601"/>
                    <a:pt x="1136" y="600"/>
                  </a:cubicBezTo>
                  <a:cubicBezTo>
                    <a:pt x="1141" y="596"/>
                    <a:pt x="1141" y="590"/>
                    <a:pt x="1149" y="589"/>
                  </a:cubicBezTo>
                  <a:cubicBezTo>
                    <a:pt x="1149" y="596"/>
                    <a:pt x="1148" y="597"/>
                    <a:pt x="1157" y="597"/>
                  </a:cubicBezTo>
                  <a:cubicBezTo>
                    <a:pt x="1144" y="598"/>
                    <a:pt x="1125" y="606"/>
                    <a:pt x="1125" y="618"/>
                  </a:cubicBezTo>
                  <a:cubicBezTo>
                    <a:pt x="1125" y="623"/>
                    <a:pt x="1133" y="631"/>
                    <a:pt x="1136" y="631"/>
                  </a:cubicBezTo>
                  <a:cubicBezTo>
                    <a:pt x="1140" y="631"/>
                    <a:pt x="1150" y="617"/>
                    <a:pt x="1161" y="614"/>
                  </a:cubicBezTo>
                  <a:cubicBezTo>
                    <a:pt x="1163" y="613"/>
                    <a:pt x="1199" y="600"/>
                    <a:pt x="1199" y="595"/>
                  </a:cubicBezTo>
                  <a:cubicBezTo>
                    <a:pt x="1199" y="590"/>
                    <a:pt x="1186" y="589"/>
                    <a:pt x="1182" y="589"/>
                  </a:cubicBezTo>
                  <a:cubicBezTo>
                    <a:pt x="1167" y="589"/>
                    <a:pt x="1143" y="574"/>
                    <a:pt x="1143" y="561"/>
                  </a:cubicBezTo>
                  <a:cubicBezTo>
                    <a:pt x="1143" y="558"/>
                    <a:pt x="1147" y="554"/>
                    <a:pt x="1148" y="548"/>
                  </a:cubicBezTo>
                  <a:cubicBezTo>
                    <a:pt x="1145" y="548"/>
                    <a:pt x="1140" y="547"/>
                    <a:pt x="1135" y="547"/>
                  </a:cubicBezTo>
                  <a:cubicBezTo>
                    <a:pt x="1138" y="543"/>
                    <a:pt x="1157" y="540"/>
                    <a:pt x="1157" y="529"/>
                  </a:cubicBezTo>
                  <a:cubicBezTo>
                    <a:pt x="1157" y="522"/>
                    <a:pt x="1149" y="521"/>
                    <a:pt x="1140" y="521"/>
                  </a:cubicBezTo>
                  <a:cubicBezTo>
                    <a:pt x="1137" y="521"/>
                    <a:pt x="1133" y="521"/>
                    <a:pt x="1130" y="521"/>
                  </a:cubicBezTo>
                  <a:cubicBezTo>
                    <a:pt x="1106" y="521"/>
                    <a:pt x="1096" y="538"/>
                    <a:pt x="1080" y="540"/>
                  </a:cubicBezTo>
                  <a:cubicBezTo>
                    <a:pt x="1087" y="526"/>
                    <a:pt x="1098" y="530"/>
                    <a:pt x="1110" y="519"/>
                  </a:cubicBezTo>
                  <a:cubicBezTo>
                    <a:pt x="1117" y="511"/>
                    <a:pt x="1112" y="507"/>
                    <a:pt x="1123" y="503"/>
                  </a:cubicBezTo>
                  <a:cubicBezTo>
                    <a:pt x="1132" y="500"/>
                    <a:pt x="1139" y="499"/>
                    <a:pt x="1147" y="499"/>
                  </a:cubicBezTo>
                  <a:cubicBezTo>
                    <a:pt x="1155" y="499"/>
                    <a:pt x="1164" y="500"/>
                    <a:pt x="1174" y="500"/>
                  </a:cubicBezTo>
                  <a:cubicBezTo>
                    <a:pt x="1187" y="500"/>
                    <a:pt x="1196" y="502"/>
                    <a:pt x="1205" y="502"/>
                  </a:cubicBezTo>
                  <a:cubicBezTo>
                    <a:pt x="1214" y="502"/>
                    <a:pt x="1223" y="500"/>
                    <a:pt x="1231" y="489"/>
                  </a:cubicBezTo>
                  <a:cubicBezTo>
                    <a:pt x="1239" y="479"/>
                    <a:pt x="1281" y="477"/>
                    <a:pt x="1281" y="460"/>
                  </a:cubicBezTo>
                  <a:cubicBezTo>
                    <a:pt x="1281" y="448"/>
                    <a:pt x="1277" y="442"/>
                    <a:pt x="1272" y="434"/>
                  </a:cubicBezTo>
                  <a:cubicBezTo>
                    <a:pt x="1268" y="434"/>
                    <a:pt x="1274" y="429"/>
                    <a:pt x="1268" y="426"/>
                  </a:cubicBezTo>
                  <a:cubicBezTo>
                    <a:pt x="1268" y="420"/>
                    <a:pt x="1268" y="420"/>
                    <a:pt x="1268" y="420"/>
                  </a:cubicBezTo>
                  <a:cubicBezTo>
                    <a:pt x="1256" y="427"/>
                    <a:pt x="1230" y="436"/>
                    <a:pt x="1218" y="436"/>
                  </a:cubicBezTo>
                  <a:cubicBezTo>
                    <a:pt x="1216" y="436"/>
                    <a:pt x="1213" y="435"/>
                    <a:pt x="1213" y="434"/>
                  </a:cubicBezTo>
                  <a:cubicBezTo>
                    <a:pt x="1223" y="428"/>
                    <a:pt x="1252" y="424"/>
                    <a:pt x="1256" y="414"/>
                  </a:cubicBezTo>
                  <a:cubicBezTo>
                    <a:pt x="1256" y="411"/>
                    <a:pt x="1252" y="411"/>
                    <a:pt x="1251" y="408"/>
                  </a:cubicBezTo>
                  <a:cubicBezTo>
                    <a:pt x="1250" y="408"/>
                    <a:pt x="1248" y="408"/>
                    <a:pt x="1247" y="408"/>
                  </a:cubicBezTo>
                  <a:cubicBezTo>
                    <a:pt x="1233" y="408"/>
                    <a:pt x="1211" y="402"/>
                    <a:pt x="1211" y="386"/>
                  </a:cubicBezTo>
                  <a:cubicBezTo>
                    <a:pt x="1211" y="384"/>
                    <a:pt x="1211" y="384"/>
                    <a:pt x="1211" y="384"/>
                  </a:cubicBezTo>
                  <a:cubicBezTo>
                    <a:pt x="1200" y="384"/>
                    <a:pt x="1193" y="377"/>
                    <a:pt x="1186" y="372"/>
                  </a:cubicBezTo>
                  <a:cubicBezTo>
                    <a:pt x="1189" y="370"/>
                    <a:pt x="1194" y="368"/>
                    <a:pt x="1194" y="362"/>
                  </a:cubicBezTo>
                  <a:cubicBezTo>
                    <a:pt x="1194" y="357"/>
                    <a:pt x="1189" y="352"/>
                    <a:pt x="1190" y="347"/>
                  </a:cubicBezTo>
                  <a:cubicBezTo>
                    <a:pt x="1186" y="346"/>
                    <a:pt x="1168" y="335"/>
                    <a:pt x="1173" y="325"/>
                  </a:cubicBezTo>
                  <a:cubicBezTo>
                    <a:pt x="1178" y="313"/>
                    <a:pt x="1156" y="310"/>
                    <a:pt x="1154" y="296"/>
                  </a:cubicBezTo>
                  <a:cubicBezTo>
                    <a:pt x="1153" y="296"/>
                    <a:pt x="1148" y="291"/>
                    <a:pt x="1145" y="289"/>
                  </a:cubicBezTo>
                  <a:cubicBezTo>
                    <a:pt x="1142" y="292"/>
                    <a:pt x="1133" y="297"/>
                    <a:pt x="1133" y="304"/>
                  </a:cubicBezTo>
                  <a:cubicBezTo>
                    <a:pt x="1133" y="312"/>
                    <a:pt x="1116" y="331"/>
                    <a:pt x="1103" y="331"/>
                  </a:cubicBezTo>
                  <a:cubicBezTo>
                    <a:pt x="1094" y="331"/>
                    <a:pt x="1092" y="320"/>
                    <a:pt x="1086" y="320"/>
                  </a:cubicBezTo>
                  <a:cubicBezTo>
                    <a:pt x="1077" y="320"/>
                    <a:pt x="1073" y="294"/>
                    <a:pt x="1072" y="283"/>
                  </a:cubicBezTo>
                  <a:cubicBezTo>
                    <a:pt x="1069" y="268"/>
                    <a:pt x="1041" y="279"/>
                    <a:pt x="1041" y="259"/>
                  </a:cubicBezTo>
                  <a:cubicBezTo>
                    <a:pt x="1026" y="257"/>
                    <a:pt x="1023" y="239"/>
                    <a:pt x="1008" y="239"/>
                  </a:cubicBezTo>
                  <a:cubicBezTo>
                    <a:pt x="1001" y="239"/>
                    <a:pt x="1001" y="244"/>
                    <a:pt x="993" y="244"/>
                  </a:cubicBezTo>
                  <a:cubicBezTo>
                    <a:pt x="978" y="244"/>
                    <a:pt x="969" y="235"/>
                    <a:pt x="954" y="235"/>
                  </a:cubicBezTo>
                  <a:cubicBezTo>
                    <a:pt x="946" y="235"/>
                    <a:pt x="938" y="239"/>
                    <a:pt x="938" y="248"/>
                  </a:cubicBezTo>
                  <a:cubicBezTo>
                    <a:pt x="938" y="254"/>
                    <a:pt x="957" y="261"/>
                    <a:pt x="940" y="272"/>
                  </a:cubicBezTo>
                  <a:cubicBezTo>
                    <a:pt x="933" y="277"/>
                    <a:pt x="949" y="288"/>
                    <a:pt x="950" y="296"/>
                  </a:cubicBezTo>
                  <a:cubicBezTo>
                    <a:pt x="952" y="312"/>
                    <a:pt x="937" y="316"/>
                    <a:pt x="930" y="318"/>
                  </a:cubicBezTo>
                  <a:cubicBezTo>
                    <a:pt x="942" y="339"/>
                    <a:pt x="961" y="346"/>
                    <a:pt x="961" y="381"/>
                  </a:cubicBezTo>
                  <a:cubicBezTo>
                    <a:pt x="961" y="390"/>
                    <a:pt x="929" y="414"/>
                    <a:pt x="918" y="416"/>
                  </a:cubicBezTo>
                  <a:cubicBezTo>
                    <a:pt x="937" y="425"/>
                    <a:pt x="930" y="454"/>
                    <a:pt x="937" y="463"/>
                  </a:cubicBezTo>
                  <a:cubicBezTo>
                    <a:pt x="935" y="466"/>
                    <a:pt x="928" y="470"/>
                    <a:pt x="927" y="476"/>
                  </a:cubicBezTo>
                  <a:cubicBezTo>
                    <a:pt x="922" y="476"/>
                    <a:pt x="918" y="483"/>
                    <a:pt x="914" y="483"/>
                  </a:cubicBezTo>
                  <a:cubicBezTo>
                    <a:pt x="913" y="483"/>
                    <a:pt x="912" y="482"/>
                    <a:pt x="912" y="482"/>
                  </a:cubicBezTo>
                  <a:cubicBezTo>
                    <a:pt x="898" y="471"/>
                    <a:pt x="880" y="455"/>
                    <a:pt x="880" y="440"/>
                  </a:cubicBezTo>
                  <a:cubicBezTo>
                    <a:pt x="880" y="423"/>
                    <a:pt x="883" y="410"/>
                    <a:pt x="868" y="400"/>
                  </a:cubicBezTo>
                  <a:cubicBezTo>
                    <a:pt x="834" y="400"/>
                    <a:pt x="834" y="400"/>
                    <a:pt x="834" y="400"/>
                  </a:cubicBezTo>
                  <a:cubicBezTo>
                    <a:pt x="814" y="386"/>
                    <a:pt x="792" y="377"/>
                    <a:pt x="769" y="368"/>
                  </a:cubicBezTo>
                  <a:cubicBezTo>
                    <a:pt x="765" y="367"/>
                    <a:pt x="753" y="358"/>
                    <a:pt x="745" y="358"/>
                  </a:cubicBezTo>
                  <a:cubicBezTo>
                    <a:pt x="737" y="358"/>
                    <a:pt x="734" y="366"/>
                    <a:pt x="726" y="366"/>
                  </a:cubicBezTo>
                  <a:cubicBezTo>
                    <a:pt x="726" y="353"/>
                    <a:pt x="717" y="323"/>
                    <a:pt x="706" y="323"/>
                  </a:cubicBezTo>
                  <a:cubicBezTo>
                    <a:pt x="700" y="323"/>
                    <a:pt x="698" y="328"/>
                    <a:pt x="692" y="329"/>
                  </a:cubicBezTo>
                  <a:cubicBezTo>
                    <a:pt x="695" y="322"/>
                    <a:pt x="692" y="320"/>
                    <a:pt x="692" y="305"/>
                  </a:cubicBezTo>
                  <a:cubicBezTo>
                    <a:pt x="692" y="284"/>
                    <a:pt x="699" y="271"/>
                    <a:pt x="711" y="259"/>
                  </a:cubicBezTo>
                  <a:cubicBezTo>
                    <a:pt x="715" y="255"/>
                    <a:pt x="724" y="234"/>
                    <a:pt x="728" y="233"/>
                  </a:cubicBezTo>
                  <a:cubicBezTo>
                    <a:pt x="737" y="230"/>
                    <a:pt x="753" y="235"/>
                    <a:pt x="753" y="222"/>
                  </a:cubicBezTo>
                  <a:cubicBezTo>
                    <a:pt x="753" y="214"/>
                    <a:pt x="733" y="214"/>
                    <a:pt x="726" y="209"/>
                  </a:cubicBezTo>
                  <a:cubicBezTo>
                    <a:pt x="726" y="209"/>
                    <a:pt x="726" y="210"/>
                    <a:pt x="726" y="210"/>
                  </a:cubicBezTo>
                  <a:cubicBezTo>
                    <a:pt x="727" y="210"/>
                    <a:pt x="726" y="209"/>
                    <a:pt x="726" y="208"/>
                  </a:cubicBezTo>
                  <a:cubicBezTo>
                    <a:pt x="726" y="207"/>
                    <a:pt x="727" y="207"/>
                    <a:pt x="729" y="207"/>
                  </a:cubicBezTo>
                  <a:cubicBezTo>
                    <a:pt x="733" y="207"/>
                    <a:pt x="741" y="208"/>
                    <a:pt x="757" y="213"/>
                  </a:cubicBezTo>
                  <a:cubicBezTo>
                    <a:pt x="758" y="214"/>
                    <a:pt x="759" y="214"/>
                    <a:pt x="760" y="214"/>
                  </a:cubicBezTo>
                  <a:cubicBezTo>
                    <a:pt x="767" y="214"/>
                    <a:pt x="762" y="202"/>
                    <a:pt x="768" y="202"/>
                  </a:cubicBezTo>
                  <a:cubicBezTo>
                    <a:pt x="769" y="202"/>
                    <a:pt x="773" y="202"/>
                    <a:pt x="780" y="202"/>
                  </a:cubicBezTo>
                  <a:cubicBezTo>
                    <a:pt x="792" y="202"/>
                    <a:pt x="799" y="189"/>
                    <a:pt x="808" y="183"/>
                  </a:cubicBezTo>
                  <a:cubicBezTo>
                    <a:pt x="808" y="175"/>
                    <a:pt x="808" y="175"/>
                    <a:pt x="808" y="175"/>
                  </a:cubicBezTo>
                  <a:cubicBezTo>
                    <a:pt x="790" y="170"/>
                    <a:pt x="772" y="173"/>
                    <a:pt x="764" y="157"/>
                  </a:cubicBezTo>
                  <a:cubicBezTo>
                    <a:pt x="764" y="157"/>
                    <a:pt x="770" y="157"/>
                    <a:pt x="773" y="157"/>
                  </a:cubicBezTo>
                  <a:cubicBezTo>
                    <a:pt x="780" y="161"/>
                    <a:pt x="787" y="169"/>
                    <a:pt x="797" y="169"/>
                  </a:cubicBezTo>
                  <a:cubicBezTo>
                    <a:pt x="805" y="169"/>
                    <a:pt x="821" y="158"/>
                    <a:pt x="821" y="152"/>
                  </a:cubicBezTo>
                  <a:cubicBezTo>
                    <a:pt x="821" y="150"/>
                    <a:pt x="813" y="140"/>
                    <a:pt x="817" y="140"/>
                  </a:cubicBezTo>
                  <a:cubicBezTo>
                    <a:pt x="829" y="140"/>
                    <a:pt x="833" y="151"/>
                    <a:pt x="840" y="151"/>
                  </a:cubicBezTo>
                  <a:cubicBezTo>
                    <a:pt x="845" y="151"/>
                    <a:pt x="848" y="147"/>
                    <a:pt x="858" y="147"/>
                  </a:cubicBezTo>
                  <a:cubicBezTo>
                    <a:pt x="856" y="144"/>
                    <a:pt x="856" y="140"/>
                    <a:pt x="859" y="140"/>
                  </a:cubicBezTo>
                  <a:cubicBezTo>
                    <a:pt x="860" y="140"/>
                    <a:pt x="862" y="141"/>
                    <a:pt x="864" y="144"/>
                  </a:cubicBezTo>
                  <a:cubicBezTo>
                    <a:pt x="864" y="145"/>
                    <a:pt x="865" y="145"/>
                    <a:pt x="866" y="145"/>
                  </a:cubicBezTo>
                  <a:cubicBezTo>
                    <a:pt x="873" y="145"/>
                    <a:pt x="895" y="125"/>
                    <a:pt x="895" y="119"/>
                  </a:cubicBezTo>
                  <a:cubicBezTo>
                    <a:pt x="895" y="114"/>
                    <a:pt x="883" y="109"/>
                    <a:pt x="883" y="106"/>
                  </a:cubicBezTo>
                  <a:cubicBezTo>
                    <a:pt x="883" y="102"/>
                    <a:pt x="875" y="94"/>
                    <a:pt x="892" y="86"/>
                  </a:cubicBezTo>
                  <a:cubicBezTo>
                    <a:pt x="894" y="81"/>
                    <a:pt x="892" y="82"/>
                    <a:pt x="892" y="73"/>
                  </a:cubicBezTo>
                  <a:cubicBezTo>
                    <a:pt x="875" y="73"/>
                    <a:pt x="879" y="59"/>
                    <a:pt x="858" y="59"/>
                  </a:cubicBezTo>
                  <a:cubicBezTo>
                    <a:pt x="853" y="59"/>
                    <a:pt x="849" y="56"/>
                    <a:pt x="845" y="56"/>
                  </a:cubicBezTo>
                  <a:cubicBezTo>
                    <a:pt x="838" y="56"/>
                    <a:pt x="831" y="60"/>
                    <a:pt x="831" y="66"/>
                  </a:cubicBezTo>
                  <a:cubicBezTo>
                    <a:pt x="831" y="73"/>
                    <a:pt x="839" y="76"/>
                    <a:pt x="839" y="81"/>
                  </a:cubicBezTo>
                  <a:cubicBezTo>
                    <a:pt x="839" y="86"/>
                    <a:pt x="827" y="86"/>
                    <a:pt x="824" y="91"/>
                  </a:cubicBezTo>
                  <a:cubicBezTo>
                    <a:pt x="820" y="100"/>
                    <a:pt x="822" y="107"/>
                    <a:pt x="814" y="117"/>
                  </a:cubicBezTo>
                  <a:cubicBezTo>
                    <a:pt x="811" y="120"/>
                    <a:pt x="808" y="122"/>
                    <a:pt x="805" y="122"/>
                  </a:cubicBezTo>
                  <a:cubicBezTo>
                    <a:pt x="796" y="122"/>
                    <a:pt x="786" y="106"/>
                    <a:pt x="786" y="102"/>
                  </a:cubicBezTo>
                  <a:cubicBezTo>
                    <a:pt x="786" y="95"/>
                    <a:pt x="795" y="96"/>
                    <a:pt x="795" y="89"/>
                  </a:cubicBezTo>
                  <a:cubicBezTo>
                    <a:pt x="795" y="85"/>
                    <a:pt x="780" y="70"/>
                    <a:pt x="776" y="70"/>
                  </a:cubicBezTo>
                  <a:cubicBezTo>
                    <a:pt x="761" y="70"/>
                    <a:pt x="771" y="93"/>
                    <a:pt x="755" y="93"/>
                  </a:cubicBezTo>
                  <a:cubicBezTo>
                    <a:pt x="755" y="84"/>
                    <a:pt x="754" y="77"/>
                    <a:pt x="743" y="72"/>
                  </a:cubicBezTo>
                  <a:cubicBezTo>
                    <a:pt x="744" y="70"/>
                    <a:pt x="745" y="68"/>
                    <a:pt x="748" y="66"/>
                  </a:cubicBezTo>
                  <a:cubicBezTo>
                    <a:pt x="739" y="61"/>
                    <a:pt x="728" y="66"/>
                    <a:pt x="722" y="58"/>
                  </a:cubicBezTo>
                  <a:cubicBezTo>
                    <a:pt x="725" y="56"/>
                    <a:pt x="735" y="52"/>
                    <a:pt x="735" y="45"/>
                  </a:cubicBezTo>
                  <a:cubicBezTo>
                    <a:pt x="735" y="35"/>
                    <a:pt x="719" y="36"/>
                    <a:pt x="719" y="28"/>
                  </a:cubicBezTo>
                  <a:cubicBezTo>
                    <a:pt x="718" y="11"/>
                    <a:pt x="707" y="1"/>
                    <a:pt x="686" y="0"/>
                  </a:cubicBezTo>
                  <a:cubicBezTo>
                    <a:pt x="686" y="0"/>
                    <a:pt x="686" y="0"/>
                    <a:pt x="68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34"/>
            <p:cNvSpPr>
              <a:spLocks noEditPoints="1"/>
            </p:cNvSpPr>
            <p:nvPr/>
          </p:nvSpPr>
          <p:spPr bwMode="auto">
            <a:xfrm>
              <a:off x="-2508" y="-27"/>
              <a:ext cx="1326" cy="958"/>
            </a:xfrm>
            <a:custGeom>
              <a:avLst/>
              <a:gdLst>
                <a:gd name="T0" fmla="*/ 400 w 561"/>
                <a:gd name="T1" fmla="*/ 44 h 405"/>
                <a:gd name="T2" fmla="*/ 400 w 561"/>
                <a:gd name="T3" fmla="*/ 44 h 405"/>
                <a:gd name="T4" fmla="*/ 400 w 561"/>
                <a:gd name="T5" fmla="*/ 42 h 405"/>
                <a:gd name="T6" fmla="*/ 139 w 561"/>
                <a:gd name="T7" fmla="*/ 15 h 405"/>
                <a:gd name="T8" fmla="*/ 129 w 561"/>
                <a:gd name="T9" fmla="*/ 16 h 405"/>
                <a:gd name="T10" fmla="*/ 120 w 561"/>
                <a:gd name="T11" fmla="*/ 16 h 405"/>
                <a:gd name="T12" fmla="*/ 23 w 561"/>
                <a:gd name="T13" fmla="*/ 66 h 405"/>
                <a:gd name="T14" fmla="*/ 43 w 561"/>
                <a:gd name="T15" fmla="*/ 93 h 405"/>
                <a:gd name="T16" fmla="*/ 91 w 561"/>
                <a:gd name="T17" fmla="*/ 139 h 405"/>
                <a:gd name="T18" fmla="*/ 76 w 561"/>
                <a:gd name="T19" fmla="*/ 139 h 405"/>
                <a:gd name="T20" fmla="*/ 57 w 561"/>
                <a:gd name="T21" fmla="*/ 127 h 405"/>
                <a:gd name="T22" fmla="*/ 0 w 561"/>
                <a:gd name="T23" fmla="*/ 150 h 405"/>
                <a:gd name="T24" fmla="*/ 14 w 561"/>
                <a:gd name="T25" fmla="*/ 164 h 405"/>
                <a:gd name="T26" fmla="*/ 49 w 561"/>
                <a:gd name="T27" fmla="*/ 179 h 405"/>
                <a:gd name="T28" fmla="*/ 71 w 561"/>
                <a:gd name="T29" fmla="*/ 182 h 405"/>
                <a:gd name="T30" fmla="*/ 98 w 561"/>
                <a:gd name="T31" fmla="*/ 173 h 405"/>
                <a:gd name="T32" fmla="*/ 101 w 561"/>
                <a:gd name="T33" fmla="*/ 181 h 405"/>
                <a:gd name="T34" fmla="*/ 94 w 561"/>
                <a:gd name="T35" fmla="*/ 182 h 405"/>
                <a:gd name="T36" fmla="*/ 62 w 561"/>
                <a:gd name="T37" fmla="*/ 216 h 405"/>
                <a:gd name="T38" fmla="*/ 43 w 561"/>
                <a:gd name="T39" fmla="*/ 267 h 405"/>
                <a:gd name="T40" fmla="*/ 71 w 561"/>
                <a:gd name="T41" fmla="*/ 293 h 405"/>
                <a:gd name="T42" fmla="*/ 86 w 561"/>
                <a:gd name="T43" fmla="*/ 292 h 405"/>
                <a:gd name="T44" fmla="*/ 91 w 561"/>
                <a:gd name="T45" fmla="*/ 316 h 405"/>
                <a:gd name="T46" fmla="*/ 105 w 561"/>
                <a:gd name="T47" fmla="*/ 312 h 405"/>
                <a:gd name="T48" fmla="*/ 131 w 561"/>
                <a:gd name="T49" fmla="*/ 319 h 405"/>
                <a:gd name="T50" fmla="*/ 149 w 561"/>
                <a:gd name="T51" fmla="*/ 313 h 405"/>
                <a:gd name="T52" fmla="*/ 176 w 561"/>
                <a:gd name="T53" fmla="*/ 306 h 405"/>
                <a:gd name="T54" fmla="*/ 109 w 561"/>
                <a:gd name="T55" fmla="*/ 367 h 405"/>
                <a:gd name="T56" fmla="*/ 67 w 561"/>
                <a:gd name="T57" fmla="*/ 393 h 405"/>
                <a:gd name="T58" fmla="*/ 50 w 561"/>
                <a:gd name="T59" fmla="*/ 405 h 405"/>
                <a:gd name="T60" fmla="*/ 136 w 561"/>
                <a:gd name="T61" fmla="*/ 369 h 405"/>
                <a:gd name="T62" fmla="*/ 183 w 561"/>
                <a:gd name="T63" fmla="*/ 332 h 405"/>
                <a:gd name="T64" fmla="*/ 207 w 561"/>
                <a:gd name="T65" fmla="*/ 303 h 405"/>
                <a:gd name="T66" fmla="*/ 261 w 561"/>
                <a:gd name="T67" fmla="*/ 256 h 405"/>
                <a:gd name="T68" fmla="*/ 237 w 561"/>
                <a:gd name="T69" fmla="*/ 287 h 405"/>
                <a:gd name="T70" fmla="*/ 233 w 561"/>
                <a:gd name="T71" fmla="*/ 298 h 405"/>
                <a:gd name="T72" fmla="*/ 292 w 561"/>
                <a:gd name="T73" fmla="*/ 272 h 405"/>
                <a:gd name="T74" fmla="*/ 308 w 561"/>
                <a:gd name="T75" fmla="*/ 256 h 405"/>
                <a:gd name="T76" fmla="*/ 387 w 561"/>
                <a:gd name="T77" fmla="*/ 283 h 405"/>
                <a:gd name="T78" fmla="*/ 459 w 561"/>
                <a:gd name="T79" fmla="*/ 321 h 405"/>
                <a:gd name="T80" fmla="*/ 483 w 561"/>
                <a:gd name="T81" fmla="*/ 320 h 405"/>
                <a:gd name="T82" fmla="*/ 492 w 561"/>
                <a:gd name="T83" fmla="*/ 323 h 405"/>
                <a:gd name="T84" fmla="*/ 495 w 561"/>
                <a:gd name="T85" fmla="*/ 342 h 405"/>
                <a:gd name="T86" fmla="*/ 509 w 561"/>
                <a:gd name="T87" fmla="*/ 342 h 405"/>
                <a:gd name="T88" fmla="*/ 511 w 561"/>
                <a:gd name="T89" fmla="*/ 359 h 405"/>
                <a:gd name="T90" fmla="*/ 526 w 561"/>
                <a:gd name="T91" fmla="*/ 375 h 405"/>
                <a:gd name="T92" fmla="*/ 554 w 561"/>
                <a:gd name="T93" fmla="*/ 390 h 405"/>
                <a:gd name="T94" fmla="*/ 561 w 561"/>
                <a:gd name="T95" fmla="*/ 380 h 405"/>
                <a:gd name="T96" fmla="*/ 535 w 561"/>
                <a:gd name="T97" fmla="*/ 356 h 405"/>
                <a:gd name="T98" fmla="*/ 518 w 561"/>
                <a:gd name="T99" fmla="*/ 328 h 405"/>
                <a:gd name="T100" fmla="*/ 470 w 561"/>
                <a:gd name="T101" fmla="*/ 288 h 405"/>
                <a:gd name="T102" fmla="*/ 429 w 561"/>
                <a:gd name="T103" fmla="*/ 280 h 405"/>
                <a:gd name="T104" fmla="*/ 413 w 561"/>
                <a:gd name="T105" fmla="*/ 275 h 405"/>
                <a:gd name="T106" fmla="*/ 400 w 561"/>
                <a:gd name="T107" fmla="*/ 272 h 405"/>
                <a:gd name="T108" fmla="*/ 400 w 561"/>
                <a:gd name="T109" fmla="*/ 44 h 405"/>
                <a:gd name="T110" fmla="*/ 342 w 561"/>
                <a:gd name="T111" fmla="*/ 37 h 405"/>
                <a:gd name="T112" fmla="*/ 241 w 561"/>
                <a:gd name="T113" fmla="*/ 24 h 405"/>
                <a:gd name="T114" fmla="*/ 199 w 561"/>
                <a:gd name="T115" fmla="*/ 13 h 405"/>
                <a:gd name="T116" fmla="*/ 176 w 561"/>
                <a:gd name="T117" fmla="*/ 15 h 405"/>
                <a:gd name="T118" fmla="*/ 179 w 561"/>
                <a:gd name="T119" fmla="*/ 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1" h="405">
                  <a:moveTo>
                    <a:pt x="400" y="42"/>
                  </a:moveTo>
                  <a:cubicBezTo>
                    <a:pt x="400" y="44"/>
                    <a:pt x="400" y="44"/>
                    <a:pt x="400" y="44"/>
                  </a:cubicBezTo>
                  <a:cubicBezTo>
                    <a:pt x="400" y="44"/>
                    <a:pt x="400" y="44"/>
                    <a:pt x="400" y="44"/>
                  </a:cubicBezTo>
                  <a:cubicBezTo>
                    <a:pt x="400" y="44"/>
                    <a:pt x="400" y="44"/>
                    <a:pt x="400" y="44"/>
                  </a:cubicBezTo>
                  <a:cubicBezTo>
                    <a:pt x="400" y="44"/>
                    <a:pt x="400" y="44"/>
                    <a:pt x="400" y="44"/>
                  </a:cubicBezTo>
                  <a:cubicBezTo>
                    <a:pt x="400" y="42"/>
                    <a:pt x="400" y="42"/>
                    <a:pt x="400" y="42"/>
                  </a:cubicBezTo>
                  <a:moveTo>
                    <a:pt x="162" y="0"/>
                  </a:moveTo>
                  <a:cubicBezTo>
                    <a:pt x="153" y="0"/>
                    <a:pt x="148" y="12"/>
                    <a:pt x="139" y="15"/>
                  </a:cubicBezTo>
                  <a:cubicBezTo>
                    <a:pt x="137" y="16"/>
                    <a:pt x="135" y="16"/>
                    <a:pt x="134" y="16"/>
                  </a:cubicBezTo>
                  <a:cubicBezTo>
                    <a:pt x="132" y="16"/>
                    <a:pt x="131" y="16"/>
                    <a:pt x="129" y="16"/>
                  </a:cubicBezTo>
                  <a:cubicBezTo>
                    <a:pt x="128" y="16"/>
                    <a:pt x="126" y="15"/>
                    <a:pt x="125" y="15"/>
                  </a:cubicBezTo>
                  <a:cubicBezTo>
                    <a:pt x="123" y="15"/>
                    <a:pt x="122" y="16"/>
                    <a:pt x="120" y="16"/>
                  </a:cubicBezTo>
                  <a:cubicBezTo>
                    <a:pt x="92" y="25"/>
                    <a:pt x="68" y="45"/>
                    <a:pt x="52" y="66"/>
                  </a:cubicBezTo>
                  <a:cubicBezTo>
                    <a:pt x="23" y="66"/>
                    <a:pt x="23" y="66"/>
                    <a:pt x="23" y="66"/>
                  </a:cubicBezTo>
                  <a:cubicBezTo>
                    <a:pt x="23" y="68"/>
                    <a:pt x="15" y="81"/>
                    <a:pt x="15" y="81"/>
                  </a:cubicBezTo>
                  <a:cubicBezTo>
                    <a:pt x="15" y="85"/>
                    <a:pt x="37" y="89"/>
                    <a:pt x="43" y="93"/>
                  </a:cubicBezTo>
                  <a:cubicBezTo>
                    <a:pt x="49" y="96"/>
                    <a:pt x="55" y="112"/>
                    <a:pt x="59" y="114"/>
                  </a:cubicBezTo>
                  <a:cubicBezTo>
                    <a:pt x="75" y="121"/>
                    <a:pt x="86" y="122"/>
                    <a:pt x="91" y="139"/>
                  </a:cubicBezTo>
                  <a:cubicBezTo>
                    <a:pt x="89" y="140"/>
                    <a:pt x="87" y="140"/>
                    <a:pt x="86" y="140"/>
                  </a:cubicBezTo>
                  <a:cubicBezTo>
                    <a:pt x="83" y="140"/>
                    <a:pt x="81" y="139"/>
                    <a:pt x="76" y="139"/>
                  </a:cubicBezTo>
                  <a:cubicBezTo>
                    <a:pt x="72" y="139"/>
                    <a:pt x="69" y="140"/>
                    <a:pt x="65" y="140"/>
                  </a:cubicBezTo>
                  <a:cubicBezTo>
                    <a:pt x="60" y="140"/>
                    <a:pt x="57" y="138"/>
                    <a:pt x="57" y="127"/>
                  </a:cubicBezTo>
                  <a:cubicBezTo>
                    <a:pt x="47" y="127"/>
                    <a:pt x="47" y="127"/>
                    <a:pt x="47" y="127"/>
                  </a:cubicBezTo>
                  <a:cubicBezTo>
                    <a:pt x="34" y="135"/>
                    <a:pt x="13" y="142"/>
                    <a:pt x="0" y="150"/>
                  </a:cubicBezTo>
                  <a:cubicBezTo>
                    <a:pt x="2" y="155"/>
                    <a:pt x="7" y="159"/>
                    <a:pt x="15" y="159"/>
                  </a:cubicBezTo>
                  <a:cubicBezTo>
                    <a:pt x="15" y="160"/>
                    <a:pt x="14" y="162"/>
                    <a:pt x="14" y="164"/>
                  </a:cubicBezTo>
                  <a:cubicBezTo>
                    <a:pt x="14" y="169"/>
                    <a:pt x="20" y="171"/>
                    <a:pt x="21" y="179"/>
                  </a:cubicBezTo>
                  <a:cubicBezTo>
                    <a:pt x="25" y="179"/>
                    <a:pt x="38" y="179"/>
                    <a:pt x="49" y="179"/>
                  </a:cubicBezTo>
                  <a:cubicBezTo>
                    <a:pt x="50" y="179"/>
                    <a:pt x="51" y="178"/>
                    <a:pt x="52" y="178"/>
                  </a:cubicBezTo>
                  <a:cubicBezTo>
                    <a:pt x="58" y="178"/>
                    <a:pt x="62" y="182"/>
                    <a:pt x="71" y="182"/>
                  </a:cubicBezTo>
                  <a:cubicBezTo>
                    <a:pt x="82" y="182"/>
                    <a:pt x="85" y="173"/>
                    <a:pt x="94" y="173"/>
                  </a:cubicBezTo>
                  <a:cubicBezTo>
                    <a:pt x="96" y="173"/>
                    <a:pt x="96" y="173"/>
                    <a:pt x="98" y="173"/>
                  </a:cubicBezTo>
                  <a:cubicBezTo>
                    <a:pt x="99" y="173"/>
                    <a:pt x="100" y="173"/>
                    <a:pt x="101" y="173"/>
                  </a:cubicBezTo>
                  <a:cubicBezTo>
                    <a:pt x="101" y="181"/>
                    <a:pt x="101" y="181"/>
                    <a:pt x="101" y="181"/>
                  </a:cubicBezTo>
                  <a:cubicBezTo>
                    <a:pt x="100" y="180"/>
                    <a:pt x="99" y="180"/>
                    <a:pt x="98" y="180"/>
                  </a:cubicBezTo>
                  <a:cubicBezTo>
                    <a:pt x="97" y="180"/>
                    <a:pt x="96" y="180"/>
                    <a:pt x="94" y="182"/>
                  </a:cubicBezTo>
                  <a:cubicBezTo>
                    <a:pt x="94" y="183"/>
                    <a:pt x="103" y="191"/>
                    <a:pt x="103" y="195"/>
                  </a:cubicBezTo>
                  <a:cubicBezTo>
                    <a:pt x="103" y="201"/>
                    <a:pt x="67" y="216"/>
                    <a:pt x="62" y="216"/>
                  </a:cubicBezTo>
                  <a:cubicBezTo>
                    <a:pt x="51" y="216"/>
                    <a:pt x="22" y="229"/>
                    <a:pt x="22" y="245"/>
                  </a:cubicBezTo>
                  <a:cubicBezTo>
                    <a:pt x="22" y="253"/>
                    <a:pt x="39" y="256"/>
                    <a:pt x="43" y="267"/>
                  </a:cubicBezTo>
                  <a:cubicBezTo>
                    <a:pt x="41" y="267"/>
                    <a:pt x="38" y="269"/>
                    <a:pt x="36" y="269"/>
                  </a:cubicBezTo>
                  <a:cubicBezTo>
                    <a:pt x="39" y="274"/>
                    <a:pt x="64" y="293"/>
                    <a:pt x="71" y="293"/>
                  </a:cubicBezTo>
                  <a:cubicBezTo>
                    <a:pt x="73" y="293"/>
                    <a:pt x="77" y="284"/>
                    <a:pt x="81" y="284"/>
                  </a:cubicBezTo>
                  <a:cubicBezTo>
                    <a:pt x="86" y="284"/>
                    <a:pt x="86" y="291"/>
                    <a:pt x="86" y="292"/>
                  </a:cubicBezTo>
                  <a:cubicBezTo>
                    <a:pt x="86" y="296"/>
                    <a:pt x="86" y="296"/>
                    <a:pt x="86" y="303"/>
                  </a:cubicBezTo>
                  <a:cubicBezTo>
                    <a:pt x="86" y="307"/>
                    <a:pt x="88" y="316"/>
                    <a:pt x="91" y="316"/>
                  </a:cubicBezTo>
                  <a:cubicBezTo>
                    <a:pt x="93" y="316"/>
                    <a:pt x="96" y="312"/>
                    <a:pt x="99" y="312"/>
                  </a:cubicBezTo>
                  <a:cubicBezTo>
                    <a:pt x="101" y="312"/>
                    <a:pt x="100" y="312"/>
                    <a:pt x="105" y="312"/>
                  </a:cubicBezTo>
                  <a:cubicBezTo>
                    <a:pt x="105" y="310"/>
                    <a:pt x="105" y="307"/>
                    <a:pt x="106" y="304"/>
                  </a:cubicBezTo>
                  <a:cubicBezTo>
                    <a:pt x="115" y="311"/>
                    <a:pt x="118" y="314"/>
                    <a:pt x="131" y="319"/>
                  </a:cubicBezTo>
                  <a:cubicBezTo>
                    <a:pt x="132" y="315"/>
                    <a:pt x="133" y="313"/>
                    <a:pt x="135" y="309"/>
                  </a:cubicBezTo>
                  <a:cubicBezTo>
                    <a:pt x="140" y="311"/>
                    <a:pt x="143" y="313"/>
                    <a:pt x="149" y="313"/>
                  </a:cubicBezTo>
                  <a:cubicBezTo>
                    <a:pt x="157" y="313"/>
                    <a:pt x="161" y="310"/>
                    <a:pt x="169" y="306"/>
                  </a:cubicBezTo>
                  <a:cubicBezTo>
                    <a:pt x="176" y="306"/>
                    <a:pt x="176" y="306"/>
                    <a:pt x="176" y="306"/>
                  </a:cubicBezTo>
                  <a:cubicBezTo>
                    <a:pt x="164" y="314"/>
                    <a:pt x="164" y="330"/>
                    <a:pt x="152" y="338"/>
                  </a:cubicBezTo>
                  <a:cubicBezTo>
                    <a:pt x="139" y="347"/>
                    <a:pt x="118" y="356"/>
                    <a:pt x="109" y="367"/>
                  </a:cubicBezTo>
                  <a:cubicBezTo>
                    <a:pt x="103" y="375"/>
                    <a:pt x="93" y="370"/>
                    <a:pt x="84" y="375"/>
                  </a:cubicBezTo>
                  <a:cubicBezTo>
                    <a:pt x="78" y="378"/>
                    <a:pt x="74" y="389"/>
                    <a:pt x="67" y="393"/>
                  </a:cubicBezTo>
                  <a:cubicBezTo>
                    <a:pt x="58" y="398"/>
                    <a:pt x="48" y="394"/>
                    <a:pt x="42" y="404"/>
                  </a:cubicBezTo>
                  <a:cubicBezTo>
                    <a:pt x="45" y="404"/>
                    <a:pt x="47" y="405"/>
                    <a:pt x="50" y="405"/>
                  </a:cubicBezTo>
                  <a:cubicBezTo>
                    <a:pt x="67" y="405"/>
                    <a:pt x="77" y="387"/>
                    <a:pt x="94" y="385"/>
                  </a:cubicBezTo>
                  <a:cubicBezTo>
                    <a:pt x="109" y="382"/>
                    <a:pt x="128" y="377"/>
                    <a:pt x="136" y="369"/>
                  </a:cubicBezTo>
                  <a:cubicBezTo>
                    <a:pt x="144" y="360"/>
                    <a:pt x="162" y="355"/>
                    <a:pt x="170" y="345"/>
                  </a:cubicBezTo>
                  <a:cubicBezTo>
                    <a:pt x="174" y="340"/>
                    <a:pt x="176" y="334"/>
                    <a:pt x="183" y="332"/>
                  </a:cubicBezTo>
                  <a:cubicBezTo>
                    <a:pt x="195" y="327"/>
                    <a:pt x="207" y="323"/>
                    <a:pt x="207" y="311"/>
                  </a:cubicBezTo>
                  <a:cubicBezTo>
                    <a:pt x="207" y="308"/>
                    <a:pt x="207" y="305"/>
                    <a:pt x="207" y="303"/>
                  </a:cubicBezTo>
                  <a:cubicBezTo>
                    <a:pt x="207" y="285"/>
                    <a:pt x="242" y="256"/>
                    <a:pt x="255" y="256"/>
                  </a:cubicBezTo>
                  <a:cubicBezTo>
                    <a:pt x="257" y="256"/>
                    <a:pt x="256" y="256"/>
                    <a:pt x="261" y="256"/>
                  </a:cubicBezTo>
                  <a:cubicBezTo>
                    <a:pt x="261" y="258"/>
                    <a:pt x="260" y="260"/>
                    <a:pt x="260" y="262"/>
                  </a:cubicBezTo>
                  <a:cubicBezTo>
                    <a:pt x="245" y="266"/>
                    <a:pt x="237" y="275"/>
                    <a:pt x="237" y="287"/>
                  </a:cubicBezTo>
                  <a:cubicBezTo>
                    <a:pt x="237" y="290"/>
                    <a:pt x="235" y="290"/>
                    <a:pt x="238" y="293"/>
                  </a:cubicBezTo>
                  <a:cubicBezTo>
                    <a:pt x="237" y="294"/>
                    <a:pt x="233" y="294"/>
                    <a:pt x="233" y="298"/>
                  </a:cubicBezTo>
                  <a:cubicBezTo>
                    <a:pt x="233" y="300"/>
                    <a:pt x="237" y="301"/>
                    <a:pt x="239" y="301"/>
                  </a:cubicBezTo>
                  <a:cubicBezTo>
                    <a:pt x="251" y="301"/>
                    <a:pt x="285" y="282"/>
                    <a:pt x="292" y="272"/>
                  </a:cubicBezTo>
                  <a:cubicBezTo>
                    <a:pt x="289" y="270"/>
                    <a:pt x="288" y="268"/>
                    <a:pt x="286" y="264"/>
                  </a:cubicBezTo>
                  <a:cubicBezTo>
                    <a:pt x="291" y="262"/>
                    <a:pt x="302" y="259"/>
                    <a:pt x="308" y="256"/>
                  </a:cubicBezTo>
                  <a:cubicBezTo>
                    <a:pt x="317" y="275"/>
                    <a:pt x="340" y="277"/>
                    <a:pt x="358" y="283"/>
                  </a:cubicBezTo>
                  <a:cubicBezTo>
                    <a:pt x="387" y="283"/>
                    <a:pt x="387" y="283"/>
                    <a:pt x="387" y="283"/>
                  </a:cubicBezTo>
                  <a:cubicBezTo>
                    <a:pt x="402" y="292"/>
                    <a:pt x="420" y="291"/>
                    <a:pt x="434" y="301"/>
                  </a:cubicBezTo>
                  <a:cubicBezTo>
                    <a:pt x="440" y="306"/>
                    <a:pt x="448" y="321"/>
                    <a:pt x="459" y="321"/>
                  </a:cubicBezTo>
                  <a:cubicBezTo>
                    <a:pt x="463" y="321"/>
                    <a:pt x="465" y="316"/>
                    <a:pt x="467" y="312"/>
                  </a:cubicBezTo>
                  <a:cubicBezTo>
                    <a:pt x="471" y="316"/>
                    <a:pt x="475" y="320"/>
                    <a:pt x="483" y="320"/>
                  </a:cubicBezTo>
                  <a:cubicBezTo>
                    <a:pt x="483" y="319"/>
                    <a:pt x="484" y="318"/>
                    <a:pt x="485" y="318"/>
                  </a:cubicBezTo>
                  <a:cubicBezTo>
                    <a:pt x="487" y="318"/>
                    <a:pt x="490" y="321"/>
                    <a:pt x="492" y="323"/>
                  </a:cubicBezTo>
                  <a:cubicBezTo>
                    <a:pt x="491" y="326"/>
                    <a:pt x="487" y="328"/>
                    <a:pt x="487" y="334"/>
                  </a:cubicBezTo>
                  <a:cubicBezTo>
                    <a:pt x="487" y="338"/>
                    <a:pt x="493" y="342"/>
                    <a:pt x="495" y="342"/>
                  </a:cubicBezTo>
                  <a:cubicBezTo>
                    <a:pt x="502" y="342"/>
                    <a:pt x="499" y="336"/>
                    <a:pt x="509" y="335"/>
                  </a:cubicBezTo>
                  <a:cubicBezTo>
                    <a:pt x="509" y="337"/>
                    <a:pt x="509" y="339"/>
                    <a:pt x="509" y="342"/>
                  </a:cubicBezTo>
                  <a:cubicBezTo>
                    <a:pt x="509" y="347"/>
                    <a:pt x="501" y="347"/>
                    <a:pt x="501" y="351"/>
                  </a:cubicBezTo>
                  <a:cubicBezTo>
                    <a:pt x="501" y="355"/>
                    <a:pt x="503" y="359"/>
                    <a:pt x="511" y="359"/>
                  </a:cubicBezTo>
                  <a:cubicBezTo>
                    <a:pt x="520" y="359"/>
                    <a:pt x="526" y="359"/>
                    <a:pt x="526" y="367"/>
                  </a:cubicBezTo>
                  <a:cubicBezTo>
                    <a:pt x="526" y="372"/>
                    <a:pt x="526" y="370"/>
                    <a:pt x="526" y="375"/>
                  </a:cubicBezTo>
                  <a:cubicBezTo>
                    <a:pt x="526" y="381"/>
                    <a:pt x="540" y="391"/>
                    <a:pt x="549" y="391"/>
                  </a:cubicBezTo>
                  <a:cubicBezTo>
                    <a:pt x="551" y="391"/>
                    <a:pt x="551" y="390"/>
                    <a:pt x="554" y="390"/>
                  </a:cubicBezTo>
                  <a:cubicBezTo>
                    <a:pt x="554" y="387"/>
                    <a:pt x="561" y="386"/>
                    <a:pt x="561" y="380"/>
                  </a:cubicBezTo>
                  <a:cubicBezTo>
                    <a:pt x="561" y="380"/>
                    <a:pt x="561" y="380"/>
                    <a:pt x="561" y="380"/>
                  </a:cubicBezTo>
                  <a:cubicBezTo>
                    <a:pt x="561" y="369"/>
                    <a:pt x="552" y="366"/>
                    <a:pt x="548" y="361"/>
                  </a:cubicBezTo>
                  <a:cubicBezTo>
                    <a:pt x="544" y="357"/>
                    <a:pt x="538" y="359"/>
                    <a:pt x="535" y="356"/>
                  </a:cubicBezTo>
                  <a:cubicBezTo>
                    <a:pt x="529" y="350"/>
                    <a:pt x="526" y="342"/>
                    <a:pt x="524" y="335"/>
                  </a:cubicBezTo>
                  <a:cubicBezTo>
                    <a:pt x="523" y="331"/>
                    <a:pt x="519" y="330"/>
                    <a:pt x="518" y="328"/>
                  </a:cubicBezTo>
                  <a:cubicBezTo>
                    <a:pt x="504" y="307"/>
                    <a:pt x="496" y="301"/>
                    <a:pt x="480" y="285"/>
                  </a:cubicBezTo>
                  <a:cubicBezTo>
                    <a:pt x="476" y="288"/>
                    <a:pt x="473" y="287"/>
                    <a:pt x="470" y="288"/>
                  </a:cubicBezTo>
                  <a:cubicBezTo>
                    <a:pt x="463" y="290"/>
                    <a:pt x="463" y="301"/>
                    <a:pt x="455" y="301"/>
                  </a:cubicBezTo>
                  <a:cubicBezTo>
                    <a:pt x="445" y="301"/>
                    <a:pt x="434" y="287"/>
                    <a:pt x="429" y="280"/>
                  </a:cubicBezTo>
                  <a:cubicBezTo>
                    <a:pt x="426" y="276"/>
                    <a:pt x="421" y="275"/>
                    <a:pt x="416" y="275"/>
                  </a:cubicBezTo>
                  <a:cubicBezTo>
                    <a:pt x="415" y="275"/>
                    <a:pt x="414" y="275"/>
                    <a:pt x="413" y="275"/>
                  </a:cubicBezTo>
                  <a:cubicBezTo>
                    <a:pt x="412" y="275"/>
                    <a:pt x="411" y="275"/>
                    <a:pt x="410" y="275"/>
                  </a:cubicBezTo>
                  <a:cubicBezTo>
                    <a:pt x="406" y="275"/>
                    <a:pt x="402" y="275"/>
                    <a:pt x="400" y="272"/>
                  </a:cubicBezTo>
                  <a:cubicBezTo>
                    <a:pt x="400" y="44"/>
                    <a:pt x="400" y="44"/>
                    <a:pt x="400" y="44"/>
                  </a:cubicBezTo>
                  <a:cubicBezTo>
                    <a:pt x="400" y="44"/>
                    <a:pt x="400" y="44"/>
                    <a:pt x="400" y="44"/>
                  </a:cubicBezTo>
                  <a:cubicBezTo>
                    <a:pt x="387" y="40"/>
                    <a:pt x="382" y="34"/>
                    <a:pt x="367" y="34"/>
                  </a:cubicBezTo>
                  <a:cubicBezTo>
                    <a:pt x="357" y="34"/>
                    <a:pt x="351" y="37"/>
                    <a:pt x="342" y="37"/>
                  </a:cubicBezTo>
                  <a:cubicBezTo>
                    <a:pt x="325" y="37"/>
                    <a:pt x="293" y="35"/>
                    <a:pt x="282" y="24"/>
                  </a:cubicBezTo>
                  <a:cubicBezTo>
                    <a:pt x="241" y="24"/>
                    <a:pt x="241" y="24"/>
                    <a:pt x="241" y="24"/>
                  </a:cubicBezTo>
                  <a:cubicBezTo>
                    <a:pt x="234" y="20"/>
                    <a:pt x="232" y="18"/>
                    <a:pt x="226" y="13"/>
                  </a:cubicBezTo>
                  <a:cubicBezTo>
                    <a:pt x="199" y="13"/>
                    <a:pt x="199" y="13"/>
                    <a:pt x="199" y="13"/>
                  </a:cubicBezTo>
                  <a:cubicBezTo>
                    <a:pt x="194" y="12"/>
                    <a:pt x="193" y="10"/>
                    <a:pt x="187" y="8"/>
                  </a:cubicBezTo>
                  <a:cubicBezTo>
                    <a:pt x="185" y="12"/>
                    <a:pt x="180" y="15"/>
                    <a:pt x="176" y="15"/>
                  </a:cubicBezTo>
                  <a:cubicBezTo>
                    <a:pt x="175" y="15"/>
                    <a:pt x="174" y="15"/>
                    <a:pt x="174" y="15"/>
                  </a:cubicBezTo>
                  <a:cubicBezTo>
                    <a:pt x="175" y="12"/>
                    <a:pt x="176" y="11"/>
                    <a:pt x="179" y="8"/>
                  </a:cubicBezTo>
                  <a:cubicBezTo>
                    <a:pt x="172" y="6"/>
                    <a:pt x="169" y="0"/>
                    <a:pt x="16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35"/>
            <p:cNvSpPr>
              <a:spLocks/>
            </p:cNvSpPr>
            <p:nvPr/>
          </p:nvSpPr>
          <p:spPr bwMode="auto">
            <a:xfrm>
              <a:off x="-1314" y="830"/>
              <a:ext cx="64" cy="80"/>
            </a:xfrm>
            <a:custGeom>
              <a:avLst/>
              <a:gdLst>
                <a:gd name="T0" fmla="*/ 6 w 27"/>
                <a:gd name="T1" fmla="*/ 0 h 34"/>
                <a:gd name="T2" fmla="*/ 0 w 27"/>
                <a:gd name="T3" fmla="*/ 12 h 34"/>
                <a:gd name="T4" fmla="*/ 5 w 27"/>
                <a:gd name="T5" fmla="*/ 10 h 34"/>
                <a:gd name="T6" fmla="*/ 12 w 27"/>
                <a:gd name="T7" fmla="*/ 12 h 34"/>
                <a:gd name="T8" fmla="*/ 12 w 27"/>
                <a:gd name="T9" fmla="*/ 23 h 34"/>
                <a:gd name="T10" fmla="*/ 23 w 27"/>
                <a:gd name="T11" fmla="*/ 34 h 34"/>
                <a:gd name="T12" fmla="*/ 27 w 27"/>
                <a:gd name="T13" fmla="*/ 29 h 34"/>
                <a:gd name="T14" fmla="*/ 14 w 27"/>
                <a:gd name="T15" fmla="*/ 2 h 34"/>
                <a:gd name="T16" fmla="*/ 6 w 27"/>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4">
                  <a:moveTo>
                    <a:pt x="6" y="0"/>
                  </a:moveTo>
                  <a:cubicBezTo>
                    <a:pt x="2" y="0"/>
                    <a:pt x="0" y="3"/>
                    <a:pt x="0" y="12"/>
                  </a:cubicBezTo>
                  <a:cubicBezTo>
                    <a:pt x="3" y="10"/>
                    <a:pt x="4" y="10"/>
                    <a:pt x="5" y="10"/>
                  </a:cubicBezTo>
                  <a:cubicBezTo>
                    <a:pt x="6" y="10"/>
                    <a:pt x="7" y="11"/>
                    <a:pt x="12" y="12"/>
                  </a:cubicBezTo>
                  <a:cubicBezTo>
                    <a:pt x="10" y="15"/>
                    <a:pt x="12" y="19"/>
                    <a:pt x="12" y="23"/>
                  </a:cubicBezTo>
                  <a:cubicBezTo>
                    <a:pt x="12" y="23"/>
                    <a:pt x="18" y="34"/>
                    <a:pt x="23" y="34"/>
                  </a:cubicBezTo>
                  <a:cubicBezTo>
                    <a:pt x="25" y="34"/>
                    <a:pt x="27" y="33"/>
                    <a:pt x="27" y="29"/>
                  </a:cubicBezTo>
                  <a:cubicBezTo>
                    <a:pt x="27" y="17"/>
                    <a:pt x="13" y="16"/>
                    <a:pt x="14" y="2"/>
                  </a:cubicBezTo>
                  <a:cubicBezTo>
                    <a:pt x="11" y="1"/>
                    <a:pt x="8"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36"/>
            <p:cNvSpPr>
              <a:spLocks/>
            </p:cNvSpPr>
            <p:nvPr/>
          </p:nvSpPr>
          <p:spPr bwMode="auto">
            <a:xfrm>
              <a:off x="-1406" y="733"/>
              <a:ext cx="66" cy="101"/>
            </a:xfrm>
            <a:custGeom>
              <a:avLst/>
              <a:gdLst>
                <a:gd name="T0" fmla="*/ 18 w 28"/>
                <a:gd name="T1" fmla="*/ 0 h 43"/>
                <a:gd name="T2" fmla="*/ 14 w 28"/>
                <a:gd name="T3" fmla="*/ 2 h 43"/>
                <a:gd name="T4" fmla="*/ 6 w 28"/>
                <a:gd name="T5" fmla="*/ 0 h 43"/>
                <a:gd name="T6" fmla="*/ 0 w 28"/>
                <a:gd name="T7" fmla="*/ 6 h 43"/>
                <a:gd name="T8" fmla="*/ 14 w 28"/>
                <a:gd name="T9" fmla="*/ 21 h 43"/>
                <a:gd name="T10" fmla="*/ 22 w 28"/>
                <a:gd name="T11" fmla="*/ 43 h 43"/>
                <a:gd name="T12" fmla="*/ 24 w 28"/>
                <a:gd name="T13" fmla="*/ 22 h 43"/>
                <a:gd name="T14" fmla="*/ 20 w 28"/>
                <a:gd name="T15" fmla="*/ 23 h 43"/>
                <a:gd name="T16" fmla="*/ 18 w 28"/>
                <a:gd name="T17" fmla="*/ 22 h 43"/>
                <a:gd name="T18" fmla="*/ 18 w 28"/>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3">
                  <a:moveTo>
                    <a:pt x="18" y="0"/>
                  </a:moveTo>
                  <a:cubicBezTo>
                    <a:pt x="16" y="2"/>
                    <a:pt x="15" y="2"/>
                    <a:pt x="14" y="2"/>
                  </a:cubicBezTo>
                  <a:cubicBezTo>
                    <a:pt x="12" y="2"/>
                    <a:pt x="12" y="0"/>
                    <a:pt x="6" y="0"/>
                  </a:cubicBezTo>
                  <a:cubicBezTo>
                    <a:pt x="4" y="0"/>
                    <a:pt x="0" y="1"/>
                    <a:pt x="0" y="6"/>
                  </a:cubicBezTo>
                  <a:cubicBezTo>
                    <a:pt x="0" y="13"/>
                    <a:pt x="6" y="20"/>
                    <a:pt x="14" y="21"/>
                  </a:cubicBezTo>
                  <a:cubicBezTo>
                    <a:pt x="14" y="30"/>
                    <a:pt x="16" y="36"/>
                    <a:pt x="22" y="43"/>
                  </a:cubicBezTo>
                  <a:cubicBezTo>
                    <a:pt x="28" y="37"/>
                    <a:pt x="22" y="30"/>
                    <a:pt x="24" y="22"/>
                  </a:cubicBezTo>
                  <a:cubicBezTo>
                    <a:pt x="23" y="23"/>
                    <a:pt x="21" y="23"/>
                    <a:pt x="20" y="23"/>
                  </a:cubicBezTo>
                  <a:cubicBezTo>
                    <a:pt x="19" y="23"/>
                    <a:pt x="18" y="23"/>
                    <a:pt x="18" y="22"/>
                  </a:cubicBezTo>
                  <a:cubicBezTo>
                    <a:pt x="16" y="14"/>
                    <a:pt x="18" y="14"/>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37"/>
            <p:cNvSpPr>
              <a:spLocks/>
            </p:cNvSpPr>
            <p:nvPr/>
          </p:nvSpPr>
          <p:spPr bwMode="auto">
            <a:xfrm>
              <a:off x="-801" y="-204"/>
              <a:ext cx="655" cy="343"/>
            </a:xfrm>
            <a:custGeom>
              <a:avLst/>
              <a:gdLst>
                <a:gd name="T0" fmla="*/ 202 w 277"/>
                <a:gd name="T1" fmla="*/ 0 h 145"/>
                <a:gd name="T2" fmla="*/ 186 w 277"/>
                <a:gd name="T3" fmla="*/ 9 h 145"/>
                <a:gd name="T4" fmla="*/ 186 w 277"/>
                <a:gd name="T5" fmla="*/ 15 h 145"/>
                <a:gd name="T6" fmla="*/ 181 w 277"/>
                <a:gd name="T7" fmla="*/ 16 h 145"/>
                <a:gd name="T8" fmla="*/ 171 w 277"/>
                <a:gd name="T9" fmla="*/ 15 h 145"/>
                <a:gd name="T10" fmla="*/ 162 w 277"/>
                <a:gd name="T11" fmla="*/ 21 h 145"/>
                <a:gd name="T12" fmla="*/ 174 w 277"/>
                <a:gd name="T13" fmla="*/ 58 h 145"/>
                <a:gd name="T14" fmla="*/ 167 w 277"/>
                <a:gd name="T15" fmla="*/ 62 h 145"/>
                <a:gd name="T16" fmla="*/ 158 w 277"/>
                <a:gd name="T17" fmla="*/ 43 h 145"/>
                <a:gd name="T18" fmla="*/ 141 w 277"/>
                <a:gd name="T19" fmla="*/ 28 h 145"/>
                <a:gd name="T20" fmla="*/ 129 w 277"/>
                <a:gd name="T21" fmla="*/ 28 h 145"/>
                <a:gd name="T22" fmla="*/ 132 w 277"/>
                <a:gd name="T23" fmla="*/ 37 h 145"/>
                <a:gd name="T24" fmla="*/ 116 w 277"/>
                <a:gd name="T25" fmla="*/ 41 h 145"/>
                <a:gd name="T26" fmla="*/ 92 w 277"/>
                <a:gd name="T27" fmla="*/ 25 h 145"/>
                <a:gd name="T28" fmla="*/ 76 w 277"/>
                <a:gd name="T29" fmla="*/ 35 h 145"/>
                <a:gd name="T30" fmla="*/ 67 w 277"/>
                <a:gd name="T31" fmla="*/ 16 h 145"/>
                <a:gd name="T32" fmla="*/ 0 w 277"/>
                <a:gd name="T33" fmla="*/ 61 h 145"/>
                <a:gd name="T34" fmla="*/ 16 w 277"/>
                <a:gd name="T35" fmla="*/ 72 h 145"/>
                <a:gd name="T36" fmla="*/ 26 w 277"/>
                <a:gd name="T37" fmla="*/ 71 h 145"/>
                <a:gd name="T38" fmla="*/ 34 w 277"/>
                <a:gd name="T39" fmla="*/ 72 h 145"/>
                <a:gd name="T40" fmla="*/ 13 w 277"/>
                <a:gd name="T41" fmla="*/ 83 h 145"/>
                <a:gd name="T42" fmla="*/ 33 w 277"/>
                <a:gd name="T43" fmla="*/ 94 h 145"/>
                <a:gd name="T44" fmla="*/ 54 w 277"/>
                <a:gd name="T45" fmla="*/ 93 h 145"/>
                <a:gd name="T46" fmla="*/ 82 w 277"/>
                <a:gd name="T47" fmla="*/ 93 h 145"/>
                <a:gd name="T48" fmla="*/ 95 w 277"/>
                <a:gd name="T49" fmla="*/ 98 h 145"/>
                <a:gd name="T50" fmla="*/ 77 w 277"/>
                <a:gd name="T51" fmla="*/ 99 h 145"/>
                <a:gd name="T52" fmla="*/ 26 w 277"/>
                <a:gd name="T53" fmla="*/ 111 h 145"/>
                <a:gd name="T54" fmla="*/ 51 w 277"/>
                <a:gd name="T55" fmla="*/ 130 h 145"/>
                <a:gd name="T56" fmla="*/ 64 w 277"/>
                <a:gd name="T57" fmla="*/ 129 h 145"/>
                <a:gd name="T58" fmla="*/ 80 w 277"/>
                <a:gd name="T59" fmla="*/ 132 h 145"/>
                <a:gd name="T60" fmla="*/ 90 w 277"/>
                <a:gd name="T61" fmla="*/ 145 h 145"/>
                <a:gd name="T62" fmla="*/ 137 w 277"/>
                <a:gd name="T63" fmla="*/ 145 h 145"/>
                <a:gd name="T64" fmla="*/ 175 w 277"/>
                <a:gd name="T65" fmla="*/ 135 h 145"/>
                <a:gd name="T66" fmla="*/ 189 w 277"/>
                <a:gd name="T67" fmla="*/ 125 h 145"/>
                <a:gd name="T68" fmla="*/ 232 w 277"/>
                <a:gd name="T69" fmla="*/ 141 h 145"/>
                <a:gd name="T70" fmla="*/ 236 w 277"/>
                <a:gd name="T71" fmla="*/ 141 h 145"/>
                <a:gd name="T72" fmla="*/ 262 w 277"/>
                <a:gd name="T73" fmla="*/ 132 h 145"/>
                <a:gd name="T74" fmla="*/ 257 w 277"/>
                <a:gd name="T75" fmla="*/ 124 h 145"/>
                <a:gd name="T76" fmla="*/ 249 w 277"/>
                <a:gd name="T77" fmla="*/ 120 h 145"/>
                <a:gd name="T78" fmla="*/ 256 w 277"/>
                <a:gd name="T79" fmla="*/ 115 h 145"/>
                <a:gd name="T80" fmla="*/ 265 w 277"/>
                <a:gd name="T81" fmla="*/ 115 h 145"/>
                <a:gd name="T82" fmla="*/ 277 w 277"/>
                <a:gd name="T83" fmla="*/ 111 h 145"/>
                <a:gd name="T84" fmla="*/ 223 w 277"/>
                <a:gd name="T85" fmla="*/ 74 h 145"/>
                <a:gd name="T86" fmla="*/ 208 w 277"/>
                <a:gd name="T87" fmla="*/ 29 h 145"/>
                <a:gd name="T88" fmla="*/ 220 w 277"/>
                <a:gd name="T89" fmla="*/ 12 h 145"/>
                <a:gd name="T90" fmla="*/ 202 w 277"/>
                <a:gd name="T91"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7" h="145">
                  <a:moveTo>
                    <a:pt x="202" y="0"/>
                  </a:moveTo>
                  <a:cubicBezTo>
                    <a:pt x="193" y="0"/>
                    <a:pt x="186" y="4"/>
                    <a:pt x="186" y="9"/>
                  </a:cubicBezTo>
                  <a:cubicBezTo>
                    <a:pt x="186" y="11"/>
                    <a:pt x="186" y="13"/>
                    <a:pt x="186" y="15"/>
                  </a:cubicBezTo>
                  <a:cubicBezTo>
                    <a:pt x="183" y="16"/>
                    <a:pt x="182" y="16"/>
                    <a:pt x="181" y="16"/>
                  </a:cubicBezTo>
                  <a:cubicBezTo>
                    <a:pt x="178" y="16"/>
                    <a:pt x="178" y="15"/>
                    <a:pt x="171" y="15"/>
                  </a:cubicBezTo>
                  <a:cubicBezTo>
                    <a:pt x="167" y="15"/>
                    <a:pt x="162" y="17"/>
                    <a:pt x="162" y="21"/>
                  </a:cubicBezTo>
                  <a:cubicBezTo>
                    <a:pt x="162" y="26"/>
                    <a:pt x="170" y="51"/>
                    <a:pt x="174" y="58"/>
                  </a:cubicBezTo>
                  <a:cubicBezTo>
                    <a:pt x="171" y="60"/>
                    <a:pt x="171" y="62"/>
                    <a:pt x="167" y="62"/>
                  </a:cubicBezTo>
                  <a:cubicBezTo>
                    <a:pt x="158" y="62"/>
                    <a:pt x="161" y="49"/>
                    <a:pt x="158" y="43"/>
                  </a:cubicBezTo>
                  <a:cubicBezTo>
                    <a:pt x="156" y="37"/>
                    <a:pt x="148" y="30"/>
                    <a:pt x="141" y="28"/>
                  </a:cubicBezTo>
                  <a:cubicBezTo>
                    <a:pt x="129" y="28"/>
                    <a:pt x="129" y="28"/>
                    <a:pt x="129" y="28"/>
                  </a:cubicBezTo>
                  <a:cubicBezTo>
                    <a:pt x="130" y="31"/>
                    <a:pt x="131" y="33"/>
                    <a:pt x="132" y="37"/>
                  </a:cubicBezTo>
                  <a:cubicBezTo>
                    <a:pt x="126" y="39"/>
                    <a:pt x="122" y="40"/>
                    <a:pt x="116" y="41"/>
                  </a:cubicBezTo>
                  <a:cubicBezTo>
                    <a:pt x="112" y="31"/>
                    <a:pt x="107" y="25"/>
                    <a:pt x="92" y="25"/>
                  </a:cubicBezTo>
                  <a:cubicBezTo>
                    <a:pt x="84" y="25"/>
                    <a:pt x="80" y="32"/>
                    <a:pt x="76" y="35"/>
                  </a:cubicBezTo>
                  <a:cubicBezTo>
                    <a:pt x="74" y="31"/>
                    <a:pt x="74" y="16"/>
                    <a:pt x="67" y="16"/>
                  </a:cubicBezTo>
                  <a:cubicBezTo>
                    <a:pt x="48" y="16"/>
                    <a:pt x="0" y="35"/>
                    <a:pt x="0" y="61"/>
                  </a:cubicBezTo>
                  <a:cubicBezTo>
                    <a:pt x="0" y="64"/>
                    <a:pt x="10" y="72"/>
                    <a:pt x="16" y="72"/>
                  </a:cubicBezTo>
                  <a:cubicBezTo>
                    <a:pt x="20" y="72"/>
                    <a:pt x="23" y="71"/>
                    <a:pt x="26" y="71"/>
                  </a:cubicBezTo>
                  <a:cubicBezTo>
                    <a:pt x="28" y="71"/>
                    <a:pt x="31" y="71"/>
                    <a:pt x="34" y="72"/>
                  </a:cubicBezTo>
                  <a:cubicBezTo>
                    <a:pt x="28" y="76"/>
                    <a:pt x="13" y="72"/>
                    <a:pt x="13" y="83"/>
                  </a:cubicBezTo>
                  <a:cubicBezTo>
                    <a:pt x="13" y="92"/>
                    <a:pt x="23" y="94"/>
                    <a:pt x="33" y="94"/>
                  </a:cubicBezTo>
                  <a:cubicBezTo>
                    <a:pt x="41" y="94"/>
                    <a:pt x="49" y="93"/>
                    <a:pt x="54" y="93"/>
                  </a:cubicBezTo>
                  <a:cubicBezTo>
                    <a:pt x="59" y="93"/>
                    <a:pt x="72" y="93"/>
                    <a:pt x="82" y="93"/>
                  </a:cubicBezTo>
                  <a:cubicBezTo>
                    <a:pt x="87" y="93"/>
                    <a:pt x="91" y="96"/>
                    <a:pt x="95" y="98"/>
                  </a:cubicBezTo>
                  <a:cubicBezTo>
                    <a:pt x="89" y="98"/>
                    <a:pt x="85" y="99"/>
                    <a:pt x="77" y="99"/>
                  </a:cubicBezTo>
                  <a:cubicBezTo>
                    <a:pt x="55" y="99"/>
                    <a:pt x="39" y="102"/>
                    <a:pt x="26" y="111"/>
                  </a:cubicBezTo>
                  <a:cubicBezTo>
                    <a:pt x="30" y="117"/>
                    <a:pt x="39" y="130"/>
                    <a:pt x="51" y="130"/>
                  </a:cubicBezTo>
                  <a:cubicBezTo>
                    <a:pt x="54" y="130"/>
                    <a:pt x="59" y="129"/>
                    <a:pt x="64" y="129"/>
                  </a:cubicBezTo>
                  <a:cubicBezTo>
                    <a:pt x="70" y="129"/>
                    <a:pt x="77" y="130"/>
                    <a:pt x="80" y="132"/>
                  </a:cubicBezTo>
                  <a:cubicBezTo>
                    <a:pt x="86" y="137"/>
                    <a:pt x="81" y="145"/>
                    <a:pt x="90" y="145"/>
                  </a:cubicBezTo>
                  <a:cubicBezTo>
                    <a:pt x="104" y="145"/>
                    <a:pt x="113" y="145"/>
                    <a:pt x="137" y="145"/>
                  </a:cubicBezTo>
                  <a:cubicBezTo>
                    <a:pt x="148" y="138"/>
                    <a:pt x="161" y="142"/>
                    <a:pt x="175" y="135"/>
                  </a:cubicBezTo>
                  <a:cubicBezTo>
                    <a:pt x="183" y="131"/>
                    <a:pt x="179" y="125"/>
                    <a:pt x="189" y="125"/>
                  </a:cubicBezTo>
                  <a:cubicBezTo>
                    <a:pt x="204" y="125"/>
                    <a:pt x="212" y="141"/>
                    <a:pt x="232" y="141"/>
                  </a:cubicBezTo>
                  <a:cubicBezTo>
                    <a:pt x="233" y="141"/>
                    <a:pt x="235" y="141"/>
                    <a:pt x="236" y="141"/>
                  </a:cubicBezTo>
                  <a:cubicBezTo>
                    <a:pt x="248" y="141"/>
                    <a:pt x="258" y="141"/>
                    <a:pt x="262" y="132"/>
                  </a:cubicBezTo>
                  <a:cubicBezTo>
                    <a:pt x="260" y="130"/>
                    <a:pt x="257" y="129"/>
                    <a:pt x="257" y="124"/>
                  </a:cubicBezTo>
                  <a:cubicBezTo>
                    <a:pt x="255" y="124"/>
                    <a:pt x="249" y="124"/>
                    <a:pt x="249" y="120"/>
                  </a:cubicBezTo>
                  <a:cubicBezTo>
                    <a:pt x="249" y="116"/>
                    <a:pt x="252" y="115"/>
                    <a:pt x="256" y="115"/>
                  </a:cubicBezTo>
                  <a:cubicBezTo>
                    <a:pt x="260" y="115"/>
                    <a:pt x="262" y="115"/>
                    <a:pt x="265" y="115"/>
                  </a:cubicBezTo>
                  <a:cubicBezTo>
                    <a:pt x="268" y="115"/>
                    <a:pt x="271" y="114"/>
                    <a:pt x="277" y="111"/>
                  </a:cubicBezTo>
                  <a:cubicBezTo>
                    <a:pt x="267" y="103"/>
                    <a:pt x="223" y="91"/>
                    <a:pt x="223" y="74"/>
                  </a:cubicBezTo>
                  <a:cubicBezTo>
                    <a:pt x="223" y="60"/>
                    <a:pt x="208" y="48"/>
                    <a:pt x="208" y="29"/>
                  </a:cubicBezTo>
                  <a:cubicBezTo>
                    <a:pt x="208" y="25"/>
                    <a:pt x="220" y="20"/>
                    <a:pt x="220" y="12"/>
                  </a:cubicBezTo>
                  <a:cubicBezTo>
                    <a:pt x="220" y="4"/>
                    <a:pt x="211" y="0"/>
                    <a:pt x="20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138"/>
            <p:cNvSpPr>
              <a:spLocks/>
            </p:cNvSpPr>
            <p:nvPr/>
          </p:nvSpPr>
          <p:spPr bwMode="auto">
            <a:xfrm>
              <a:off x="-1042" y="-254"/>
              <a:ext cx="366" cy="237"/>
            </a:xfrm>
            <a:custGeom>
              <a:avLst/>
              <a:gdLst>
                <a:gd name="T0" fmla="*/ 67 w 155"/>
                <a:gd name="T1" fmla="*/ 0 h 100"/>
                <a:gd name="T2" fmla="*/ 50 w 155"/>
                <a:gd name="T3" fmla="*/ 4 h 100"/>
                <a:gd name="T4" fmla="*/ 30 w 155"/>
                <a:gd name="T5" fmla="*/ 2 h 100"/>
                <a:gd name="T6" fmla="*/ 18 w 155"/>
                <a:gd name="T7" fmla="*/ 4 h 100"/>
                <a:gd name="T8" fmla="*/ 26 w 155"/>
                <a:gd name="T9" fmla="*/ 22 h 100"/>
                <a:gd name="T10" fmla="*/ 0 w 155"/>
                <a:gd name="T11" fmla="*/ 74 h 100"/>
                <a:gd name="T12" fmla="*/ 25 w 155"/>
                <a:gd name="T13" fmla="*/ 85 h 100"/>
                <a:gd name="T14" fmla="*/ 33 w 155"/>
                <a:gd name="T15" fmla="*/ 95 h 100"/>
                <a:gd name="T16" fmla="*/ 41 w 155"/>
                <a:gd name="T17" fmla="*/ 100 h 100"/>
                <a:gd name="T18" fmla="*/ 82 w 155"/>
                <a:gd name="T19" fmla="*/ 83 h 100"/>
                <a:gd name="T20" fmla="*/ 121 w 155"/>
                <a:gd name="T21" fmla="*/ 43 h 100"/>
                <a:gd name="T22" fmla="*/ 155 w 155"/>
                <a:gd name="T23" fmla="*/ 32 h 100"/>
                <a:gd name="T24" fmla="*/ 118 w 155"/>
                <a:gd name="T25" fmla="*/ 9 h 100"/>
                <a:gd name="T26" fmla="*/ 104 w 155"/>
                <a:gd name="T27" fmla="*/ 13 h 100"/>
                <a:gd name="T28" fmla="*/ 100 w 155"/>
                <a:gd name="T29" fmla="*/ 11 h 100"/>
                <a:gd name="T30" fmla="*/ 71 w 155"/>
                <a:gd name="T31" fmla="*/ 0 h 100"/>
                <a:gd name="T32" fmla="*/ 67 w 155"/>
                <a:gd name="T3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5" h="100">
                  <a:moveTo>
                    <a:pt x="67" y="0"/>
                  </a:moveTo>
                  <a:cubicBezTo>
                    <a:pt x="60" y="0"/>
                    <a:pt x="55" y="4"/>
                    <a:pt x="50" y="4"/>
                  </a:cubicBezTo>
                  <a:cubicBezTo>
                    <a:pt x="42" y="4"/>
                    <a:pt x="36" y="2"/>
                    <a:pt x="30" y="2"/>
                  </a:cubicBezTo>
                  <a:cubicBezTo>
                    <a:pt x="26" y="2"/>
                    <a:pt x="23" y="2"/>
                    <a:pt x="18" y="4"/>
                  </a:cubicBezTo>
                  <a:cubicBezTo>
                    <a:pt x="19" y="10"/>
                    <a:pt x="26" y="18"/>
                    <a:pt x="26" y="22"/>
                  </a:cubicBezTo>
                  <a:cubicBezTo>
                    <a:pt x="26" y="41"/>
                    <a:pt x="0" y="56"/>
                    <a:pt x="0" y="74"/>
                  </a:cubicBezTo>
                  <a:cubicBezTo>
                    <a:pt x="0" y="80"/>
                    <a:pt x="21" y="79"/>
                    <a:pt x="25" y="85"/>
                  </a:cubicBezTo>
                  <a:cubicBezTo>
                    <a:pt x="27" y="87"/>
                    <a:pt x="31" y="95"/>
                    <a:pt x="33" y="95"/>
                  </a:cubicBezTo>
                  <a:cubicBezTo>
                    <a:pt x="36" y="95"/>
                    <a:pt x="37" y="100"/>
                    <a:pt x="41" y="100"/>
                  </a:cubicBezTo>
                  <a:cubicBezTo>
                    <a:pt x="45" y="100"/>
                    <a:pt x="82" y="87"/>
                    <a:pt x="82" y="83"/>
                  </a:cubicBezTo>
                  <a:cubicBezTo>
                    <a:pt x="82" y="71"/>
                    <a:pt x="105" y="49"/>
                    <a:pt x="121" y="43"/>
                  </a:cubicBezTo>
                  <a:cubicBezTo>
                    <a:pt x="127" y="42"/>
                    <a:pt x="155" y="38"/>
                    <a:pt x="155" y="32"/>
                  </a:cubicBezTo>
                  <a:cubicBezTo>
                    <a:pt x="155" y="20"/>
                    <a:pt x="129" y="9"/>
                    <a:pt x="118" y="9"/>
                  </a:cubicBezTo>
                  <a:cubicBezTo>
                    <a:pt x="113" y="9"/>
                    <a:pt x="108" y="13"/>
                    <a:pt x="104" y="13"/>
                  </a:cubicBezTo>
                  <a:cubicBezTo>
                    <a:pt x="102" y="13"/>
                    <a:pt x="101" y="12"/>
                    <a:pt x="100" y="11"/>
                  </a:cubicBezTo>
                  <a:cubicBezTo>
                    <a:pt x="88" y="10"/>
                    <a:pt x="83" y="3"/>
                    <a:pt x="71" y="0"/>
                  </a:cubicBezTo>
                  <a:cubicBezTo>
                    <a:pt x="70" y="0"/>
                    <a:pt x="68" y="0"/>
                    <a:pt x="6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39"/>
            <p:cNvSpPr>
              <a:spLocks noEditPoints="1"/>
            </p:cNvSpPr>
            <p:nvPr/>
          </p:nvSpPr>
          <p:spPr bwMode="auto">
            <a:xfrm>
              <a:off x="-751" y="-429"/>
              <a:ext cx="437" cy="185"/>
            </a:xfrm>
            <a:custGeom>
              <a:avLst/>
              <a:gdLst>
                <a:gd name="T0" fmla="*/ 37 w 185"/>
                <a:gd name="T1" fmla="*/ 43 h 78"/>
                <a:gd name="T2" fmla="*/ 33 w 185"/>
                <a:gd name="T3" fmla="*/ 42 h 78"/>
                <a:gd name="T4" fmla="*/ 37 w 185"/>
                <a:gd name="T5" fmla="*/ 43 h 78"/>
                <a:gd name="T6" fmla="*/ 46 w 185"/>
                <a:gd name="T7" fmla="*/ 31 h 78"/>
                <a:gd name="T8" fmla="*/ 37 w 185"/>
                <a:gd name="T9" fmla="*/ 30 h 78"/>
                <a:gd name="T10" fmla="*/ 46 w 185"/>
                <a:gd name="T11" fmla="*/ 31 h 78"/>
                <a:gd name="T12" fmla="*/ 42 w 185"/>
                <a:gd name="T13" fmla="*/ 21 h 78"/>
                <a:gd name="T14" fmla="*/ 43 w 185"/>
                <a:gd name="T15" fmla="*/ 21 h 78"/>
                <a:gd name="T16" fmla="*/ 42 w 185"/>
                <a:gd name="T17" fmla="*/ 21 h 78"/>
                <a:gd name="T18" fmla="*/ 128 w 185"/>
                <a:gd name="T19" fmla="*/ 0 h 78"/>
                <a:gd name="T20" fmla="*/ 109 w 185"/>
                <a:gd name="T21" fmla="*/ 17 h 78"/>
                <a:gd name="T22" fmla="*/ 122 w 185"/>
                <a:gd name="T23" fmla="*/ 25 h 78"/>
                <a:gd name="T24" fmla="*/ 122 w 185"/>
                <a:gd name="T25" fmla="*/ 32 h 78"/>
                <a:gd name="T26" fmla="*/ 117 w 185"/>
                <a:gd name="T27" fmla="*/ 34 h 78"/>
                <a:gd name="T28" fmla="*/ 128 w 185"/>
                <a:gd name="T29" fmla="*/ 36 h 78"/>
                <a:gd name="T30" fmla="*/ 116 w 185"/>
                <a:gd name="T31" fmla="*/ 43 h 78"/>
                <a:gd name="T32" fmla="*/ 66 w 185"/>
                <a:gd name="T33" fmla="*/ 22 h 78"/>
                <a:gd name="T34" fmla="*/ 54 w 185"/>
                <a:gd name="T35" fmla="*/ 22 h 78"/>
                <a:gd name="T36" fmla="*/ 45 w 185"/>
                <a:gd name="T37" fmla="*/ 15 h 78"/>
                <a:gd name="T38" fmla="*/ 35 w 185"/>
                <a:gd name="T39" fmla="*/ 14 h 78"/>
                <a:gd name="T40" fmla="*/ 27 w 185"/>
                <a:gd name="T41" fmla="*/ 15 h 78"/>
                <a:gd name="T42" fmla="*/ 31 w 185"/>
                <a:gd name="T43" fmla="*/ 20 h 78"/>
                <a:gd name="T44" fmla="*/ 30 w 185"/>
                <a:gd name="T45" fmla="*/ 20 h 78"/>
                <a:gd name="T46" fmla="*/ 19 w 185"/>
                <a:gd name="T47" fmla="*/ 26 h 78"/>
                <a:gd name="T48" fmla="*/ 25 w 185"/>
                <a:gd name="T49" fmla="*/ 28 h 78"/>
                <a:gd name="T50" fmla="*/ 22 w 185"/>
                <a:gd name="T51" fmla="*/ 28 h 78"/>
                <a:gd name="T52" fmla="*/ 17 w 185"/>
                <a:gd name="T53" fmla="*/ 27 h 78"/>
                <a:gd name="T54" fmla="*/ 13 w 185"/>
                <a:gd name="T55" fmla="*/ 28 h 78"/>
                <a:gd name="T56" fmla="*/ 13 w 185"/>
                <a:gd name="T57" fmla="*/ 36 h 78"/>
                <a:gd name="T58" fmla="*/ 18 w 185"/>
                <a:gd name="T59" fmla="*/ 38 h 78"/>
                <a:gd name="T60" fmla="*/ 13 w 185"/>
                <a:gd name="T61" fmla="*/ 37 h 78"/>
                <a:gd name="T62" fmla="*/ 0 w 185"/>
                <a:gd name="T63" fmla="*/ 43 h 78"/>
                <a:gd name="T64" fmla="*/ 0 w 185"/>
                <a:gd name="T65" fmla="*/ 50 h 78"/>
                <a:gd name="T66" fmla="*/ 8 w 185"/>
                <a:gd name="T67" fmla="*/ 58 h 78"/>
                <a:gd name="T68" fmla="*/ 26 w 185"/>
                <a:gd name="T69" fmla="*/ 62 h 78"/>
                <a:gd name="T70" fmla="*/ 49 w 185"/>
                <a:gd name="T71" fmla="*/ 58 h 78"/>
                <a:gd name="T72" fmla="*/ 54 w 185"/>
                <a:gd name="T73" fmla="*/ 51 h 78"/>
                <a:gd name="T74" fmla="*/ 63 w 185"/>
                <a:gd name="T75" fmla="*/ 64 h 78"/>
                <a:gd name="T76" fmla="*/ 57 w 185"/>
                <a:gd name="T77" fmla="*/ 63 h 78"/>
                <a:gd name="T78" fmla="*/ 49 w 185"/>
                <a:gd name="T79" fmla="*/ 70 h 78"/>
                <a:gd name="T80" fmla="*/ 63 w 185"/>
                <a:gd name="T81" fmla="*/ 78 h 78"/>
                <a:gd name="T82" fmla="*/ 98 w 185"/>
                <a:gd name="T83" fmla="*/ 70 h 78"/>
                <a:gd name="T84" fmla="*/ 133 w 185"/>
                <a:gd name="T85" fmla="*/ 61 h 78"/>
                <a:gd name="T86" fmla="*/ 136 w 185"/>
                <a:gd name="T87" fmla="*/ 61 h 78"/>
                <a:gd name="T88" fmla="*/ 150 w 185"/>
                <a:gd name="T89" fmla="*/ 61 h 78"/>
                <a:gd name="T90" fmla="*/ 165 w 185"/>
                <a:gd name="T91" fmla="*/ 62 h 78"/>
                <a:gd name="T92" fmla="*/ 167 w 185"/>
                <a:gd name="T93" fmla="*/ 62 h 78"/>
                <a:gd name="T94" fmla="*/ 185 w 185"/>
                <a:gd name="T95" fmla="*/ 37 h 78"/>
                <a:gd name="T96" fmla="*/ 173 w 185"/>
                <a:gd name="T97" fmla="*/ 24 h 78"/>
                <a:gd name="T98" fmla="*/ 158 w 185"/>
                <a:gd name="T99" fmla="*/ 30 h 78"/>
                <a:gd name="T100" fmla="*/ 138 w 185"/>
                <a:gd name="T101" fmla="*/ 11 h 78"/>
                <a:gd name="T102" fmla="*/ 138 w 185"/>
                <a:gd name="T103" fmla="*/ 4 h 78"/>
                <a:gd name="T104" fmla="*/ 128 w 185"/>
                <a:gd name="T10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5" h="78">
                  <a:moveTo>
                    <a:pt x="37" y="43"/>
                  </a:moveTo>
                  <a:cubicBezTo>
                    <a:pt x="36" y="42"/>
                    <a:pt x="34" y="42"/>
                    <a:pt x="33" y="42"/>
                  </a:cubicBezTo>
                  <a:cubicBezTo>
                    <a:pt x="34" y="42"/>
                    <a:pt x="36" y="42"/>
                    <a:pt x="37" y="43"/>
                  </a:cubicBezTo>
                  <a:moveTo>
                    <a:pt x="46" y="31"/>
                  </a:moveTo>
                  <a:cubicBezTo>
                    <a:pt x="44" y="31"/>
                    <a:pt x="41" y="31"/>
                    <a:pt x="37" y="30"/>
                  </a:cubicBezTo>
                  <a:cubicBezTo>
                    <a:pt x="40" y="30"/>
                    <a:pt x="43" y="31"/>
                    <a:pt x="46" y="31"/>
                  </a:cubicBezTo>
                  <a:moveTo>
                    <a:pt x="42" y="21"/>
                  </a:moveTo>
                  <a:cubicBezTo>
                    <a:pt x="42" y="21"/>
                    <a:pt x="43" y="21"/>
                    <a:pt x="43" y="21"/>
                  </a:cubicBezTo>
                  <a:cubicBezTo>
                    <a:pt x="43" y="21"/>
                    <a:pt x="42" y="21"/>
                    <a:pt x="42" y="21"/>
                  </a:cubicBezTo>
                  <a:moveTo>
                    <a:pt x="128" y="0"/>
                  </a:moveTo>
                  <a:cubicBezTo>
                    <a:pt x="123" y="4"/>
                    <a:pt x="109" y="9"/>
                    <a:pt x="109" y="17"/>
                  </a:cubicBezTo>
                  <a:cubicBezTo>
                    <a:pt x="109" y="22"/>
                    <a:pt x="119" y="25"/>
                    <a:pt x="122" y="25"/>
                  </a:cubicBezTo>
                  <a:cubicBezTo>
                    <a:pt x="122" y="32"/>
                    <a:pt x="122" y="32"/>
                    <a:pt x="122" y="32"/>
                  </a:cubicBezTo>
                  <a:cubicBezTo>
                    <a:pt x="121" y="32"/>
                    <a:pt x="118" y="33"/>
                    <a:pt x="117" y="34"/>
                  </a:cubicBezTo>
                  <a:cubicBezTo>
                    <a:pt x="119" y="35"/>
                    <a:pt x="122" y="36"/>
                    <a:pt x="128" y="36"/>
                  </a:cubicBezTo>
                  <a:cubicBezTo>
                    <a:pt x="126" y="40"/>
                    <a:pt x="123" y="43"/>
                    <a:pt x="116" y="43"/>
                  </a:cubicBezTo>
                  <a:cubicBezTo>
                    <a:pt x="93" y="43"/>
                    <a:pt x="82" y="22"/>
                    <a:pt x="66" y="22"/>
                  </a:cubicBezTo>
                  <a:cubicBezTo>
                    <a:pt x="65" y="22"/>
                    <a:pt x="60" y="22"/>
                    <a:pt x="54" y="22"/>
                  </a:cubicBezTo>
                  <a:cubicBezTo>
                    <a:pt x="53" y="16"/>
                    <a:pt x="47" y="15"/>
                    <a:pt x="45" y="15"/>
                  </a:cubicBezTo>
                  <a:cubicBezTo>
                    <a:pt x="42" y="15"/>
                    <a:pt x="39" y="14"/>
                    <a:pt x="35" y="14"/>
                  </a:cubicBezTo>
                  <a:cubicBezTo>
                    <a:pt x="33" y="14"/>
                    <a:pt x="31" y="14"/>
                    <a:pt x="27" y="15"/>
                  </a:cubicBezTo>
                  <a:cubicBezTo>
                    <a:pt x="27" y="17"/>
                    <a:pt x="29" y="19"/>
                    <a:pt x="31" y="20"/>
                  </a:cubicBezTo>
                  <a:cubicBezTo>
                    <a:pt x="31" y="20"/>
                    <a:pt x="30" y="20"/>
                    <a:pt x="30" y="20"/>
                  </a:cubicBezTo>
                  <a:cubicBezTo>
                    <a:pt x="26" y="20"/>
                    <a:pt x="22" y="22"/>
                    <a:pt x="19" y="26"/>
                  </a:cubicBezTo>
                  <a:cubicBezTo>
                    <a:pt x="21" y="27"/>
                    <a:pt x="23" y="27"/>
                    <a:pt x="25" y="28"/>
                  </a:cubicBezTo>
                  <a:cubicBezTo>
                    <a:pt x="23" y="28"/>
                    <a:pt x="23" y="28"/>
                    <a:pt x="22" y="28"/>
                  </a:cubicBezTo>
                  <a:cubicBezTo>
                    <a:pt x="22" y="28"/>
                    <a:pt x="20" y="27"/>
                    <a:pt x="17" y="27"/>
                  </a:cubicBezTo>
                  <a:cubicBezTo>
                    <a:pt x="16" y="27"/>
                    <a:pt x="15" y="28"/>
                    <a:pt x="13" y="28"/>
                  </a:cubicBezTo>
                  <a:cubicBezTo>
                    <a:pt x="13" y="36"/>
                    <a:pt x="13" y="36"/>
                    <a:pt x="13" y="36"/>
                  </a:cubicBezTo>
                  <a:cubicBezTo>
                    <a:pt x="15" y="36"/>
                    <a:pt x="17" y="37"/>
                    <a:pt x="18" y="38"/>
                  </a:cubicBezTo>
                  <a:cubicBezTo>
                    <a:pt x="17" y="37"/>
                    <a:pt x="15" y="37"/>
                    <a:pt x="13" y="37"/>
                  </a:cubicBezTo>
                  <a:cubicBezTo>
                    <a:pt x="8" y="37"/>
                    <a:pt x="5" y="41"/>
                    <a:pt x="0" y="43"/>
                  </a:cubicBezTo>
                  <a:cubicBezTo>
                    <a:pt x="2" y="46"/>
                    <a:pt x="0" y="45"/>
                    <a:pt x="0" y="50"/>
                  </a:cubicBezTo>
                  <a:cubicBezTo>
                    <a:pt x="0" y="55"/>
                    <a:pt x="4" y="58"/>
                    <a:pt x="8" y="58"/>
                  </a:cubicBezTo>
                  <a:cubicBezTo>
                    <a:pt x="12" y="58"/>
                    <a:pt x="19" y="62"/>
                    <a:pt x="26" y="62"/>
                  </a:cubicBezTo>
                  <a:cubicBezTo>
                    <a:pt x="33" y="62"/>
                    <a:pt x="40" y="59"/>
                    <a:pt x="49" y="58"/>
                  </a:cubicBezTo>
                  <a:cubicBezTo>
                    <a:pt x="49" y="55"/>
                    <a:pt x="51" y="52"/>
                    <a:pt x="54" y="51"/>
                  </a:cubicBezTo>
                  <a:cubicBezTo>
                    <a:pt x="55" y="57"/>
                    <a:pt x="60" y="59"/>
                    <a:pt x="63" y="64"/>
                  </a:cubicBezTo>
                  <a:cubicBezTo>
                    <a:pt x="61" y="64"/>
                    <a:pt x="59" y="63"/>
                    <a:pt x="57" y="63"/>
                  </a:cubicBezTo>
                  <a:cubicBezTo>
                    <a:pt x="53" y="63"/>
                    <a:pt x="49" y="64"/>
                    <a:pt x="49" y="70"/>
                  </a:cubicBezTo>
                  <a:cubicBezTo>
                    <a:pt x="49" y="73"/>
                    <a:pt x="57" y="78"/>
                    <a:pt x="63" y="78"/>
                  </a:cubicBezTo>
                  <a:cubicBezTo>
                    <a:pt x="77" y="78"/>
                    <a:pt x="87" y="74"/>
                    <a:pt x="98" y="70"/>
                  </a:cubicBezTo>
                  <a:cubicBezTo>
                    <a:pt x="99" y="69"/>
                    <a:pt x="133" y="62"/>
                    <a:pt x="133" y="61"/>
                  </a:cubicBezTo>
                  <a:cubicBezTo>
                    <a:pt x="133" y="61"/>
                    <a:pt x="134" y="61"/>
                    <a:pt x="136" y="61"/>
                  </a:cubicBezTo>
                  <a:cubicBezTo>
                    <a:pt x="139" y="61"/>
                    <a:pt x="145" y="61"/>
                    <a:pt x="150" y="61"/>
                  </a:cubicBezTo>
                  <a:cubicBezTo>
                    <a:pt x="156" y="62"/>
                    <a:pt x="162" y="62"/>
                    <a:pt x="165" y="62"/>
                  </a:cubicBezTo>
                  <a:cubicBezTo>
                    <a:pt x="166" y="62"/>
                    <a:pt x="167" y="62"/>
                    <a:pt x="167" y="62"/>
                  </a:cubicBezTo>
                  <a:cubicBezTo>
                    <a:pt x="172" y="60"/>
                    <a:pt x="185" y="45"/>
                    <a:pt x="185" y="37"/>
                  </a:cubicBezTo>
                  <a:cubicBezTo>
                    <a:pt x="185" y="31"/>
                    <a:pt x="179" y="24"/>
                    <a:pt x="173" y="24"/>
                  </a:cubicBezTo>
                  <a:cubicBezTo>
                    <a:pt x="166" y="24"/>
                    <a:pt x="163" y="30"/>
                    <a:pt x="158" y="30"/>
                  </a:cubicBezTo>
                  <a:cubicBezTo>
                    <a:pt x="148" y="30"/>
                    <a:pt x="138" y="19"/>
                    <a:pt x="138" y="11"/>
                  </a:cubicBezTo>
                  <a:cubicBezTo>
                    <a:pt x="138" y="10"/>
                    <a:pt x="138" y="8"/>
                    <a:pt x="138" y="4"/>
                  </a:cubicBezTo>
                  <a:cubicBezTo>
                    <a:pt x="135" y="4"/>
                    <a:pt x="131" y="2"/>
                    <a:pt x="12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40"/>
            <p:cNvSpPr>
              <a:spLocks/>
            </p:cNvSpPr>
            <p:nvPr/>
          </p:nvSpPr>
          <p:spPr bwMode="auto">
            <a:xfrm>
              <a:off x="-813" y="-362"/>
              <a:ext cx="57" cy="42"/>
            </a:xfrm>
            <a:custGeom>
              <a:avLst/>
              <a:gdLst>
                <a:gd name="T0" fmla="*/ 23 w 24"/>
                <a:gd name="T1" fmla="*/ 0 h 18"/>
                <a:gd name="T2" fmla="*/ 0 w 24"/>
                <a:gd name="T3" fmla="*/ 12 h 18"/>
                <a:gd name="T4" fmla="*/ 9 w 24"/>
                <a:gd name="T5" fmla="*/ 18 h 18"/>
                <a:gd name="T6" fmla="*/ 24 w 24"/>
                <a:gd name="T7" fmla="*/ 0 h 18"/>
                <a:gd name="T8" fmla="*/ 23 w 24"/>
                <a:gd name="T9" fmla="*/ 0 h 18"/>
              </a:gdLst>
              <a:ahLst/>
              <a:cxnLst>
                <a:cxn ang="0">
                  <a:pos x="T0" y="T1"/>
                </a:cxn>
                <a:cxn ang="0">
                  <a:pos x="T2" y="T3"/>
                </a:cxn>
                <a:cxn ang="0">
                  <a:pos x="T4" y="T5"/>
                </a:cxn>
                <a:cxn ang="0">
                  <a:pos x="T6" y="T7"/>
                </a:cxn>
                <a:cxn ang="0">
                  <a:pos x="T8" y="T9"/>
                </a:cxn>
              </a:cxnLst>
              <a:rect l="0" t="0" r="r" b="b"/>
              <a:pathLst>
                <a:path w="24" h="18">
                  <a:moveTo>
                    <a:pt x="23" y="0"/>
                  </a:moveTo>
                  <a:cubicBezTo>
                    <a:pt x="17" y="0"/>
                    <a:pt x="0" y="4"/>
                    <a:pt x="0" y="12"/>
                  </a:cubicBezTo>
                  <a:cubicBezTo>
                    <a:pt x="0" y="16"/>
                    <a:pt x="4" y="18"/>
                    <a:pt x="9" y="18"/>
                  </a:cubicBezTo>
                  <a:cubicBezTo>
                    <a:pt x="15" y="18"/>
                    <a:pt x="23" y="7"/>
                    <a:pt x="24" y="0"/>
                  </a:cubicBezTo>
                  <a:cubicBezTo>
                    <a:pt x="24" y="0"/>
                    <a:pt x="24" y="0"/>
                    <a:pt x="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41"/>
            <p:cNvSpPr>
              <a:spLocks/>
            </p:cNvSpPr>
            <p:nvPr/>
          </p:nvSpPr>
          <p:spPr bwMode="auto">
            <a:xfrm>
              <a:off x="-655" y="-426"/>
              <a:ext cx="43" cy="16"/>
            </a:xfrm>
            <a:custGeom>
              <a:avLst/>
              <a:gdLst>
                <a:gd name="T0" fmla="*/ 18 w 18"/>
                <a:gd name="T1" fmla="*/ 0 h 7"/>
                <a:gd name="T2" fmla="*/ 0 w 18"/>
                <a:gd name="T3" fmla="*/ 0 h 7"/>
                <a:gd name="T4" fmla="*/ 6 w 18"/>
                <a:gd name="T5" fmla="*/ 7 h 7"/>
                <a:gd name="T6" fmla="*/ 18 w 18"/>
                <a:gd name="T7" fmla="*/ 7 h 7"/>
                <a:gd name="T8" fmla="*/ 18 w 18"/>
                <a:gd name="T9" fmla="*/ 0 h 7"/>
              </a:gdLst>
              <a:ahLst/>
              <a:cxnLst>
                <a:cxn ang="0">
                  <a:pos x="T0" y="T1"/>
                </a:cxn>
                <a:cxn ang="0">
                  <a:pos x="T2" y="T3"/>
                </a:cxn>
                <a:cxn ang="0">
                  <a:pos x="T4" y="T5"/>
                </a:cxn>
                <a:cxn ang="0">
                  <a:pos x="T6" y="T7"/>
                </a:cxn>
                <a:cxn ang="0">
                  <a:pos x="T8" y="T9"/>
                </a:cxn>
              </a:cxnLst>
              <a:rect l="0" t="0" r="r" b="b"/>
              <a:pathLst>
                <a:path w="18" h="7">
                  <a:moveTo>
                    <a:pt x="18" y="0"/>
                  </a:moveTo>
                  <a:cubicBezTo>
                    <a:pt x="0" y="0"/>
                    <a:pt x="0" y="0"/>
                    <a:pt x="0" y="0"/>
                  </a:cubicBezTo>
                  <a:cubicBezTo>
                    <a:pt x="0" y="5"/>
                    <a:pt x="4" y="7"/>
                    <a:pt x="6" y="7"/>
                  </a:cubicBezTo>
                  <a:cubicBezTo>
                    <a:pt x="6" y="7"/>
                    <a:pt x="16" y="7"/>
                    <a:pt x="18" y="7"/>
                  </a:cubicBezTo>
                  <a:cubicBezTo>
                    <a:pt x="18" y="0"/>
                    <a:pt x="18" y="0"/>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42"/>
            <p:cNvSpPr>
              <a:spLocks/>
            </p:cNvSpPr>
            <p:nvPr/>
          </p:nvSpPr>
          <p:spPr bwMode="auto">
            <a:xfrm>
              <a:off x="-938" y="-471"/>
              <a:ext cx="248" cy="128"/>
            </a:xfrm>
            <a:custGeom>
              <a:avLst/>
              <a:gdLst>
                <a:gd name="T0" fmla="*/ 96 w 105"/>
                <a:gd name="T1" fmla="*/ 0 h 54"/>
                <a:gd name="T2" fmla="*/ 74 w 105"/>
                <a:gd name="T3" fmla="*/ 3 h 54"/>
                <a:gd name="T4" fmla="*/ 64 w 105"/>
                <a:gd name="T5" fmla="*/ 2 h 54"/>
                <a:gd name="T6" fmla="*/ 37 w 105"/>
                <a:gd name="T7" fmla="*/ 22 h 54"/>
                <a:gd name="T8" fmla="*/ 11 w 105"/>
                <a:gd name="T9" fmla="*/ 33 h 54"/>
                <a:gd name="T10" fmla="*/ 0 w 105"/>
                <a:gd name="T11" fmla="*/ 42 h 54"/>
                <a:gd name="T12" fmla="*/ 5 w 105"/>
                <a:gd name="T13" fmla="*/ 50 h 54"/>
                <a:gd name="T14" fmla="*/ 14 w 105"/>
                <a:gd name="T15" fmla="*/ 46 h 54"/>
                <a:gd name="T16" fmla="*/ 23 w 105"/>
                <a:gd name="T17" fmla="*/ 47 h 54"/>
                <a:gd name="T18" fmla="*/ 29 w 105"/>
                <a:gd name="T19" fmla="*/ 46 h 54"/>
                <a:gd name="T20" fmla="*/ 38 w 105"/>
                <a:gd name="T21" fmla="*/ 54 h 54"/>
                <a:gd name="T22" fmla="*/ 49 w 105"/>
                <a:gd name="T23" fmla="*/ 42 h 54"/>
                <a:gd name="T24" fmla="*/ 50 w 105"/>
                <a:gd name="T25" fmla="*/ 42 h 54"/>
                <a:gd name="T26" fmla="*/ 67 w 105"/>
                <a:gd name="T27" fmla="*/ 26 h 54"/>
                <a:gd name="T28" fmla="*/ 80 w 105"/>
                <a:gd name="T29" fmla="*/ 40 h 54"/>
                <a:gd name="T30" fmla="*/ 103 w 105"/>
                <a:gd name="T31" fmla="*/ 24 h 54"/>
                <a:gd name="T32" fmla="*/ 98 w 105"/>
                <a:gd name="T33" fmla="*/ 13 h 54"/>
                <a:gd name="T34" fmla="*/ 105 w 105"/>
                <a:gd name="T35" fmla="*/ 5 h 54"/>
                <a:gd name="T36" fmla="*/ 96 w 105"/>
                <a:gd name="T3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54">
                  <a:moveTo>
                    <a:pt x="96" y="0"/>
                  </a:moveTo>
                  <a:cubicBezTo>
                    <a:pt x="87" y="0"/>
                    <a:pt x="74" y="3"/>
                    <a:pt x="74" y="3"/>
                  </a:cubicBezTo>
                  <a:cubicBezTo>
                    <a:pt x="69" y="3"/>
                    <a:pt x="68" y="2"/>
                    <a:pt x="64" y="2"/>
                  </a:cubicBezTo>
                  <a:cubicBezTo>
                    <a:pt x="49" y="2"/>
                    <a:pt x="47" y="16"/>
                    <a:pt x="37" y="22"/>
                  </a:cubicBezTo>
                  <a:cubicBezTo>
                    <a:pt x="28" y="27"/>
                    <a:pt x="20" y="28"/>
                    <a:pt x="11" y="33"/>
                  </a:cubicBezTo>
                  <a:cubicBezTo>
                    <a:pt x="9" y="34"/>
                    <a:pt x="0" y="41"/>
                    <a:pt x="0" y="42"/>
                  </a:cubicBezTo>
                  <a:cubicBezTo>
                    <a:pt x="0" y="44"/>
                    <a:pt x="4" y="46"/>
                    <a:pt x="5" y="50"/>
                  </a:cubicBezTo>
                  <a:cubicBezTo>
                    <a:pt x="9" y="49"/>
                    <a:pt x="11" y="46"/>
                    <a:pt x="14" y="46"/>
                  </a:cubicBezTo>
                  <a:cubicBezTo>
                    <a:pt x="18" y="46"/>
                    <a:pt x="20" y="47"/>
                    <a:pt x="23" y="47"/>
                  </a:cubicBezTo>
                  <a:cubicBezTo>
                    <a:pt x="25" y="47"/>
                    <a:pt x="27" y="47"/>
                    <a:pt x="29" y="46"/>
                  </a:cubicBezTo>
                  <a:cubicBezTo>
                    <a:pt x="30" y="48"/>
                    <a:pt x="34" y="54"/>
                    <a:pt x="38" y="54"/>
                  </a:cubicBezTo>
                  <a:cubicBezTo>
                    <a:pt x="44" y="54"/>
                    <a:pt x="48" y="48"/>
                    <a:pt x="49" y="42"/>
                  </a:cubicBezTo>
                  <a:cubicBezTo>
                    <a:pt x="49" y="42"/>
                    <a:pt x="50" y="42"/>
                    <a:pt x="50" y="42"/>
                  </a:cubicBezTo>
                  <a:cubicBezTo>
                    <a:pt x="59" y="42"/>
                    <a:pt x="66" y="34"/>
                    <a:pt x="67" y="26"/>
                  </a:cubicBezTo>
                  <a:cubicBezTo>
                    <a:pt x="72" y="28"/>
                    <a:pt x="71" y="40"/>
                    <a:pt x="80" y="40"/>
                  </a:cubicBezTo>
                  <a:cubicBezTo>
                    <a:pt x="103" y="24"/>
                    <a:pt x="103" y="24"/>
                    <a:pt x="103" y="24"/>
                  </a:cubicBezTo>
                  <a:cubicBezTo>
                    <a:pt x="103" y="19"/>
                    <a:pt x="99" y="18"/>
                    <a:pt x="98" y="13"/>
                  </a:cubicBezTo>
                  <a:cubicBezTo>
                    <a:pt x="102" y="12"/>
                    <a:pt x="105" y="8"/>
                    <a:pt x="105" y="5"/>
                  </a:cubicBezTo>
                  <a:cubicBezTo>
                    <a:pt x="105" y="1"/>
                    <a:pt x="101"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43"/>
            <p:cNvSpPr>
              <a:spLocks/>
            </p:cNvSpPr>
            <p:nvPr/>
          </p:nvSpPr>
          <p:spPr bwMode="auto">
            <a:xfrm>
              <a:off x="-605" y="-570"/>
              <a:ext cx="142" cy="42"/>
            </a:xfrm>
            <a:custGeom>
              <a:avLst/>
              <a:gdLst>
                <a:gd name="T0" fmla="*/ 38 w 60"/>
                <a:gd name="T1" fmla="*/ 0 h 18"/>
                <a:gd name="T2" fmla="*/ 0 w 60"/>
                <a:gd name="T3" fmla="*/ 18 h 18"/>
                <a:gd name="T4" fmla="*/ 10 w 60"/>
                <a:gd name="T5" fmla="*/ 14 h 18"/>
                <a:gd name="T6" fmla="*/ 23 w 60"/>
                <a:gd name="T7" fmla="*/ 18 h 18"/>
                <a:gd name="T8" fmla="*/ 46 w 60"/>
                <a:gd name="T9" fmla="*/ 18 h 18"/>
                <a:gd name="T10" fmla="*/ 60 w 60"/>
                <a:gd name="T11" fmla="*/ 13 h 18"/>
                <a:gd name="T12" fmla="*/ 38 w 6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60" h="18">
                  <a:moveTo>
                    <a:pt x="38" y="0"/>
                  </a:moveTo>
                  <a:cubicBezTo>
                    <a:pt x="31" y="0"/>
                    <a:pt x="0" y="11"/>
                    <a:pt x="0" y="18"/>
                  </a:cubicBezTo>
                  <a:cubicBezTo>
                    <a:pt x="4" y="17"/>
                    <a:pt x="6" y="14"/>
                    <a:pt x="10" y="14"/>
                  </a:cubicBezTo>
                  <a:cubicBezTo>
                    <a:pt x="16" y="14"/>
                    <a:pt x="17" y="18"/>
                    <a:pt x="23" y="18"/>
                  </a:cubicBezTo>
                  <a:cubicBezTo>
                    <a:pt x="35" y="18"/>
                    <a:pt x="32" y="18"/>
                    <a:pt x="46" y="18"/>
                  </a:cubicBezTo>
                  <a:cubicBezTo>
                    <a:pt x="53" y="18"/>
                    <a:pt x="56" y="15"/>
                    <a:pt x="60" y="13"/>
                  </a:cubicBezTo>
                  <a:cubicBezTo>
                    <a:pt x="58" y="6"/>
                    <a:pt x="49" y="0"/>
                    <a:pt x="3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44"/>
            <p:cNvSpPr>
              <a:spLocks/>
            </p:cNvSpPr>
            <p:nvPr/>
          </p:nvSpPr>
          <p:spPr bwMode="auto">
            <a:xfrm>
              <a:off x="-603" y="-521"/>
              <a:ext cx="126" cy="64"/>
            </a:xfrm>
            <a:custGeom>
              <a:avLst/>
              <a:gdLst>
                <a:gd name="T0" fmla="*/ 44 w 53"/>
                <a:gd name="T1" fmla="*/ 0 h 27"/>
                <a:gd name="T2" fmla="*/ 0 w 53"/>
                <a:gd name="T3" fmla="*/ 13 h 27"/>
                <a:gd name="T4" fmla="*/ 17 w 53"/>
                <a:gd name="T5" fmla="*/ 27 h 27"/>
                <a:gd name="T6" fmla="*/ 45 w 53"/>
                <a:gd name="T7" fmla="*/ 11 h 27"/>
                <a:gd name="T8" fmla="*/ 30 w 53"/>
                <a:gd name="T9" fmla="*/ 11 h 27"/>
                <a:gd name="T10" fmla="*/ 53 w 53"/>
                <a:gd name="T11" fmla="*/ 5 h 27"/>
                <a:gd name="T12" fmla="*/ 44 w 53"/>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53" h="27">
                  <a:moveTo>
                    <a:pt x="44" y="0"/>
                  </a:moveTo>
                  <a:cubicBezTo>
                    <a:pt x="33" y="0"/>
                    <a:pt x="0" y="1"/>
                    <a:pt x="0" y="13"/>
                  </a:cubicBezTo>
                  <a:cubicBezTo>
                    <a:pt x="0" y="18"/>
                    <a:pt x="9" y="27"/>
                    <a:pt x="17" y="27"/>
                  </a:cubicBezTo>
                  <a:cubicBezTo>
                    <a:pt x="29" y="27"/>
                    <a:pt x="46" y="22"/>
                    <a:pt x="45" y="11"/>
                  </a:cubicBezTo>
                  <a:cubicBezTo>
                    <a:pt x="30" y="11"/>
                    <a:pt x="30" y="11"/>
                    <a:pt x="30" y="11"/>
                  </a:cubicBezTo>
                  <a:cubicBezTo>
                    <a:pt x="38" y="11"/>
                    <a:pt x="47" y="10"/>
                    <a:pt x="53" y="5"/>
                  </a:cubicBezTo>
                  <a:cubicBezTo>
                    <a:pt x="52" y="3"/>
                    <a:pt x="49" y="0"/>
                    <a:pt x="4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45"/>
            <p:cNvSpPr>
              <a:spLocks/>
            </p:cNvSpPr>
            <p:nvPr/>
          </p:nvSpPr>
          <p:spPr bwMode="auto">
            <a:xfrm>
              <a:off x="-662" y="-514"/>
              <a:ext cx="43" cy="33"/>
            </a:xfrm>
            <a:custGeom>
              <a:avLst/>
              <a:gdLst>
                <a:gd name="T0" fmla="*/ 4 w 18"/>
                <a:gd name="T1" fmla="*/ 0 h 14"/>
                <a:gd name="T2" fmla="*/ 0 w 18"/>
                <a:gd name="T3" fmla="*/ 6 h 14"/>
                <a:gd name="T4" fmla="*/ 11 w 18"/>
                <a:gd name="T5" fmla="*/ 14 h 14"/>
                <a:gd name="T6" fmla="*/ 18 w 18"/>
                <a:gd name="T7" fmla="*/ 7 h 14"/>
                <a:gd name="T8" fmla="*/ 4 w 18"/>
                <a:gd name="T9" fmla="*/ 0 h 14"/>
              </a:gdLst>
              <a:ahLst/>
              <a:cxnLst>
                <a:cxn ang="0">
                  <a:pos x="T0" y="T1"/>
                </a:cxn>
                <a:cxn ang="0">
                  <a:pos x="T2" y="T3"/>
                </a:cxn>
                <a:cxn ang="0">
                  <a:pos x="T4" y="T5"/>
                </a:cxn>
                <a:cxn ang="0">
                  <a:pos x="T6" y="T7"/>
                </a:cxn>
                <a:cxn ang="0">
                  <a:pos x="T8" y="T9"/>
                </a:cxn>
              </a:cxnLst>
              <a:rect l="0" t="0" r="r" b="b"/>
              <a:pathLst>
                <a:path w="18" h="14">
                  <a:moveTo>
                    <a:pt x="4" y="0"/>
                  </a:moveTo>
                  <a:cubicBezTo>
                    <a:pt x="2" y="0"/>
                    <a:pt x="0" y="1"/>
                    <a:pt x="0" y="6"/>
                  </a:cubicBezTo>
                  <a:cubicBezTo>
                    <a:pt x="0" y="8"/>
                    <a:pt x="6" y="14"/>
                    <a:pt x="11" y="14"/>
                  </a:cubicBezTo>
                  <a:cubicBezTo>
                    <a:pt x="14" y="14"/>
                    <a:pt x="16" y="10"/>
                    <a:pt x="18" y="7"/>
                  </a:cubicBezTo>
                  <a:cubicBezTo>
                    <a:pt x="16" y="6"/>
                    <a:pt x="8"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46"/>
            <p:cNvSpPr>
              <a:spLocks/>
            </p:cNvSpPr>
            <p:nvPr/>
          </p:nvSpPr>
          <p:spPr bwMode="auto">
            <a:xfrm>
              <a:off x="-201" y="-202"/>
              <a:ext cx="213" cy="171"/>
            </a:xfrm>
            <a:custGeom>
              <a:avLst/>
              <a:gdLst>
                <a:gd name="T0" fmla="*/ 39 w 90"/>
                <a:gd name="T1" fmla="*/ 0 h 72"/>
                <a:gd name="T2" fmla="*/ 19 w 90"/>
                <a:gd name="T3" fmla="*/ 7 h 72"/>
                <a:gd name="T4" fmla="*/ 15 w 90"/>
                <a:gd name="T5" fmla="*/ 11 h 72"/>
                <a:gd name="T6" fmla="*/ 32 w 90"/>
                <a:gd name="T7" fmla="*/ 18 h 72"/>
                <a:gd name="T8" fmla="*/ 32 w 90"/>
                <a:gd name="T9" fmla="*/ 32 h 72"/>
                <a:gd name="T10" fmla="*/ 24 w 90"/>
                <a:gd name="T11" fmla="*/ 32 h 72"/>
                <a:gd name="T12" fmla="*/ 0 w 90"/>
                <a:gd name="T13" fmla="*/ 26 h 72"/>
                <a:gd name="T14" fmla="*/ 0 w 90"/>
                <a:gd name="T15" fmla="*/ 35 h 72"/>
                <a:gd name="T16" fmla="*/ 47 w 90"/>
                <a:gd name="T17" fmla="*/ 63 h 72"/>
                <a:gd name="T18" fmla="*/ 58 w 90"/>
                <a:gd name="T19" fmla="*/ 72 h 72"/>
                <a:gd name="T20" fmla="*/ 69 w 90"/>
                <a:gd name="T21" fmla="*/ 64 h 72"/>
                <a:gd name="T22" fmla="*/ 90 w 90"/>
                <a:gd name="T23" fmla="*/ 36 h 72"/>
                <a:gd name="T24" fmla="*/ 78 w 90"/>
                <a:gd name="T25" fmla="*/ 34 h 72"/>
                <a:gd name="T26" fmla="*/ 80 w 90"/>
                <a:gd name="T27" fmla="*/ 26 h 72"/>
                <a:gd name="T28" fmla="*/ 75 w 90"/>
                <a:gd name="T29" fmla="*/ 23 h 72"/>
                <a:gd name="T30" fmla="*/ 60 w 90"/>
                <a:gd name="T31" fmla="*/ 25 h 72"/>
                <a:gd name="T32" fmla="*/ 77 w 90"/>
                <a:gd name="T33" fmla="*/ 6 h 72"/>
                <a:gd name="T34" fmla="*/ 72 w 90"/>
                <a:gd name="T35" fmla="*/ 0 h 72"/>
                <a:gd name="T36" fmla="*/ 50 w 90"/>
                <a:gd name="T37" fmla="*/ 0 h 72"/>
                <a:gd name="T38" fmla="*/ 39 w 90"/>
                <a:gd name="T3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72">
                  <a:moveTo>
                    <a:pt x="39" y="0"/>
                  </a:moveTo>
                  <a:cubicBezTo>
                    <a:pt x="31" y="0"/>
                    <a:pt x="24" y="1"/>
                    <a:pt x="19" y="7"/>
                  </a:cubicBezTo>
                  <a:cubicBezTo>
                    <a:pt x="18" y="8"/>
                    <a:pt x="15" y="9"/>
                    <a:pt x="15" y="11"/>
                  </a:cubicBezTo>
                  <a:cubicBezTo>
                    <a:pt x="15" y="18"/>
                    <a:pt x="25" y="17"/>
                    <a:pt x="32" y="18"/>
                  </a:cubicBezTo>
                  <a:cubicBezTo>
                    <a:pt x="32" y="32"/>
                    <a:pt x="32" y="32"/>
                    <a:pt x="32" y="32"/>
                  </a:cubicBezTo>
                  <a:cubicBezTo>
                    <a:pt x="28" y="32"/>
                    <a:pt x="29" y="32"/>
                    <a:pt x="24" y="32"/>
                  </a:cubicBezTo>
                  <a:cubicBezTo>
                    <a:pt x="15" y="32"/>
                    <a:pt x="7" y="26"/>
                    <a:pt x="0" y="26"/>
                  </a:cubicBezTo>
                  <a:cubicBezTo>
                    <a:pt x="0" y="35"/>
                    <a:pt x="0" y="35"/>
                    <a:pt x="0" y="35"/>
                  </a:cubicBezTo>
                  <a:cubicBezTo>
                    <a:pt x="16" y="50"/>
                    <a:pt x="32" y="48"/>
                    <a:pt x="47" y="63"/>
                  </a:cubicBezTo>
                  <a:cubicBezTo>
                    <a:pt x="50" y="66"/>
                    <a:pt x="51" y="72"/>
                    <a:pt x="58" y="72"/>
                  </a:cubicBezTo>
                  <a:cubicBezTo>
                    <a:pt x="63" y="72"/>
                    <a:pt x="64" y="65"/>
                    <a:pt x="69" y="64"/>
                  </a:cubicBezTo>
                  <a:cubicBezTo>
                    <a:pt x="86" y="57"/>
                    <a:pt x="88" y="65"/>
                    <a:pt x="90" y="36"/>
                  </a:cubicBezTo>
                  <a:cubicBezTo>
                    <a:pt x="87" y="35"/>
                    <a:pt x="80" y="34"/>
                    <a:pt x="78" y="34"/>
                  </a:cubicBezTo>
                  <a:cubicBezTo>
                    <a:pt x="78" y="28"/>
                    <a:pt x="80" y="33"/>
                    <a:pt x="80" y="26"/>
                  </a:cubicBezTo>
                  <a:cubicBezTo>
                    <a:pt x="80" y="24"/>
                    <a:pt x="77" y="23"/>
                    <a:pt x="75" y="23"/>
                  </a:cubicBezTo>
                  <a:cubicBezTo>
                    <a:pt x="70" y="23"/>
                    <a:pt x="63" y="25"/>
                    <a:pt x="60" y="25"/>
                  </a:cubicBezTo>
                  <a:cubicBezTo>
                    <a:pt x="64" y="20"/>
                    <a:pt x="77" y="16"/>
                    <a:pt x="77" y="6"/>
                  </a:cubicBezTo>
                  <a:cubicBezTo>
                    <a:pt x="77" y="3"/>
                    <a:pt x="73" y="0"/>
                    <a:pt x="72" y="0"/>
                  </a:cubicBezTo>
                  <a:cubicBezTo>
                    <a:pt x="72" y="0"/>
                    <a:pt x="60" y="0"/>
                    <a:pt x="50" y="0"/>
                  </a:cubicBezTo>
                  <a:cubicBezTo>
                    <a:pt x="47" y="0"/>
                    <a:pt x="43" y="0"/>
                    <a:pt x="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47"/>
            <p:cNvSpPr>
              <a:spLocks/>
            </p:cNvSpPr>
            <p:nvPr/>
          </p:nvSpPr>
          <p:spPr bwMode="auto">
            <a:xfrm>
              <a:off x="-276" y="-410"/>
              <a:ext cx="236" cy="121"/>
            </a:xfrm>
            <a:custGeom>
              <a:avLst/>
              <a:gdLst>
                <a:gd name="T0" fmla="*/ 50 w 100"/>
                <a:gd name="T1" fmla="*/ 0 h 51"/>
                <a:gd name="T2" fmla="*/ 46 w 100"/>
                <a:gd name="T3" fmla="*/ 1 h 51"/>
                <a:gd name="T4" fmla="*/ 64 w 100"/>
                <a:gd name="T5" fmla="*/ 8 h 51"/>
                <a:gd name="T6" fmla="*/ 64 w 100"/>
                <a:gd name="T7" fmla="*/ 20 h 51"/>
                <a:gd name="T8" fmla="*/ 35 w 100"/>
                <a:gd name="T9" fmla="*/ 8 h 51"/>
                <a:gd name="T10" fmla="*/ 35 w 100"/>
                <a:gd name="T11" fmla="*/ 14 h 51"/>
                <a:gd name="T12" fmla="*/ 46 w 100"/>
                <a:gd name="T13" fmla="*/ 23 h 51"/>
                <a:gd name="T14" fmla="*/ 42 w 100"/>
                <a:gd name="T15" fmla="*/ 24 h 51"/>
                <a:gd name="T16" fmla="*/ 6 w 100"/>
                <a:gd name="T17" fmla="*/ 1 h 51"/>
                <a:gd name="T18" fmla="*/ 0 w 100"/>
                <a:gd name="T19" fmla="*/ 1 h 51"/>
                <a:gd name="T20" fmla="*/ 1 w 100"/>
                <a:gd name="T21" fmla="*/ 7 h 51"/>
                <a:gd name="T22" fmla="*/ 1 w 100"/>
                <a:gd name="T23" fmla="*/ 7 h 51"/>
                <a:gd name="T24" fmla="*/ 1 w 100"/>
                <a:gd name="T25" fmla="*/ 16 h 51"/>
                <a:gd name="T26" fmla="*/ 11 w 100"/>
                <a:gd name="T27" fmla="*/ 22 h 51"/>
                <a:gd name="T28" fmla="*/ 14 w 100"/>
                <a:gd name="T29" fmla="*/ 21 h 51"/>
                <a:gd name="T30" fmla="*/ 15 w 100"/>
                <a:gd name="T31" fmla="*/ 27 h 51"/>
                <a:gd name="T32" fmla="*/ 23 w 100"/>
                <a:gd name="T33" fmla="*/ 27 h 51"/>
                <a:gd name="T34" fmla="*/ 30 w 100"/>
                <a:gd name="T35" fmla="*/ 33 h 51"/>
                <a:gd name="T36" fmla="*/ 68 w 100"/>
                <a:gd name="T37" fmla="*/ 28 h 51"/>
                <a:gd name="T38" fmla="*/ 75 w 100"/>
                <a:gd name="T39" fmla="*/ 29 h 51"/>
                <a:gd name="T40" fmla="*/ 61 w 100"/>
                <a:gd name="T41" fmla="*/ 37 h 51"/>
                <a:gd name="T42" fmla="*/ 61 w 100"/>
                <a:gd name="T43" fmla="*/ 42 h 51"/>
                <a:gd name="T44" fmla="*/ 58 w 100"/>
                <a:gd name="T45" fmla="*/ 48 h 51"/>
                <a:gd name="T46" fmla="*/ 66 w 100"/>
                <a:gd name="T47" fmla="*/ 51 h 51"/>
                <a:gd name="T48" fmla="*/ 75 w 100"/>
                <a:gd name="T49" fmla="*/ 50 h 51"/>
                <a:gd name="T50" fmla="*/ 96 w 100"/>
                <a:gd name="T51" fmla="*/ 48 h 51"/>
                <a:gd name="T52" fmla="*/ 100 w 100"/>
                <a:gd name="T53" fmla="*/ 14 h 51"/>
                <a:gd name="T54" fmla="*/ 89 w 100"/>
                <a:gd name="T55" fmla="*/ 1 h 51"/>
                <a:gd name="T56" fmla="*/ 79 w 100"/>
                <a:gd name="T57" fmla="*/ 5 h 51"/>
                <a:gd name="T58" fmla="*/ 55 w 100"/>
                <a:gd name="T59" fmla="*/ 0 h 51"/>
                <a:gd name="T60" fmla="*/ 50 w 100"/>
                <a:gd name="T6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0" h="51">
                  <a:moveTo>
                    <a:pt x="50" y="0"/>
                  </a:moveTo>
                  <a:cubicBezTo>
                    <a:pt x="48" y="0"/>
                    <a:pt x="47" y="0"/>
                    <a:pt x="46" y="1"/>
                  </a:cubicBezTo>
                  <a:cubicBezTo>
                    <a:pt x="48" y="8"/>
                    <a:pt x="55" y="8"/>
                    <a:pt x="64" y="8"/>
                  </a:cubicBezTo>
                  <a:cubicBezTo>
                    <a:pt x="64" y="20"/>
                    <a:pt x="64" y="20"/>
                    <a:pt x="64" y="20"/>
                  </a:cubicBezTo>
                  <a:cubicBezTo>
                    <a:pt x="51" y="20"/>
                    <a:pt x="47" y="8"/>
                    <a:pt x="35" y="8"/>
                  </a:cubicBezTo>
                  <a:cubicBezTo>
                    <a:pt x="35" y="14"/>
                    <a:pt x="35" y="14"/>
                    <a:pt x="35" y="14"/>
                  </a:cubicBezTo>
                  <a:cubicBezTo>
                    <a:pt x="37" y="17"/>
                    <a:pt x="41" y="21"/>
                    <a:pt x="46" y="23"/>
                  </a:cubicBezTo>
                  <a:cubicBezTo>
                    <a:pt x="44" y="24"/>
                    <a:pt x="43" y="24"/>
                    <a:pt x="42" y="24"/>
                  </a:cubicBezTo>
                  <a:cubicBezTo>
                    <a:pt x="28" y="24"/>
                    <a:pt x="20" y="1"/>
                    <a:pt x="6" y="1"/>
                  </a:cubicBezTo>
                  <a:cubicBezTo>
                    <a:pt x="4" y="1"/>
                    <a:pt x="2" y="1"/>
                    <a:pt x="0" y="1"/>
                  </a:cubicBezTo>
                  <a:cubicBezTo>
                    <a:pt x="0" y="4"/>
                    <a:pt x="0" y="6"/>
                    <a:pt x="1" y="7"/>
                  </a:cubicBezTo>
                  <a:cubicBezTo>
                    <a:pt x="1" y="7"/>
                    <a:pt x="1" y="7"/>
                    <a:pt x="1" y="7"/>
                  </a:cubicBezTo>
                  <a:cubicBezTo>
                    <a:pt x="1" y="16"/>
                    <a:pt x="1" y="16"/>
                    <a:pt x="1" y="16"/>
                  </a:cubicBezTo>
                  <a:cubicBezTo>
                    <a:pt x="4" y="19"/>
                    <a:pt x="7" y="22"/>
                    <a:pt x="11" y="22"/>
                  </a:cubicBezTo>
                  <a:cubicBezTo>
                    <a:pt x="12" y="22"/>
                    <a:pt x="13" y="22"/>
                    <a:pt x="14" y="21"/>
                  </a:cubicBezTo>
                  <a:cubicBezTo>
                    <a:pt x="15" y="27"/>
                    <a:pt x="15" y="27"/>
                    <a:pt x="15" y="27"/>
                  </a:cubicBezTo>
                  <a:cubicBezTo>
                    <a:pt x="23" y="27"/>
                    <a:pt x="23" y="27"/>
                    <a:pt x="23" y="27"/>
                  </a:cubicBezTo>
                  <a:cubicBezTo>
                    <a:pt x="23" y="30"/>
                    <a:pt x="26" y="33"/>
                    <a:pt x="30" y="33"/>
                  </a:cubicBezTo>
                  <a:cubicBezTo>
                    <a:pt x="40" y="33"/>
                    <a:pt x="59" y="28"/>
                    <a:pt x="68" y="28"/>
                  </a:cubicBezTo>
                  <a:cubicBezTo>
                    <a:pt x="70" y="28"/>
                    <a:pt x="73" y="28"/>
                    <a:pt x="75" y="29"/>
                  </a:cubicBezTo>
                  <a:cubicBezTo>
                    <a:pt x="71" y="32"/>
                    <a:pt x="61" y="32"/>
                    <a:pt x="61" y="37"/>
                  </a:cubicBezTo>
                  <a:cubicBezTo>
                    <a:pt x="61" y="39"/>
                    <a:pt x="61" y="41"/>
                    <a:pt x="61" y="42"/>
                  </a:cubicBezTo>
                  <a:cubicBezTo>
                    <a:pt x="59" y="43"/>
                    <a:pt x="58" y="46"/>
                    <a:pt x="58" y="48"/>
                  </a:cubicBezTo>
                  <a:cubicBezTo>
                    <a:pt x="58" y="50"/>
                    <a:pt x="62" y="51"/>
                    <a:pt x="66" y="51"/>
                  </a:cubicBezTo>
                  <a:cubicBezTo>
                    <a:pt x="69" y="51"/>
                    <a:pt x="73" y="50"/>
                    <a:pt x="75" y="50"/>
                  </a:cubicBezTo>
                  <a:cubicBezTo>
                    <a:pt x="76" y="50"/>
                    <a:pt x="88" y="50"/>
                    <a:pt x="96" y="48"/>
                  </a:cubicBezTo>
                  <a:cubicBezTo>
                    <a:pt x="94" y="33"/>
                    <a:pt x="100" y="27"/>
                    <a:pt x="100" y="14"/>
                  </a:cubicBezTo>
                  <a:cubicBezTo>
                    <a:pt x="100" y="7"/>
                    <a:pt x="99" y="1"/>
                    <a:pt x="89" y="1"/>
                  </a:cubicBezTo>
                  <a:cubicBezTo>
                    <a:pt x="85" y="1"/>
                    <a:pt x="83" y="5"/>
                    <a:pt x="79" y="5"/>
                  </a:cubicBezTo>
                  <a:cubicBezTo>
                    <a:pt x="69" y="5"/>
                    <a:pt x="63" y="0"/>
                    <a:pt x="55" y="0"/>
                  </a:cubicBezTo>
                  <a:cubicBezTo>
                    <a:pt x="53" y="0"/>
                    <a:pt x="51" y="0"/>
                    <a:pt x="5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48"/>
            <p:cNvSpPr>
              <a:spLocks/>
            </p:cNvSpPr>
            <p:nvPr/>
          </p:nvSpPr>
          <p:spPr bwMode="auto">
            <a:xfrm>
              <a:off x="-97" y="66"/>
              <a:ext cx="140" cy="83"/>
            </a:xfrm>
            <a:custGeom>
              <a:avLst/>
              <a:gdLst>
                <a:gd name="T0" fmla="*/ 27 w 59"/>
                <a:gd name="T1" fmla="*/ 0 h 35"/>
                <a:gd name="T2" fmla="*/ 12 w 59"/>
                <a:gd name="T3" fmla="*/ 17 h 35"/>
                <a:gd name="T4" fmla="*/ 11 w 59"/>
                <a:gd name="T5" fmla="*/ 17 h 35"/>
                <a:gd name="T6" fmla="*/ 8 w 59"/>
                <a:gd name="T7" fmla="*/ 17 h 35"/>
                <a:gd name="T8" fmla="*/ 6 w 59"/>
                <a:gd name="T9" fmla="*/ 17 h 35"/>
                <a:gd name="T10" fmla="*/ 0 w 59"/>
                <a:gd name="T11" fmla="*/ 19 h 35"/>
                <a:gd name="T12" fmla="*/ 46 w 59"/>
                <a:gd name="T13" fmla="*/ 35 h 35"/>
                <a:gd name="T14" fmla="*/ 59 w 59"/>
                <a:gd name="T15" fmla="*/ 27 h 35"/>
                <a:gd name="T16" fmla="*/ 27 w 59"/>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35">
                  <a:moveTo>
                    <a:pt x="27" y="0"/>
                  </a:moveTo>
                  <a:cubicBezTo>
                    <a:pt x="16" y="0"/>
                    <a:pt x="18" y="15"/>
                    <a:pt x="12" y="17"/>
                  </a:cubicBezTo>
                  <a:cubicBezTo>
                    <a:pt x="11" y="17"/>
                    <a:pt x="11" y="17"/>
                    <a:pt x="11" y="17"/>
                  </a:cubicBezTo>
                  <a:cubicBezTo>
                    <a:pt x="10" y="17"/>
                    <a:pt x="9" y="17"/>
                    <a:pt x="8" y="17"/>
                  </a:cubicBezTo>
                  <a:cubicBezTo>
                    <a:pt x="8" y="17"/>
                    <a:pt x="7" y="17"/>
                    <a:pt x="6" y="17"/>
                  </a:cubicBezTo>
                  <a:cubicBezTo>
                    <a:pt x="3" y="17"/>
                    <a:pt x="0" y="17"/>
                    <a:pt x="0" y="19"/>
                  </a:cubicBezTo>
                  <a:cubicBezTo>
                    <a:pt x="0" y="21"/>
                    <a:pt x="39" y="35"/>
                    <a:pt x="46" y="35"/>
                  </a:cubicBezTo>
                  <a:cubicBezTo>
                    <a:pt x="52" y="35"/>
                    <a:pt x="54" y="30"/>
                    <a:pt x="59" y="27"/>
                  </a:cubicBezTo>
                  <a:cubicBezTo>
                    <a:pt x="56" y="19"/>
                    <a:pt x="34" y="0"/>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49"/>
            <p:cNvSpPr>
              <a:spLocks/>
            </p:cNvSpPr>
            <p:nvPr/>
          </p:nvSpPr>
          <p:spPr bwMode="auto">
            <a:xfrm>
              <a:off x="38" y="-228"/>
              <a:ext cx="184" cy="149"/>
            </a:xfrm>
            <a:custGeom>
              <a:avLst/>
              <a:gdLst>
                <a:gd name="T0" fmla="*/ 26 w 78"/>
                <a:gd name="T1" fmla="*/ 0 h 63"/>
                <a:gd name="T2" fmla="*/ 12 w 78"/>
                <a:gd name="T3" fmla="*/ 8 h 63"/>
                <a:gd name="T4" fmla="*/ 12 w 78"/>
                <a:gd name="T5" fmla="*/ 13 h 63"/>
                <a:gd name="T6" fmla="*/ 0 w 78"/>
                <a:gd name="T7" fmla="*/ 13 h 63"/>
                <a:gd name="T8" fmla="*/ 0 w 78"/>
                <a:gd name="T9" fmla="*/ 22 h 63"/>
                <a:gd name="T10" fmla="*/ 8 w 78"/>
                <a:gd name="T11" fmla="*/ 47 h 63"/>
                <a:gd name="T12" fmla="*/ 8 w 78"/>
                <a:gd name="T13" fmla="*/ 63 h 63"/>
                <a:gd name="T14" fmla="*/ 18 w 78"/>
                <a:gd name="T15" fmla="*/ 63 h 63"/>
                <a:gd name="T16" fmla="*/ 30 w 78"/>
                <a:gd name="T17" fmla="*/ 46 h 63"/>
                <a:gd name="T18" fmla="*/ 23 w 78"/>
                <a:gd name="T19" fmla="*/ 46 h 63"/>
                <a:gd name="T20" fmla="*/ 27 w 78"/>
                <a:gd name="T21" fmla="*/ 40 h 63"/>
                <a:gd name="T22" fmla="*/ 38 w 78"/>
                <a:gd name="T23" fmla="*/ 42 h 63"/>
                <a:gd name="T24" fmla="*/ 68 w 78"/>
                <a:gd name="T25" fmla="*/ 21 h 63"/>
                <a:gd name="T26" fmla="*/ 78 w 78"/>
                <a:gd name="T27" fmla="*/ 13 h 63"/>
                <a:gd name="T28" fmla="*/ 78 w 78"/>
                <a:gd name="T29" fmla="*/ 6 h 63"/>
                <a:gd name="T30" fmla="*/ 26 w 78"/>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63">
                  <a:moveTo>
                    <a:pt x="26" y="0"/>
                  </a:moveTo>
                  <a:cubicBezTo>
                    <a:pt x="15" y="0"/>
                    <a:pt x="12" y="7"/>
                    <a:pt x="12" y="8"/>
                  </a:cubicBezTo>
                  <a:cubicBezTo>
                    <a:pt x="12" y="9"/>
                    <a:pt x="11" y="12"/>
                    <a:pt x="12" y="13"/>
                  </a:cubicBezTo>
                  <a:cubicBezTo>
                    <a:pt x="10" y="13"/>
                    <a:pt x="4" y="13"/>
                    <a:pt x="0" y="13"/>
                  </a:cubicBezTo>
                  <a:cubicBezTo>
                    <a:pt x="0" y="22"/>
                    <a:pt x="0" y="22"/>
                    <a:pt x="0" y="22"/>
                  </a:cubicBezTo>
                  <a:cubicBezTo>
                    <a:pt x="3" y="32"/>
                    <a:pt x="0" y="39"/>
                    <a:pt x="8" y="47"/>
                  </a:cubicBezTo>
                  <a:cubicBezTo>
                    <a:pt x="8" y="50"/>
                    <a:pt x="8" y="56"/>
                    <a:pt x="8" y="63"/>
                  </a:cubicBezTo>
                  <a:cubicBezTo>
                    <a:pt x="18" y="63"/>
                    <a:pt x="18" y="63"/>
                    <a:pt x="18" y="63"/>
                  </a:cubicBezTo>
                  <a:cubicBezTo>
                    <a:pt x="24" y="57"/>
                    <a:pt x="29" y="55"/>
                    <a:pt x="30" y="46"/>
                  </a:cubicBezTo>
                  <a:cubicBezTo>
                    <a:pt x="23" y="46"/>
                    <a:pt x="23" y="46"/>
                    <a:pt x="23" y="46"/>
                  </a:cubicBezTo>
                  <a:cubicBezTo>
                    <a:pt x="25" y="41"/>
                    <a:pt x="26" y="40"/>
                    <a:pt x="27" y="40"/>
                  </a:cubicBezTo>
                  <a:cubicBezTo>
                    <a:pt x="29" y="40"/>
                    <a:pt x="32" y="42"/>
                    <a:pt x="38" y="42"/>
                  </a:cubicBezTo>
                  <a:cubicBezTo>
                    <a:pt x="54" y="42"/>
                    <a:pt x="61" y="30"/>
                    <a:pt x="68" y="21"/>
                  </a:cubicBezTo>
                  <a:cubicBezTo>
                    <a:pt x="68" y="21"/>
                    <a:pt x="78" y="14"/>
                    <a:pt x="78" y="13"/>
                  </a:cubicBezTo>
                  <a:cubicBezTo>
                    <a:pt x="78" y="10"/>
                    <a:pt x="77" y="9"/>
                    <a:pt x="78" y="6"/>
                  </a:cubicBezTo>
                  <a:cubicBezTo>
                    <a:pt x="59" y="6"/>
                    <a:pt x="44" y="0"/>
                    <a:pt x="2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50"/>
            <p:cNvSpPr>
              <a:spLocks/>
            </p:cNvSpPr>
            <p:nvPr/>
          </p:nvSpPr>
          <p:spPr bwMode="auto">
            <a:xfrm>
              <a:off x="-338" y="-495"/>
              <a:ext cx="62" cy="50"/>
            </a:xfrm>
            <a:custGeom>
              <a:avLst/>
              <a:gdLst>
                <a:gd name="T0" fmla="*/ 0 w 26"/>
                <a:gd name="T1" fmla="*/ 0 h 21"/>
                <a:gd name="T2" fmla="*/ 19 w 26"/>
                <a:gd name="T3" fmla="*/ 21 h 21"/>
                <a:gd name="T4" fmla="*/ 26 w 26"/>
                <a:gd name="T5" fmla="*/ 15 h 21"/>
                <a:gd name="T6" fmla="*/ 0 w 26"/>
                <a:gd name="T7" fmla="*/ 0 h 21"/>
              </a:gdLst>
              <a:ahLst/>
              <a:cxnLst>
                <a:cxn ang="0">
                  <a:pos x="T0" y="T1"/>
                </a:cxn>
                <a:cxn ang="0">
                  <a:pos x="T2" y="T3"/>
                </a:cxn>
                <a:cxn ang="0">
                  <a:pos x="T4" y="T5"/>
                </a:cxn>
                <a:cxn ang="0">
                  <a:pos x="T6" y="T7"/>
                </a:cxn>
              </a:cxnLst>
              <a:rect l="0" t="0" r="r" b="b"/>
              <a:pathLst>
                <a:path w="26" h="21">
                  <a:moveTo>
                    <a:pt x="0" y="0"/>
                  </a:moveTo>
                  <a:cubicBezTo>
                    <a:pt x="0" y="7"/>
                    <a:pt x="13" y="21"/>
                    <a:pt x="19" y="21"/>
                  </a:cubicBezTo>
                  <a:cubicBezTo>
                    <a:pt x="22" y="21"/>
                    <a:pt x="26" y="19"/>
                    <a:pt x="26" y="15"/>
                  </a:cubicBezTo>
                  <a:cubicBezTo>
                    <a:pt x="15" y="11"/>
                    <a:pt x="14"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51"/>
            <p:cNvSpPr>
              <a:spLocks/>
            </p:cNvSpPr>
            <p:nvPr/>
          </p:nvSpPr>
          <p:spPr bwMode="auto">
            <a:xfrm>
              <a:off x="-300" y="-325"/>
              <a:ext cx="45" cy="34"/>
            </a:xfrm>
            <a:custGeom>
              <a:avLst/>
              <a:gdLst>
                <a:gd name="T0" fmla="*/ 15 w 19"/>
                <a:gd name="T1" fmla="*/ 0 h 14"/>
                <a:gd name="T2" fmla="*/ 0 w 19"/>
                <a:gd name="T3" fmla="*/ 14 h 14"/>
                <a:gd name="T4" fmla="*/ 2 w 19"/>
                <a:gd name="T5" fmla="*/ 14 h 14"/>
                <a:gd name="T6" fmla="*/ 11 w 19"/>
                <a:gd name="T7" fmla="*/ 14 h 14"/>
                <a:gd name="T8" fmla="*/ 19 w 19"/>
                <a:gd name="T9" fmla="*/ 7 h 14"/>
                <a:gd name="T10" fmla="*/ 15 w 19"/>
                <a:gd name="T11" fmla="*/ 0 h 14"/>
              </a:gdLst>
              <a:ahLst/>
              <a:cxnLst>
                <a:cxn ang="0">
                  <a:pos x="T0" y="T1"/>
                </a:cxn>
                <a:cxn ang="0">
                  <a:pos x="T2" y="T3"/>
                </a:cxn>
                <a:cxn ang="0">
                  <a:pos x="T4" y="T5"/>
                </a:cxn>
                <a:cxn ang="0">
                  <a:pos x="T6" y="T7"/>
                </a:cxn>
                <a:cxn ang="0">
                  <a:pos x="T8" y="T9"/>
                </a:cxn>
                <a:cxn ang="0">
                  <a:pos x="T10" y="T11"/>
                </a:cxn>
              </a:cxnLst>
              <a:rect l="0" t="0" r="r" b="b"/>
              <a:pathLst>
                <a:path w="19" h="14">
                  <a:moveTo>
                    <a:pt x="15" y="0"/>
                  </a:moveTo>
                  <a:cubicBezTo>
                    <a:pt x="7" y="2"/>
                    <a:pt x="2" y="5"/>
                    <a:pt x="0" y="14"/>
                  </a:cubicBezTo>
                  <a:cubicBezTo>
                    <a:pt x="1" y="14"/>
                    <a:pt x="2" y="14"/>
                    <a:pt x="2" y="14"/>
                  </a:cubicBezTo>
                  <a:cubicBezTo>
                    <a:pt x="5" y="14"/>
                    <a:pt x="6" y="14"/>
                    <a:pt x="11" y="14"/>
                  </a:cubicBezTo>
                  <a:cubicBezTo>
                    <a:pt x="14" y="14"/>
                    <a:pt x="19" y="14"/>
                    <a:pt x="19" y="7"/>
                  </a:cubicBezTo>
                  <a:cubicBezTo>
                    <a:pt x="19" y="4"/>
                    <a:pt x="16" y="2"/>
                    <a:pt x="1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152"/>
            <p:cNvSpPr>
              <a:spLocks/>
            </p:cNvSpPr>
            <p:nvPr/>
          </p:nvSpPr>
          <p:spPr bwMode="auto">
            <a:xfrm>
              <a:off x="-321" y="-620"/>
              <a:ext cx="231" cy="123"/>
            </a:xfrm>
            <a:custGeom>
              <a:avLst/>
              <a:gdLst>
                <a:gd name="T0" fmla="*/ 17 w 98"/>
                <a:gd name="T1" fmla="*/ 0 h 52"/>
                <a:gd name="T2" fmla="*/ 0 w 98"/>
                <a:gd name="T3" fmla="*/ 5 h 52"/>
                <a:gd name="T4" fmla="*/ 9 w 98"/>
                <a:gd name="T5" fmla="*/ 13 h 52"/>
                <a:gd name="T6" fmla="*/ 5 w 98"/>
                <a:gd name="T7" fmla="*/ 18 h 52"/>
                <a:gd name="T8" fmla="*/ 9 w 98"/>
                <a:gd name="T9" fmla="*/ 19 h 52"/>
                <a:gd name="T10" fmla="*/ 24 w 98"/>
                <a:gd name="T11" fmla="*/ 18 h 52"/>
                <a:gd name="T12" fmla="*/ 24 w 98"/>
                <a:gd name="T13" fmla="*/ 24 h 52"/>
                <a:gd name="T14" fmla="*/ 8 w 98"/>
                <a:gd name="T15" fmla="*/ 31 h 52"/>
                <a:gd name="T16" fmla="*/ 19 w 98"/>
                <a:gd name="T17" fmla="*/ 35 h 52"/>
                <a:gd name="T18" fmla="*/ 22 w 98"/>
                <a:gd name="T19" fmla="*/ 35 h 52"/>
                <a:gd name="T20" fmla="*/ 33 w 98"/>
                <a:gd name="T21" fmla="*/ 34 h 52"/>
                <a:gd name="T22" fmla="*/ 40 w 98"/>
                <a:gd name="T23" fmla="*/ 37 h 52"/>
                <a:gd name="T24" fmla="*/ 44 w 98"/>
                <a:gd name="T25" fmla="*/ 37 h 52"/>
                <a:gd name="T26" fmla="*/ 65 w 98"/>
                <a:gd name="T27" fmla="*/ 39 h 52"/>
                <a:gd name="T28" fmla="*/ 88 w 98"/>
                <a:gd name="T29" fmla="*/ 52 h 52"/>
                <a:gd name="T30" fmla="*/ 98 w 98"/>
                <a:gd name="T31" fmla="*/ 45 h 52"/>
                <a:gd name="T32" fmla="*/ 83 w 98"/>
                <a:gd name="T33" fmla="*/ 31 h 52"/>
                <a:gd name="T34" fmla="*/ 87 w 98"/>
                <a:gd name="T35" fmla="*/ 26 h 52"/>
                <a:gd name="T36" fmla="*/ 71 w 98"/>
                <a:gd name="T37" fmla="*/ 14 h 52"/>
                <a:gd name="T38" fmla="*/ 63 w 98"/>
                <a:gd name="T39" fmla="*/ 18 h 52"/>
                <a:gd name="T40" fmla="*/ 48 w 98"/>
                <a:gd name="T41" fmla="*/ 6 h 52"/>
                <a:gd name="T42" fmla="*/ 37 w 98"/>
                <a:gd name="T43" fmla="*/ 10 h 52"/>
                <a:gd name="T44" fmla="*/ 17 w 98"/>
                <a:gd name="T4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52">
                  <a:moveTo>
                    <a:pt x="17" y="0"/>
                  </a:moveTo>
                  <a:cubicBezTo>
                    <a:pt x="11" y="0"/>
                    <a:pt x="6" y="4"/>
                    <a:pt x="0" y="5"/>
                  </a:cubicBezTo>
                  <a:cubicBezTo>
                    <a:pt x="0" y="11"/>
                    <a:pt x="2" y="13"/>
                    <a:pt x="9" y="13"/>
                  </a:cubicBezTo>
                  <a:cubicBezTo>
                    <a:pt x="9" y="15"/>
                    <a:pt x="7" y="17"/>
                    <a:pt x="5" y="18"/>
                  </a:cubicBezTo>
                  <a:cubicBezTo>
                    <a:pt x="7" y="19"/>
                    <a:pt x="8" y="19"/>
                    <a:pt x="9" y="19"/>
                  </a:cubicBezTo>
                  <a:cubicBezTo>
                    <a:pt x="12" y="19"/>
                    <a:pt x="16" y="18"/>
                    <a:pt x="24" y="18"/>
                  </a:cubicBezTo>
                  <a:cubicBezTo>
                    <a:pt x="23" y="20"/>
                    <a:pt x="23" y="23"/>
                    <a:pt x="24" y="24"/>
                  </a:cubicBezTo>
                  <a:cubicBezTo>
                    <a:pt x="18" y="26"/>
                    <a:pt x="13" y="26"/>
                    <a:pt x="8" y="31"/>
                  </a:cubicBezTo>
                  <a:cubicBezTo>
                    <a:pt x="12" y="34"/>
                    <a:pt x="14" y="35"/>
                    <a:pt x="19" y="35"/>
                  </a:cubicBezTo>
                  <a:cubicBezTo>
                    <a:pt x="20" y="35"/>
                    <a:pt x="21" y="35"/>
                    <a:pt x="22" y="35"/>
                  </a:cubicBezTo>
                  <a:cubicBezTo>
                    <a:pt x="26" y="35"/>
                    <a:pt x="30" y="34"/>
                    <a:pt x="33" y="34"/>
                  </a:cubicBezTo>
                  <a:cubicBezTo>
                    <a:pt x="36" y="34"/>
                    <a:pt x="38" y="35"/>
                    <a:pt x="40" y="37"/>
                  </a:cubicBezTo>
                  <a:cubicBezTo>
                    <a:pt x="41" y="37"/>
                    <a:pt x="42" y="37"/>
                    <a:pt x="44" y="37"/>
                  </a:cubicBezTo>
                  <a:cubicBezTo>
                    <a:pt x="51" y="37"/>
                    <a:pt x="56" y="39"/>
                    <a:pt x="65" y="39"/>
                  </a:cubicBezTo>
                  <a:cubicBezTo>
                    <a:pt x="77" y="39"/>
                    <a:pt x="76" y="52"/>
                    <a:pt x="88" y="52"/>
                  </a:cubicBezTo>
                  <a:cubicBezTo>
                    <a:pt x="92" y="52"/>
                    <a:pt x="98" y="51"/>
                    <a:pt x="98" y="45"/>
                  </a:cubicBezTo>
                  <a:cubicBezTo>
                    <a:pt x="98" y="40"/>
                    <a:pt x="87" y="35"/>
                    <a:pt x="83" y="31"/>
                  </a:cubicBezTo>
                  <a:cubicBezTo>
                    <a:pt x="84" y="30"/>
                    <a:pt x="86" y="27"/>
                    <a:pt x="87" y="26"/>
                  </a:cubicBezTo>
                  <a:cubicBezTo>
                    <a:pt x="85" y="23"/>
                    <a:pt x="79" y="14"/>
                    <a:pt x="71" y="14"/>
                  </a:cubicBezTo>
                  <a:cubicBezTo>
                    <a:pt x="68" y="14"/>
                    <a:pt x="67" y="18"/>
                    <a:pt x="63" y="18"/>
                  </a:cubicBezTo>
                  <a:cubicBezTo>
                    <a:pt x="58" y="18"/>
                    <a:pt x="58" y="6"/>
                    <a:pt x="48" y="6"/>
                  </a:cubicBezTo>
                  <a:cubicBezTo>
                    <a:pt x="43" y="6"/>
                    <a:pt x="41" y="10"/>
                    <a:pt x="37" y="10"/>
                  </a:cubicBezTo>
                  <a:cubicBezTo>
                    <a:pt x="31" y="10"/>
                    <a:pt x="28" y="0"/>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53"/>
            <p:cNvSpPr>
              <a:spLocks/>
            </p:cNvSpPr>
            <p:nvPr/>
          </p:nvSpPr>
          <p:spPr bwMode="auto">
            <a:xfrm>
              <a:off x="-229" y="-514"/>
              <a:ext cx="61" cy="19"/>
            </a:xfrm>
            <a:custGeom>
              <a:avLst/>
              <a:gdLst>
                <a:gd name="T0" fmla="*/ 14 w 26"/>
                <a:gd name="T1" fmla="*/ 0 h 8"/>
                <a:gd name="T2" fmla="*/ 9 w 26"/>
                <a:gd name="T3" fmla="*/ 8 h 8"/>
                <a:gd name="T4" fmla="*/ 26 w 26"/>
                <a:gd name="T5" fmla="*/ 5 h 8"/>
                <a:gd name="T6" fmla="*/ 14 w 26"/>
                <a:gd name="T7" fmla="*/ 0 h 8"/>
              </a:gdLst>
              <a:ahLst/>
              <a:cxnLst>
                <a:cxn ang="0">
                  <a:pos x="T0" y="T1"/>
                </a:cxn>
                <a:cxn ang="0">
                  <a:pos x="T2" y="T3"/>
                </a:cxn>
                <a:cxn ang="0">
                  <a:pos x="T4" y="T5"/>
                </a:cxn>
                <a:cxn ang="0">
                  <a:pos x="T6" y="T7"/>
                </a:cxn>
              </a:cxnLst>
              <a:rect l="0" t="0" r="r" b="b"/>
              <a:pathLst>
                <a:path w="26" h="8">
                  <a:moveTo>
                    <a:pt x="14" y="0"/>
                  </a:moveTo>
                  <a:cubicBezTo>
                    <a:pt x="12" y="0"/>
                    <a:pt x="0" y="8"/>
                    <a:pt x="9" y="8"/>
                  </a:cubicBezTo>
                  <a:cubicBezTo>
                    <a:pt x="17" y="8"/>
                    <a:pt x="23" y="8"/>
                    <a:pt x="26" y="5"/>
                  </a:cubicBezTo>
                  <a:cubicBezTo>
                    <a:pt x="21" y="3"/>
                    <a:pt x="20" y="0"/>
                    <a:pt x="1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154"/>
            <p:cNvSpPr>
              <a:spLocks/>
            </p:cNvSpPr>
            <p:nvPr/>
          </p:nvSpPr>
          <p:spPr bwMode="auto">
            <a:xfrm>
              <a:off x="-2" y="-440"/>
              <a:ext cx="610" cy="189"/>
            </a:xfrm>
            <a:custGeom>
              <a:avLst/>
              <a:gdLst>
                <a:gd name="T0" fmla="*/ 16 w 258"/>
                <a:gd name="T1" fmla="*/ 0 h 80"/>
                <a:gd name="T2" fmla="*/ 0 w 258"/>
                <a:gd name="T3" fmla="*/ 8 h 80"/>
                <a:gd name="T4" fmla="*/ 38 w 258"/>
                <a:gd name="T5" fmla="*/ 26 h 80"/>
                <a:gd name="T6" fmla="*/ 48 w 258"/>
                <a:gd name="T7" fmla="*/ 21 h 80"/>
                <a:gd name="T8" fmla="*/ 69 w 258"/>
                <a:gd name="T9" fmla="*/ 48 h 80"/>
                <a:gd name="T10" fmla="*/ 63 w 258"/>
                <a:gd name="T11" fmla="*/ 56 h 80"/>
                <a:gd name="T12" fmla="*/ 101 w 258"/>
                <a:gd name="T13" fmla="*/ 80 h 80"/>
                <a:gd name="T14" fmla="*/ 116 w 258"/>
                <a:gd name="T15" fmla="*/ 71 h 80"/>
                <a:gd name="T16" fmla="*/ 122 w 258"/>
                <a:gd name="T17" fmla="*/ 71 h 80"/>
                <a:gd name="T18" fmla="*/ 139 w 258"/>
                <a:gd name="T19" fmla="*/ 80 h 80"/>
                <a:gd name="T20" fmla="*/ 149 w 258"/>
                <a:gd name="T21" fmla="*/ 79 h 80"/>
                <a:gd name="T22" fmla="*/ 191 w 258"/>
                <a:gd name="T23" fmla="*/ 79 h 80"/>
                <a:gd name="T24" fmla="*/ 204 w 258"/>
                <a:gd name="T25" fmla="*/ 72 h 80"/>
                <a:gd name="T26" fmla="*/ 215 w 258"/>
                <a:gd name="T27" fmla="*/ 80 h 80"/>
                <a:gd name="T28" fmla="*/ 258 w 258"/>
                <a:gd name="T29" fmla="*/ 62 h 80"/>
                <a:gd name="T30" fmla="*/ 256 w 258"/>
                <a:gd name="T31" fmla="*/ 62 h 80"/>
                <a:gd name="T32" fmla="*/ 252 w 258"/>
                <a:gd name="T33" fmla="*/ 61 h 80"/>
                <a:gd name="T34" fmla="*/ 254 w 258"/>
                <a:gd name="T35" fmla="*/ 56 h 80"/>
                <a:gd name="T36" fmla="*/ 258 w 258"/>
                <a:gd name="T37" fmla="*/ 55 h 80"/>
                <a:gd name="T38" fmla="*/ 216 w 258"/>
                <a:gd name="T39" fmla="*/ 41 h 80"/>
                <a:gd name="T40" fmla="*/ 150 w 258"/>
                <a:gd name="T41" fmla="*/ 54 h 80"/>
                <a:gd name="T42" fmla="*/ 114 w 258"/>
                <a:gd name="T43" fmla="*/ 48 h 80"/>
                <a:gd name="T44" fmla="*/ 109 w 258"/>
                <a:gd name="T45" fmla="*/ 50 h 80"/>
                <a:gd name="T46" fmla="*/ 105 w 258"/>
                <a:gd name="T47" fmla="*/ 45 h 80"/>
                <a:gd name="T48" fmla="*/ 109 w 258"/>
                <a:gd name="T49" fmla="*/ 42 h 80"/>
                <a:gd name="T50" fmla="*/ 85 w 258"/>
                <a:gd name="T51" fmla="*/ 30 h 80"/>
                <a:gd name="T52" fmla="*/ 106 w 258"/>
                <a:gd name="T53" fmla="*/ 30 h 80"/>
                <a:gd name="T54" fmla="*/ 82 w 258"/>
                <a:gd name="T55" fmla="*/ 14 h 80"/>
                <a:gd name="T56" fmla="*/ 72 w 258"/>
                <a:gd name="T57" fmla="*/ 14 h 80"/>
                <a:gd name="T58" fmla="*/ 62 w 258"/>
                <a:gd name="T59" fmla="*/ 18 h 80"/>
                <a:gd name="T60" fmla="*/ 16 w 258"/>
                <a:gd name="T6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8" h="80">
                  <a:moveTo>
                    <a:pt x="16" y="0"/>
                  </a:moveTo>
                  <a:cubicBezTo>
                    <a:pt x="9" y="0"/>
                    <a:pt x="0" y="0"/>
                    <a:pt x="0" y="8"/>
                  </a:cubicBezTo>
                  <a:cubicBezTo>
                    <a:pt x="0" y="13"/>
                    <a:pt x="32" y="26"/>
                    <a:pt x="38" y="26"/>
                  </a:cubicBezTo>
                  <a:cubicBezTo>
                    <a:pt x="42" y="26"/>
                    <a:pt x="45" y="24"/>
                    <a:pt x="48" y="21"/>
                  </a:cubicBezTo>
                  <a:cubicBezTo>
                    <a:pt x="57" y="30"/>
                    <a:pt x="60" y="39"/>
                    <a:pt x="69" y="48"/>
                  </a:cubicBezTo>
                  <a:cubicBezTo>
                    <a:pt x="67" y="49"/>
                    <a:pt x="63" y="53"/>
                    <a:pt x="63" y="56"/>
                  </a:cubicBezTo>
                  <a:cubicBezTo>
                    <a:pt x="63" y="67"/>
                    <a:pt x="89" y="80"/>
                    <a:pt x="101" y="80"/>
                  </a:cubicBezTo>
                  <a:cubicBezTo>
                    <a:pt x="106" y="80"/>
                    <a:pt x="114" y="74"/>
                    <a:pt x="116" y="71"/>
                  </a:cubicBezTo>
                  <a:cubicBezTo>
                    <a:pt x="122" y="71"/>
                    <a:pt x="122" y="71"/>
                    <a:pt x="122" y="71"/>
                  </a:cubicBezTo>
                  <a:cubicBezTo>
                    <a:pt x="121" y="78"/>
                    <a:pt x="130" y="80"/>
                    <a:pt x="139" y="80"/>
                  </a:cubicBezTo>
                  <a:cubicBezTo>
                    <a:pt x="142" y="80"/>
                    <a:pt x="146" y="80"/>
                    <a:pt x="149" y="79"/>
                  </a:cubicBezTo>
                  <a:cubicBezTo>
                    <a:pt x="191" y="79"/>
                    <a:pt x="191" y="79"/>
                    <a:pt x="191" y="79"/>
                  </a:cubicBezTo>
                  <a:cubicBezTo>
                    <a:pt x="196" y="76"/>
                    <a:pt x="197" y="73"/>
                    <a:pt x="204" y="72"/>
                  </a:cubicBezTo>
                  <a:cubicBezTo>
                    <a:pt x="205" y="76"/>
                    <a:pt x="208" y="80"/>
                    <a:pt x="215" y="80"/>
                  </a:cubicBezTo>
                  <a:cubicBezTo>
                    <a:pt x="233" y="80"/>
                    <a:pt x="257" y="80"/>
                    <a:pt x="258" y="62"/>
                  </a:cubicBezTo>
                  <a:cubicBezTo>
                    <a:pt x="258" y="62"/>
                    <a:pt x="258" y="62"/>
                    <a:pt x="256" y="62"/>
                  </a:cubicBezTo>
                  <a:cubicBezTo>
                    <a:pt x="255" y="62"/>
                    <a:pt x="253" y="62"/>
                    <a:pt x="252" y="61"/>
                  </a:cubicBezTo>
                  <a:cubicBezTo>
                    <a:pt x="252" y="59"/>
                    <a:pt x="253" y="58"/>
                    <a:pt x="254" y="56"/>
                  </a:cubicBezTo>
                  <a:cubicBezTo>
                    <a:pt x="256" y="56"/>
                    <a:pt x="258" y="56"/>
                    <a:pt x="258" y="55"/>
                  </a:cubicBezTo>
                  <a:cubicBezTo>
                    <a:pt x="251" y="42"/>
                    <a:pt x="237" y="41"/>
                    <a:pt x="216" y="41"/>
                  </a:cubicBezTo>
                  <a:cubicBezTo>
                    <a:pt x="189" y="41"/>
                    <a:pt x="179" y="54"/>
                    <a:pt x="150" y="54"/>
                  </a:cubicBezTo>
                  <a:cubicBezTo>
                    <a:pt x="137" y="54"/>
                    <a:pt x="126" y="51"/>
                    <a:pt x="114" y="48"/>
                  </a:cubicBezTo>
                  <a:cubicBezTo>
                    <a:pt x="113" y="48"/>
                    <a:pt x="110" y="50"/>
                    <a:pt x="109" y="50"/>
                  </a:cubicBezTo>
                  <a:cubicBezTo>
                    <a:pt x="107" y="50"/>
                    <a:pt x="105" y="48"/>
                    <a:pt x="105" y="45"/>
                  </a:cubicBezTo>
                  <a:cubicBezTo>
                    <a:pt x="105" y="43"/>
                    <a:pt x="108" y="43"/>
                    <a:pt x="109" y="42"/>
                  </a:cubicBezTo>
                  <a:cubicBezTo>
                    <a:pt x="102" y="36"/>
                    <a:pt x="88" y="44"/>
                    <a:pt x="85" y="30"/>
                  </a:cubicBezTo>
                  <a:cubicBezTo>
                    <a:pt x="106" y="30"/>
                    <a:pt x="106" y="30"/>
                    <a:pt x="106" y="30"/>
                  </a:cubicBezTo>
                  <a:cubicBezTo>
                    <a:pt x="102" y="23"/>
                    <a:pt x="77" y="26"/>
                    <a:pt x="82" y="14"/>
                  </a:cubicBezTo>
                  <a:cubicBezTo>
                    <a:pt x="82" y="14"/>
                    <a:pt x="76" y="14"/>
                    <a:pt x="72" y="14"/>
                  </a:cubicBezTo>
                  <a:cubicBezTo>
                    <a:pt x="70" y="17"/>
                    <a:pt x="67" y="18"/>
                    <a:pt x="62" y="18"/>
                  </a:cubicBezTo>
                  <a:cubicBezTo>
                    <a:pt x="44" y="18"/>
                    <a:pt x="39"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155"/>
            <p:cNvSpPr>
              <a:spLocks/>
            </p:cNvSpPr>
            <p:nvPr/>
          </p:nvSpPr>
          <p:spPr bwMode="auto">
            <a:xfrm>
              <a:off x="5" y="-339"/>
              <a:ext cx="106" cy="83"/>
            </a:xfrm>
            <a:custGeom>
              <a:avLst/>
              <a:gdLst>
                <a:gd name="T0" fmla="*/ 23 w 45"/>
                <a:gd name="T1" fmla="*/ 0 h 35"/>
                <a:gd name="T2" fmla="*/ 7 w 45"/>
                <a:gd name="T3" fmla="*/ 12 h 35"/>
                <a:gd name="T4" fmla="*/ 0 w 45"/>
                <a:gd name="T5" fmla="*/ 20 h 35"/>
                <a:gd name="T6" fmla="*/ 35 w 45"/>
                <a:gd name="T7" fmla="*/ 35 h 35"/>
                <a:gd name="T8" fmla="*/ 45 w 45"/>
                <a:gd name="T9" fmla="*/ 18 h 35"/>
                <a:gd name="T10" fmla="*/ 23 w 45"/>
                <a:gd name="T11" fmla="*/ 0 h 35"/>
              </a:gdLst>
              <a:ahLst/>
              <a:cxnLst>
                <a:cxn ang="0">
                  <a:pos x="T0" y="T1"/>
                </a:cxn>
                <a:cxn ang="0">
                  <a:pos x="T2" y="T3"/>
                </a:cxn>
                <a:cxn ang="0">
                  <a:pos x="T4" y="T5"/>
                </a:cxn>
                <a:cxn ang="0">
                  <a:pos x="T6" y="T7"/>
                </a:cxn>
                <a:cxn ang="0">
                  <a:pos x="T8" y="T9"/>
                </a:cxn>
                <a:cxn ang="0">
                  <a:pos x="T10" y="T11"/>
                </a:cxn>
              </a:cxnLst>
              <a:rect l="0" t="0" r="r" b="b"/>
              <a:pathLst>
                <a:path w="45" h="35">
                  <a:moveTo>
                    <a:pt x="23" y="0"/>
                  </a:moveTo>
                  <a:cubicBezTo>
                    <a:pt x="11" y="0"/>
                    <a:pt x="13" y="12"/>
                    <a:pt x="7" y="12"/>
                  </a:cubicBezTo>
                  <a:cubicBezTo>
                    <a:pt x="6" y="12"/>
                    <a:pt x="0" y="15"/>
                    <a:pt x="0" y="20"/>
                  </a:cubicBezTo>
                  <a:cubicBezTo>
                    <a:pt x="0" y="20"/>
                    <a:pt x="31" y="35"/>
                    <a:pt x="35" y="35"/>
                  </a:cubicBezTo>
                  <a:cubicBezTo>
                    <a:pt x="42" y="35"/>
                    <a:pt x="45" y="27"/>
                    <a:pt x="45" y="18"/>
                  </a:cubicBezTo>
                  <a:cubicBezTo>
                    <a:pt x="45" y="11"/>
                    <a:pt x="33" y="0"/>
                    <a:pt x="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56"/>
            <p:cNvSpPr>
              <a:spLocks/>
            </p:cNvSpPr>
            <p:nvPr/>
          </p:nvSpPr>
          <p:spPr bwMode="auto">
            <a:xfrm>
              <a:off x="19" y="-495"/>
              <a:ext cx="97" cy="29"/>
            </a:xfrm>
            <a:custGeom>
              <a:avLst/>
              <a:gdLst>
                <a:gd name="T0" fmla="*/ 41 w 41"/>
                <a:gd name="T1" fmla="*/ 0 h 12"/>
                <a:gd name="T2" fmla="*/ 38 w 41"/>
                <a:gd name="T3" fmla="*/ 1 h 12"/>
                <a:gd name="T4" fmla="*/ 34 w 41"/>
                <a:gd name="T5" fmla="*/ 0 h 12"/>
                <a:gd name="T6" fmla="*/ 0 w 41"/>
                <a:gd name="T7" fmla="*/ 7 h 12"/>
                <a:gd name="T8" fmla="*/ 33 w 41"/>
                <a:gd name="T9" fmla="*/ 12 h 12"/>
                <a:gd name="T10" fmla="*/ 41 w 41"/>
                <a:gd name="T11" fmla="*/ 7 h 12"/>
                <a:gd name="T12" fmla="*/ 41 w 4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1" h="12">
                  <a:moveTo>
                    <a:pt x="41" y="0"/>
                  </a:moveTo>
                  <a:cubicBezTo>
                    <a:pt x="39" y="1"/>
                    <a:pt x="38" y="1"/>
                    <a:pt x="38" y="1"/>
                  </a:cubicBezTo>
                  <a:cubicBezTo>
                    <a:pt x="37" y="1"/>
                    <a:pt x="38" y="0"/>
                    <a:pt x="34" y="0"/>
                  </a:cubicBezTo>
                  <a:cubicBezTo>
                    <a:pt x="24" y="0"/>
                    <a:pt x="5" y="1"/>
                    <a:pt x="0" y="7"/>
                  </a:cubicBezTo>
                  <a:cubicBezTo>
                    <a:pt x="0" y="7"/>
                    <a:pt x="30" y="12"/>
                    <a:pt x="33" y="12"/>
                  </a:cubicBezTo>
                  <a:cubicBezTo>
                    <a:pt x="38" y="12"/>
                    <a:pt x="41" y="10"/>
                    <a:pt x="41" y="7"/>
                  </a:cubicBezTo>
                  <a:cubicBezTo>
                    <a:pt x="41" y="6"/>
                    <a:pt x="41" y="4"/>
                    <a:pt x="4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57"/>
            <p:cNvSpPr>
              <a:spLocks/>
            </p:cNvSpPr>
            <p:nvPr/>
          </p:nvSpPr>
          <p:spPr bwMode="auto">
            <a:xfrm>
              <a:off x="-57" y="-587"/>
              <a:ext cx="116" cy="87"/>
            </a:xfrm>
            <a:custGeom>
              <a:avLst/>
              <a:gdLst>
                <a:gd name="T0" fmla="*/ 12 w 49"/>
                <a:gd name="T1" fmla="*/ 0 h 37"/>
                <a:gd name="T2" fmla="*/ 0 w 49"/>
                <a:gd name="T3" fmla="*/ 8 h 37"/>
                <a:gd name="T4" fmla="*/ 17 w 49"/>
                <a:gd name="T5" fmla="*/ 28 h 37"/>
                <a:gd name="T6" fmla="*/ 12 w 49"/>
                <a:gd name="T7" fmla="*/ 33 h 37"/>
                <a:gd name="T8" fmla="*/ 22 w 49"/>
                <a:gd name="T9" fmla="*/ 37 h 37"/>
                <a:gd name="T10" fmla="*/ 49 w 49"/>
                <a:gd name="T11" fmla="*/ 33 h 37"/>
                <a:gd name="T12" fmla="*/ 49 w 49"/>
                <a:gd name="T13" fmla="*/ 20 h 37"/>
                <a:gd name="T14" fmla="*/ 31 w 49"/>
                <a:gd name="T15" fmla="*/ 8 h 37"/>
                <a:gd name="T16" fmla="*/ 12 w 49"/>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7">
                  <a:moveTo>
                    <a:pt x="12" y="0"/>
                  </a:moveTo>
                  <a:cubicBezTo>
                    <a:pt x="7" y="0"/>
                    <a:pt x="0" y="2"/>
                    <a:pt x="0" y="8"/>
                  </a:cubicBezTo>
                  <a:cubicBezTo>
                    <a:pt x="0" y="18"/>
                    <a:pt x="11" y="21"/>
                    <a:pt x="17" y="28"/>
                  </a:cubicBezTo>
                  <a:cubicBezTo>
                    <a:pt x="16" y="28"/>
                    <a:pt x="12" y="30"/>
                    <a:pt x="12" y="33"/>
                  </a:cubicBezTo>
                  <a:cubicBezTo>
                    <a:pt x="12" y="36"/>
                    <a:pt x="16" y="37"/>
                    <a:pt x="22" y="37"/>
                  </a:cubicBezTo>
                  <a:cubicBezTo>
                    <a:pt x="29" y="37"/>
                    <a:pt x="39" y="35"/>
                    <a:pt x="49" y="33"/>
                  </a:cubicBezTo>
                  <a:cubicBezTo>
                    <a:pt x="48" y="27"/>
                    <a:pt x="49" y="23"/>
                    <a:pt x="49" y="20"/>
                  </a:cubicBezTo>
                  <a:cubicBezTo>
                    <a:pt x="49" y="9"/>
                    <a:pt x="31" y="20"/>
                    <a:pt x="31" y="8"/>
                  </a:cubicBezTo>
                  <a:cubicBezTo>
                    <a:pt x="25" y="8"/>
                    <a:pt x="14" y="4"/>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58"/>
            <p:cNvSpPr>
              <a:spLocks/>
            </p:cNvSpPr>
            <p:nvPr/>
          </p:nvSpPr>
          <p:spPr bwMode="auto">
            <a:xfrm>
              <a:off x="-99" y="-672"/>
              <a:ext cx="42" cy="26"/>
            </a:xfrm>
            <a:custGeom>
              <a:avLst/>
              <a:gdLst>
                <a:gd name="T0" fmla="*/ 7 w 18"/>
                <a:gd name="T1" fmla="*/ 0 h 11"/>
                <a:gd name="T2" fmla="*/ 0 w 18"/>
                <a:gd name="T3" fmla="*/ 0 h 11"/>
                <a:gd name="T4" fmla="*/ 9 w 18"/>
                <a:gd name="T5" fmla="*/ 11 h 11"/>
                <a:gd name="T6" fmla="*/ 18 w 18"/>
                <a:gd name="T7" fmla="*/ 11 h 11"/>
                <a:gd name="T8" fmla="*/ 18 w 18"/>
                <a:gd name="T9" fmla="*/ 0 h 11"/>
                <a:gd name="T10" fmla="*/ 7 w 18"/>
                <a:gd name="T11" fmla="*/ 0 h 11"/>
              </a:gdLst>
              <a:ahLst/>
              <a:cxnLst>
                <a:cxn ang="0">
                  <a:pos x="T0" y="T1"/>
                </a:cxn>
                <a:cxn ang="0">
                  <a:pos x="T2" y="T3"/>
                </a:cxn>
                <a:cxn ang="0">
                  <a:pos x="T4" y="T5"/>
                </a:cxn>
                <a:cxn ang="0">
                  <a:pos x="T6" y="T7"/>
                </a:cxn>
                <a:cxn ang="0">
                  <a:pos x="T8" y="T9"/>
                </a:cxn>
                <a:cxn ang="0">
                  <a:pos x="T10" y="T11"/>
                </a:cxn>
              </a:cxnLst>
              <a:rect l="0" t="0" r="r" b="b"/>
              <a:pathLst>
                <a:path w="18" h="11">
                  <a:moveTo>
                    <a:pt x="7" y="0"/>
                  </a:moveTo>
                  <a:cubicBezTo>
                    <a:pt x="4" y="0"/>
                    <a:pt x="2" y="0"/>
                    <a:pt x="0" y="0"/>
                  </a:cubicBezTo>
                  <a:cubicBezTo>
                    <a:pt x="0" y="7"/>
                    <a:pt x="6" y="8"/>
                    <a:pt x="9" y="11"/>
                  </a:cubicBezTo>
                  <a:cubicBezTo>
                    <a:pt x="18" y="11"/>
                    <a:pt x="18" y="11"/>
                    <a:pt x="18" y="11"/>
                  </a:cubicBezTo>
                  <a:cubicBezTo>
                    <a:pt x="18" y="0"/>
                    <a:pt x="18" y="0"/>
                    <a:pt x="18" y="0"/>
                  </a:cubicBezTo>
                  <a:cubicBezTo>
                    <a:pt x="16" y="0"/>
                    <a:pt x="11"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59"/>
            <p:cNvSpPr>
              <a:spLocks/>
            </p:cNvSpPr>
            <p:nvPr/>
          </p:nvSpPr>
          <p:spPr bwMode="auto">
            <a:xfrm>
              <a:off x="24" y="-783"/>
              <a:ext cx="390" cy="262"/>
            </a:xfrm>
            <a:custGeom>
              <a:avLst/>
              <a:gdLst>
                <a:gd name="T0" fmla="*/ 29 w 165"/>
                <a:gd name="T1" fmla="*/ 0 h 111"/>
                <a:gd name="T2" fmla="*/ 45 w 165"/>
                <a:gd name="T3" fmla="*/ 11 h 111"/>
                <a:gd name="T4" fmla="*/ 36 w 165"/>
                <a:gd name="T5" fmla="*/ 11 h 111"/>
                <a:gd name="T6" fmla="*/ 31 w 165"/>
                <a:gd name="T7" fmla="*/ 11 h 111"/>
                <a:gd name="T8" fmla="*/ 16 w 165"/>
                <a:gd name="T9" fmla="*/ 16 h 111"/>
                <a:gd name="T10" fmla="*/ 23 w 165"/>
                <a:gd name="T11" fmla="*/ 25 h 111"/>
                <a:gd name="T12" fmla="*/ 32 w 165"/>
                <a:gd name="T13" fmla="*/ 23 h 111"/>
                <a:gd name="T14" fmla="*/ 38 w 165"/>
                <a:gd name="T15" fmla="*/ 25 h 111"/>
                <a:gd name="T16" fmla="*/ 32 w 165"/>
                <a:gd name="T17" fmla="*/ 30 h 111"/>
                <a:gd name="T18" fmla="*/ 18 w 165"/>
                <a:gd name="T19" fmla="*/ 26 h 111"/>
                <a:gd name="T20" fmla="*/ 15 w 165"/>
                <a:gd name="T21" fmla="*/ 26 h 111"/>
                <a:gd name="T22" fmla="*/ 6 w 165"/>
                <a:gd name="T23" fmla="*/ 31 h 111"/>
                <a:gd name="T24" fmla="*/ 29 w 165"/>
                <a:gd name="T25" fmla="*/ 43 h 111"/>
                <a:gd name="T26" fmla="*/ 24 w 165"/>
                <a:gd name="T27" fmla="*/ 47 h 111"/>
                <a:gd name="T28" fmla="*/ 8 w 165"/>
                <a:gd name="T29" fmla="*/ 42 h 111"/>
                <a:gd name="T30" fmla="*/ 0 w 165"/>
                <a:gd name="T31" fmla="*/ 42 h 111"/>
                <a:gd name="T32" fmla="*/ 31 w 165"/>
                <a:gd name="T33" fmla="*/ 59 h 111"/>
                <a:gd name="T34" fmla="*/ 19 w 165"/>
                <a:gd name="T35" fmla="*/ 66 h 111"/>
                <a:gd name="T36" fmla="*/ 23 w 165"/>
                <a:gd name="T37" fmla="*/ 71 h 111"/>
                <a:gd name="T38" fmla="*/ 34 w 165"/>
                <a:gd name="T39" fmla="*/ 67 h 111"/>
                <a:gd name="T40" fmla="*/ 42 w 165"/>
                <a:gd name="T41" fmla="*/ 74 h 111"/>
                <a:gd name="T42" fmla="*/ 57 w 165"/>
                <a:gd name="T43" fmla="*/ 69 h 111"/>
                <a:gd name="T44" fmla="*/ 79 w 165"/>
                <a:gd name="T45" fmla="*/ 74 h 111"/>
                <a:gd name="T46" fmla="*/ 39 w 165"/>
                <a:gd name="T47" fmla="*/ 84 h 111"/>
                <a:gd name="T48" fmla="*/ 63 w 165"/>
                <a:gd name="T49" fmla="*/ 97 h 111"/>
                <a:gd name="T50" fmla="*/ 56 w 165"/>
                <a:gd name="T51" fmla="*/ 101 h 111"/>
                <a:gd name="T52" fmla="*/ 77 w 165"/>
                <a:gd name="T53" fmla="*/ 111 h 111"/>
                <a:gd name="T54" fmla="*/ 90 w 165"/>
                <a:gd name="T55" fmla="*/ 99 h 111"/>
                <a:gd name="T56" fmla="*/ 108 w 165"/>
                <a:gd name="T57" fmla="*/ 108 h 111"/>
                <a:gd name="T58" fmla="*/ 109 w 165"/>
                <a:gd name="T59" fmla="*/ 108 h 111"/>
                <a:gd name="T60" fmla="*/ 109 w 165"/>
                <a:gd name="T61" fmla="*/ 101 h 111"/>
                <a:gd name="T62" fmla="*/ 118 w 165"/>
                <a:gd name="T63" fmla="*/ 101 h 111"/>
                <a:gd name="T64" fmla="*/ 111 w 165"/>
                <a:gd name="T65" fmla="*/ 91 h 111"/>
                <a:gd name="T66" fmla="*/ 118 w 165"/>
                <a:gd name="T67" fmla="*/ 83 h 111"/>
                <a:gd name="T68" fmla="*/ 126 w 165"/>
                <a:gd name="T69" fmla="*/ 93 h 111"/>
                <a:gd name="T70" fmla="*/ 151 w 165"/>
                <a:gd name="T71" fmla="*/ 76 h 111"/>
                <a:gd name="T72" fmla="*/ 163 w 165"/>
                <a:gd name="T73" fmla="*/ 74 h 111"/>
                <a:gd name="T74" fmla="*/ 164 w 165"/>
                <a:gd name="T75" fmla="*/ 66 h 111"/>
                <a:gd name="T76" fmla="*/ 138 w 165"/>
                <a:gd name="T77" fmla="*/ 59 h 111"/>
                <a:gd name="T78" fmla="*/ 131 w 165"/>
                <a:gd name="T79" fmla="*/ 61 h 111"/>
                <a:gd name="T80" fmla="*/ 129 w 165"/>
                <a:gd name="T81" fmla="*/ 59 h 111"/>
                <a:gd name="T82" fmla="*/ 132 w 165"/>
                <a:gd name="T83" fmla="*/ 51 h 111"/>
                <a:gd name="T84" fmla="*/ 126 w 165"/>
                <a:gd name="T85" fmla="*/ 43 h 111"/>
                <a:gd name="T86" fmla="*/ 119 w 165"/>
                <a:gd name="T87" fmla="*/ 34 h 111"/>
                <a:gd name="T88" fmla="*/ 114 w 165"/>
                <a:gd name="T89" fmla="*/ 34 h 111"/>
                <a:gd name="T90" fmla="*/ 117 w 165"/>
                <a:gd name="T91" fmla="*/ 38 h 111"/>
                <a:gd name="T92" fmla="*/ 117 w 165"/>
                <a:gd name="T93" fmla="*/ 45 h 111"/>
                <a:gd name="T94" fmla="*/ 110 w 165"/>
                <a:gd name="T95" fmla="*/ 45 h 111"/>
                <a:gd name="T96" fmla="*/ 101 w 165"/>
                <a:gd name="T97" fmla="*/ 30 h 111"/>
                <a:gd name="T98" fmla="*/ 95 w 165"/>
                <a:gd name="T99" fmla="*/ 29 h 111"/>
                <a:gd name="T100" fmla="*/ 90 w 165"/>
                <a:gd name="T101" fmla="*/ 29 h 111"/>
                <a:gd name="T102" fmla="*/ 85 w 165"/>
                <a:gd name="T103" fmla="*/ 30 h 111"/>
                <a:gd name="T104" fmla="*/ 80 w 165"/>
                <a:gd name="T105" fmla="*/ 29 h 111"/>
                <a:gd name="T106" fmla="*/ 63 w 165"/>
                <a:gd name="T107" fmla="*/ 6 h 111"/>
                <a:gd name="T108" fmla="*/ 29 w 165"/>
                <a:gd name="T10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5" h="111">
                  <a:moveTo>
                    <a:pt x="29" y="0"/>
                  </a:moveTo>
                  <a:cubicBezTo>
                    <a:pt x="30" y="8"/>
                    <a:pt x="39" y="8"/>
                    <a:pt x="45" y="11"/>
                  </a:cubicBezTo>
                  <a:cubicBezTo>
                    <a:pt x="36" y="11"/>
                    <a:pt x="36" y="11"/>
                    <a:pt x="36" y="11"/>
                  </a:cubicBezTo>
                  <a:cubicBezTo>
                    <a:pt x="34" y="11"/>
                    <a:pt x="32" y="11"/>
                    <a:pt x="31" y="11"/>
                  </a:cubicBezTo>
                  <a:cubicBezTo>
                    <a:pt x="25" y="11"/>
                    <a:pt x="21" y="13"/>
                    <a:pt x="16" y="16"/>
                  </a:cubicBezTo>
                  <a:cubicBezTo>
                    <a:pt x="16" y="17"/>
                    <a:pt x="21" y="25"/>
                    <a:pt x="23" y="25"/>
                  </a:cubicBezTo>
                  <a:cubicBezTo>
                    <a:pt x="25" y="25"/>
                    <a:pt x="29" y="23"/>
                    <a:pt x="32" y="23"/>
                  </a:cubicBezTo>
                  <a:cubicBezTo>
                    <a:pt x="34" y="23"/>
                    <a:pt x="36" y="24"/>
                    <a:pt x="38" y="25"/>
                  </a:cubicBezTo>
                  <a:cubicBezTo>
                    <a:pt x="36" y="26"/>
                    <a:pt x="35" y="30"/>
                    <a:pt x="32" y="30"/>
                  </a:cubicBezTo>
                  <a:cubicBezTo>
                    <a:pt x="28" y="30"/>
                    <a:pt x="25" y="26"/>
                    <a:pt x="18" y="26"/>
                  </a:cubicBezTo>
                  <a:cubicBezTo>
                    <a:pt x="17" y="26"/>
                    <a:pt x="16" y="26"/>
                    <a:pt x="15" y="26"/>
                  </a:cubicBezTo>
                  <a:cubicBezTo>
                    <a:pt x="11" y="26"/>
                    <a:pt x="6" y="27"/>
                    <a:pt x="6" y="31"/>
                  </a:cubicBezTo>
                  <a:cubicBezTo>
                    <a:pt x="6" y="37"/>
                    <a:pt x="22" y="41"/>
                    <a:pt x="29" y="43"/>
                  </a:cubicBezTo>
                  <a:cubicBezTo>
                    <a:pt x="29" y="43"/>
                    <a:pt x="26" y="47"/>
                    <a:pt x="24" y="47"/>
                  </a:cubicBezTo>
                  <a:cubicBezTo>
                    <a:pt x="19" y="47"/>
                    <a:pt x="11" y="44"/>
                    <a:pt x="8" y="42"/>
                  </a:cubicBezTo>
                  <a:cubicBezTo>
                    <a:pt x="0" y="42"/>
                    <a:pt x="0" y="42"/>
                    <a:pt x="0" y="42"/>
                  </a:cubicBezTo>
                  <a:cubicBezTo>
                    <a:pt x="2" y="57"/>
                    <a:pt x="13" y="59"/>
                    <a:pt x="31" y="59"/>
                  </a:cubicBezTo>
                  <a:cubicBezTo>
                    <a:pt x="28" y="63"/>
                    <a:pt x="24" y="64"/>
                    <a:pt x="19" y="66"/>
                  </a:cubicBezTo>
                  <a:cubicBezTo>
                    <a:pt x="19" y="69"/>
                    <a:pt x="19" y="71"/>
                    <a:pt x="23" y="71"/>
                  </a:cubicBezTo>
                  <a:cubicBezTo>
                    <a:pt x="27" y="71"/>
                    <a:pt x="29" y="69"/>
                    <a:pt x="34" y="67"/>
                  </a:cubicBezTo>
                  <a:cubicBezTo>
                    <a:pt x="36" y="70"/>
                    <a:pt x="36" y="74"/>
                    <a:pt x="42" y="74"/>
                  </a:cubicBezTo>
                  <a:cubicBezTo>
                    <a:pt x="48" y="74"/>
                    <a:pt x="49" y="69"/>
                    <a:pt x="57" y="69"/>
                  </a:cubicBezTo>
                  <a:cubicBezTo>
                    <a:pt x="65" y="69"/>
                    <a:pt x="71" y="72"/>
                    <a:pt x="79" y="74"/>
                  </a:cubicBezTo>
                  <a:cubicBezTo>
                    <a:pt x="72" y="75"/>
                    <a:pt x="39" y="74"/>
                    <a:pt x="39" y="84"/>
                  </a:cubicBezTo>
                  <a:cubicBezTo>
                    <a:pt x="39" y="92"/>
                    <a:pt x="54" y="97"/>
                    <a:pt x="63" y="97"/>
                  </a:cubicBezTo>
                  <a:cubicBezTo>
                    <a:pt x="61" y="99"/>
                    <a:pt x="59" y="101"/>
                    <a:pt x="56" y="101"/>
                  </a:cubicBezTo>
                  <a:cubicBezTo>
                    <a:pt x="57" y="109"/>
                    <a:pt x="68" y="111"/>
                    <a:pt x="77" y="111"/>
                  </a:cubicBezTo>
                  <a:cubicBezTo>
                    <a:pt x="85" y="111"/>
                    <a:pt x="90" y="108"/>
                    <a:pt x="90" y="99"/>
                  </a:cubicBezTo>
                  <a:cubicBezTo>
                    <a:pt x="94" y="102"/>
                    <a:pt x="103" y="108"/>
                    <a:pt x="108" y="108"/>
                  </a:cubicBezTo>
                  <a:cubicBezTo>
                    <a:pt x="108" y="108"/>
                    <a:pt x="108" y="108"/>
                    <a:pt x="109" y="108"/>
                  </a:cubicBezTo>
                  <a:cubicBezTo>
                    <a:pt x="109" y="101"/>
                    <a:pt x="109" y="101"/>
                    <a:pt x="109" y="101"/>
                  </a:cubicBezTo>
                  <a:cubicBezTo>
                    <a:pt x="118" y="101"/>
                    <a:pt x="118" y="101"/>
                    <a:pt x="118" y="101"/>
                  </a:cubicBezTo>
                  <a:cubicBezTo>
                    <a:pt x="117" y="97"/>
                    <a:pt x="114" y="96"/>
                    <a:pt x="111" y="91"/>
                  </a:cubicBezTo>
                  <a:cubicBezTo>
                    <a:pt x="114" y="88"/>
                    <a:pt x="115" y="85"/>
                    <a:pt x="118" y="83"/>
                  </a:cubicBezTo>
                  <a:cubicBezTo>
                    <a:pt x="119" y="89"/>
                    <a:pt x="119" y="93"/>
                    <a:pt x="126" y="93"/>
                  </a:cubicBezTo>
                  <a:cubicBezTo>
                    <a:pt x="133" y="93"/>
                    <a:pt x="140" y="77"/>
                    <a:pt x="151" y="76"/>
                  </a:cubicBezTo>
                  <a:cubicBezTo>
                    <a:pt x="155" y="76"/>
                    <a:pt x="161" y="77"/>
                    <a:pt x="163" y="74"/>
                  </a:cubicBezTo>
                  <a:cubicBezTo>
                    <a:pt x="165" y="72"/>
                    <a:pt x="164" y="69"/>
                    <a:pt x="164" y="66"/>
                  </a:cubicBezTo>
                  <a:cubicBezTo>
                    <a:pt x="157" y="65"/>
                    <a:pt x="143" y="59"/>
                    <a:pt x="138" y="59"/>
                  </a:cubicBezTo>
                  <a:cubicBezTo>
                    <a:pt x="137" y="59"/>
                    <a:pt x="133" y="61"/>
                    <a:pt x="131" y="61"/>
                  </a:cubicBezTo>
                  <a:cubicBezTo>
                    <a:pt x="130" y="61"/>
                    <a:pt x="129" y="61"/>
                    <a:pt x="129" y="59"/>
                  </a:cubicBezTo>
                  <a:cubicBezTo>
                    <a:pt x="129" y="56"/>
                    <a:pt x="132" y="55"/>
                    <a:pt x="132" y="51"/>
                  </a:cubicBezTo>
                  <a:cubicBezTo>
                    <a:pt x="132" y="47"/>
                    <a:pt x="126" y="47"/>
                    <a:pt x="126" y="43"/>
                  </a:cubicBezTo>
                  <a:cubicBezTo>
                    <a:pt x="126" y="37"/>
                    <a:pt x="127" y="34"/>
                    <a:pt x="119" y="34"/>
                  </a:cubicBezTo>
                  <a:cubicBezTo>
                    <a:pt x="118" y="34"/>
                    <a:pt x="115" y="34"/>
                    <a:pt x="114" y="34"/>
                  </a:cubicBezTo>
                  <a:cubicBezTo>
                    <a:pt x="117" y="38"/>
                    <a:pt x="117" y="38"/>
                    <a:pt x="117" y="38"/>
                  </a:cubicBezTo>
                  <a:cubicBezTo>
                    <a:pt x="117" y="45"/>
                    <a:pt x="117" y="45"/>
                    <a:pt x="117" y="45"/>
                  </a:cubicBezTo>
                  <a:cubicBezTo>
                    <a:pt x="110" y="45"/>
                    <a:pt x="110" y="45"/>
                    <a:pt x="110" y="45"/>
                  </a:cubicBezTo>
                  <a:cubicBezTo>
                    <a:pt x="105" y="40"/>
                    <a:pt x="109" y="33"/>
                    <a:pt x="101" y="30"/>
                  </a:cubicBezTo>
                  <a:cubicBezTo>
                    <a:pt x="99" y="29"/>
                    <a:pt x="97" y="29"/>
                    <a:pt x="95" y="29"/>
                  </a:cubicBezTo>
                  <a:cubicBezTo>
                    <a:pt x="93" y="29"/>
                    <a:pt x="92" y="29"/>
                    <a:pt x="90" y="29"/>
                  </a:cubicBezTo>
                  <a:cubicBezTo>
                    <a:pt x="88" y="30"/>
                    <a:pt x="87" y="30"/>
                    <a:pt x="85" y="30"/>
                  </a:cubicBezTo>
                  <a:cubicBezTo>
                    <a:pt x="83" y="30"/>
                    <a:pt x="82" y="30"/>
                    <a:pt x="80" y="29"/>
                  </a:cubicBezTo>
                  <a:cubicBezTo>
                    <a:pt x="71" y="26"/>
                    <a:pt x="73" y="10"/>
                    <a:pt x="63" y="6"/>
                  </a:cubicBezTo>
                  <a:cubicBezTo>
                    <a:pt x="53" y="2"/>
                    <a:pt x="43" y="1"/>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160"/>
            <p:cNvSpPr>
              <a:spLocks/>
            </p:cNvSpPr>
            <p:nvPr/>
          </p:nvSpPr>
          <p:spPr bwMode="auto">
            <a:xfrm>
              <a:off x="336" y="305"/>
              <a:ext cx="255" cy="160"/>
            </a:xfrm>
            <a:custGeom>
              <a:avLst/>
              <a:gdLst>
                <a:gd name="T0" fmla="*/ 31 w 108"/>
                <a:gd name="T1" fmla="*/ 0 h 68"/>
                <a:gd name="T2" fmla="*/ 14 w 108"/>
                <a:gd name="T3" fmla="*/ 32 h 68"/>
                <a:gd name="T4" fmla="*/ 14 w 108"/>
                <a:gd name="T5" fmla="*/ 40 h 68"/>
                <a:gd name="T6" fmla="*/ 8 w 108"/>
                <a:gd name="T7" fmla="*/ 47 h 68"/>
                <a:gd name="T8" fmla="*/ 0 w 108"/>
                <a:gd name="T9" fmla="*/ 57 h 68"/>
                <a:gd name="T10" fmla="*/ 13 w 108"/>
                <a:gd name="T11" fmla="*/ 56 h 68"/>
                <a:gd name="T12" fmla="*/ 23 w 108"/>
                <a:gd name="T13" fmla="*/ 57 h 68"/>
                <a:gd name="T14" fmla="*/ 27 w 108"/>
                <a:gd name="T15" fmla="*/ 68 h 68"/>
                <a:gd name="T16" fmla="*/ 31 w 108"/>
                <a:gd name="T17" fmla="*/ 64 h 68"/>
                <a:gd name="T18" fmla="*/ 34 w 108"/>
                <a:gd name="T19" fmla="*/ 64 h 68"/>
                <a:gd name="T20" fmla="*/ 56 w 108"/>
                <a:gd name="T21" fmla="*/ 44 h 68"/>
                <a:gd name="T22" fmla="*/ 76 w 108"/>
                <a:gd name="T23" fmla="*/ 57 h 68"/>
                <a:gd name="T24" fmla="*/ 90 w 108"/>
                <a:gd name="T25" fmla="*/ 57 h 68"/>
                <a:gd name="T26" fmla="*/ 108 w 108"/>
                <a:gd name="T27" fmla="*/ 51 h 68"/>
                <a:gd name="T28" fmla="*/ 85 w 108"/>
                <a:gd name="T29" fmla="*/ 41 h 68"/>
                <a:gd name="T30" fmla="*/ 81 w 108"/>
                <a:gd name="T31" fmla="*/ 32 h 68"/>
                <a:gd name="T32" fmla="*/ 44 w 108"/>
                <a:gd name="T33" fmla="*/ 11 h 68"/>
                <a:gd name="T34" fmla="*/ 39 w 108"/>
                <a:gd name="T35" fmla="*/ 15 h 68"/>
                <a:gd name="T36" fmla="*/ 31 w 108"/>
                <a:gd name="T3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68">
                  <a:moveTo>
                    <a:pt x="31" y="0"/>
                  </a:moveTo>
                  <a:cubicBezTo>
                    <a:pt x="16" y="2"/>
                    <a:pt x="14" y="23"/>
                    <a:pt x="14" y="32"/>
                  </a:cubicBezTo>
                  <a:cubicBezTo>
                    <a:pt x="14" y="37"/>
                    <a:pt x="14" y="35"/>
                    <a:pt x="14" y="40"/>
                  </a:cubicBezTo>
                  <a:cubicBezTo>
                    <a:pt x="14" y="43"/>
                    <a:pt x="11" y="45"/>
                    <a:pt x="8" y="47"/>
                  </a:cubicBezTo>
                  <a:cubicBezTo>
                    <a:pt x="7" y="49"/>
                    <a:pt x="1" y="48"/>
                    <a:pt x="0" y="57"/>
                  </a:cubicBezTo>
                  <a:cubicBezTo>
                    <a:pt x="3" y="57"/>
                    <a:pt x="8" y="56"/>
                    <a:pt x="13" y="56"/>
                  </a:cubicBezTo>
                  <a:cubicBezTo>
                    <a:pt x="16" y="56"/>
                    <a:pt x="20" y="56"/>
                    <a:pt x="23" y="57"/>
                  </a:cubicBezTo>
                  <a:cubicBezTo>
                    <a:pt x="22" y="62"/>
                    <a:pt x="20" y="68"/>
                    <a:pt x="27" y="68"/>
                  </a:cubicBezTo>
                  <a:cubicBezTo>
                    <a:pt x="29" y="68"/>
                    <a:pt x="29" y="66"/>
                    <a:pt x="31" y="64"/>
                  </a:cubicBezTo>
                  <a:cubicBezTo>
                    <a:pt x="32" y="64"/>
                    <a:pt x="33" y="64"/>
                    <a:pt x="34" y="64"/>
                  </a:cubicBezTo>
                  <a:cubicBezTo>
                    <a:pt x="42" y="64"/>
                    <a:pt x="56" y="54"/>
                    <a:pt x="56" y="44"/>
                  </a:cubicBezTo>
                  <a:cubicBezTo>
                    <a:pt x="59" y="45"/>
                    <a:pt x="76" y="57"/>
                    <a:pt x="76" y="57"/>
                  </a:cubicBezTo>
                  <a:cubicBezTo>
                    <a:pt x="81" y="57"/>
                    <a:pt x="84" y="57"/>
                    <a:pt x="90" y="57"/>
                  </a:cubicBezTo>
                  <a:cubicBezTo>
                    <a:pt x="97" y="57"/>
                    <a:pt x="102" y="55"/>
                    <a:pt x="108" y="51"/>
                  </a:cubicBezTo>
                  <a:cubicBezTo>
                    <a:pt x="103" y="45"/>
                    <a:pt x="93" y="48"/>
                    <a:pt x="85" y="41"/>
                  </a:cubicBezTo>
                  <a:cubicBezTo>
                    <a:pt x="82" y="39"/>
                    <a:pt x="84" y="36"/>
                    <a:pt x="81" y="32"/>
                  </a:cubicBezTo>
                  <a:cubicBezTo>
                    <a:pt x="72" y="19"/>
                    <a:pt x="55" y="24"/>
                    <a:pt x="44" y="11"/>
                  </a:cubicBezTo>
                  <a:cubicBezTo>
                    <a:pt x="42" y="12"/>
                    <a:pt x="40" y="13"/>
                    <a:pt x="39" y="15"/>
                  </a:cubicBezTo>
                  <a:cubicBezTo>
                    <a:pt x="36" y="10"/>
                    <a:pt x="34" y="8"/>
                    <a:pt x="3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61"/>
            <p:cNvSpPr>
              <a:spLocks/>
            </p:cNvSpPr>
            <p:nvPr/>
          </p:nvSpPr>
          <p:spPr bwMode="auto">
            <a:xfrm>
              <a:off x="695" y="163"/>
              <a:ext cx="78" cy="61"/>
            </a:xfrm>
            <a:custGeom>
              <a:avLst/>
              <a:gdLst>
                <a:gd name="T0" fmla="*/ 16 w 33"/>
                <a:gd name="T1" fmla="*/ 0 h 26"/>
                <a:gd name="T2" fmla="*/ 0 w 33"/>
                <a:gd name="T3" fmla="*/ 14 h 26"/>
                <a:gd name="T4" fmla="*/ 14 w 33"/>
                <a:gd name="T5" fmla="*/ 26 h 26"/>
                <a:gd name="T6" fmla="*/ 33 w 33"/>
                <a:gd name="T7" fmla="*/ 14 h 26"/>
                <a:gd name="T8" fmla="*/ 16 w 33"/>
                <a:gd name="T9" fmla="*/ 0 h 26"/>
              </a:gdLst>
              <a:ahLst/>
              <a:cxnLst>
                <a:cxn ang="0">
                  <a:pos x="T0" y="T1"/>
                </a:cxn>
                <a:cxn ang="0">
                  <a:pos x="T2" y="T3"/>
                </a:cxn>
                <a:cxn ang="0">
                  <a:pos x="T4" y="T5"/>
                </a:cxn>
                <a:cxn ang="0">
                  <a:pos x="T6" y="T7"/>
                </a:cxn>
                <a:cxn ang="0">
                  <a:pos x="T8" y="T9"/>
                </a:cxn>
              </a:cxnLst>
              <a:rect l="0" t="0" r="r" b="b"/>
              <a:pathLst>
                <a:path w="33" h="26">
                  <a:moveTo>
                    <a:pt x="16" y="0"/>
                  </a:moveTo>
                  <a:cubicBezTo>
                    <a:pt x="8" y="0"/>
                    <a:pt x="0" y="4"/>
                    <a:pt x="0" y="14"/>
                  </a:cubicBezTo>
                  <a:cubicBezTo>
                    <a:pt x="0" y="21"/>
                    <a:pt x="6" y="26"/>
                    <a:pt x="14" y="26"/>
                  </a:cubicBezTo>
                  <a:cubicBezTo>
                    <a:pt x="20" y="26"/>
                    <a:pt x="33" y="21"/>
                    <a:pt x="33" y="14"/>
                  </a:cubicBezTo>
                  <a:cubicBezTo>
                    <a:pt x="33" y="5"/>
                    <a:pt x="24"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162"/>
            <p:cNvSpPr>
              <a:spLocks/>
            </p:cNvSpPr>
            <p:nvPr/>
          </p:nvSpPr>
          <p:spPr bwMode="auto">
            <a:xfrm>
              <a:off x="466" y="473"/>
              <a:ext cx="61" cy="47"/>
            </a:xfrm>
            <a:custGeom>
              <a:avLst/>
              <a:gdLst>
                <a:gd name="T0" fmla="*/ 18 w 26"/>
                <a:gd name="T1" fmla="*/ 0 h 20"/>
                <a:gd name="T2" fmla="*/ 11 w 26"/>
                <a:gd name="T3" fmla="*/ 0 h 20"/>
                <a:gd name="T4" fmla="*/ 0 w 26"/>
                <a:gd name="T5" fmla="*/ 14 h 20"/>
                <a:gd name="T6" fmla="*/ 0 w 26"/>
                <a:gd name="T7" fmla="*/ 20 h 20"/>
                <a:gd name="T8" fmla="*/ 26 w 26"/>
                <a:gd name="T9" fmla="*/ 3 h 20"/>
                <a:gd name="T10" fmla="*/ 18 w 26"/>
                <a:gd name="T11" fmla="*/ 0 h 20"/>
              </a:gdLst>
              <a:ahLst/>
              <a:cxnLst>
                <a:cxn ang="0">
                  <a:pos x="T0" y="T1"/>
                </a:cxn>
                <a:cxn ang="0">
                  <a:pos x="T2" y="T3"/>
                </a:cxn>
                <a:cxn ang="0">
                  <a:pos x="T4" y="T5"/>
                </a:cxn>
                <a:cxn ang="0">
                  <a:pos x="T6" y="T7"/>
                </a:cxn>
                <a:cxn ang="0">
                  <a:pos x="T8" y="T9"/>
                </a:cxn>
                <a:cxn ang="0">
                  <a:pos x="T10" y="T11"/>
                </a:cxn>
              </a:cxnLst>
              <a:rect l="0" t="0" r="r" b="b"/>
              <a:pathLst>
                <a:path w="26" h="20">
                  <a:moveTo>
                    <a:pt x="18" y="0"/>
                  </a:moveTo>
                  <a:cubicBezTo>
                    <a:pt x="17" y="0"/>
                    <a:pt x="15" y="0"/>
                    <a:pt x="11" y="0"/>
                  </a:cubicBezTo>
                  <a:cubicBezTo>
                    <a:pt x="11" y="4"/>
                    <a:pt x="4" y="8"/>
                    <a:pt x="0" y="14"/>
                  </a:cubicBezTo>
                  <a:cubicBezTo>
                    <a:pt x="0" y="20"/>
                    <a:pt x="0" y="20"/>
                    <a:pt x="0" y="20"/>
                  </a:cubicBezTo>
                  <a:cubicBezTo>
                    <a:pt x="8" y="19"/>
                    <a:pt x="21" y="9"/>
                    <a:pt x="26" y="3"/>
                  </a:cubicBezTo>
                  <a:cubicBezTo>
                    <a:pt x="22" y="1"/>
                    <a:pt x="21" y="0"/>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163"/>
            <p:cNvSpPr>
              <a:spLocks/>
            </p:cNvSpPr>
            <p:nvPr/>
          </p:nvSpPr>
          <p:spPr bwMode="auto">
            <a:xfrm>
              <a:off x="565" y="-202"/>
              <a:ext cx="168" cy="74"/>
            </a:xfrm>
            <a:custGeom>
              <a:avLst/>
              <a:gdLst>
                <a:gd name="T0" fmla="*/ 9 w 71"/>
                <a:gd name="T1" fmla="*/ 0 h 31"/>
                <a:gd name="T2" fmla="*/ 0 w 71"/>
                <a:gd name="T3" fmla="*/ 8 h 31"/>
                <a:gd name="T4" fmla="*/ 11 w 71"/>
                <a:gd name="T5" fmla="*/ 19 h 31"/>
                <a:gd name="T6" fmla="*/ 26 w 71"/>
                <a:gd name="T7" fmla="*/ 31 h 31"/>
                <a:gd name="T8" fmla="*/ 46 w 71"/>
                <a:gd name="T9" fmla="*/ 26 h 31"/>
                <a:gd name="T10" fmla="*/ 62 w 71"/>
                <a:gd name="T11" fmla="*/ 29 h 31"/>
                <a:gd name="T12" fmla="*/ 71 w 71"/>
                <a:gd name="T13" fmla="*/ 21 h 31"/>
                <a:gd name="T14" fmla="*/ 35 w 71"/>
                <a:gd name="T15" fmla="*/ 5 h 31"/>
                <a:gd name="T16" fmla="*/ 9 w 71"/>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31">
                  <a:moveTo>
                    <a:pt x="9" y="0"/>
                  </a:moveTo>
                  <a:cubicBezTo>
                    <a:pt x="5" y="0"/>
                    <a:pt x="0" y="3"/>
                    <a:pt x="0" y="8"/>
                  </a:cubicBezTo>
                  <a:cubicBezTo>
                    <a:pt x="0" y="14"/>
                    <a:pt x="6" y="17"/>
                    <a:pt x="11" y="19"/>
                  </a:cubicBezTo>
                  <a:cubicBezTo>
                    <a:pt x="7" y="28"/>
                    <a:pt x="16" y="31"/>
                    <a:pt x="26" y="31"/>
                  </a:cubicBezTo>
                  <a:cubicBezTo>
                    <a:pt x="35" y="31"/>
                    <a:pt x="40" y="26"/>
                    <a:pt x="46" y="26"/>
                  </a:cubicBezTo>
                  <a:cubicBezTo>
                    <a:pt x="52" y="26"/>
                    <a:pt x="55" y="29"/>
                    <a:pt x="62" y="29"/>
                  </a:cubicBezTo>
                  <a:cubicBezTo>
                    <a:pt x="66" y="29"/>
                    <a:pt x="70" y="26"/>
                    <a:pt x="71" y="21"/>
                  </a:cubicBezTo>
                  <a:cubicBezTo>
                    <a:pt x="62" y="16"/>
                    <a:pt x="50" y="5"/>
                    <a:pt x="35" y="5"/>
                  </a:cubicBezTo>
                  <a:cubicBezTo>
                    <a:pt x="24" y="5"/>
                    <a:pt x="21"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164"/>
            <p:cNvSpPr>
              <a:spLocks/>
            </p:cNvSpPr>
            <p:nvPr/>
          </p:nvSpPr>
          <p:spPr bwMode="auto">
            <a:xfrm>
              <a:off x="579" y="508"/>
              <a:ext cx="43" cy="38"/>
            </a:xfrm>
            <a:custGeom>
              <a:avLst/>
              <a:gdLst>
                <a:gd name="T0" fmla="*/ 9 w 18"/>
                <a:gd name="T1" fmla="*/ 0 h 16"/>
                <a:gd name="T2" fmla="*/ 0 w 18"/>
                <a:gd name="T3" fmla="*/ 8 h 16"/>
                <a:gd name="T4" fmla="*/ 8 w 18"/>
                <a:gd name="T5" fmla="*/ 16 h 16"/>
                <a:gd name="T6" fmla="*/ 18 w 18"/>
                <a:gd name="T7" fmla="*/ 4 h 16"/>
                <a:gd name="T8" fmla="*/ 9 w 18"/>
                <a:gd name="T9" fmla="*/ 0 h 16"/>
              </a:gdLst>
              <a:ahLst/>
              <a:cxnLst>
                <a:cxn ang="0">
                  <a:pos x="T0" y="T1"/>
                </a:cxn>
                <a:cxn ang="0">
                  <a:pos x="T2" y="T3"/>
                </a:cxn>
                <a:cxn ang="0">
                  <a:pos x="T4" y="T5"/>
                </a:cxn>
                <a:cxn ang="0">
                  <a:pos x="T6" y="T7"/>
                </a:cxn>
                <a:cxn ang="0">
                  <a:pos x="T8" y="T9"/>
                </a:cxn>
              </a:cxnLst>
              <a:rect l="0" t="0" r="r" b="b"/>
              <a:pathLst>
                <a:path w="18" h="16">
                  <a:moveTo>
                    <a:pt x="9" y="0"/>
                  </a:moveTo>
                  <a:cubicBezTo>
                    <a:pt x="4" y="0"/>
                    <a:pt x="0" y="3"/>
                    <a:pt x="0" y="8"/>
                  </a:cubicBezTo>
                  <a:cubicBezTo>
                    <a:pt x="0" y="8"/>
                    <a:pt x="7" y="16"/>
                    <a:pt x="8" y="16"/>
                  </a:cubicBezTo>
                  <a:cubicBezTo>
                    <a:pt x="13" y="16"/>
                    <a:pt x="15" y="9"/>
                    <a:pt x="18" y="4"/>
                  </a:cubicBezTo>
                  <a:cubicBezTo>
                    <a:pt x="15" y="2"/>
                    <a:pt x="12"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165"/>
            <p:cNvSpPr>
              <a:spLocks/>
            </p:cNvSpPr>
            <p:nvPr/>
          </p:nvSpPr>
          <p:spPr bwMode="auto">
            <a:xfrm>
              <a:off x="785" y="167"/>
              <a:ext cx="42" cy="24"/>
            </a:xfrm>
            <a:custGeom>
              <a:avLst/>
              <a:gdLst>
                <a:gd name="T0" fmla="*/ 7 w 18"/>
                <a:gd name="T1" fmla="*/ 0 h 10"/>
                <a:gd name="T2" fmla="*/ 0 w 18"/>
                <a:gd name="T3" fmla="*/ 5 h 10"/>
                <a:gd name="T4" fmla="*/ 7 w 18"/>
                <a:gd name="T5" fmla="*/ 10 h 10"/>
                <a:gd name="T6" fmla="*/ 11 w 18"/>
                <a:gd name="T7" fmla="*/ 10 h 10"/>
                <a:gd name="T8" fmla="*/ 18 w 18"/>
                <a:gd name="T9" fmla="*/ 9 h 10"/>
                <a:gd name="T10" fmla="*/ 7 w 18"/>
                <a:gd name="T11" fmla="*/ 0 h 10"/>
              </a:gdLst>
              <a:ahLst/>
              <a:cxnLst>
                <a:cxn ang="0">
                  <a:pos x="T0" y="T1"/>
                </a:cxn>
                <a:cxn ang="0">
                  <a:pos x="T2" y="T3"/>
                </a:cxn>
                <a:cxn ang="0">
                  <a:pos x="T4" y="T5"/>
                </a:cxn>
                <a:cxn ang="0">
                  <a:pos x="T6" y="T7"/>
                </a:cxn>
                <a:cxn ang="0">
                  <a:pos x="T8" y="T9"/>
                </a:cxn>
                <a:cxn ang="0">
                  <a:pos x="T10" y="T11"/>
                </a:cxn>
              </a:cxnLst>
              <a:rect l="0" t="0" r="r" b="b"/>
              <a:pathLst>
                <a:path w="18" h="10">
                  <a:moveTo>
                    <a:pt x="7" y="0"/>
                  </a:moveTo>
                  <a:cubicBezTo>
                    <a:pt x="6" y="0"/>
                    <a:pt x="0" y="4"/>
                    <a:pt x="0" y="5"/>
                  </a:cubicBezTo>
                  <a:cubicBezTo>
                    <a:pt x="0" y="9"/>
                    <a:pt x="4" y="10"/>
                    <a:pt x="7" y="10"/>
                  </a:cubicBezTo>
                  <a:cubicBezTo>
                    <a:pt x="9" y="10"/>
                    <a:pt x="10" y="10"/>
                    <a:pt x="11" y="10"/>
                  </a:cubicBezTo>
                  <a:cubicBezTo>
                    <a:pt x="13" y="10"/>
                    <a:pt x="14" y="10"/>
                    <a:pt x="18" y="9"/>
                  </a:cubicBezTo>
                  <a:cubicBezTo>
                    <a:pt x="16" y="6"/>
                    <a:pt x="12"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166"/>
            <p:cNvSpPr>
              <a:spLocks/>
            </p:cNvSpPr>
            <p:nvPr/>
          </p:nvSpPr>
          <p:spPr bwMode="auto">
            <a:xfrm>
              <a:off x="608" y="94"/>
              <a:ext cx="45" cy="31"/>
            </a:xfrm>
            <a:custGeom>
              <a:avLst/>
              <a:gdLst>
                <a:gd name="T0" fmla="*/ 19 w 19"/>
                <a:gd name="T1" fmla="*/ 0 h 13"/>
                <a:gd name="T2" fmla="*/ 7 w 19"/>
                <a:gd name="T3" fmla="*/ 13 h 13"/>
                <a:gd name="T4" fmla="*/ 19 w 19"/>
                <a:gd name="T5" fmla="*/ 0 h 13"/>
              </a:gdLst>
              <a:ahLst/>
              <a:cxnLst>
                <a:cxn ang="0">
                  <a:pos x="T0" y="T1"/>
                </a:cxn>
                <a:cxn ang="0">
                  <a:pos x="T2" y="T3"/>
                </a:cxn>
                <a:cxn ang="0">
                  <a:pos x="T4" y="T5"/>
                </a:cxn>
              </a:cxnLst>
              <a:rect l="0" t="0" r="r" b="b"/>
              <a:pathLst>
                <a:path w="19" h="13">
                  <a:moveTo>
                    <a:pt x="19" y="0"/>
                  </a:moveTo>
                  <a:cubicBezTo>
                    <a:pt x="13" y="0"/>
                    <a:pt x="0" y="13"/>
                    <a:pt x="7" y="13"/>
                  </a:cubicBezTo>
                  <a:cubicBezTo>
                    <a:pt x="13" y="13"/>
                    <a:pt x="17" y="7"/>
                    <a:pt x="1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167"/>
            <p:cNvSpPr>
              <a:spLocks/>
            </p:cNvSpPr>
            <p:nvPr/>
          </p:nvSpPr>
          <p:spPr bwMode="auto">
            <a:xfrm>
              <a:off x="234" y="-204"/>
              <a:ext cx="1026" cy="740"/>
            </a:xfrm>
            <a:custGeom>
              <a:avLst/>
              <a:gdLst>
                <a:gd name="T0" fmla="*/ 14 w 434"/>
                <a:gd name="T1" fmla="*/ 20 h 313"/>
                <a:gd name="T2" fmla="*/ 0 w 434"/>
                <a:gd name="T3" fmla="*/ 58 h 313"/>
                <a:gd name="T4" fmla="*/ 37 w 434"/>
                <a:gd name="T5" fmla="*/ 78 h 313"/>
                <a:gd name="T6" fmla="*/ 19 w 434"/>
                <a:gd name="T7" fmla="*/ 82 h 313"/>
                <a:gd name="T8" fmla="*/ 25 w 434"/>
                <a:gd name="T9" fmla="*/ 99 h 313"/>
                <a:gd name="T10" fmla="*/ 66 w 434"/>
                <a:gd name="T11" fmla="*/ 110 h 313"/>
                <a:gd name="T12" fmla="*/ 146 w 434"/>
                <a:gd name="T13" fmla="*/ 110 h 313"/>
                <a:gd name="T14" fmla="*/ 175 w 434"/>
                <a:gd name="T15" fmla="*/ 102 h 313"/>
                <a:gd name="T16" fmla="*/ 202 w 434"/>
                <a:gd name="T17" fmla="*/ 138 h 313"/>
                <a:gd name="T18" fmla="*/ 223 w 434"/>
                <a:gd name="T19" fmla="*/ 138 h 313"/>
                <a:gd name="T20" fmla="*/ 252 w 434"/>
                <a:gd name="T21" fmla="*/ 201 h 313"/>
                <a:gd name="T22" fmla="*/ 248 w 434"/>
                <a:gd name="T23" fmla="*/ 220 h 313"/>
                <a:gd name="T24" fmla="*/ 202 w 434"/>
                <a:gd name="T25" fmla="*/ 227 h 313"/>
                <a:gd name="T26" fmla="*/ 203 w 434"/>
                <a:gd name="T27" fmla="*/ 256 h 313"/>
                <a:gd name="T28" fmla="*/ 228 w 434"/>
                <a:gd name="T29" fmla="*/ 252 h 313"/>
                <a:gd name="T30" fmla="*/ 280 w 434"/>
                <a:gd name="T31" fmla="*/ 271 h 313"/>
                <a:gd name="T32" fmla="*/ 354 w 434"/>
                <a:gd name="T33" fmla="*/ 306 h 313"/>
                <a:gd name="T34" fmla="*/ 364 w 434"/>
                <a:gd name="T35" fmla="*/ 306 h 313"/>
                <a:gd name="T36" fmla="*/ 334 w 434"/>
                <a:gd name="T37" fmla="*/ 270 h 313"/>
                <a:gd name="T38" fmla="*/ 391 w 434"/>
                <a:gd name="T39" fmla="*/ 270 h 313"/>
                <a:gd name="T40" fmla="*/ 381 w 434"/>
                <a:gd name="T41" fmla="*/ 247 h 313"/>
                <a:gd name="T42" fmla="*/ 368 w 434"/>
                <a:gd name="T43" fmla="*/ 242 h 313"/>
                <a:gd name="T44" fmla="*/ 365 w 434"/>
                <a:gd name="T45" fmla="*/ 242 h 313"/>
                <a:gd name="T46" fmla="*/ 346 w 434"/>
                <a:gd name="T47" fmla="*/ 220 h 313"/>
                <a:gd name="T48" fmla="*/ 339 w 434"/>
                <a:gd name="T49" fmla="*/ 213 h 313"/>
                <a:gd name="T50" fmla="*/ 347 w 434"/>
                <a:gd name="T51" fmla="*/ 213 h 313"/>
                <a:gd name="T52" fmla="*/ 342 w 434"/>
                <a:gd name="T53" fmla="*/ 207 h 313"/>
                <a:gd name="T54" fmla="*/ 347 w 434"/>
                <a:gd name="T55" fmla="*/ 199 h 313"/>
                <a:gd name="T56" fmla="*/ 407 w 434"/>
                <a:gd name="T57" fmla="*/ 220 h 313"/>
                <a:gd name="T58" fmla="*/ 418 w 434"/>
                <a:gd name="T59" fmla="*/ 207 h 313"/>
                <a:gd name="T60" fmla="*/ 420 w 434"/>
                <a:gd name="T61" fmla="*/ 186 h 313"/>
                <a:gd name="T62" fmla="*/ 405 w 434"/>
                <a:gd name="T63" fmla="*/ 178 h 313"/>
                <a:gd name="T64" fmla="*/ 380 w 434"/>
                <a:gd name="T65" fmla="*/ 162 h 313"/>
                <a:gd name="T66" fmla="*/ 339 w 434"/>
                <a:gd name="T67" fmla="*/ 140 h 313"/>
                <a:gd name="T68" fmla="*/ 348 w 434"/>
                <a:gd name="T69" fmla="*/ 123 h 313"/>
                <a:gd name="T70" fmla="*/ 351 w 434"/>
                <a:gd name="T71" fmla="*/ 114 h 313"/>
                <a:gd name="T72" fmla="*/ 327 w 434"/>
                <a:gd name="T73" fmla="*/ 102 h 313"/>
                <a:gd name="T74" fmla="*/ 290 w 434"/>
                <a:gd name="T75" fmla="*/ 78 h 313"/>
                <a:gd name="T76" fmla="*/ 260 w 434"/>
                <a:gd name="T77" fmla="*/ 67 h 313"/>
                <a:gd name="T78" fmla="*/ 187 w 434"/>
                <a:gd name="T79" fmla="*/ 33 h 313"/>
                <a:gd name="T80" fmla="*/ 154 w 434"/>
                <a:gd name="T81" fmla="*/ 41 h 313"/>
                <a:gd name="T82" fmla="*/ 144 w 434"/>
                <a:gd name="T83" fmla="*/ 36 h 313"/>
                <a:gd name="T84" fmla="*/ 66 w 434"/>
                <a:gd name="T85" fmla="*/ 32 h 313"/>
                <a:gd name="T86" fmla="*/ 61 w 434"/>
                <a:gd name="T87" fmla="*/ 57 h 313"/>
                <a:gd name="T88" fmla="*/ 55 w 434"/>
                <a:gd name="T89" fmla="*/ 38 h 313"/>
                <a:gd name="T90" fmla="*/ 74 w 434"/>
                <a:gd name="T91" fmla="*/ 6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4" h="313">
                  <a:moveTo>
                    <a:pt x="57" y="0"/>
                  </a:moveTo>
                  <a:cubicBezTo>
                    <a:pt x="39" y="0"/>
                    <a:pt x="25" y="9"/>
                    <a:pt x="14" y="20"/>
                  </a:cubicBezTo>
                  <a:cubicBezTo>
                    <a:pt x="12" y="22"/>
                    <a:pt x="15" y="31"/>
                    <a:pt x="11" y="35"/>
                  </a:cubicBezTo>
                  <a:cubicBezTo>
                    <a:pt x="3" y="40"/>
                    <a:pt x="0" y="44"/>
                    <a:pt x="0" y="58"/>
                  </a:cubicBezTo>
                  <a:cubicBezTo>
                    <a:pt x="0" y="63"/>
                    <a:pt x="8" y="73"/>
                    <a:pt x="8" y="73"/>
                  </a:cubicBezTo>
                  <a:cubicBezTo>
                    <a:pt x="8" y="73"/>
                    <a:pt x="32" y="75"/>
                    <a:pt x="37" y="78"/>
                  </a:cubicBezTo>
                  <a:cubicBezTo>
                    <a:pt x="37" y="85"/>
                    <a:pt x="37" y="85"/>
                    <a:pt x="37" y="85"/>
                  </a:cubicBezTo>
                  <a:cubicBezTo>
                    <a:pt x="31" y="84"/>
                    <a:pt x="25" y="82"/>
                    <a:pt x="19" y="82"/>
                  </a:cubicBezTo>
                  <a:cubicBezTo>
                    <a:pt x="17" y="82"/>
                    <a:pt x="15" y="82"/>
                    <a:pt x="13" y="83"/>
                  </a:cubicBezTo>
                  <a:cubicBezTo>
                    <a:pt x="14" y="91"/>
                    <a:pt x="22" y="92"/>
                    <a:pt x="25" y="99"/>
                  </a:cubicBezTo>
                  <a:cubicBezTo>
                    <a:pt x="50" y="99"/>
                    <a:pt x="50" y="99"/>
                    <a:pt x="50" y="99"/>
                  </a:cubicBezTo>
                  <a:cubicBezTo>
                    <a:pt x="53" y="103"/>
                    <a:pt x="62" y="110"/>
                    <a:pt x="66" y="110"/>
                  </a:cubicBezTo>
                  <a:cubicBezTo>
                    <a:pt x="82" y="110"/>
                    <a:pt x="105" y="109"/>
                    <a:pt x="123" y="109"/>
                  </a:cubicBezTo>
                  <a:cubicBezTo>
                    <a:pt x="133" y="109"/>
                    <a:pt x="141" y="109"/>
                    <a:pt x="146" y="110"/>
                  </a:cubicBezTo>
                  <a:cubicBezTo>
                    <a:pt x="146" y="113"/>
                    <a:pt x="144" y="122"/>
                    <a:pt x="151" y="122"/>
                  </a:cubicBezTo>
                  <a:cubicBezTo>
                    <a:pt x="160" y="122"/>
                    <a:pt x="168" y="102"/>
                    <a:pt x="175" y="102"/>
                  </a:cubicBezTo>
                  <a:cubicBezTo>
                    <a:pt x="181" y="102"/>
                    <a:pt x="210" y="126"/>
                    <a:pt x="214" y="131"/>
                  </a:cubicBezTo>
                  <a:cubicBezTo>
                    <a:pt x="211" y="131"/>
                    <a:pt x="202" y="132"/>
                    <a:pt x="202" y="138"/>
                  </a:cubicBezTo>
                  <a:cubicBezTo>
                    <a:pt x="202" y="139"/>
                    <a:pt x="204" y="144"/>
                    <a:pt x="206" y="144"/>
                  </a:cubicBezTo>
                  <a:cubicBezTo>
                    <a:pt x="213" y="144"/>
                    <a:pt x="216" y="138"/>
                    <a:pt x="223" y="138"/>
                  </a:cubicBezTo>
                  <a:cubicBezTo>
                    <a:pt x="234" y="138"/>
                    <a:pt x="268" y="163"/>
                    <a:pt x="268" y="177"/>
                  </a:cubicBezTo>
                  <a:cubicBezTo>
                    <a:pt x="268" y="185"/>
                    <a:pt x="257" y="196"/>
                    <a:pt x="252" y="201"/>
                  </a:cubicBezTo>
                  <a:cubicBezTo>
                    <a:pt x="248" y="205"/>
                    <a:pt x="239" y="200"/>
                    <a:pt x="239" y="209"/>
                  </a:cubicBezTo>
                  <a:cubicBezTo>
                    <a:pt x="239" y="213"/>
                    <a:pt x="246" y="218"/>
                    <a:pt x="248" y="220"/>
                  </a:cubicBezTo>
                  <a:cubicBezTo>
                    <a:pt x="242" y="224"/>
                    <a:pt x="229" y="227"/>
                    <a:pt x="224" y="227"/>
                  </a:cubicBezTo>
                  <a:cubicBezTo>
                    <a:pt x="220" y="227"/>
                    <a:pt x="211" y="227"/>
                    <a:pt x="202" y="227"/>
                  </a:cubicBezTo>
                  <a:cubicBezTo>
                    <a:pt x="194" y="227"/>
                    <a:pt x="181" y="236"/>
                    <a:pt x="181" y="242"/>
                  </a:cubicBezTo>
                  <a:cubicBezTo>
                    <a:pt x="181" y="249"/>
                    <a:pt x="198" y="256"/>
                    <a:pt x="203" y="256"/>
                  </a:cubicBezTo>
                  <a:cubicBezTo>
                    <a:pt x="210" y="256"/>
                    <a:pt x="213" y="248"/>
                    <a:pt x="219" y="248"/>
                  </a:cubicBezTo>
                  <a:cubicBezTo>
                    <a:pt x="224" y="248"/>
                    <a:pt x="223" y="252"/>
                    <a:pt x="228" y="252"/>
                  </a:cubicBezTo>
                  <a:cubicBezTo>
                    <a:pt x="233" y="252"/>
                    <a:pt x="236" y="248"/>
                    <a:pt x="239" y="244"/>
                  </a:cubicBezTo>
                  <a:cubicBezTo>
                    <a:pt x="254" y="253"/>
                    <a:pt x="262" y="263"/>
                    <a:pt x="280" y="271"/>
                  </a:cubicBezTo>
                  <a:cubicBezTo>
                    <a:pt x="271" y="288"/>
                    <a:pt x="303" y="287"/>
                    <a:pt x="315" y="294"/>
                  </a:cubicBezTo>
                  <a:cubicBezTo>
                    <a:pt x="328" y="302"/>
                    <a:pt x="338" y="299"/>
                    <a:pt x="354" y="306"/>
                  </a:cubicBezTo>
                  <a:cubicBezTo>
                    <a:pt x="355" y="307"/>
                    <a:pt x="356" y="313"/>
                    <a:pt x="359" y="313"/>
                  </a:cubicBezTo>
                  <a:cubicBezTo>
                    <a:pt x="361" y="313"/>
                    <a:pt x="364" y="310"/>
                    <a:pt x="364" y="306"/>
                  </a:cubicBezTo>
                  <a:cubicBezTo>
                    <a:pt x="364" y="292"/>
                    <a:pt x="335" y="281"/>
                    <a:pt x="326" y="270"/>
                  </a:cubicBezTo>
                  <a:cubicBezTo>
                    <a:pt x="334" y="270"/>
                    <a:pt x="334" y="270"/>
                    <a:pt x="334" y="270"/>
                  </a:cubicBezTo>
                  <a:cubicBezTo>
                    <a:pt x="340" y="277"/>
                    <a:pt x="373" y="290"/>
                    <a:pt x="383" y="291"/>
                  </a:cubicBezTo>
                  <a:cubicBezTo>
                    <a:pt x="385" y="285"/>
                    <a:pt x="391" y="275"/>
                    <a:pt x="391" y="270"/>
                  </a:cubicBezTo>
                  <a:cubicBezTo>
                    <a:pt x="391" y="264"/>
                    <a:pt x="381" y="261"/>
                    <a:pt x="381" y="257"/>
                  </a:cubicBezTo>
                  <a:cubicBezTo>
                    <a:pt x="381" y="255"/>
                    <a:pt x="381" y="255"/>
                    <a:pt x="381" y="247"/>
                  </a:cubicBezTo>
                  <a:cubicBezTo>
                    <a:pt x="378" y="247"/>
                    <a:pt x="378" y="247"/>
                    <a:pt x="372" y="247"/>
                  </a:cubicBezTo>
                  <a:cubicBezTo>
                    <a:pt x="372" y="242"/>
                    <a:pt x="371" y="242"/>
                    <a:pt x="368" y="242"/>
                  </a:cubicBezTo>
                  <a:cubicBezTo>
                    <a:pt x="368" y="242"/>
                    <a:pt x="367" y="242"/>
                    <a:pt x="367" y="242"/>
                  </a:cubicBezTo>
                  <a:cubicBezTo>
                    <a:pt x="366" y="242"/>
                    <a:pt x="365" y="242"/>
                    <a:pt x="365" y="242"/>
                  </a:cubicBezTo>
                  <a:cubicBezTo>
                    <a:pt x="363" y="242"/>
                    <a:pt x="360" y="242"/>
                    <a:pt x="357" y="241"/>
                  </a:cubicBezTo>
                  <a:cubicBezTo>
                    <a:pt x="353" y="239"/>
                    <a:pt x="347" y="227"/>
                    <a:pt x="346" y="220"/>
                  </a:cubicBezTo>
                  <a:cubicBezTo>
                    <a:pt x="339" y="220"/>
                    <a:pt x="339" y="220"/>
                    <a:pt x="339" y="220"/>
                  </a:cubicBezTo>
                  <a:cubicBezTo>
                    <a:pt x="339" y="213"/>
                    <a:pt x="339" y="213"/>
                    <a:pt x="339" y="213"/>
                  </a:cubicBezTo>
                  <a:cubicBezTo>
                    <a:pt x="340" y="213"/>
                    <a:pt x="341" y="214"/>
                    <a:pt x="342" y="214"/>
                  </a:cubicBezTo>
                  <a:cubicBezTo>
                    <a:pt x="344" y="214"/>
                    <a:pt x="345" y="213"/>
                    <a:pt x="347" y="213"/>
                  </a:cubicBezTo>
                  <a:cubicBezTo>
                    <a:pt x="347" y="206"/>
                    <a:pt x="347" y="206"/>
                    <a:pt x="347" y="206"/>
                  </a:cubicBezTo>
                  <a:cubicBezTo>
                    <a:pt x="345" y="207"/>
                    <a:pt x="343" y="207"/>
                    <a:pt x="342" y="207"/>
                  </a:cubicBezTo>
                  <a:cubicBezTo>
                    <a:pt x="340" y="207"/>
                    <a:pt x="339" y="207"/>
                    <a:pt x="336" y="205"/>
                  </a:cubicBezTo>
                  <a:cubicBezTo>
                    <a:pt x="337" y="205"/>
                    <a:pt x="344" y="199"/>
                    <a:pt x="347" y="199"/>
                  </a:cubicBezTo>
                  <a:cubicBezTo>
                    <a:pt x="372" y="199"/>
                    <a:pt x="373" y="235"/>
                    <a:pt x="400" y="235"/>
                  </a:cubicBezTo>
                  <a:cubicBezTo>
                    <a:pt x="406" y="235"/>
                    <a:pt x="407" y="226"/>
                    <a:pt x="407" y="220"/>
                  </a:cubicBezTo>
                  <a:cubicBezTo>
                    <a:pt x="417" y="220"/>
                    <a:pt x="418" y="216"/>
                    <a:pt x="418" y="214"/>
                  </a:cubicBezTo>
                  <a:cubicBezTo>
                    <a:pt x="418" y="211"/>
                    <a:pt x="419" y="213"/>
                    <a:pt x="418" y="207"/>
                  </a:cubicBezTo>
                  <a:cubicBezTo>
                    <a:pt x="425" y="207"/>
                    <a:pt x="434" y="205"/>
                    <a:pt x="434" y="198"/>
                  </a:cubicBezTo>
                  <a:cubicBezTo>
                    <a:pt x="434" y="190"/>
                    <a:pt x="430" y="186"/>
                    <a:pt x="420" y="186"/>
                  </a:cubicBezTo>
                  <a:cubicBezTo>
                    <a:pt x="417" y="186"/>
                    <a:pt x="413" y="186"/>
                    <a:pt x="410" y="184"/>
                  </a:cubicBezTo>
                  <a:cubicBezTo>
                    <a:pt x="409" y="179"/>
                    <a:pt x="407" y="178"/>
                    <a:pt x="405" y="178"/>
                  </a:cubicBezTo>
                  <a:cubicBezTo>
                    <a:pt x="402" y="178"/>
                    <a:pt x="399" y="181"/>
                    <a:pt x="392" y="181"/>
                  </a:cubicBezTo>
                  <a:cubicBezTo>
                    <a:pt x="384" y="181"/>
                    <a:pt x="381" y="172"/>
                    <a:pt x="380" y="162"/>
                  </a:cubicBezTo>
                  <a:cubicBezTo>
                    <a:pt x="369" y="161"/>
                    <a:pt x="355" y="156"/>
                    <a:pt x="354" y="144"/>
                  </a:cubicBezTo>
                  <a:cubicBezTo>
                    <a:pt x="347" y="144"/>
                    <a:pt x="344" y="142"/>
                    <a:pt x="339" y="140"/>
                  </a:cubicBezTo>
                  <a:cubicBezTo>
                    <a:pt x="344" y="132"/>
                    <a:pt x="348" y="132"/>
                    <a:pt x="356" y="128"/>
                  </a:cubicBezTo>
                  <a:cubicBezTo>
                    <a:pt x="355" y="124"/>
                    <a:pt x="351" y="123"/>
                    <a:pt x="348" y="123"/>
                  </a:cubicBezTo>
                  <a:cubicBezTo>
                    <a:pt x="344" y="123"/>
                    <a:pt x="342" y="123"/>
                    <a:pt x="333" y="122"/>
                  </a:cubicBezTo>
                  <a:cubicBezTo>
                    <a:pt x="337" y="115"/>
                    <a:pt x="344" y="116"/>
                    <a:pt x="351" y="114"/>
                  </a:cubicBezTo>
                  <a:cubicBezTo>
                    <a:pt x="348" y="107"/>
                    <a:pt x="344" y="102"/>
                    <a:pt x="336" y="102"/>
                  </a:cubicBezTo>
                  <a:cubicBezTo>
                    <a:pt x="336" y="102"/>
                    <a:pt x="331" y="102"/>
                    <a:pt x="327" y="102"/>
                  </a:cubicBezTo>
                  <a:cubicBezTo>
                    <a:pt x="327" y="93"/>
                    <a:pt x="327" y="93"/>
                    <a:pt x="327" y="93"/>
                  </a:cubicBezTo>
                  <a:cubicBezTo>
                    <a:pt x="313" y="91"/>
                    <a:pt x="305" y="83"/>
                    <a:pt x="290" y="78"/>
                  </a:cubicBezTo>
                  <a:cubicBezTo>
                    <a:pt x="292" y="69"/>
                    <a:pt x="279" y="67"/>
                    <a:pt x="273" y="67"/>
                  </a:cubicBezTo>
                  <a:cubicBezTo>
                    <a:pt x="269" y="67"/>
                    <a:pt x="268" y="67"/>
                    <a:pt x="260" y="67"/>
                  </a:cubicBezTo>
                  <a:cubicBezTo>
                    <a:pt x="242" y="67"/>
                    <a:pt x="239" y="49"/>
                    <a:pt x="227" y="41"/>
                  </a:cubicBezTo>
                  <a:cubicBezTo>
                    <a:pt x="220" y="36"/>
                    <a:pt x="198" y="33"/>
                    <a:pt x="187" y="33"/>
                  </a:cubicBezTo>
                  <a:cubicBezTo>
                    <a:pt x="178" y="33"/>
                    <a:pt x="175" y="46"/>
                    <a:pt x="166" y="46"/>
                  </a:cubicBezTo>
                  <a:cubicBezTo>
                    <a:pt x="162" y="46"/>
                    <a:pt x="160" y="41"/>
                    <a:pt x="154" y="41"/>
                  </a:cubicBezTo>
                  <a:cubicBezTo>
                    <a:pt x="149" y="41"/>
                    <a:pt x="147" y="46"/>
                    <a:pt x="144" y="46"/>
                  </a:cubicBezTo>
                  <a:cubicBezTo>
                    <a:pt x="141" y="46"/>
                    <a:pt x="144" y="38"/>
                    <a:pt x="144" y="36"/>
                  </a:cubicBezTo>
                  <a:cubicBezTo>
                    <a:pt x="144" y="24"/>
                    <a:pt x="136" y="6"/>
                    <a:pt x="123" y="6"/>
                  </a:cubicBezTo>
                  <a:cubicBezTo>
                    <a:pt x="101" y="6"/>
                    <a:pt x="66" y="12"/>
                    <a:pt x="66" y="32"/>
                  </a:cubicBezTo>
                  <a:cubicBezTo>
                    <a:pt x="66" y="37"/>
                    <a:pt x="71" y="41"/>
                    <a:pt x="71" y="46"/>
                  </a:cubicBezTo>
                  <a:cubicBezTo>
                    <a:pt x="71" y="50"/>
                    <a:pt x="64" y="57"/>
                    <a:pt x="61" y="57"/>
                  </a:cubicBezTo>
                  <a:cubicBezTo>
                    <a:pt x="54" y="57"/>
                    <a:pt x="55" y="52"/>
                    <a:pt x="55" y="48"/>
                  </a:cubicBezTo>
                  <a:cubicBezTo>
                    <a:pt x="55" y="48"/>
                    <a:pt x="54" y="42"/>
                    <a:pt x="55" y="38"/>
                  </a:cubicBezTo>
                  <a:cubicBezTo>
                    <a:pt x="53" y="38"/>
                    <a:pt x="51" y="36"/>
                    <a:pt x="51" y="33"/>
                  </a:cubicBezTo>
                  <a:cubicBezTo>
                    <a:pt x="51" y="18"/>
                    <a:pt x="69" y="17"/>
                    <a:pt x="74" y="6"/>
                  </a:cubicBezTo>
                  <a:cubicBezTo>
                    <a:pt x="73" y="6"/>
                    <a:pt x="57" y="0"/>
                    <a:pt x="5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168"/>
            <p:cNvSpPr>
              <a:spLocks/>
            </p:cNvSpPr>
            <p:nvPr/>
          </p:nvSpPr>
          <p:spPr bwMode="auto">
            <a:xfrm>
              <a:off x="655" y="442"/>
              <a:ext cx="28" cy="16"/>
            </a:xfrm>
            <a:custGeom>
              <a:avLst/>
              <a:gdLst>
                <a:gd name="T0" fmla="*/ 5 w 12"/>
                <a:gd name="T1" fmla="*/ 0 h 7"/>
                <a:gd name="T2" fmla="*/ 0 w 12"/>
                <a:gd name="T3" fmla="*/ 4 h 7"/>
                <a:gd name="T4" fmla="*/ 6 w 12"/>
                <a:gd name="T5" fmla="*/ 7 h 7"/>
                <a:gd name="T6" fmla="*/ 12 w 12"/>
                <a:gd name="T7" fmla="*/ 4 h 7"/>
                <a:gd name="T8" fmla="*/ 5 w 12"/>
                <a:gd name="T9" fmla="*/ 0 h 7"/>
              </a:gdLst>
              <a:ahLst/>
              <a:cxnLst>
                <a:cxn ang="0">
                  <a:pos x="T0" y="T1"/>
                </a:cxn>
                <a:cxn ang="0">
                  <a:pos x="T2" y="T3"/>
                </a:cxn>
                <a:cxn ang="0">
                  <a:pos x="T4" y="T5"/>
                </a:cxn>
                <a:cxn ang="0">
                  <a:pos x="T6" y="T7"/>
                </a:cxn>
                <a:cxn ang="0">
                  <a:pos x="T8" y="T9"/>
                </a:cxn>
              </a:cxnLst>
              <a:rect l="0" t="0" r="r" b="b"/>
              <a:pathLst>
                <a:path w="12" h="7">
                  <a:moveTo>
                    <a:pt x="5" y="0"/>
                  </a:moveTo>
                  <a:cubicBezTo>
                    <a:pt x="4" y="0"/>
                    <a:pt x="2" y="1"/>
                    <a:pt x="0" y="4"/>
                  </a:cubicBezTo>
                  <a:cubicBezTo>
                    <a:pt x="3" y="6"/>
                    <a:pt x="4" y="7"/>
                    <a:pt x="6" y="7"/>
                  </a:cubicBezTo>
                  <a:cubicBezTo>
                    <a:pt x="8" y="7"/>
                    <a:pt x="9" y="6"/>
                    <a:pt x="12" y="4"/>
                  </a:cubicBezTo>
                  <a:cubicBezTo>
                    <a:pt x="8" y="2"/>
                    <a:pt x="7"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169"/>
            <p:cNvSpPr>
              <a:spLocks/>
            </p:cNvSpPr>
            <p:nvPr/>
          </p:nvSpPr>
          <p:spPr bwMode="auto">
            <a:xfrm>
              <a:off x="445" y="298"/>
              <a:ext cx="26" cy="21"/>
            </a:xfrm>
            <a:custGeom>
              <a:avLst/>
              <a:gdLst>
                <a:gd name="T0" fmla="*/ 4 w 11"/>
                <a:gd name="T1" fmla="*/ 0 h 9"/>
                <a:gd name="T2" fmla="*/ 1 w 11"/>
                <a:gd name="T3" fmla="*/ 1 h 9"/>
                <a:gd name="T4" fmla="*/ 11 w 11"/>
                <a:gd name="T5" fmla="*/ 9 h 9"/>
                <a:gd name="T6" fmla="*/ 4 w 11"/>
                <a:gd name="T7" fmla="*/ 0 h 9"/>
              </a:gdLst>
              <a:ahLst/>
              <a:cxnLst>
                <a:cxn ang="0">
                  <a:pos x="T0" y="T1"/>
                </a:cxn>
                <a:cxn ang="0">
                  <a:pos x="T2" y="T3"/>
                </a:cxn>
                <a:cxn ang="0">
                  <a:pos x="T4" y="T5"/>
                </a:cxn>
                <a:cxn ang="0">
                  <a:pos x="T6" y="T7"/>
                </a:cxn>
              </a:cxnLst>
              <a:rect l="0" t="0" r="r" b="b"/>
              <a:pathLst>
                <a:path w="11" h="9">
                  <a:moveTo>
                    <a:pt x="4" y="0"/>
                  </a:moveTo>
                  <a:cubicBezTo>
                    <a:pt x="3" y="0"/>
                    <a:pt x="2" y="0"/>
                    <a:pt x="1" y="1"/>
                  </a:cubicBezTo>
                  <a:cubicBezTo>
                    <a:pt x="0" y="4"/>
                    <a:pt x="4" y="8"/>
                    <a:pt x="11" y="9"/>
                  </a:cubicBezTo>
                  <a:cubicBezTo>
                    <a:pt x="8" y="5"/>
                    <a:pt x="8"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170"/>
            <p:cNvSpPr>
              <a:spLocks/>
            </p:cNvSpPr>
            <p:nvPr/>
          </p:nvSpPr>
          <p:spPr bwMode="auto">
            <a:xfrm>
              <a:off x="173" y="-947"/>
              <a:ext cx="1094" cy="575"/>
            </a:xfrm>
            <a:custGeom>
              <a:avLst/>
              <a:gdLst>
                <a:gd name="T0" fmla="*/ 261 w 463"/>
                <a:gd name="T1" fmla="*/ 9 h 243"/>
                <a:gd name="T2" fmla="*/ 235 w 463"/>
                <a:gd name="T3" fmla="*/ 7 h 243"/>
                <a:gd name="T4" fmla="*/ 162 w 463"/>
                <a:gd name="T5" fmla="*/ 13 h 243"/>
                <a:gd name="T6" fmla="*/ 151 w 463"/>
                <a:gd name="T7" fmla="*/ 14 h 243"/>
                <a:gd name="T8" fmla="*/ 89 w 463"/>
                <a:gd name="T9" fmla="*/ 27 h 243"/>
                <a:gd name="T10" fmla="*/ 64 w 463"/>
                <a:gd name="T11" fmla="*/ 42 h 243"/>
                <a:gd name="T12" fmla="*/ 0 w 463"/>
                <a:gd name="T13" fmla="*/ 62 h 243"/>
                <a:gd name="T14" fmla="*/ 19 w 463"/>
                <a:gd name="T15" fmla="*/ 58 h 243"/>
                <a:gd name="T16" fmla="*/ 20 w 463"/>
                <a:gd name="T17" fmla="*/ 67 h 243"/>
                <a:gd name="T18" fmla="*/ 51 w 463"/>
                <a:gd name="T19" fmla="*/ 62 h 243"/>
                <a:gd name="T20" fmla="*/ 29 w 463"/>
                <a:gd name="T21" fmla="*/ 79 h 243"/>
                <a:gd name="T22" fmla="*/ 54 w 463"/>
                <a:gd name="T23" fmla="*/ 79 h 243"/>
                <a:gd name="T24" fmla="*/ 68 w 463"/>
                <a:gd name="T25" fmla="*/ 96 h 243"/>
                <a:gd name="T26" fmla="*/ 87 w 463"/>
                <a:gd name="T27" fmla="*/ 91 h 243"/>
                <a:gd name="T28" fmla="*/ 118 w 463"/>
                <a:gd name="T29" fmla="*/ 96 h 243"/>
                <a:gd name="T30" fmla="*/ 177 w 463"/>
                <a:gd name="T31" fmla="*/ 88 h 243"/>
                <a:gd name="T32" fmla="*/ 159 w 463"/>
                <a:gd name="T33" fmla="*/ 103 h 243"/>
                <a:gd name="T34" fmla="*/ 129 w 463"/>
                <a:gd name="T35" fmla="*/ 108 h 243"/>
                <a:gd name="T36" fmla="*/ 146 w 463"/>
                <a:gd name="T37" fmla="*/ 125 h 243"/>
                <a:gd name="T38" fmla="*/ 102 w 463"/>
                <a:gd name="T39" fmla="*/ 105 h 243"/>
                <a:gd name="T40" fmla="*/ 83 w 463"/>
                <a:gd name="T41" fmla="*/ 105 h 243"/>
                <a:gd name="T42" fmla="*/ 88 w 463"/>
                <a:gd name="T43" fmla="*/ 112 h 243"/>
                <a:gd name="T44" fmla="*/ 75 w 463"/>
                <a:gd name="T45" fmla="*/ 116 h 243"/>
                <a:gd name="T46" fmla="*/ 81 w 463"/>
                <a:gd name="T47" fmla="*/ 157 h 243"/>
                <a:gd name="T48" fmla="*/ 66 w 463"/>
                <a:gd name="T49" fmla="*/ 181 h 243"/>
                <a:gd name="T50" fmla="*/ 79 w 463"/>
                <a:gd name="T51" fmla="*/ 177 h 243"/>
                <a:gd name="T52" fmla="*/ 111 w 463"/>
                <a:gd name="T53" fmla="*/ 203 h 243"/>
                <a:gd name="T54" fmla="*/ 68 w 463"/>
                <a:gd name="T55" fmla="*/ 189 h 243"/>
                <a:gd name="T56" fmla="*/ 55 w 463"/>
                <a:gd name="T57" fmla="*/ 194 h 243"/>
                <a:gd name="T58" fmla="*/ 34 w 463"/>
                <a:gd name="T59" fmla="*/ 231 h 243"/>
                <a:gd name="T60" fmla="*/ 46 w 463"/>
                <a:gd name="T61" fmla="*/ 230 h 243"/>
                <a:gd name="T62" fmla="*/ 112 w 463"/>
                <a:gd name="T63" fmla="*/ 235 h 243"/>
                <a:gd name="T64" fmla="*/ 169 w 463"/>
                <a:gd name="T65" fmla="*/ 243 h 243"/>
                <a:gd name="T66" fmla="*/ 204 w 463"/>
                <a:gd name="T67" fmla="*/ 220 h 243"/>
                <a:gd name="T68" fmla="*/ 190 w 463"/>
                <a:gd name="T69" fmla="*/ 220 h 243"/>
                <a:gd name="T70" fmla="*/ 208 w 463"/>
                <a:gd name="T71" fmla="*/ 188 h 243"/>
                <a:gd name="T72" fmla="*/ 258 w 463"/>
                <a:gd name="T73" fmla="*/ 163 h 243"/>
                <a:gd name="T74" fmla="*/ 251 w 463"/>
                <a:gd name="T75" fmla="*/ 151 h 243"/>
                <a:gd name="T76" fmla="*/ 244 w 463"/>
                <a:gd name="T77" fmla="*/ 141 h 243"/>
                <a:gd name="T78" fmla="*/ 282 w 463"/>
                <a:gd name="T79" fmla="*/ 129 h 243"/>
                <a:gd name="T80" fmla="*/ 296 w 463"/>
                <a:gd name="T81" fmla="*/ 130 h 243"/>
                <a:gd name="T82" fmla="*/ 353 w 463"/>
                <a:gd name="T83" fmla="*/ 88 h 243"/>
                <a:gd name="T84" fmla="*/ 411 w 463"/>
                <a:gd name="T85" fmla="*/ 62 h 243"/>
                <a:gd name="T86" fmla="*/ 387 w 463"/>
                <a:gd name="T87" fmla="*/ 64 h 243"/>
                <a:gd name="T88" fmla="*/ 449 w 463"/>
                <a:gd name="T89" fmla="*/ 41 h 243"/>
                <a:gd name="T90" fmla="*/ 428 w 463"/>
                <a:gd name="T91" fmla="*/ 20 h 243"/>
                <a:gd name="T92" fmla="*/ 410 w 463"/>
                <a:gd name="T93" fmla="*/ 7 h 243"/>
                <a:gd name="T94" fmla="*/ 377 w 463"/>
                <a:gd name="T95" fmla="*/ 13 h 243"/>
                <a:gd name="T96" fmla="*/ 309 w 463"/>
                <a:gd name="T97" fmla="*/ 4 h 243"/>
                <a:gd name="T98" fmla="*/ 278 w 463"/>
                <a:gd name="T99"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3" h="243">
                  <a:moveTo>
                    <a:pt x="278" y="0"/>
                  </a:moveTo>
                  <a:cubicBezTo>
                    <a:pt x="270" y="0"/>
                    <a:pt x="268" y="9"/>
                    <a:pt x="261" y="9"/>
                  </a:cubicBezTo>
                  <a:cubicBezTo>
                    <a:pt x="253" y="9"/>
                    <a:pt x="250" y="3"/>
                    <a:pt x="241" y="3"/>
                  </a:cubicBezTo>
                  <a:cubicBezTo>
                    <a:pt x="238" y="3"/>
                    <a:pt x="236" y="4"/>
                    <a:pt x="235" y="7"/>
                  </a:cubicBezTo>
                  <a:cubicBezTo>
                    <a:pt x="207" y="7"/>
                    <a:pt x="201" y="7"/>
                    <a:pt x="174" y="7"/>
                  </a:cubicBezTo>
                  <a:cubicBezTo>
                    <a:pt x="169" y="7"/>
                    <a:pt x="164" y="8"/>
                    <a:pt x="162" y="13"/>
                  </a:cubicBezTo>
                  <a:cubicBezTo>
                    <a:pt x="159" y="16"/>
                    <a:pt x="158" y="16"/>
                    <a:pt x="158" y="16"/>
                  </a:cubicBezTo>
                  <a:cubicBezTo>
                    <a:pt x="157" y="16"/>
                    <a:pt x="157" y="14"/>
                    <a:pt x="151" y="14"/>
                  </a:cubicBezTo>
                  <a:cubicBezTo>
                    <a:pt x="136" y="14"/>
                    <a:pt x="130" y="26"/>
                    <a:pt x="125" y="38"/>
                  </a:cubicBezTo>
                  <a:cubicBezTo>
                    <a:pt x="120" y="37"/>
                    <a:pt x="99" y="27"/>
                    <a:pt x="89" y="27"/>
                  </a:cubicBezTo>
                  <a:cubicBezTo>
                    <a:pt x="78" y="27"/>
                    <a:pt x="85" y="38"/>
                    <a:pt x="68" y="38"/>
                  </a:cubicBezTo>
                  <a:cubicBezTo>
                    <a:pt x="68" y="40"/>
                    <a:pt x="66" y="42"/>
                    <a:pt x="64" y="42"/>
                  </a:cubicBezTo>
                  <a:cubicBezTo>
                    <a:pt x="63" y="42"/>
                    <a:pt x="59" y="42"/>
                    <a:pt x="52" y="42"/>
                  </a:cubicBezTo>
                  <a:cubicBezTo>
                    <a:pt x="37" y="42"/>
                    <a:pt x="3" y="49"/>
                    <a:pt x="0" y="62"/>
                  </a:cubicBezTo>
                  <a:cubicBezTo>
                    <a:pt x="3" y="62"/>
                    <a:pt x="9" y="62"/>
                    <a:pt x="11" y="62"/>
                  </a:cubicBezTo>
                  <a:cubicBezTo>
                    <a:pt x="13" y="61"/>
                    <a:pt x="16" y="59"/>
                    <a:pt x="19" y="58"/>
                  </a:cubicBezTo>
                  <a:cubicBezTo>
                    <a:pt x="35" y="58"/>
                    <a:pt x="35" y="58"/>
                    <a:pt x="35" y="58"/>
                  </a:cubicBezTo>
                  <a:cubicBezTo>
                    <a:pt x="29" y="60"/>
                    <a:pt x="26" y="62"/>
                    <a:pt x="20" y="67"/>
                  </a:cubicBezTo>
                  <a:cubicBezTo>
                    <a:pt x="21" y="68"/>
                    <a:pt x="27" y="71"/>
                    <a:pt x="30" y="71"/>
                  </a:cubicBezTo>
                  <a:cubicBezTo>
                    <a:pt x="40" y="71"/>
                    <a:pt x="40" y="62"/>
                    <a:pt x="51" y="62"/>
                  </a:cubicBezTo>
                  <a:cubicBezTo>
                    <a:pt x="55" y="62"/>
                    <a:pt x="57" y="62"/>
                    <a:pt x="61" y="63"/>
                  </a:cubicBezTo>
                  <a:cubicBezTo>
                    <a:pt x="48" y="67"/>
                    <a:pt x="35" y="66"/>
                    <a:pt x="29" y="79"/>
                  </a:cubicBezTo>
                  <a:cubicBezTo>
                    <a:pt x="30" y="79"/>
                    <a:pt x="32" y="79"/>
                    <a:pt x="35" y="79"/>
                  </a:cubicBezTo>
                  <a:cubicBezTo>
                    <a:pt x="40" y="79"/>
                    <a:pt x="47" y="79"/>
                    <a:pt x="54" y="79"/>
                  </a:cubicBezTo>
                  <a:cubicBezTo>
                    <a:pt x="47" y="80"/>
                    <a:pt x="43" y="83"/>
                    <a:pt x="39" y="85"/>
                  </a:cubicBezTo>
                  <a:cubicBezTo>
                    <a:pt x="43" y="90"/>
                    <a:pt x="58" y="96"/>
                    <a:pt x="68" y="96"/>
                  </a:cubicBezTo>
                  <a:cubicBezTo>
                    <a:pt x="73" y="96"/>
                    <a:pt x="76" y="94"/>
                    <a:pt x="80" y="91"/>
                  </a:cubicBezTo>
                  <a:cubicBezTo>
                    <a:pt x="87" y="91"/>
                    <a:pt x="87" y="91"/>
                    <a:pt x="87" y="91"/>
                  </a:cubicBezTo>
                  <a:cubicBezTo>
                    <a:pt x="84" y="98"/>
                    <a:pt x="97" y="102"/>
                    <a:pt x="108" y="102"/>
                  </a:cubicBezTo>
                  <a:cubicBezTo>
                    <a:pt x="112" y="102"/>
                    <a:pt x="114" y="96"/>
                    <a:pt x="118" y="96"/>
                  </a:cubicBezTo>
                  <a:cubicBezTo>
                    <a:pt x="124" y="96"/>
                    <a:pt x="127" y="100"/>
                    <a:pt x="137" y="100"/>
                  </a:cubicBezTo>
                  <a:cubicBezTo>
                    <a:pt x="154" y="100"/>
                    <a:pt x="166" y="97"/>
                    <a:pt x="177" y="88"/>
                  </a:cubicBezTo>
                  <a:cubicBezTo>
                    <a:pt x="184" y="88"/>
                    <a:pt x="184" y="88"/>
                    <a:pt x="184" y="88"/>
                  </a:cubicBezTo>
                  <a:cubicBezTo>
                    <a:pt x="178" y="96"/>
                    <a:pt x="169" y="99"/>
                    <a:pt x="159" y="103"/>
                  </a:cubicBezTo>
                  <a:cubicBezTo>
                    <a:pt x="133" y="103"/>
                    <a:pt x="133" y="103"/>
                    <a:pt x="133" y="103"/>
                  </a:cubicBezTo>
                  <a:cubicBezTo>
                    <a:pt x="132" y="105"/>
                    <a:pt x="129" y="106"/>
                    <a:pt x="129" y="108"/>
                  </a:cubicBezTo>
                  <a:cubicBezTo>
                    <a:pt x="129" y="112"/>
                    <a:pt x="146" y="122"/>
                    <a:pt x="149" y="125"/>
                  </a:cubicBezTo>
                  <a:cubicBezTo>
                    <a:pt x="148" y="125"/>
                    <a:pt x="147" y="125"/>
                    <a:pt x="146" y="125"/>
                  </a:cubicBezTo>
                  <a:cubicBezTo>
                    <a:pt x="133" y="125"/>
                    <a:pt x="128" y="111"/>
                    <a:pt x="116" y="107"/>
                  </a:cubicBezTo>
                  <a:cubicBezTo>
                    <a:pt x="111" y="105"/>
                    <a:pt x="107" y="105"/>
                    <a:pt x="102" y="105"/>
                  </a:cubicBezTo>
                  <a:cubicBezTo>
                    <a:pt x="96" y="105"/>
                    <a:pt x="91" y="106"/>
                    <a:pt x="88" y="106"/>
                  </a:cubicBezTo>
                  <a:cubicBezTo>
                    <a:pt x="86" y="106"/>
                    <a:pt x="84" y="105"/>
                    <a:pt x="83" y="105"/>
                  </a:cubicBezTo>
                  <a:cubicBezTo>
                    <a:pt x="82" y="105"/>
                    <a:pt x="81" y="105"/>
                    <a:pt x="80" y="106"/>
                  </a:cubicBezTo>
                  <a:cubicBezTo>
                    <a:pt x="81" y="110"/>
                    <a:pt x="82" y="112"/>
                    <a:pt x="88" y="112"/>
                  </a:cubicBezTo>
                  <a:cubicBezTo>
                    <a:pt x="86" y="112"/>
                    <a:pt x="85" y="112"/>
                    <a:pt x="83" y="112"/>
                  </a:cubicBezTo>
                  <a:cubicBezTo>
                    <a:pt x="79" y="112"/>
                    <a:pt x="75" y="113"/>
                    <a:pt x="75" y="116"/>
                  </a:cubicBezTo>
                  <a:cubicBezTo>
                    <a:pt x="75" y="126"/>
                    <a:pt x="111" y="126"/>
                    <a:pt x="111" y="143"/>
                  </a:cubicBezTo>
                  <a:cubicBezTo>
                    <a:pt x="111" y="158"/>
                    <a:pt x="95" y="153"/>
                    <a:pt x="81" y="157"/>
                  </a:cubicBezTo>
                  <a:cubicBezTo>
                    <a:pt x="74" y="160"/>
                    <a:pt x="70" y="165"/>
                    <a:pt x="66" y="174"/>
                  </a:cubicBezTo>
                  <a:cubicBezTo>
                    <a:pt x="66" y="181"/>
                    <a:pt x="66" y="181"/>
                    <a:pt x="66" y="181"/>
                  </a:cubicBezTo>
                  <a:cubicBezTo>
                    <a:pt x="74" y="181"/>
                    <a:pt x="74" y="181"/>
                    <a:pt x="74" y="181"/>
                  </a:cubicBezTo>
                  <a:cubicBezTo>
                    <a:pt x="76" y="179"/>
                    <a:pt x="76" y="179"/>
                    <a:pt x="79" y="177"/>
                  </a:cubicBezTo>
                  <a:cubicBezTo>
                    <a:pt x="87" y="177"/>
                    <a:pt x="87" y="177"/>
                    <a:pt x="87" y="177"/>
                  </a:cubicBezTo>
                  <a:cubicBezTo>
                    <a:pt x="87" y="190"/>
                    <a:pt x="103" y="196"/>
                    <a:pt x="111" y="203"/>
                  </a:cubicBezTo>
                  <a:cubicBezTo>
                    <a:pt x="101" y="203"/>
                    <a:pt x="101" y="203"/>
                    <a:pt x="101" y="203"/>
                  </a:cubicBezTo>
                  <a:cubicBezTo>
                    <a:pt x="91" y="198"/>
                    <a:pt x="85" y="189"/>
                    <a:pt x="68" y="189"/>
                  </a:cubicBezTo>
                  <a:cubicBezTo>
                    <a:pt x="66" y="189"/>
                    <a:pt x="64" y="188"/>
                    <a:pt x="62" y="188"/>
                  </a:cubicBezTo>
                  <a:cubicBezTo>
                    <a:pt x="58" y="188"/>
                    <a:pt x="55" y="189"/>
                    <a:pt x="55" y="194"/>
                  </a:cubicBezTo>
                  <a:cubicBezTo>
                    <a:pt x="55" y="203"/>
                    <a:pt x="66" y="205"/>
                    <a:pt x="73" y="210"/>
                  </a:cubicBezTo>
                  <a:cubicBezTo>
                    <a:pt x="61" y="218"/>
                    <a:pt x="34" y="210"/>
                    <a:pt x="34" y="231"/>
                  </a:cubicBezTo>
                  <a:cubicBezTo>
                    <a:pt x="34" y="232"/>
                    <a:pt x="36" y="235"/>
                    <a:pt x="39" y="235"/>
                  </a:cubicBezTo>
                  <a:cubicBezTo>
                    <a:pt x="42" y="235"/>
                    <a:pt x="44" y="232"/>
                    <a:pt x="46" y="230"/>
                  </a:cubicBezTo>
                  <a:cubicBezTo>
                    <a:pt x="64" y="236"/>
                    <a:pt x="78" y="240"/>
                    <a:pt x="96" y="240"/>
                  </a:cubicBezTo>
                  <a:cubicBezTo>
                    <a:pt x="104" y="240"/>
                    <a:pt x="107" y="235"/>
                    <a:pt x="112" y="235"/>
                  </a:cubicBezTo>
                  <a:cubicBezTo>
                    <a:pt x="125" y="235"/>
                    <a:pt x="136" y="235"/>
                    <a:pt x="151" y="235"/>
                  </a:cubicBezTo>
                  <a:cubicBezTo>
                    <a:pt x="162" y="235"/>
                    <a:pt x="156" y="243"/>
                    <a:pt x="169" y="243"/>
                  </a:cubicBezTo>
                  <a:cubicBezTo>
                    <a:pt x="181" y="243"/>
                    <a:pt x="211" y="234"/>
                    <a:pt x="211" y="225"/>
                  </a:cubicBezTo>
                  <a:cubicBezTo>
                    <a:pt x="211" y="221"/>
                    <a:pt x="207" y="220"/>
                    <a:pt x="204" y="220"/>
                  </a:cubicBezTo>
                  <a:cubicBezTo>
                    <a:pt x="204" y="220"/>
                    <a:pt x="203" y="220"/>
                    <a:pt x="203" y="220"/>
                  </a:cubicBezTo>
                  <a:cubicBezTo>
                    <a:pt x="199" y="220"/>
                    <a:pt x="198" y="220"/>
                    <a:pt x="190" y="220"/>
                  </a:cubicBezTo>
                  <a:cubicBezTo>
                    <a:pt x="190" y="202"/>
                    <a:pt x="212" y="212"/>
                    <a:pt x="212" y="196"/>
                  </a:cubicBezTo>
                  <a:cubicBezTo>
                    <a:pt x="212" y="192"/>
                    <a:pt x="209" y="191"/>
                    <a:pt x="208" y="188"/>
                  </a:cubicBezTo>
                  <a:cubicBezTo>
                    <a:pt x="212" y="188"/>
                    <a:pt x="212" y="188"/>
                    <a:pt x="235" y="188"/>
                  </a:cubicBezTo>
                  <a:cubicBezTo>
                    <a:pt x="244" y="181"/>
                    <a:pt x="247" y="169"/>
                    <a:pt x="258" y="163"/>
                  </a:cubicBezTo>
                  <a:cubicBezTo>
                    <a:pt x="255" y="156"/>
                    <a:pt x="249" y="154"/>
                    <a:pt x="243" y="151"/>
                  </a:cubicBezTo>
                  <a:cubicBezTo>
                    <a:pt x="246" y="151"/>
                    <a:pt x="249" y="151"/>
                    <a:pt x="251" y="151"/>
                  </a:cubicBezTo>
                  <a:cubicBezTo>
                    <a:pt x="256" y="151"/>
                    <a:pt x="259" y="149"/>
                    <a:pt x="258" y="141"/>
                  </a:cubicBezTo>
                  <a:cubicBezTo>
                    <a:pt x="244" y="141"/>
                    <a:pt x="244" y="141"/>
                    <a:pt x="244" y="141"/>
                  </a:cubicBezTo>
                  <a:cubicBezTo>
                    <a:pt x="252" y="134"/>
                    <a:pt x="265" y="133"/>
                    <a:pt x="277" y="130"/>
                  </a:cubicBezTo>
                  <a:cubicBezTo>
                    <a:pt x="278" y="129"/>
                    <a:pt x="280" y="129"/>
                    <a:pt x="282" y="129"/>
                  </a:cubicBezTo>
                  <a:cubicBezTo>
                    <a:pt x="284" y="129"/>
                    <a:pt x="287" y="129"/>
                    <a:pt x="289" y="129"/>
                  </a:cubicBezTo>
                  <a:cubicBezTo>
                    <a:pt x="291" y="130"/>
                    <a:pt x="294" y="130"/>
                    <a:pt x="296" y="130"/>
                  </a:cubicBezTo>
                  <a:cubicBezTo>
                    <a:pt x="299" y="130"/>
                    <a:pt x="302" y="130"/>
                    <a:pt x="304" y="128"/>
                  </a:cubicBezTo>
                  <a:cubicBezTo>
                    <a:pt x="320" y="116"/>
                    <a:pt x="332" y="95"/>
                    <a:pt x="353" y="88"/>
                  </a:cubicBezTo>
                  <a:cubicBezTo>
                    <a:pt x="372" y="82"/>
                    <a:pt x="402" y="75"/>
                    <a:pt x="414" y="62"/>
                  </a:cubicBezTo>
                  <a:cubicBezTo>
                    <a:pt x="413" y="62"/>
                    <a:pt x="412" y="62"/>
                    <a:pt x="411" y="62"/>
                  </a:cubicBezTo>
                  <a:cubicBezTo>
                    <a:pt x="408" y="62"/>
                    <a:pt x="403" y="63"/>
                    <a:pt x="399" y="63"/>
                  </a:cubicBezTo>
                  <a:cubicBezTo>
                    <a:pt x="395" y="63"/>
                    <a:pt x="391" y="64"/>
                    <a:pt x="387" y="64"/>
                  </a:cubicBezTo>
                  <a:cubicBezTo>
                    <a:pt x="381" y="64"/>
                    <a:pt x="377" y="63"/>
                    <a:pt x="374" y="61"/>
                  </a:cubicBezTo>
                  <a:cubicBezTo>
                    <a:pt x="402" y="47"/>
                    <a:pt x="428" y="57"/>
                    <a:pt x="449" y="41"/>
                  </a:cubicBezTo>
                  <a:cubicBezTo>
                    <a:pt x="453" y="38"/>
                    <a:pt x="463" y="40"/>
                    <a:pt x="463" y="33"/>
                  </a:cubicBezTo>
                  <a:cubicBezTo>
                    <a:pt x="463" y="23"/>
                    <a:pt x="435" y="26"/>
                    <a:pt x="428" y="20"/>
                  </a:cubicBezTo>
                  <a:cubicBezTo>
                    <a:pt x="425" y="17"/>
                    <a:pt x="425" y="12"/>
                    <a:pt x="419" y="11"/>
                  </a:cubicBezTo>
                  <a:cubicBezTo>
                    <a:pt x="416" y="10"/>
                    <a:pt x="414" y="9"/>
                    <a:pt x="410" y="7"/>
                  </a:cubicBezTo>
                  <a:cubicBezTo>
                    <a:pt x="370" y="18"/>
                    <a:pt x="370" y="18"/>
                    <a:pt x="370" y="18"/>
                  </a:cubicBezTo>
                  <a:cubicBezTo>
                    <a:pt x="373" y="17"/>
                    <a:pt x="374" y="16"/>
                    <a:pt x="377" y="13"/>
                  </a:cubicBezTo>
                  <a:cubicBezTo>
                    <a:pt x="369" y="5"/>
                    <a:pt x="340" y="4"/>
                    <a:pt x="322" y="4"/>
                  </a:cubicBezTo>
                  <a:cubicBezTo>
                    <a:pt x="316" y="4"/>
                    <a:pt x="311" y="4"/>
                    <a:pt x="309" y="4"/>
                  </a:cubicBezTo>
                  <a:cubicBezTo>
                    <a:pt x="303" y="4"/>
                    <a:pt x="300" y="4"/>
                    <a:pt x="294" y="4"/>
                  </a:cubicBezTo>
                  <a:cubicBezTo>
                    <a:pt x="289" y="4"/>
                    <a:pt x="286" y="0"/>
                    <a:pt x="27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171"/>
            <p:cNvSpPr>
              <a:spLocks/>
            </p:cNvSpPr>
            <p:nvPr/>
          </p:nvSpPr>
          <p:spPr bwMode="auto">
            <a:xfrm>
              <a:off x="858" y="-1001"/>
              <a:ext cx="2139" cy="1627"/>
            </a:xfrm>
            <a:custGeom>
              <a:avLst/>
              <a:gdLst>
                <a:gd name="T0" fmla="*/ 489 w 905"/>
                <a:gd name="T1" fmla="*/ 15 h 688"/>
                <a:gd name="T2" fmla="*/ 468 w 905"/>
                <a:gd name="T3" fmla="*/ 22 h 688"/>
                <a:gd name="T4" fmla="*/ 425 w 905"/>
                <a:gd name="T5" fmla="*/ 18 h 688"/>
                <a:gd name="T6" fmla="*/ 370 w 905"/>
                <a:gd name="T7" fmla="*/ 43 h 688"/>
                <a:gd name="T8" fmla="*/ 328 w 905"/>
                <a:gd name="T9" fmla="*/ 45 h 688"/>
                <a:gd name="T10" fmla="*/ 312 w 905"/>
                <a:gd name="T11" fmla="*/ 64 h 688"/>
                <a:gd name="T12" fmla="*/ 284 w 905"/>
                <a:gd name="T13" fmla="*/ 66 h 688"/>
                <a:gd name="T14" fmla="*/ 173 w 905"/>
                <a:gd name="T15" fmla="*/ 71 h 688"/>
                <a:gd name="T16" fmla="*/ 86 w 905"/>
                <a:gd name="T17" fmla="*/ 122 h 688"/>
                <a:gd name="T18" fmla="*/ 100 w 905"/>
                <a:gd name="T19" fmla="*/ 168 h 688"/>
                <a:gd name="T20" fmla="*/ 67 w 905"/>
                <a:gd name="T21" fmla="*/ 170 h 688"/>
                <a:gd name="T22" fmla="*/ 0 w 905"/>
                <a:gd name="T23" fmla="*/ 198 h 688"/>
                <a:gd name="T24" fmla="*/ 77 w 905"/>
                <a:gd name="T25" fmla="*/ 216 h 688"/>
                <a:gd name="T26" fmla="*/ 61 w 905"/>
                <a:gd name="T27" fmla="*/ 227 h 688"/>
                <a:gd name="T28" fmla="*/ 22 w 905"/>
                <a:gd name="T29" fmla="*/ 242 h 688"/>
                <a:gd name="T30" fmla="*/ 62 w 905"/>
                <a:gd name="T31" fmla="*/ 251 h 688"/>
                <a:gd name="T32" fmla="*/ 89 w 905"/>
                <a:gd name="T33" fmla="*/ 273 h 688"/>
                <a:gd name="T34" fmla="*/ 98 w 905"/>
                <a:gd name="T35" fmla="*/ 264 h 688"/>
                <a:gd name="T36" fmla="*/ 146 w 905"/>
                <a:gd name="T37" fmla="*/ 262 h 688"/>
                <a:gd name="T38" fmla="*/ 270 w 905"/>
                <a:gd name="T39" fmla="*/ 370 h 688"/>
                <a:gd name="T40" fmla="*/ 286 w 905"/>
                <a:gd name="T41" fmla="*/ 393 h 688"/>
                <a:gd name="T42" fmla="*/ 288 w 905"/>
                <a:gd name="T43" fmla="*/ 423 h 688"/>
                <a:gd name="T44" fmla="*/ 335 w 905"/>
                <a:gd name="T45" fmla="*/ 446 h 688"/>
                <a:gd name="T46" fmla="*/ 305 w 905"/>
                <a:gd name="T47" fmla="*/ 482 h 688"/>
                <a:gd name="T48" fmla="*/ 284 w 905"/>
                <a:gd name="T49" fmla="*/ 525 h 688"/>
                <a:gd name="T50" fmla="*/ 289 w 905"/>
                <a:gd name="T51" fmla="*/ 538 h 688"/>
                <a:gd name="T52" fmla="*/ 315 w 905"/>
                <a:gd name="T53" fmla="*/ 587 h 688"/>
                <a:gd name="T54" fmla="*/ 331 w 905"/>
                <a:gd name="T55" fmla="*/ 587 h 688"/>
                <a:gd name="T56" fmla="*/ 357 w 905"/>
                <a:gd name="T57" fmla="*/ 655 h 688"/>
                <a:gd name="T58" fmla="*/ 422 w 905"/>
                <a:gd name="T59" fmla="*/ 687 h 688"/>
                <a:gd name="T60" fmla="*/ 459 w 905"/>
                <a:gd name="T61" fmla="*/ 655 h 688"/>
                <a:gd name="T62" fmla="*/ 478 w 905"/>
                <a:gd name="T63" fmla="*/ 586 h 688"/>
                <a:gd name="T64" fmla="*/ 520 w 905"/>
                <a:gd name="T65" fmla="*/ 551 h 688"/>
                <a:gd name="T66" fmla="*/ 539 w 905"/>
                <a:gd name="T67" fmla="*/ 548 h 688"/>
                <a:gd name="T68" fmla="*/ 610 w 905"/>
                <a:gd name="T69" fmla="*/ 497 h 688"/>
                <a:gd name="T70" fmla="*/ 700 w 905"/>
                <a:gd name="T71" fmla="*/ 475 h 688"/>
                <a:gd name="T72" fmla="*/ 702 w 905"/>
                <a:gd name="T73" fmla="*/ 422 h 688"/>
                <a:gd name="T74" fmla="*/ 711 w 905"/>
                <a:gd name="T75" fmla="*/ 402 h 688"/>
                <a:gd name="T76" fmla="*/ 772 w 905"/>
                <a:gd name="T77" fmla="*/ 422 h 688"/>
                <a:gd name="T78" fmla="*/ 723 w 905"/>
                <a:gd name="T79" fmla="*/ 356 h 688"/>
                <a:gd name="T80" fmla="*/ 763 w 905"/>
                <a:gd name="T81" fmla="*/ 365 h 688"/>
                <a:gd name="T82" fmla="*/ 758 w 905"/>
                <a:gd name="T83" fmla="*/ 353 h 688"/>
                <a:gd name="T84" fmla="*/ 805 w 905"/>
                <a:gd name="T85" fmla="*/ 311 h 688"/>
                <a:gd name="T86" fmla="*/ 801 w 905"/>
                <a:gd name="T87" fmla="*/ 282 h 688"/>
                <a:gd name="T88" fmla="*/ 787 w 905"/>
                <a:gd name="T89" fmla="*/ 242 h 688"/>
                <a:gd name="T90" fmla="*/ 801 w 905"/>
                <a:gd name="T91" fmla="*/ 216 h 688"/>
                <a:gd name="T92" fmla="*/ 779 w 905"/>
                <a:gd name="T93" fmla="*/ 204 h 688"/>
                <a:gd name="T94" fmla="*/ 804 w 905"/>
                <a:gd name="T95" fmla="*/ 158 h 688"/>
                <a:gd name="T96" fmla="*/ 827 w 905"/>
                <a:gd name="T97" fmla="*/ 130 h 688"/>
                <a:gd name="T98" fmla="*/ 840 w 905"/>
                <a:gd name="T99" fmla="*/ 113 h 688"/>
                <a:gd name="T100" fmla="*/ 874 w 905"/>
                <a:gd name="T101" fmla="*/ 61 h 688"/>
                <a:gd name="T102" fmla="*/ 818 w 905"/>
                <a:gd name="T103" fmla="*/ 79 h 688"/>
                <a:gd name="T104" fmla="*/ 771 w 905"/>
                <a:gd name="T105" fmla="*/ 77 h 688"/>
                <a:gd name="T106" fmla="*/ 744 w 905"/>
                <a:gd name="T107" fmla="*/ 60 h 688"/>
                <a:gd name="T108" fmla="*/ 693 w 905"/>
                <a:gd name="T109" fmla="*/ 63 h 688"/>
                <a:gd name="T110" fmla="*/ 595 w 905"/>
                <a:gd name="T111" fmla="*/ 64 h 688"/>
                <a:gd name="T112" fmla="*/ 718 w 905"/>
                <a:gd name="T113" fmla="*/ 3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5" h="688">
                  <a:moveTo>
                    <a:pt x="639" y="0"/>
                  </a:moveTo>
                  <a:cubicBezTo>
                    <a:pt x="612" y="0"/>
                    <a:pt x="592" y="0"/>
                    <a:pt x="562" y="0"/>
                  </a:cubicBezTo>
                  <a:cubicBezTo>
                    <a:pt x="535" y="0"/>
                    <a:pt x="515" y="15"/>
                    <a:pt x="489" y="15"/>
                  </a:cubicBezTo>
                  <a:cubicBezTo>
                    <a:pt x="484" y="15"/>
                    <a:pt x="480" y="15"/>
                    <a:pt x="476" y="15"/>
                  </a:cubicBezTo>
                  <a:cubicBezTo>
                    <a:pt x="473" y="15"/>
                    <a:pt x="471" y="15"/>
                    <a:pt x="468" y="15"/>
                  </a:cubicBezTo>
                  <a:cubicBezTo>
                    <a:pt x="468" y="22"/>
                    <a:pt x="468" y="22"/>
                    <a:pt x="468" y="22"/>
                  </a:cubicBezTo>
                  <a:cubicBezTo>
                    <a:pt x="458" y="22"/>
                    <a:pt x="458" y="22"/>
                    <a:pt x="458" y="22"/>
                  </a:cubicBezTo>
                  <a:cubicBezTo>
                    <a:pt x="449" y="18"/>
                    <a:pt x="441" y="18"/>
                    <a:pt x="432" y="18"/>
                  </a:cubicBezTo>
                  <a:cubicBezTo>
                    <a:pt x="430" y="18"/>
                    <a:pt x="428" y="18"/>
                    <a:pt x="425" y="18"/>
                  </a:cubicBezTo>
                  <a:cubicBezTo>
                    <a:pt x="408" y="18"/>
                    <a:pt x="394" y="22"/>
                    <a:pt x="380" y="28"/>
                  </a:cubicBezTo>
                  <a:cubicBezTo>
                    <a:pt x="383" y="32"/>
                    <a:pt x="387" y="33"/>
                    <a:pt x="391" y="36"/>
                  </a:cubicBezTo>
                  <a:cubicBezTo>
                    <a:pt x="386" y="37"/>
                    <a:pt x="370" y="35"/>
                    <a:pt x="370" y="43"/>
                  </a:cubicBezTo>
                  <a:cubicBezTo>
                    <a:pt x="370" y="53"/>
                    <a:pt x="391" y="60"/>
                    <a:pt x="400" y="64"/>
                  </a:cubicBezTo>
                  <a:cubicBezTo>
                    <a:pt x="376" y="64"/>
                    <a:pt x="376" y="64"/>
                    <a:pt x="376" y="64"/>
                  </a:cubicBezTo>
                  <a:cubicBezTo>
                    <a:pt x="363" y="57"/>
                    <a:pt x="350" y="45"/>
                    <a:pt x="328" y="45"/>
                  </a:cubicBezTo>
                  <a:cubicBezTo>
                    <a:pt x="323" y="45"/>
                    <a:pt x="315" y="46"/>
                    <a:pt x="315" y="52"/>
                  </a:cubicBezTo>
                  <a:cubicBezTo>
                    <a:pt x="315" y="56"/>
                    <a:pt x="318" y="60"/>
                    <a:pt x="319" y="64"/>
                  </a:cubicBezTo>
                  <a:cubicBezTo>
                    <a:pt x="319" y="64"/>
                    <a:pt x="314" y="64"/>
                    <a:pt x="312" y="64"/>
                  </a:cubicBezTo>
                  <a:cubicBezTo>
                    <a:pt x="301" y="60"/>
                    <a:pt x="292" y="61"/>
                    <a:pt x="286" y="51"/>
                  </a:cubicBezTo>
                  <a:cubicBezTo>
                    <a:pt x="281" y="56"/>
                    <a:pt x="281" y="56"/>
                    <a:pt x="281" y="56"/>
                  </a:cubicBezTo>
                  <a:cubicBezTo>
                    <a:pt x="281" y="60"/>
                    <a:pt x="284" y="63"/>
                    <a:pt x="284" y="66"/>
                  </a:cubicBezTo>
                  <a:cubicBezTo>
                    <a:pt x="274" y="66"/>
                    <a:pt x="271" y="51"/>
                    <a:pt x="261" y="51"/>
                  </a:cubicBezTo>
                  <a:cubicBezTo>
                    <a:pt x="247" y="51"/>
                    <a:pt x="237" y="59"/>
                    <a:pt x="222" y="63"/>
                  </a:cubicBezTo>
                  <a:cubicBezTo>
                    <a:pt x="202" y="63"/>
                    <a:pt x="194" y="68"/>
                    <a:pt x="173" y="71"/>
                  </a:cubicBezTo>
                  <a:cubicBezTo>
                    <a:pt x="156" y="73"/>
                    <a:pt x="170" y="97"/>
                    <a:pt x="152" y="97"/>
                  </a:cubicBezTo>
                  <a:cubicBezTo>
                    <a:pt x="146" y="97"/>
                    <a:pt x="142" y="96"/>
                    <a:pt x="138" y="93"/>
                  </a:cubicBezTo>
                  <a:cubicBezTo>
                    <a:pt x="127" y="103"/>
                    <a:pt x="104" y="116"/>
                    <a:pt x="86" y="122"/>
                  </a:cubicBezTo>
                  <a:cubicBezTo>
                    <a:pt x="83" y="122"/>
                    <a:pt x="75" y="125"/>
                    <a:pt x="75" y="130"/>
                  </a:cubicBezTo>
                  <a:cubicBezTo>
                    <a:pt x="75" y="140"/>
                    <a:pt x="105" y="139"/>
                    <a:pt x="115" y="140"/>
                  </a:cubicBezTo>
                  <a:cubicBezTo>
                    <a:pt x="115" y="154"/>
                    <a:pt x="109" y="163"/>
                    <a:pt x="100" y="168"/>
                  </a:cubicBezTo>
                  <a:cubicBezTo>
                    <a:pt x="96" y="171"/>
                    <a:pt x="92" y="171"/>
                    <a:pt x="86" y="171"/>
                  </a:cubicBezTo>
                  <a:cubicBezTo>
                    <a:pt x="83" y="171"/>
                    <a:pt x="80" y="171"/>
                    <a:pt x="77" y="171"/>
                  </a:cubicBezTo>
                  <a:cubicBezTo>
                    <a:pt x="74" y="171"/>
                    <a:pt x="71" y="170"/>
                    <a:pt x="67" y="170"/>
                  </a:cubicBezTo>
                  <a:cubicBezTo>
                    <a:pt x="63" y="170"/>
                    <a:pt x="59" y="171"/>
                    <a:pt x="55" y="172"/>
                  </a:cubicBezTo>
                  <a:cubicBezTo>
                    <a:pt x="45" y="175"/>
                    <a:pt x="40" y="181"/>
                    <a:pt x="30" y="184"/>
                  </a:cubicBezTo>
                  <a:cubicBezTo>
                    <a:pt x="19" y="188"/>
                    <a:pt x="0" y="182"/>
                    <a:pt x="0" y="198"/>
                  </a:cubicBezTo>
                  <a:cubicBezTo>
                    <a:pt x="0" y="207"/>
                    <a:pt x="51" y="221"/>
                    <a:pt x="53" y="221"/>
                  </a:cubicBezTo>
                  <a:cubicBezTo>
                    <a:pt x="60" y="221"/>
                    <a:pt x="63" y="221"/>
                    <a:pt x="71" y="221"/>
                  </a:cubicBezTo>
                  <a:cubicBezTo>
                    <a:pt x="74" y="221"/>
                    <a:pt x="76" y="219"/>
                    <a:pt x="77" y="216"/>
                  </a:cubicBezTo>
                  <a:cubicBezTo>
                    <a:pt x="98" y="216"/>
                    <a:pt x="98" y="216"/>
                    <a:pt x="98" y="216"/>
                  </a:cubicBezTo>
                  <a:cubicBezTo>
                    <a:pt x="96" y="222"/>
                    <a:pt x="96" y="224"/>
                    <a:pt x="91" y="227"/>
                  </a:cubicBezTo>
                  <a:cubicBezTo>
                    <a:pt x="61" y="227"/>
                    <a:pt x="61" y="227"/>
                    <a:pt x="61" y="227"/>
                  </a:cubicBezTo>
                  <a:cubicBezTo>
                    <a:pt x="58" y="231"/>
                    <a:pt x="57" y="232"/>
                    <a:pt x="51" y="232"/>
                  </a:cubicBezTo>
                  <a:cubicBezTo>
                    <a:pt x="48" y="232"/>
                    <a:pt x="44" y="232"/>
                    <a:pt x="38" y="232"/>
                  </a:cubicBezTo>
                  <a:cubicBezTo>
                    <a:pt x="34" y="232"/>
                    <a:pt x="23" y="235"/>
                    <a:pt x="22" y="242"/>
                  </a:cubicBezTo>
                  <a:cubicBezTo>
                    <a:pt x="26" y="243"/>
                    <a:pt x="27" y="244"/>
                    <a:pt x="29" y="244"/>
                  </a:cubicBezTo>
                  <a:cubicBezTo>
                    <a:pt x="32" y="244"/>
                    <a:pt x="33" y="242"/>
                    <a:pt x="41" y="242"/>
                  </a:cubicBezTo>
                  <a:cubicBezTo>
                    <a:pt x="47" y="242"/>
                    <a:pt x="53" y="248"/>
                    <a:pt x="62" y="251"/>
                  </a:cubicBezTo>
                  <a:cubicBezTo>
                    <a:pt x="60" y="256"/>
                    <a:pt x="56" y="257"/>
                    <a:pt x="51" y="260"/>
                  </a:cubicBezTo>
                  <a:cubicBezTo>
                    <a:pt x="58" y="268"/>
                    <a:pt x="74" y="272"/>
                    <a:pt x="86" y="272"/>
                  </a:cubicBezTo>
                  <a:cubicBezTo>
                    <a:pt x="88" y="272"/>
                    <a:pt x="89" y="273"/>
                    <a:pt x="89" y="273"/>
                  </a:cubicBezTo>
                  <a:cubicBezTo>
                    <a:pt x="90" y="273"/>
                    <a:pt x="91" y="272"/>
                    <a:pt x="92" y="271"/>
                  </a:cubicBezTo>
                  <a:cubicBezTo>
                    <a:pt x="91" y="270"/>
                    <a:pt x="89" y="268"/>
                    <a:pt x="87" y="267"/>
                  </a:cubicBezTo>
                  <a:cubicBezTo>
                    <a:pt x="90" y="265"/>
                    <a:pt x="92" y="264"/>
                    <a:pt x="98" y="264"/>
                  </a:cubicBezTo>
                  <a:cubicBezTo>
                    <a:pt x="104" y="264"/>
                    <a:pt x="109" y="269"/>
                    <a:pt x="114" y="269"/>
                  </a:cubicBezTo>
                  <a:cubicBezTo>
                    <a:pt x="120" y="269"/>
                    <a:pt x="124" y="262"/>
                    <a:pt x="130" y="262"/>
                  </a:cubicBezTo>
                  <a:cubicBezTo>
                    <a:pt x="135" y="262"/>
                    <a:pt x="137" y="262"/>
                    <a:pt x="146" y="262"/>
                  </a:cubicBezTo>
                  <a:cubicBezTo>
                    <a:pt x="205" y="262"/>
                    <a:pt x="242" y="308"/>
                    <a:pt x="257" y="353"/>
                  </a:cubicBezTo>
                  <a:cubicBezTo>
                    <a:pt x="257" y="361"/>
                    <a:pt x="257" y="361"/>
                    <a:pt x="257" y="361"/>
                  </a:cubicBezTo>
                  <a:cubicBezTo>
                    <a:pt x="262" y="362"/>
                    <a:pt x="270" y="362"/>
                    <a:pt x="270" y="370"/>
                  </a:cubicBezTo>
                  <a:cubicBezTo>
                    <a:pt x="270" y="382"/>
                    <a:pt x="259" y="381"/>
                    <a:pt x="259" y="393"/>
                  </a:cubicBezTo>
                  <a:cubicBezTo>
                    <a:pt x="259" y="401"/>
                    <a:pt x="263" y="402"/>
                    <a:pt x="273" y="402"/>
                  </a:cubicBezTo>
                  <a:cubicBezTo>
                    <a:pt x="280" y="402"/>
                    <a:pt x="281" y="393"/>
                    <a:pt x="286" y="393"/>
                  </a:cubicBezTo>
                  <a:cubicBezTo>
                    <a:pt x="304" y="393"/>
                    <a:pt x="308" y="418"/>
                    <a:pt x="325" y="423"/>
                  </a:cubicBezTo>
                  <a:cubicBezTo>
                    <a:pt x="324" y="426"/>
                    <a:pt x="325" y="431"/>
                    <a:pt x="319" y="431"/>
                  </a:cubicBezTo>
                  <a:cubicBezTo>
                    <a:pt x="307" y="431"/>
                    <a:pt x="299" y="423"/>
                    <a:pt x="288" y="423"/>
                  </a:cubicBezTo>
                  <a:cubicBezTo>
                    <a:pt x="285" y="423"/>
                    <a:pt x="284" y="422"/>
                    <a:pt x="282" y="422"/>
                  </a:cubicBezTo>
                  <a:cubicBezTo>
                    <a:pt x="281" y="422"/>
                    <a:pt x="280" y="422"/>
                    <a:pt x="278" y="423"/>
                  </a:cubicBezTo>
                  <a:cubicBezTo>
                    <a:pt x="280" y="438"/>
                    <a:pt x="319" y="440"/>
                    <a:pt x="335" y="446"/>
                  </a:cubicBezTo>
                  <a:cubicBezTo>
                    <a:pt x="331" y="460"/>
                    <a:pt x="323" y="466"/>
                    <a:pt x="319" y="481"/>
                  </a:cubicBezTo>
                  <a:cubicBezTo>
                    <a:pt x="316" y="480"/>
                    <a:pt x="314" y="479"/>
                    <a:pt x="313" y="479"/>
                  </a:cubicBezTo>
                  <a:cubicBezTo>
                    <a:pt x="311" y="479"/>
                    <a:pt x="309" y="480"/>
                    <a:pt x="305" y="482"/>
                  </a:cubicBezTo>
                  <a:cubicBezTo>
                    <a:pt x="305" y="484"/>
                    <a:pt x="305" y="484"/>
                    <a:pt x="305" y="484"/>
                  </a:cubicBezTo>
                  <a:cubicBezTo>
                    <a:pt x="294" y="492"/>
                    <a:pt x="291" y="503"/>
                    <a:pt x="284" y="513"/>
                  </a:cubicBezTo>
                  <a:cubicBezTo>
                    <a:pt x="284" y="525"/>
                    <a:pt x="284" y="525"/>
                    <a:pt x="284" y="525"/>
                  </a:cubicBezTo>
                  <a:cubicBezTo>
                    <a:pt x="285" y="523"/>
                    <a:pt x="287" y="523"/>
                    <a:pt x="288" y="523"/>
                  </a:cubicBezTo>
                  <a:cubicBezTo>
                    <a:pt x="290" y="523"/>
                    <a:pt x="292" y="524"/>
                    <a:pt x="294" y="525"/>
                  </a:cubicBezTo>
                  <a:cubicBezTo>
                    <a:pt x="293" y="530"/>
                    <a:pt x="289" y="533"/>
                    <a:pt x="289" y="538"/>
                  </a:cubicBezTo>
                  <a:cubicBezTo>
                    <a:pt x="289" y="552"/>
                    <a:pt x="303" y="558"/>
                    <a:pt x="306" y="568"/>
                  </a:cubicBezTo>
                  <a:cubicBezTo>
                    <a:pt x="308" y="573"/>
                    <a:pt x="309" y="583"/>
                    <a:pt x="312" y="585"/>
                  </a:cubicBezTo>
                  <a:cubicBezTo>
                    <a:pt x="313" y="586"/>
                    <a:pt x="314" y="587"/>
                    <a:pt x="315" y="587"/>
                  </a:cubicBezTo>
                  <a:cubicBezTo>
                    <a:pt x="317" y="587"/>
                    <a:pt x="319" y="586"/>
                    <a:pt x="321" y="585"/>
                  </a:cubicBezTo>
                  <a:cubicBezTo>
                    <a:pt x="322" y="584"/>
                    <a:pt x="324" y="583"/>
                    <a:pt x="325" y="583"/>
                  </a:cubicBezTo>
                  <a:cubicBezTo>
                    <a:pt x="327" y="583"/>
                    <a:pt x="329" y="584"/>
                    <a:pt x="331" y="587"/>
                  </a:cubicBezTo>
                  <a:cubicBezTo>
                    <a:pt x="327" y="591"/>
                    <a:pt x="323" y="590"/>
                    <a:pt x="323" y="597"/>
                  </a:cubicBezTo>
                  <a:cubicBezTo>
                    <a:pt x="323" y="612"/>
                    <a:pt x="343" y="636"/>
                    <a:pt x="354" y="645"/>
                  </a:cubicBezTo>
                  <a:cubicBezTo>
                    <a:pt x="355" y="646"/>
                    <a:pt x="354" y="653"/>
                    <a:pt x="357" y="655"/>
                  </a:cubicBezTo>
                  <a:cubicBezTo>
                    <a:pt x="366" y="661"/>
                    <a:pt x="371" y="658"/>
                    <a:pt x="375" y="670"/>
                  </a:cubicBezTo>
                  <a:cubicBezTo>
                    <a:pt x="381" y="669"/>
                    <a:pt x="390" y="663"/>
                    <a:pt x="397" y="663"/>
                  </a:cubicBezTo>
                  <a:cubicBezTo>
                    <a:pt x="410" y="663"/>
                    <a:pt x="409" y="687"/>
                    <a:pt x="422" y="687"/>
                  </a:cubicBezTo>
                  <a:cubicBezTo>
                    <a:pt x="426" y="687"/>
                    <a:pt x="427" y="684"/>
                    <a:pt x="433" y="683"/>
                  </a:cubicBezTo>
                  <a:cubicBezTo>
                    <a:pt x="434" y="686"/>
                    <a:pt x="436" y="688"/>
                    <a:pt x="439" y="688"/>
                  </a:cubicBezTo>
                  <a:cubicBezTo>
                    <a:pt x="454" y="688"/>
                    <a:pt x="447" y="661"/>
                    <a:pt x="459" y="655"/>
                  </a:cubicBezTo>
                  <a:cubicBezTo>
                    <a:pt x="458" y="649"/>
                    <a:pt x="459" y="636"/>
                    <a:pt x="459" y="626"/>
                  </a:cubicBezTo>
                  <a:cubicBezTo>
                    <a:pt x="459" y="611"/>
                    <a:pt x="484" y="617"/>
                    <a:pt x="484" y="599"/>
                  </a:cubicBezTo>
                  <a:cubicBezTo>
                    <a:pt x="484" y="593"/>
                    <a:pt x="478" y="590"/>
                    <a:pt x="478" y="586"/>
                  </a:cubicBezTo>
                  <a:cubicBezTo>
                    <a:pt x="478" y="584"/>
                    <a:pt x="480" y="582"/>
                    <a:pt x="482" y="580"/>
                  </a:cubicBezTo>
                  <a:cubicBezTo>
                    <a:pt x="482" y="579"/>
                    <a:pt x="480" y="576"/>
                    <a:pt x="480" y="575"/>
                  </a:cubicBezTo>
                  <a:cubicBezTo>
                    <a:pt x="480" y="557"/>
                    <a:pt x="509" y="562"/>
                    <a:pt x="520" y="551"/>
                  </a:cubicBezTo>
                  <a:cubicBezTo>
                    <a:pt x="525" y="546"/>
                    <a:pt x="523" y="541"/>
                    <a:pt x="531" y="538"/>
                  </a:cubicBezTo>
                  <a:cubicBezTo>
                    <a:pt x="531" y="548"/>
                    <a:pt x="531" y="548"/>
                    <a:pt x="531" y="548"/>
                  </a:cubicBezTo>
                  <a:cubicBezTo>
                    <a:pt x="539" y="548"/>
                    <a:pt x="539" y="548"/>
                    <a:pt x="539" y="548"/>
                  </a:cubicBezTo>
                  <a:cubicBezTo>
                    <a:pt x="550" y="541"/>
                    <a:pt x="568" y="543"/>
                    <a:pt x="578" y="533"/>
                  </a:cubicBezTo>
                  <a:cubicBezTo>
                    <a:pt x="586" y="525"/>
                    <a:pt x="587" y="514"/>
                    <a:pt x="597" y="506"/>
                  </a:cubicBezTo>
                  <a:cubicBezTo>
                    <a:pt x="610" y="497"/>
                    <a:pt x="610" y="497"/>
                    <a:pt x="610" y="497"/>
                  </a:cubicBezTo>
                  <a:cubicBezTo>
                    <a:pt x="610" y="493"/>
                    <a:pt x="615" y="491"/>
                    <a:pt x="620" y="488"/>
                  </a:cubicBezTo>
                  <a:cubicBezTo>
                    <a:pt x="645" y="488"/>
                    <a:pt x="645" y="488"/>
                    <a:pt x="645" y="488"/>
                  </a:cubicBezTo>
                  <a:cubicBezTo>
                    <a:pt x="665" y="479"/>
                    <a:pt x="681" y="481"/>
                    <a:pt x="700" y="475"/>
                  </a:cubicBezTo>
                  <a:cubicBezTo>
                    <a:pt x="715" y="470"/>
                    <a:pt x="720" y="455"/>
                    <a:pt x="738" y="449"/>
                  </a:cubicBezTo>
                  <a:cubicBezTo>
                    <a:pt x="747" y="446"/>
                    <a:pt x="752" y="446"/>
                    <a:pt x="760" y="439"/>
                  </a:cubicBezTo>
                  <a:cubicBezTo>
                    <a:pt x="749" y="435"/>
                    <a:pt x="702" y="438"/>
                    <a:pt x="702" y="422"/>
                  </a:cubicBezTo>
                  <a:cubicBezTo>
                    <a:pt x="705" y="421"/>
                    <a:pt x="714" y="420"/>
                    <a:pt x="714" y="415"/>
                  </a:cubicBezTo>
                  <a:cubicBezTo>
                    <a:pt x="714" y="411"/>
                    <a:pt x="709" y="409"/>
                    <a:pt x="709" y="402"/>
                  </a:cubicBezTo>
                  <a:cubicBezTo>
                    <a:pt x="709" y="402"/>
                    <a:pt x="710" y="402"/>
                    <a:pt x="711" y="402"/>
                  </a:cubicBezTo>
                  <a:cubicBezTo>
                    <a:pt x="713" y="402"/>
                    <a:pt x="715" y="402"/>
                    <a:pt x="716" y="402"/>
                  </a:cubicBezTo>
                  <a:cubicBezTo>
                    <a:pt x="738" y="402"/>
                    <a:pt x="733" y="428"/>
                    <a:pt x="758" y="428"/>
                  </a:cubicBezTo>
                  <a:cubicBezTo>
                    <a:pt x="763" y="428"/>
                    <a:pt x="772" y="428"/>
                    <a:pt x="772" y="422"/>
                  </a:cubicBezTo>
                  <a:cubicBezTo>
                    <a:pt x="772" y="392"/>
                    <a:pt x="738" y="383"/>
                    <a:pt x="719" y="364"/>
                  </a:cubicBezTo>
                  <a:cubicBezTo>
                    <a:pt x="719" y="356"/>
                    <a:pt x="719" y="356"/>
                    <a:pt x="719" y="356"/>
                  </a:cubicBezTo>
                  <a:cubicBezTo>
                    <a:pt x="720" y="356"/>
                    <a:pt x="721" y="356"/>
                    <a:pt x="723" y="356"/>
                  </a:cubicBezTo>
                  <a:cubicBezTo>
                    <a:pt x="723" y="356"/>
                    <a:pt x="725" y="356"/>
                    <a:pt x="726" y="356"/>
                  </a:cubicBezTo>
                  <a:cubicBezTo>
                    <a:pt x="729" y="366"/>
                    <a:pt x="746" y="380"/>
                    <a:pt x="755" y="380"/>
                  </a:cubicBezTo>
                  <a:cubicBezTo>
                    <a:pt x="761" y="380"/>
                    <a:pt x="763" y="371"/>
                    <a:pt x="763" y="365"/>
                  </a:cubicBezTo>
                  <a:cubicBezTo>
                    <a:pt x="763" y="350"/>
                    <a:pt x="739" y="355"/>
                    <a:pt x="734" y="341"/>
                  </a:cubicBezTo>
                  <a:cubicBezTo>
                    <a:pt x="742" y="341"/>
                    <a:pt x="742" y="341"/>
                    <a:pt x="742" y="341"/>
                  </a:cubicBezTo>
                  <a:cubicBezTo>
                    <a:pt x="746" y="347"/>
                    <a:pt x="752" y="349"/>
                    <a:pt x="758" y="353"/>
                  </a:cubicBezTo>
                  <a:cubicBezTo>
                    <a:pt x="762" y="342"/>
                    <a:pt x="783" y="349"/>
                    <a:pt x="787" y="333"/>
                  </a:cubicBezTo>
                  <a:cubicBezTo>
                    <a:pt x="784" y="332"/>
                    <a:pt x="781" y="329"/>
                    <a:pt x="781" y="325"/>
                  </a:cubicBezTo>
                  <a:cubicBezTo>
                    <a:pt x="791" y="324"/>
                    <a:pt x="802" y="319"/>
                    <a:pt x="805" y="311"/>
                  </a:cubicBezTo>
                  <a:cubicBezTo>
                    <a:pt x="799" y="309"/>
                    <a:pt x="784" y="309"/>
                    <a:pt x="784" y="300"/>
                  </a:cubicBezTo>
                  <a:cubicBezTo>
                    <a:pt x="784" y="293"/>
                    <a:pt x="792" y="293"/>
                    <a:pt x="801" y="293"/>
                  </a:cubicBezTo>
                  <a:cubicBezTo>
                    <a:pt x="798" y="290"/>
                    <a:pt x="801" y="286"/>
                    <a:pt x="801" y="282"/>
                  </a:cubicBezTo>
                  <a:cubicBezTo>
                    <a:pt x="801" y="274"/>
                    <a:pt x="793" y="271"/>
                    <a:pt x="793" y="259"/>
                  </a:cubicBezTo>
                  <a:cubicBezTo>
                    <a:pt x="786" y="259"/>
                    <a:pt x="776" y="259"/>
                    <a:pt x="776" y="250"/>
                  </a:cubicBezTo>
                  <a:cubicBezTo>
                    <a:pt x="776" y="246"/>
                    <a:pt x="781" y="242"/>
                    <a:pt x="787" y="242"/>
                  </a:cubicBezTo>
                  <a:cubicBezTo>
                    <a:pt x="791" y="242"/>
                    <a:pt x="798" y="243"/>
                    <a:pt x="805" y="243"/>
                  </a:cubicBezTo>
                  <a:cubicBezTo>
                    <a:pt x="815" y="243"/>
                    <a:pt x="824" y="242"/>
                    <a:pt x="824" y="234"/>
                  </a:cubicBezTo>
                  <a:cubicBezTo>
                    <a:pt x="824" y="222"/>
                    <a:pt x="803" y="224"/>
                    <a:pt x="801" y="216"/>
                  </a:cubicBezTo>
                  <a:cubicBezTo>
                    <a:pt x="804" y="216"/>
                    <a:pt x="808" y="214"/>
                    <a:pt x="810" y="213"/>
                  </a:cubicBezTo>
                  <a:cubicBezTo>
                    <a:pt x="805" y="208"/>
                    <a:pt x="798" y="203"/>
                    <a:pt x="789" y="203"/>
                  </a:cubicBezTo>
                  <a:cubicBezTo>
                    <a:pt x="785" y="203"/>
                    <a:pt x="782" y="204"/>
                    <a:pt x="779" y="204"/>
                  </a:cubicBezTo>
                  <a:cubicBezTo>
                    <a:pt x="777" y="204"/>
                    <a:pt x="775" y="204"/>
                    <a:pt x="773" y="203"/>
                  </a:cubicBezTo>
                  <a:cubicBezTo>
                    <a:pt x="777" y="197"/>
                    <a:pt x="776" y="185"/>
                    <a:pt x="782" y="180"/>
                  </a:cubicBezTo>
                  <a:cubicBezTo>
                    <a:pt x="792" y="173"/>
                    <a:pt x="804" y="169"/>
                    <a:pt x="804" y="158"/>
                  </a:cubicBezTo>
                  <a:cubicBezTo>
                    <a:pt x="804" y="156"/>
                    <a:pt x="804" y="156"/>
                    <a:pt x="804" y="150"/>
                  </a:cubicBezTo>
                  <a:cubicBezTo>
                    <a:pt x="814" y="147"/>
                    <a:pt x="827" y="145"/>
                    <a:pt x="827" y="137"/>
                  </a:cubicBezTo>
                  <a:cubicBezTo>
                    <a:pt x="827" y="131"/>
                    <a:pt x="831" y="137"/>
                    <a:pt x="827" y="130"/>
                  </a:cubicBezTo>
                  <a:cubicBezTo>
                    <a:pt x="837" y="128"/>
                    <a:pt x="851" y="128"/>
                    <a:pt x="851" y="113"/>
                  </a:cubicBezTo>
                  <a:cubicBezTo>
                    <a:pt x="849" y="115"/>
                    <a:pt x="848" y="115"/>
                    <a:pt x="846" y="115"/>
                  </a:cubicBezTo>
                  <a:cubicBezTo>
                    <a:pt x="845" y="115"/>
                    <a:pt x="843" y="115"/>
                    <a:pt x="840" y="113"/>
                  </a:cubicBezTo>
                  <a:cubicBezTo>
                    <a:pt x="864" y="113"/>
                    <a:pt x="875" y="98"/>
                    <a:pt x="892" y="92"/>
                  </a:cubicBezTo>
                  <a:cubicBezTo>
                    <a:pt x="895" y="91"/>
                    <a:pt x="905" y="86"/>
                    <a:pt x="905" y="80"/>
                  </a:cubicBezTo>
                  <a:cubicBezTo>
                    <a:pt x="905" y="73"/>
                    <a:pt x="881" y="61"/>
                    <a:pt x="874" y="61"/>
                  </a:cubicBezTo>
                  <a:cubicBezTo>
                    <a:pt x="869" y="61"/>
                    <a:pt x="865" y="62"/>
                    <a:pt x="863" y="68"/>
                  </a:cubicBezTo>
                  <a:cubicBezTo>
                    <a:pt x="838" y="68"/>
                    <a:pt x="838" y="68"/>
                    <a:pt x="838" y="68"/>
                  </a:cubicBezTo>
                  <a:cubicBezTo>
                    <a:pt x="829" y="72"/>
                    <a:pt x="828" y="75"/>
                    <a:pt x="818" y="79"/>
                  </a:cubicBezTo>
                  <a:cubicBezTo>
                    <a:pt x="818" y="79"/>
                    <a:pt x="818" y="79"/>
                    <a:pt x="817" y="79"/>
                  </a:cubicBezTo>
                  <a:cubicBezTo>
                    <a:pt x="814" y="79"/>
                    <a:pt x="806" y="77"/>
                    <a:pt x="806" y="77"/>
                  </a:cubicBezTo>
                  <a:cubicBezTo>
                    <a:pt x="806" y="77"/>
                    <a:pt x="785" y="77"/>
                    <a:pt x="771" y="77"/>
                  </a:cubicBezTo>
                  <a:cubicBezTo>
                    <a:pt x="762" y="83"/>
                    <a:pt x="736" y="118"/>
                    <a:pt x="722" y="122"/>
                  </a:cubicBezTo>
                  <a:cubicBezTo>
                    <a:pt x="724" y="117"/>
                    <a:pt x="758" y="81"/>
                    <a:pt x="758" y="76"/>
                  </a:cubicBezTo>
                  <a:cubicBezTo>
                    <a:pt x="758" y="68"/>
                    <a:pt x="754" y="60"/>
                    <a:pt x="744" y="60"/>
                  </a:cubicBezTo>
                  <a:cubicBezTo>
                    <a:pt x="727" y="60"/>
                    <a:pt x="696" y="90"/>
                    <a:pt x="682" y="90"/>
                  </a:cubicBezTo>
                  <a:cubicBezTo>
                    <a:pt x="678" y="90"/>
                    <a:pt x="701" y="68"/>
                    <a:pt x="702" y="64"/>
                  </a:cubicBezTo>
                  <a:cubicBezTo>
                    <a:pt x="701" y="63"/>
                    <a:pt x="697" y="63"/>
                    <a:pt x="693" y="63"/>
                  </a:cubicBezTo>
                  <a:cubicBezTo>
                    <a:pt x="684" y="63"/>
                    <a:pt x="670" y="64"/>
                    <a:pt x="656" y="65"/>
                  </a:cubicBezTo>
                  <a:cubicBezTo>
                    <a:pt x="642" y="65"/>
                    <a:pt x="627" y="66"/>
                    <a:pt x="615" y="66"/>
                  </a:cubicBezTo>
                  <a:cubicBezTo>
                    <a:pt x="605" y="66"/>
                    <a:pt x="598" y="66"/>
                    <a:pt x="595" y="64"/>
                  </a:cubicBezTo>
                  <a:cubicBezTo>
                    <a:pt x="711" y="57"/>
                    <a:pt x="711" y="57"/>
                    <a:pt x="711" y="57"/>
                  </a:cubicBezTo>
                  <a:cubicBezTo>
                    <a:pt x="725" y="52"/>
                    <a:pt x="761" y="55"/>
                    <a:pt x="764" y="36"/>
                  </a:cubicBezTo>
                  <a:cubicBezTo>
                    <a:pt x="751" y="33"/>
                    <a:pt x="732" y="37"/>
                    <a:pt x="718" y="31"/>
                  </a:cubicBezTo>
                  <a:cubicBezTo>
                    <a:pt x="693" y="21"/>
                    <a:pt x="670" y="0"/>
                    <a:pt x="6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172"/>
            <p:cNvSpPr>
              <a:spLocks/>
            </p:cNvSpPr>
            <p:nvPr/>
          </p:nvSpPr>
          <p:spPr bwMode="auto">
            <a:xfrm>
              <a:off x="1494" y="23"/>
              <a:ext cx="104" cy="69"/>
            </a:xfrm>
            <a:custGeom>
              <a:avLst/>
              <a:gdLst>
                <a:gd name="T0" fmla="*/ 12 w 44"/>
                <a:gd name="T1" fmla="*/ 0 h 29"/>
                <a:gd name="T2" fmla="*/ 0 w 44"/>
                <a:gd name="T3" fmla="*/ 11 h 29"/>
                <a:gd name="T4" fmla="*/ 11 w 44"/>
                <a:gd name="T5" fmla="*/ 29 h 29"/>
                <a:gd name="T6" fmla="*/ 22 w 44"/>
                <a:gd name="T7" fmla="*/ 29 h 29"/>
                <a:gd name="T8" fmla="*/ 44 w 44"/>
                <a:gd name="T9" fmla="*/ 19 h 29"/>
                <a:gd name="T10" fmla="*/ 12 w 44"/>
                <a:gd name="T11" fmla="*/ 0 h 29"/>
              </a:gdLst>
              <a:ahLst/>
              <a:cxnLst>
                <a:cxn ang="0">
                  <a:pos x="T0" y="T1"/>
                </a:cxn>
                <a:cxn ang="0">
                  <a:pos x="T2" y="T3"/>
                </a:cxn>
                <a:cxn ang="0">
                  <a:pos x="T4" y="T5"/>
                </a:cxn>
                <a:cxn ang="0">
                  <a:pos x="T6" y="T7"/>
                </a:cxn>
                <a:cxn ang="0">
                  <a:pos x="T8" y="T9"/>
                </a:cxn>
                <a:cxn ang="0">
                  <a:pos x="T10" y="T11"/>
                </a:cxn>
              </a:cxnLst>
              <a:rect l="0" t="0" r="r" b="b"/>
              <a:pathLst>
                <a:path w="44" h="29">
                  <a:moveTo>
                    <a:pt x="12" y="0"/>
                  </a:moveTo>
                  <a:cubicBezTo>
                    <a:pt x="7" y="0"/>
                    <a:pt x="0" y="3"/>
                    <a:pt x="0" y="11"/>
                  </a:cubicBezTo>
                  <a:cubicBezTo>
                    <a:pt x="0" y="17"/>
                    <a:pt x="6" y="29"/>
                    <a:pt x="11" y="29"/>
                  </a:cubicBezTo>
                  <a:cubicBezTo>
                    <a:pt x="22" y="29"/>
                    <a:pt x="22" y="29"/>
                    <a:pt x="22" y="29"/>
                  </a:cubicBezTo>
                  <a:cubicBezTo>
                    <a:pt x="31" y="29"/>
                    <a:pt x="43" y="28"/>
                    <a:pt x="44" y="19"/>
                  </a:cubicBezTo>
                  <a:cubicBezTo>
                    <a:pt x="30" y="15"/>
                    <a:pt x="26" y="0"/>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173"/>
            <p:cNvSpPr>
              <a:spLocks/>
            </p:cNvSpPr>
            <p:nvPr/>
          </p:nvSpPr>
          <p:spPr bwMode="auto">
            <a:xfrm>
              <a:off x="2770" y="-325"/>
              <a:ext cx="57" cy="34"/>
            </a:xfrm>
            <a:custGeom>
              <a:avLst/>
              <a:gdLst>
                <a:gd name="T0" fmla="*/ 15 w 24"/>
                <a:gd name="T1" fmla="*/ 0 h 14"/>
                <a:gd name="T2" fmla="*/ 5 w 24"/>
                <a:gd name="T3" fmla="*/ 0 h 14"/>
                <a:gd name="T4" fmla="*/ 0 w 24"/>
                <a:gd name="T5" fmla="*/ 6 h 14"/>
                <a:gd name="T6" fmla="*/ 7 w 24"/>
                <a:gd name="T7" fmla="*/ 14 h 14"/>
                <a:gd name="T8" fmla="*/ 24 w 24"/>
                <a:gd name="T9" fmla="*/ 6 h 14"/>
                <a:gd name="T10" fmla="*/ 15 w 24"/>
                <a:gd name="T11" fmla="*/ 6 h 14"/>
                <a:gd name="T12" fmla="*/ 15 w 2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4" h="14">
                  <a:moveTo>
                    <a:pt x="15" y="0"/>
                  </a:moveTo>
                  <a:cubicBezTo>
                    <a:pt x="5" y="0"/>
                    <a:pt x="5" y="0"/>
                    <a:pt x="5" y="0"/>
                  </a:cubicBezTo>
                  <a:cubicBezTo>
                    <a:pt x="4" y="1"/>
                    <a:pt x="0" y="3"/>
                    <a:pt x="0" y="6"/>
                  </a:cubicBezTo>
                  <a:cubicBezTo>
                    <a:pt x="0" y="9"/>
                    <a:pt x="3" y="14"/>
                    <a:pt x="7" y="14"/>
                  </a:cubicBezTo>
                  <a:cubicBezTo>
                    <a:pt x="12" y="14"/>
                    <a:pt x="21" y="8"/>
                    <a:pt x="24" y="6"/>
                  </a:cubicBezTo>
                  <a:cubicBezTo>
                    <a:pt x="15" y="6"/>
                    <a:pt x="15" y="6"/>
                    <a:pt x="15" y="6"/>
                  </a:cubicBezTo>
                  <a:cubicBezTo>
                    <a:pt x="15" y="4"/>
                    <a:pt x="15" y="3"/>
                    <a:pt x="1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174"/>
            <p:cNvSpPr>
              <a:spLocks/>
            </p:cNvSpPr>
            <p:nvPr/>
          </p:nvSpPr>
          <p:spPr bwMode="auto">
            <a:xfrm>
              <a:off x="1340" y="1057"/>
              <a:ext cx="234" cy="227"/>
            </a:xfrm>
            <a:custGeom>
              <a:avLst/>
              <a:gdLst>
                <a:gd name="T0" fmla="*/ 50 w 99"/>
                <a:gd name="T1" fmla="*/ 0 h 96"/>
                <a:gd name="T2" fmla="*/ 34 w 99"/>
                <a:gd name="T3" fmla="*/ 16 h 96"/>
                <a:gd name="T4" fmla="*/ 6 w 99"/>
                <a:gd name="T5" fmla="*/ 59 h 96"/>
                <a:gd name="T6" fmla="*/ 10 w 99"/>
                <a:gd name="T7" fmla="*/ 62 h 96"/>
                <a:gd name="T8" fmla="*/ 10 w 99"/>
                <a:gd name="T9" fmla="*/ 65 h 96"/>
                <a:gd name="T10" fmla="*/ 0 w 99"/>
                <a:gd name="T11" fmla="*/ 75 h 96"/>
                <a:gd name="T12" fmla="*/ 6 w 99"/>
                <a:gd name="T13" fmla="*/ 80 h 96"/>
                <a:gd name="T14" fmla="*/ 22 w 99"/>
                <a:gd name="T15" fmla="*/ 77 h 96"/>
                <a:gd name="T16" fmla="*/ 38 w 99"/>
                <a:gd name="T17" fmla="*/ 81 h 96"/>
                <a:gd name="T18" fmla="*/ 48 w 99"/>
                <a:gd name="T19" fmla="*/ 78 h 96"/>
                <a:gd name="T20" fmla="*/ 54 w 99"/>
                <a:gd name="T21" fmla="*/ 81 h 96"/>
                <a:gd name="T22" fmla="*/ 63 w 99"/>
                <a:gd name="T23" fmla="*/ 80 h 96"/>
                <a:gd name="T24" fmla="*/ 57 w 99"/>
                <a:gd name="T25" fmla="*/ 89 h 96"/>
                <a:gd name="T26" fmla="*/ 58 w 99"/>
                <a:gd name="T27" fmla="*/ 89 h 96"/>
                <a:gd name="T28" fmla="*/ 61 w 99"/>
                <a:gd name="T29" fmla="*/ 89 h 96"/>
                <a:gd name="T30" fmla="*/ 76 w 99"/>
                <a:gd name="T31" fmla="*/ 74 h 96"/>
                <a:gd name="T32" fmla="*/ 81 w 99"/>
                <a:gd name="T33" fmla="*/ 89 h 96"/>
                <a:gd name="T34" fmla="*/ 85 w 99"/>
                <a:gd name="T35" fmla="*/ 90 h 96"/>
                <a:gd name="T36" fmla="*/ 90 w 99"/>
                <a:gd name="T37" fmla="*/ 96 h 96"/>
                <a:gd name="T38" fmla="*/ 99 w 99"/>
                <a:gd name="T39" fmla="*/ 83 h 96"/>
                <a:gd name="T40" fmla="*/ 95 w 99"/>
                <a:gd name="T41" fmla="*/ 72 h 96"/>
                <a:gd name="T42" fmla="*/ 88 w 99"/>
                <a:gd name="T43" fmla="*/ 75 h 96"/>
                <a:gd name="T44" fmla="*/ 84 w 99"/>
                <a:gd name="T45" fmla="*/ 67 h 96"/>
                <a:gd name="T46" fmla="*/ 90 w 99"/>
                <a:gd name="T47" fmla="*/ 59 h 96"/>
                <a:gd name="T48" fmla="*/ 84 w 99"/>
                <a:gd name="T49" fmla="*/ 61 h 96"/>
                <a:gd name="T50" fmla="*/ 84 w 99"/>
                <a:gd name="T51" fmla="*/ 43 h 96"/>
                <a:gd name="T52" fmla="*/ 78 w 99"/>
                <a:gd name="T53" fmla="*/ 44 h 96"/>
                <a:gd name="T54" fmla="*/ 69 w 99"/>
                <a:gd name="T55" fmla="*/ 43 h 96"/>
                <a:gd name="T56" fmla="*/ 63 w 99"/>
                <a:gd name="T57" fmla="*/ 45 h 96"/>
                <a:gd name="T58" fmla="*/ 63 w 99"/>
                <a:gd name="T59" fmla="*/ 43 h 96"/>
                <a:gd name="T60" fmla="*/ 53 w 99"/>
                <a:gd name="T61" fmla="*/ 43 h 96"/>
                <a:gd name="T62" fmla="*/ 53 w 99"/>
                <a:gd name="T63" fmla="*/ 38 h 96"/>
                <a:gd name="T64" fmla="*/ 56 w 99"/>
                <a:gd name="T65" fmla="*/ 35 h 96"/>
                <a:gd name="T66" fmla="*/ 47 w 99"/>
                <a:gd name="T67" fmla="*/ 33 h 96"/>
                <a:gd name="T68" fmla="*/ 39 w 99"/>
                <a:gd name="T69" fmla="*/ 37 h 96"/>
                <a:gd name="T70" fmla="*/ 39 w 99"/>
                <a:gd name="T71" fmla="*/ 32 h 96"/>
                <a:gd name="T72" fmla="*/ 54 w 99"/>
                <a:gd name="T73" fmla="*/ 5 h 96"/>
                <a:gd name="T74" fmla="*/ 50 w 99"/>
                <a:gd name="T7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6">
                  <a:moveTo>
                    <a:pt x="50" y="0"/>
                  </a:moveTo>
                  <a:cubicBezTo>
                    <a:pt x="42" y="0"/>
                    <a:pt x="38" y="9"/>
                    <a:pt x="34" y="16"/>
                  </a:cubicBezTo>
                  <a:cubicBezTo>
                    <a:pt x="26" y="28"/>
                    <a:pt x="20" y="52"/>
                    <a:pt x="6" y="59"/>
                  </a:cubicBezTo>
                  <a:cubicBezTo>
                    <a:pt x="6" y="61"/>
                    <a:pt x="8" y="62"/>
                    <a:pt x="10" y="62"/>
                  </a:cubicBezTo>
                  <a:cubicBezTo>
                    <a:pt x="10" y="65"/>
                    <a:pt x="10" y="65"/>
                    <a:pt x="10" y="65"/>
                  </a:cubicBezTo>
                  <a:cubicBezTo>
                    <a:pt x="10" y="65"/>
                    <a:pt x="0" y="73"/>
                    <a:pt x="0" y="75"/>
                  </a:cubicBezTo>
                  <a:cubicBezTo>
                    <a:pt x="0" y="77"/>
                    <a:pt x="3" y="80"/>
                    <a:pt x="6" y="80"/>
                  </a:cubicBezTo>
                  <a:cubicBezTo>
                    <a:pt x="12" y="80"/>
                    <a:pt x="14" y="77"/>
                    <a:pt x="22" y="77"/>
                  </a:cubicBezTo>
                  <a:cubicBezTo>
                    <a:pt x="28" y="77"/>
                    <a:pt x="31" y="81"/>
                    <a:pt x="38" y="81"/>
                  </a:cubicBezTo>
                  <a:cubicBezTo>
                    <a:pt x="42" y="81"/>
                    <a:pt x="45" y="80"/>
                    <a:pt x="48" y="78"/>
                  </a:cubicBezTo>
                  <a:cubicBezTo>
                    <a:pt x="50" y="81"/>
                    <a:pt x="52" y="81"/>
                    <a:pt x="54" y="81"/>
                  </a:cubicBezTo>
                  <a:cubicBezTo>
                    <a:pt x="57" y="81"/>
                    <a:pt x="60" y="80"/>
                    <a:pt x="63" y="80"/>
                  </a:cubicBezTo>
                  <a:cubicBezTo>
                    <a:pt x="62" y="83"/>
                    <a:pt x="57" y="83"/>
                    <a:pt x="57" y="89"/>
                  </a:cubicBezTo>
                  <a:cubicBezTo>
                    <a:pt x="57" y="89"/>
                    <a:pt x="58" y="89"/>
                    <a:pt x="58" y="89"/>
                  </a:cubicBezTo>
                  <a:cubicBezTo>
                    <a:pt x="59" y="89"/>
                    <a:pt x="60" y="89"/>
                    <a:pt x="61" y="89"/>
                  </a:cubicBezTo>
                  <a:cubicBezTo>
                    <a:pt x="67" y="89"/>
                    <a:pt x="72" y="81"/>
                    <a:pt x="76" y="74"/>
                  </a:cubicBezTo>
                  <a:cubicBezTo>
                    <a:pt x="80" y="79"/>
                    <a:pt x="77" y="89"/>
                    <a:pt x="81" y="89"/>
                  </a:cubicBezTo>
                  <a:cubicBezTo>
                    <a:pt x="83" y="89"/>
                    <a:pt x="84" y="90"/>
                    <a:pt x="85" y="90"/>
                  </a:cubicBezTo>
                  <a:cubicBezTo>
                    <a:pt x="85" y="92"/>
                    <a:pt x="86" y="96"/>
                    <a:pt x="90" y="96"/>
                  </a:cubicBezTo>
                  <a:cubicBezTo>
                    <a:pt x="95" y="96"/>
                    <a:pt x="99" y="90"/>
                    <a:pt x="99" y="83"/>
                  </a:cubicBezTo>
                  <a:cubicBezTo>
                    <a:pt x="99" y="78"/>
                    <a:pt x="95" y="79"/>
                    <a:pt x="95" y="72"/>
                  </a:cubicBezTo>
                  <a:cubicBezTo>
                    <a:pt x="92" y="74"/>
                    <a:pt x="93" y="75"/>
                    <a:pt x="88" y="75"/>
                  </a:cubicBezTo>
                  <a:cubicBezTo>
                    <a:pt x="88" y="72"/>
                    <a:pt x="84" y="70"/>
                    <a:pt x="84" y="67"/>
                  </a:cubicBezTo>
                  <a:cubicBezTo>
                    <a:pt x="84" y="65"/>
                    <a:pt x="89" y="64"/>
                    <a:pt x="90" y="59"/>
                  </a:cubicBezTo>
                  <a:cubicBezTo>
                    <a:pt x="87" y="59"/>
                    <a:pt x="85" y="60"/>
                    <a:pt x="84" y="61"/>
                  </a:cubicBezTo>
                  <a:cubicBezTo>
                    <a:pt x="84" y="53"/>
                    <a:pt x="84" y="48"/>
                    <a:pt x="84" y="43"/>
                  </a:cubicBezTo>
                  <a:cubicBezTo>
                    <a:pt x="83" y="44"/>
                    <a:pt x="81" y="44"/>
                    <a:pt x="78" y="44"/>
                  </a:cubicBezTo>
                  <a:cubicBezTo>
                    <a:pt x="75" y="44"/>
                    <a:pt x="72" y="44"/>
                    <a:pt x="69" y="43"/>
                  </a:cubicBezTo>
                  <a:cubicBezTo>
                    <a:pt x="63" y="45"/>
                    <a:pt x="63" y="45"/>
                    <a:pt x="63" y="45"/>
                  </a:cubicBezTo>
                  <a:cubicBezTo>
                    <a:pt x="63" y="45"/>
                    <a:pt x="63" y="43"/>
                    <a:pt x="63" y="43"/>
                  </a:cubicBezTo>
                  <a:cubicBezTo>
                    <a:pt x="53" y="43"/>
                    <a:pt x="53" y="43"/>
                    <a:pt x="53" y="43"/>
                  </a:cubicBezTo>
                  <a:cubicBezTo>
                    <a:pt x="53" y="38"/>
                    <a:pt x="53" y="38"/>
                    <a:pt x="53" y="38"/>
                  </a:cubicBezTo>
                  <a:cubicBezTo>
                    <a:pt x="56" y="35"/>
                    <a:pt x="56" y="35"/>
                    <a:pt x="56" y="35"/>
                  </a:cubicBezTo>
                  <a:cubicBezTo>
                    <a:pt x="54" y="33"/>
                    <a:pt x="50" y="33"/>
                    <a:pt x="47" y="33"/>
                  </a:cubicBezTo>
                  <a:cubicBezTo>
                    <a:pt x="44" y="33"/>
                    <a:pt x="44" y="36"/>
                    <a:pt x="39" y="37"/>
                  </a:cubicBezTo>
                  <a:cubicBezTo>
                    <a:pt x="39" y="32"/>
                    <a:pt x="39" y="32"/>
                    <a:pt x="39" y="32"/>
                  </a:cubicBezTo>
                  <a:cubicBezTo>
                    <a:pt x="43" y="23"/>
                    <a:pt x="54" y="17"/>
                    <a:pt x="54" y="5"/>
                  </a:cubicBezTo>
                  <a:cubicBezTo>
                    <a:pt x="54" y="3"/>
                    <a:pt x="52" y="0"/>
                    <a:pt x="5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175"/>
            <p:cNvSpPr>
              <a:spLocks/>
            </p:cNvSpPr>
            <p:nvPr/>
          </p:nvSpPr>
          <p:spPr bwMode="auto">
            <a:xfrm>
              <a:off x="8308" y="-398"/>
              <a:ext cx="275" cy="107"/>
            </a:xfrm>
            <a:custGeom>
              <a:avLst/>
              <a:gdLst>
                <a:gd name="T0" fmla="*/ 24 w 116"/>
                <a:gd name="T1" fmla="*/ 0 h 45"/>
                <a:gd name="T2" fmla="*/ 0 w 116"/>
                <a:gd name="T3" fmla="*/ 22 h 45"/>
                <a:gd name="T4" fmla="*/ 26 w 116"/>
                <a:gd name="T5" fmla="*/ 45 h 45"/>
                <a:gd name="T6" fmla="*/ 38 w 116"/>
                <a:gd name="T7" fmla="*/ 37 h 45"/>
                <a:gd name="T8" fmla="*/ 47 w 116"/>
                <a:gd name="T9" fmla="*/ 43 h 45"/>
                <a:gd name="T10" fmla="*/ 59 w 116"/>
                <a:gd name="T11" fmla="*/ 38 h 45"/>
                <a:gd name="T12" fmla="*/ 70 w 116"/>
                <a:gd name="T13" fmla="*/ 35 h 45"/>
                <a:gd name="T14" fmla="*/ 79 w 116"/>
                <a:gd name="T15" fmla="*/ 40 h 45"/>
                <a:gd name="T16" fmla="*/ 92 w 116"/>
                <a:gd name="T17" fmla="*/ 35 h 45"/>
                <a:gd name="T18" fmla="*/ 107 w 116"/>
                <a:gd name="T19" fmla="*/ 35 h 45"/>
                <a:gd name="T20" fmla="*/ 116 w 116"/>
                <a:gd name="T21" fmla="*/ 17 h 45"/>
                <a:gd name="T22" fmla="*/ 64 w 116"/>
                <a:gd name="T23" fmla="*/ 3 h 45"/>
                <a:gd name="T24" fmla="*/ 55 w 116"/>
                <a:gd name="T25" fmla="*/ 17 h 45"/>
                <a:gd name="T26" fmla="*/ 24 w 116"/>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45">
                  <a:moveTo>
                    <a:pt x="24" y="0"/>
                  </a:moveTo>
                  <a:cubicBezTo>
                    <a:pt x="13" y="0"/>
                    <a:pt x="0" y="9"/>
                    <a:pt x="0" y="22"/>
                  </a:cubicBezTo>
                  <a:cubicBezTo>
                    <a:pt x="0" y="34"/>
                    <a:pt x="13" y="45"/>
                    <a:pt x="26" y="45"/>
                  </a:cubicBezTo>
                  <a:cubicBezTo>
                    <a:pt x="32" y="45"/>
                    <a:pt x="34" y="41"/>
                    <a:pt x="38" y="37"/>
                  </a:cubicBezTo>
                  <a:cubicBezTo>
                    <a:pt x="41" y="41"/>
                    <a:pt x="43" y="43"/>
                    <a:pt x="47" y="43"/>
                  </a:cubicBezTo>
                  <a:cubicBezTo>
                    <a:pt x="53" y="43"/>
                    <a:pt x="56" y="38"/>
                    <a:pt x="59" y="38"/>
                  </a:cubicBezTo>
                  <a:cubicBezTo>
                    <a:pt x="63" y="38"/>
                    <a:pt x="65" y="35"/>
                    <a:pt x="70" y="35"/>
                  </a:cubicBezTo>
                  <a:cubicBezTo>
                    <a:pt x="73" y="35"/>
                    <a:pt x="75" y="40"/>
                    <a:pt x="79" y="40"/>
                  </a:cubicBezTo>
                  <a:cubicBezTo>
                    <a:pt x="85" y="40"/>
                    <a:pt x="88" y="35"/>
                    <a:pt x="92" y="35"/>
                  </a:cubicBezTo>
                  <a:cubicBezTo>
                    <a:pt x="107" y="35"/>
                    <a:pt x="107" y="35"/>
                    <a:pt x="107" y="35"/>
                  </a:cubicBezTo>
                  <a:cubicBezTo>
                    <a:pt x="107" y="31"/>
                    <a:pt x="114" y="25"/>
                    <a:pt x="116" y="17"/>
                  </a:cubicBezTo>
                  <a:cubicBezTo>
                    <a:pt x="105" y="14"/>
                    <a:pt x="74" y="3"/>
                    <a:pt x="64" y="3"/>
                  </a:cubicBezTo>
                  <a:cubicBezTo>
                    <a:pt x="58" y="3"/>
                    <a:pt x="55" y="9"/>
                    <a:pt x="55" y="17"/>
                  </a:cubicBezTo>
                  <a:cubicBezTo>
                    <a:pt x="41" y="17"/>
                    <a:pt x="40" y="0"/>
                    <a:pt x="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176"/>
            <p:cNvSpPr>
              <a:spLocks noEditPoints="1"/>
            </p:cNvSpPr>
            <p:nvPr/>
          </p:nvSpPr>
          <p:spPr bwMode="auto">
            <a:xfrm>
              <a:off x="-721" y="1877"/>
              <a:ext cx="1426" cy="958"/>
            </a:xfrm>
            <a:custGeom>
              <a:avLst/>
              <a:gdLst>
                <a:gd name="T0" fmla="*/ 298 w 603"/>
                <a:gd name="T1" fmla="*/ 109 h 405"/>
                <a:gd name="T2" fmla="*/ 296 w 603"/>
                <a:gd name="T3" fmla="*/ 104 h 405"/>
                <a:gd name="T4" fmla="*/ 1 w 603"/>
                <a:gd name="T5" fmla="*/ 0 h 405"/>
                <a:gd name="T6" fmla="*/ 0 w 603"/>
                <a:gd name="T7" fmla="*/ 4 h 405"/>
                <a:gd name="T8" fmla="*/ 48 w 603"/>
                <a:gd name="T9" fmla="*/ 82 h 405"/>
                <a:gd name="T10" fmla="*/ 62 w 603"/>
                <a:gd name="T11" fmla="*/ 101 h 405"/>
                <a:gd name="T12" fmla="*/ 83 w 603"/>
                <a:gd name="T13" fmla="*/ 136 h 405"/>
                <a:gd name="T14" fmla="*/ 115 w 603"/>
                <a:gd name="T15" fmla="*/ 156 h 405"/>
                <a:gd name="T16" fmla="*/ 88 w 603"/>
                <a:gd name="T17" fmla="*/ 114 h 405"/>
                <a:gd name="T18" fmla="*/ 43 w 603"/>
                <a:gd name="T19" fmla="*/ 50 h 405"/>
                <a:gd name="T20" fmla="*/ 59 w 603"/>
                <a:gd name="T21" fmla="*/ 27 h 405"/>
                <a:gd name="T22" fmla="*/ 93 w 603"/>
                <a:gd name="T23" fmla="*/ 82 h 405"/>
                <a:gd name="T24" fmla="*/ 119 w 603"/>
                <a:gd name="T25" fmla="*/ 105 h 405"/>
                <a:gd name="T26" fmla="*/ 178 w 603"/>
                <a:gd name="T27" fmla="*/ 179 h 405"/>
                <a:gd name="T28" fmla="*/ 185 w 603"/>
                <a:gd name="T29" fmla="*/ 217 h 405"/>
                <a:gd name="T30" fmla="*/ 233 w 603"/>
                <a:gd name="T31" fmla="*/ 243 h 405"/>
                <a:gd name="T32" fmla="*/ 256 w 603"/>
                <a:gd name="T33" fmla="*/ 255 h 405"/>
                <a:gd name="T34" fmla="*/ 294 w 603"/>
                <a:gd name="T35" fmla="*/ 271 h 405"/>
                <a:gd name="T36" fmla="*/ 317 w 603"/>
                <a:gd name="T37" fmla="*/ 277 h 405"/>
                <a:gd name="T38" fmla="*/ 352 w 603"/>
                <a:gd name="T39" fmla="*/ 271 h 405"/>
                <a:gd name="T40" fmla="*/ 435 w 603"/>
                <a:gd name="T41" fmla="*/ 314 h 405"/>
                <a:gd name="T42" fmla="*/ 468 w 603"/>
                <a:gd name="T43" fmla="*/ 337 h 405"/>
                <a:gd name="T44" fmla="*/ 486 w 603"/>
                <a:gd name="T45" fmla="*/ 367 h 405"/>
                <a:gd name="T46" fmla="*/ 515 w 603"/>
                <a:gd name="T47" fmla="*/ 387 h 405"/>
                <a:gd name="T48" fmla="*/ 534 w 603"/>
                <a:gd name="T49" fmla="*/ 391 h 405"/>
                <a:gd name="T50" fmla="*/ 556 w 603"/>
                <a:gd name="T51" fmla="*/ 393 h 405"/>
                <a:gd name="T52" fmla="*/ 584 w 603"/>
                <a:gd name="T53" fmla="*/ 394 h 405"/>
                <a:gd name="T54" fmla="*/ 591 w 603"/>
                <a:gd name="T55" fmla="*/ 397 h 405"/>
                <a:gd name="T56" fmla="*/ 574 w 603"/>
                <a:gd name="T57" fmla="*/ 368 h 405"/>
                <a:gd name="T58" fmla="*/ 506 w 603"/>
                <a:gd name="T59" fmla="*/ 346 h 405"/>
                <a:gd name="T60" fmla="*/ 510 w 603"/>
                <a:gd name="T61" fmla="*/ 282 h 405"/>
                <a:gd name="T62" fmla="*/ 428 w 603"/>
                <a:gd name="T63" fmla="*/ 269 h 405"/>
                <a:gd name="T64" fmla="*/ 437 w 603"/>
                <a:gd name="T65" fmla="*/ 230 h 405"/>
                <a:gd name="T66" fmla="*/ 448 w 603"/>
                <a:gd name="T67" fmla="*/ 216 h 405"/>
                <a:gd name="T68" fmla="*/ 445 w 603"/>
                <a:gd name="T69" fmla="*/ 184 h 405"/>
                <a:gd name="T70" fmla="*/ 391 w 603"/>
                <a:gd name="T71" fmla="*/ 224 h 405"/>
                <a:gd name="T72" fmla="*/ 345 w 603"/>
                <a:gd name="T73" fmla="*/ 236 h 405"/>
                <a:gd name="T74" fmla="*/ 300 w 603"/>
                <a:gd name="T75" fmla="*/ 192 h 405"/>
                <a:gd name="T76" fmla="*/ 294 w 603"/>
                <a:gd name="T77" fmla="*/ 139 h 405"/>
                <a:gd name="T78" fmla="*/ 297 w 603"/>
                <a:gd name="T79" fmla="*/ 108 h 405"/>
                <a:gd name="T80" fmla="*/ 206 w 603"/>
                <a:gd name="T81" fmla="*/ 60 h 405"/>
                <a:gd name="T82" fmla="*/ 135 w 603"/>
                <a:gd name="T83" fmla="*/ 13 h 405"/>
                <a:gd name="T84" fmla="*/ 34 w 603"/>
                <a:gd name="T85"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3" h="405">
                  <a:moveTo>
                    <a:pt x="296" y="104"/>
                  </a:moveTo>
                  <a:cubicBezTo>
                    <a:pt x="297" y="108"/>
                    <a:pt x="297" y="108"/>
                    <a:pt x="297" y="108"/>
                  </a:cubicBezTo>
                  <a:cubicBezTo>
                    <a:pt x="298" y="108"/>
                    <a:pt x="298" y="109"/>
                    <a:pt x="298" y="109"/>
                  </a:cubicBezTo>
                  <a:cubicBezTo>
                    <a:pt x="298" y="107"/>
                    <a:pt x="297" y="106"/>
                    <a:pt x="296" y="104"/>
                  </a:cubicBezTo>
                  <a:moveTo>
                    <a:pt x="296" y="103"/>
                  </a:moveTo>
                  <a:cubicBezTo>
                    <a:pt x="296" y="104"/>
                    <a:pt x="296" y="104"/>
                    <a:pt x="296" y="104"/>
                  </a:cubicBezTo>
                  <a:cubicBezTo>
                    <a:pt x="296" y="103"/>
                    <a:pt x="296" y="103"/>
                    <a:pt x="296" y="103"/>
                  </a:cubicBezTo>
                  <a:moveTo>
                    <a:pt x="34" y="0"/>
                  </a:moveTo>
                  <a:cubicBezTo>
                    <a:pt x="1" y="0"/>
                    <a:pt x="1" y="0"/>
                    <a:pt x="1" y="0"/>
                  </a:cubicBezTo>
                  <a:cubicBezTo>
                    <a:pt x="1" y="0"/>
                    <a:pt x="1" y="0"/>
                    <a:pt x="1" y="0"/>
                  </a:cubicBezTo>
                  <a:cubicBezTo>
                    <a:pt x="0" y="0"/>
                    <a:pt x="0" y="0"/>
                    <a:pt x="0" y="0"/>
                  </a:cubicBezTo>
                  <a:cubicBezTo>
                    <a:pt x="0" y="4"/>
                    <a:pt x="0" y="4"/>
                    <a:pt x="0" y="4"/>
                  </a:cubicBezTo>
                  <a:cubicBezTo>
                    <a:pt x="4" y="16"/>
                    <a:pt x="9" y="19"/>
                    <a:pt x="13" y="29"/>
                  </a:cubicBezTo>
                  <a:cubicBezTo>
                    <a:pt x="17" y="35"/>
                    <a:pt x="16" y="50"/>
                    <a:pt x="22" y="54"/>
                  </a:cubicBezTo>
                  <a:cubicBezTo>
                    <a:pt x="32" y="60"/>
                    <a:pt x="40" y="71"/>
                    <a:pt x="48" y="82"/>
                  </a:cubicBezTo>
                  <a:cubicBezTo>
                    <a:pt x="51" y="86"/>
                    <a:pt x="47" y="87"/>
                    <a:pt x="43" y="87"/>
                  </a:cubicBezTo>
                  <a:cubicBezTo>
                    <a:pt x="41" y="87"/>
                    <a:pt x="39" y="87"/>
                    <a:pt x="38" y="87"/>
                  </a:cubicBezTo>
                  <a:cubicBezTo>
                    <a:pt x="43" y="95"/>
                    <a:pt x="55" y="93"/>
                    <a:pt x="62" y="101"/>
                  </a:cubicBezTo>
                  <a:cubicBezTo>
                    <a:pt x="67" y="106"/>
                    <a:pt x="71" y="112"/>
                    <a:pt x="77" y="118"/>
                  </a:cubicBezTo>
                  <a:cubicBezTo>
                    <a:pt x="77" y="131"/>
                    <a:pt x="77" y="131"/>
                    <a:pt x="77" y="131"/>
                  </a:cubicBezTo>
                  <a:cubicBezTo>
                    <a:pt x="79" y="134"/>
                    <a:pt x="79" y="134"/>
                    <a:pt x="83" y="136"/>
                  </a:cubicBezTo>
                  <a:cubicBezTo>
                    <a:pt x="88" y="140"/>
                    <a:pt x="93" y="152"/>
                    <a:pt x="103" y="152"/>
                  </a:cubicBezTo>
                  <a:cubicBezTo>
                    <a:pt x="103" y="154"/>
                    <a:pt x="111" y="164"/>
                    <a:pt x="112" y="164"/>
                  </a:cubicBezTo>
                  <a:cubicBezTo>
                    <a:pt x="113" y="164"/>
                    <a:pt x="115" y="158"/>
                    <a:pt x="115" y="156"/>
                  </a:cubicBezTo>
                  <a:cubicBezTo>
                    <a:pt x="115" y="152"/>
                    <a:pt x="111" y="146"/>
                    <a:pt x="107" y="146"/>
                  </a:cubicBezTo>
                  <a:cubicBezTo>
                    <a:pt x="106" y="146"/>
                    <a:pt x="105" y="146"/>
                    <a:pt x="105" y="147"/>
                  </a:cubicBezTo>
                  <a:cubicBezTo>
                    <a:pt x="95" y="140"/>
                    <a:pt x="92" y="127"/>
                    <a:pt x="88" y="114"/>
                  </a:cubicBezTo>
                  <a:cubicBezTo>
                    <a:pt x="84" y="103"/>
                    <a:pt x="74" y="97"/>
                    <a:pt x="70" y="85"/>
                  </a:cubicBezTo>
                  <a:cubicBezTo>
                    <a:pt x="67" y="76"/>
                    <a:pt x="66" y="71"/>
                    <a:pt x="59" y="63"/>
                  </a:cubicBezTo>
                  <a:cubicBezTo>
                    <a:pt x="53" y="58"/>
                    <a:pt x="47" y="58"/>
                    <a:pt x="43" y="50"/>
                  </a:cubicBezTo>
                  <a:cubicBezTo>
                    <a:pt x="39" y="41"/>
                    <a:pt x="33" y="34"/>
                    <a:pt x="33" y="23"/>
                  </a:cubicBezTo>
                  <a:cubicBezTo>
                    <a:pt x="33" y="22"/>
                    <a:pt x="33" y="18"/>
                    <a:pt x="34" y="16"/>
                  </a:cubicBezTo>
                  <a:cubicBezTo>
                    <a:pt x="41" y="23"/>
                    <a:pt x="50" y="23"/>
                    <a:pt x="59" y="27"/>
                  </a:cubicBezTo>
                  <a:cubicBezTo>
                    <a:pt x="63" y="29"/>
                    <a:pt x="62" y="41"/>
                    <a:pt x="67" y="45"/>
                  </a:cubicBezTo>
                  <a:cubicBezTo>
                    <a:pt x="71" y="50"/>
                    <a:pt x="70" y="59"/>
                    <a:pt x="75" y="64"/>
                  </a:cubicBezTo>
                  <a:cubicBezTo>
                    <a:pt x="80" y="70"/>
                    <a:pt x="86" y="75"/>
                    <a:pt x="93" y="82"/>
                  </a:cubicBezTo>
                  <a:cubicBezTo>
                    <a:pt x="93" y="82"/>
                    <a:pt x="94" y="81"/>
                    <a:pt x="94" y="81"/>
                  </a:cubicBezTo>
                  <a:cubicBezTo>
                    <a:pt x="95" y="81"/>
                    <a:pt x="96" y="82"/>
                    <a:pt x="98" y="82"/>
                  </a:cubicBezTo>
                  <a:cubicBezTo>
                    <a:pt x="98" y="95"/>
                    <a:pt x="115" y="96"/>
                    <a:pt x="119" y="105"/>
                  </a:cubicBezTo>
                  <a:cubicBezTo>
                    <a:pt x="122" y="111"/>
                    <a:pt x="118" y="117"/>
                    <a:pt x="123" y="121"/>
                  </a:cubicBezTo>
                  <a:cubicBezTo>
                    <a:pt x="128" y="126"/>
                    <a:pt x="136" y="128"/>
                    <a:pt x="142" y="133"/>
                  </a:cubicBezTo>
                  <a:cubicBezTo>
                    <a:pt x="153" y="145"/>
                    <a:pt x="171" y="160"/>
                    <a:pt x="178" y="179"/>
                  </a:cubicBezTo>
                  <a:cubicBezTo>
                    <a:pt x="179" y="183"/>
                    <a:pt x="183" y="185"/>
                    <a:pt x="183" y="192"/>
                  </a:cubicBezTo>
                  <a:cubicBezTo>
                    <a:pt x="183" y="197"/>
                    <a:pt x="178" y="201"/>
                    <a:pt x="178" y="206"/>
                  </a:cubicBezTo>
                  <a:cubicBezTo>
                    <a:pt x="178" y="211"/>
                    <a:pt x="181" y="217"/>
                    <a:pt x="185" y="217"/>
                  </a:cubicBezTo>
                  <a:cubicBezTo>
                    <a:pt x="187" y="224"/>
                    <a:pt x="203" y="227"/>
                    <a:pt x="210" y="234"/>
                  </a:cubicBezTo>
                  <a:cubicBezTo>
                    <a:pt x="211" y="235"/>
                    <a:pt x="212" y="236"/>
                    <a:pt x="216" y="237"/>
                  </a:cubicBezTo>
                  <a:cubicBezTo>
                    <a:pt x="222" y="241"/>
                    <a:pt x="226" y="240"/>
                    <a:pt x="233" y="243"/>
                  </a:cubicBezTo>
                  <a:cubicBezTo>
                    <a:pt x="240" y="246"/>
                    <a:pt x="242" y="253"/>
                    <a:pt x="249" y="255"/>
                  </a:cubicBezTo>
                  <a:cubicBezTo>
                    <a:pt x="251" y="255"/>
                    <a:pt x="252" y="255"/>
                    <a:pt x="253" y="255"/>
                  </a:cubicBezTo>
                  <a:cubicBezTo>
                    <a:pt x="254" y="255"/>
                    <a:pt x="255" y="255"/>
                    <a:pt x="256" y="255"/>
                  </a:cubicBezTo>
                  <a:cubicBezTo>
                    <a:pt x="257" y="255"/>
                    <a:pt x="258" y="255"/>
                    <a:pt x="260" y="255"/>
                  </a:cubicBezTo>
                  <a:cubicBezTo>
                    <a:pt x="261" y="255"/>
                    <a:pt x="263" y="255"/>
                    <a:pt x="265" y="256"/>
                  </a:cubicBezTo>
                  <a:cubicBezTo>
                    <a:pt x="270" y="259"/>
                    <a:pt x="288" y="271"/>
                    <a:pt x="294" y="271"/>
                  </a:cubicBezTo>
                  <a:cubicBezTo>
                    <a:pt x="296" y="271"/>
                    <a:pt x="298" y="271"/>
                    <a:pt x="300" y="271"/>
                  </a:cubicBezTo>
                  <a:cubicBezTo>
                    <a:pt x="302" y="271"/>
                    <a:pt x="304" y="271"/>
                    <a:pt x="306" y="272"/>
                  </a:cubicBezTo>
                  <a:cubicBezTo>
                    <a:pt x="308" y="273"/>
                    <a:pt x="313" y="277"/>
                    <a:pt x="317" y="277"/>
                  </a:cubicBezTo>
                  <a:cubicBezTo>
                    <a:pt x="326" y="277"/>
                    <a:pt x="327" y="266"/>
                    <a:pt x="337" y="266"/>
                  </a:cubicBezTo>
                  <a:cubicBezTo>
                    <a:pt x="341" y="266"/>
                    <a:pt x="344" y="268"/>
                    <a:pt x="349" y="271"/>
                  </a:cubicBezTo>
                  <a:cubicBezTo>
                    <a:pt x="352" y="271"/>
                    <a:pt x="352" y="271"/>
                    <a:pt x="352" y="271"/>
                  </a:cubicBezTo>
                  <a:cubicBezTo>
                    <a:pt x="366" y="278"/>
                    <a:pt x="368" y="290"/>
                    <a:pt x="385" y="298"/>
                  </a:cubicBezTo>
                  <a:cubicBezTo>
                    <a:pt x="395" y="303"/>
                    <a:pt x="402" y="300"/>
                    <a:pt x="413" y="305"/>
                  </a:cubicBezTo>
                  <a:cubicBezTo>
                    <a:pt x="419" y="308"/>
                    <a:pt x="425" y="314"/>
                    <a:pt x="435" y="314"/>
                  </a:cubicBezTo>
                  <a:cubicBezTo>
                    <a:pt x="438" y="314"/>
                    <a:pt x="441" y="311"/>
                    <a:pt x="445" y="311"/>
                  </a:cubicBezTo>
                  <a:cubicBezTo>
                    <a:pt x="446" y="311"/>
                    <a:pt x="447" y="311"/>
                    <a:pt x="448" y="311"/>
                  </a:cubicBezTo>
                  <a:cubicBezTo>
                    <a:pt x="451" y="324"/>
                    <a:pt x="460" y="329"/>
                    <a:pt x="468" y="337"/>
                  </a:cubicBezTo>
                  <a:cubicBezTo>
                    <a:pt x="471" y="340"/>
                    <a:pt x="474" y="341"/>
                    <a:pt x="475" y="346"/>
                  </a:cubicBezTo>
                  <a:cubicBezTo>
                    <a:pt x="478" y="354"/>
                    <a:pt x="473" y="362"/>
                    <a:pt x="481" y="367"/>
                  </a:cubicBezTo>
                  <a:cubicBezTo>
                    <a:pt x="486" y="367"/>
                    <a:pt x="486" y="367"/>
                    <a:pt x="486" y="367"/>
                  </a:cubicBezTo>
                  <a:cubicBezTo>
                    <a:pt x="485" y="366"/>
                    <a:pt x="485" y="364"/>
                    <a:pt x="486" y="362"/>
                  </a:cubicBezTo>
                  <a:cubicBezTo>
                    <a:pt x="486" y="362"/>
                    <a:pt x="504" y="373"/>
                    <a:pt x="506" y="376"/>
                  </a:cubicBezTo>
                  <a:cubicBezTo>
                    <a:pt x="508" y="381"/>
                    <a:pt x="508" y="386"/>
                    <a:pt x="515" y="387"/>
                  </a:cubicBezTo>
                  <a:cubicBezTo>
                    <a:pt x="515" y="388"/>
                    <a:pt x="517" y="391"/>
                    <a:pt x="518" y="391"/>
                  </a:cubicBezTo>
                  <a:cubicBezTo>
                    <a:pt x="520" y="391"/>
                    <a:pt x="525" y="389"/>
                    <a:pt x="528" y="389"/>
                  </a:cubicBezTo>
                  <a:cubicBezTo>
                    <a:pt x="531" y="389"/>
                    <a:pt x="533" y="390"/>
                    <a:pt x="534" y="391"/>
                  </a:cubicBezTo>
                  <a:cubicBezTo>
                    <a:pt x="538" y="395"/>
                    <a:pt x="543" y="405"/>
                    <a:pt x="552" y="405"/>
                  </a:cubicBezTo>
                  <a:cubicBezTo>
                    <a:pt x="556" y="405"/>
                    <a:pt x="559" y="403"/>
                    <a:pt x="560" y="397"/>
                  </a:cubicBezTo>
                  <a:cubicBezTo>
                    <a:pt x="559" y="397"/>
                    <a:pt x="556" y="395"/>
                    <a:pt x="556" y="393"/>
                  </a:cubicBezTo>
                  <a:cubicBezTo>
                    <a:pt x="556" y="389"/>
                    <a:pt x="570" y="379"/>
                    <a:pt x="574" y="379"/>
                  </a:cubicBezTo>
                  <a:cubicBezTo>
                    <a:pt x="580" y="379"/>
                    <a:pt x="581" y="386"/>
                    <a:pt x="587" y="388"/>
                  </a:cubicBezTo>
                  <a:cubicBezTo>
                    <a:pt x="586" y="391"/>
                    <a:pt x="584" y="392"/>
                    <a:pt x="584" y="394"/>
                  </a:cubicBezTo>
                  <a:cubicBezTo>
                    <a:pt x="584" y="395"/>
                    <a:pt x="589" y="397"/>
                    <a:pt x="590" y="398"/>
                  </a:cubicBezTo>
                  <a:cubicBezTo>
                    <a:pt x="590" y="398"/>
                    <a:pt x="590" y="398"/>
                    <a:pt x="590" y="398"/>
                  </a:cubicBezTo>
                  <a:cubicBezTo>
                    <a:pt x="590" y="398"/>
                    <a:pt x="591" y="398"/>
                    <a:pt x="591" y="397"/>
                  </a:cubicBezTo>
                  <a:cubicBezTo>
                    <a:pt x="593" y="396"/>
                    <a:pt x="597" y="392"/>
                    <a:pt x="600" y="389"/>
                  </a:cubicBezTo>
                  <a:cubicBezTo>
                    <a:pt x="602" y="387"/>
                    <a:pt x="603" y="386"/>
                    <a:pt x="603" y="385"/>
                  </a:cubicBezTo>
                  <a:cubicBezTo>
                    <a:pt x="595" y="379"/>
                    <a:pt x="588" y="368"/>
                    <a:pt x="574" y="368"/>
                  </a:cubicBezTo>
                  <a:cubicBezTo>
                    <a:pt x="561" y="368"/>
                    <a:pt x="554" y="379"/>
                    <a:pt x="540" y="379"/>
                  </a:cubicBezTo>
                  <a:cubicBezTo>
                    <a:pt x="531" y="379"/>
                    <a:pt x="531" y="369"/>
                    <a:pt x="525" y="366"/>
                  </a:cubicBezTo>
                  <a:cubicBezTo>
                    <a:pt x="517" y="362"/>
                    <a:pt x="506" y="357"/>
                    <a:pt x="506" y="346"/>
                  </a:cubicBezTo>
                  <a:cubicBezTo>
                    <a:pt x="506" y="337"/>
                    <a:pt x="506" y="326"/>
                    <a:pt x="506" y="313"/>
                  </a:cubicBezTo>
                  <a:cubicBezTo>
                    <a:pt x="509" y="308"/>
                    <a:pt x="510" y="295"/>
                    <a:pt x="510" y="290"/>
                  </a:cubicBezTo>
                  <a:cubicBezTo>
                    <a:pt x="510" y="288"/>
                    <a:pt x="510" y="285"/>
                    <a:pt x="510" y="282"/>
                  </a:cubicBezTo>
                  <a:cubicBezTo>
                    <a:pt x="500" y="280"/>
                    <a:pt x="497" y="271"/>
                    <a:pt x="484" y="271"/>
                  </a:cubicBezTo>
                  <a:cubicBezTo>
                    <a:pt x="466" y="271"/>
                    <a:pt x="452" y="274"/>
                    <a:pt x="434" y="274"/>
                  </a:cubicBezTo>
                  <a:cubicBezTo>
                    <a:pt x="431" y="274"/>
                    <a:pt x="428" y="272"/>
                    <a:pt x="428" y="269"/>
                  </a:cubicBezTo>
                  <a:cubicBezTo>
                    <a:pt x="428" y="268"/>
                    <a:pt x="428" y="267"/>
                    <a:pt x="428" y="266"/>
                  </a:cubicBezTo>
                  <a:cubicBezTo>
                    <a:pt x="431" y="263"/>
                    <a:pt x="437" y="261"/>
                    <a:pt x="437" y="255"/>
                  </a:cubicBezTo>
                  <a:cubicBezTo>
                    <a:pt x="437" y="248"/>
                    <a:pt x="437" y="236"/>
                    <a:pt x="437" y="230"/>
                  </a:cubicBezTo>
                  <a:cubicBezTo>
                    <a:pt x="439" y="230"/>
                    <a:pt x="440" y="230"/>
                    <a:pt x="442" y="230"/>
                  </a:cubicBezTo>
                  <a:cubicBezTo>
                    <a:pt x="442" y="231"/>
                    <a:pt x="442" y="233"/>
                    <a:pt x="442" y="234"/>
                  </a:cubicBezTo>
                  <a:cubicBezTo>
                    <a:pt x="445" y="228"/>
                    <a:pt x="448" y="225"/>
                    <a:pt x="448" y="216"/>
                  </a:cubicBezTo>
                  <a:cubicBezTo>
                    <a:pt x="448" y="206"/>
                    <a:pt x="457" y="197"/>
                    <a:pt x="457" y="189"/>
                  </a:cubicBezTo>
                  <a:cubicBezTo>
                    <a:pt x="457" y="188"/>
                    <a:pt x="457" y="186"/>
                    <a:pt x="457" y="185"/>
                  </a:cubicBezTo>
                  <a:cubicBezTo>
                    <a:pt x="454" y="185"/>
                    <a:pt x="447" y="184"/>
                    <a:pt x="445" y="184"/>
                  </a:cubicBezTo>
                  <a:cubicBezTo>
                    <a:pt x="443" y="183"/>
                    <a:pt x="439" y="182"/>
                    <a:pt x="434" y="182"/>
                  </a:cubicBezTo>
                  <a:cubicBezTo>
                    <a:pt x="420" y="182"/>
                    <a:pt x="402" y="187"/>
                    <a:pt x="402" y="203"/>
                  </a:cubicBezTo>
                  <a:cubicBezTo>
                    <a:pt x="402" y="211"/>
                    <a:pt x="393" y="217"/>
                    <a:pt x="391" y="224"/>
                  </a:cubicBezTo>
                  <a:cubicBezTo>
                    <a:pt x="391" y="226"/>
                    <a:pt x="388" y="232"/>
                    <a:pt x="384" y="232"/>
                  </a:cubicBezTo>
                  <a:cubicBezTo>
                    <a:pt x="382" y="232"/>
                    <a:pt x="380" y="229"/>
                    <a:pt x="374" y="229"/>
                  </a:cubicBezTo>
                  <a:cubicBezTo>
                    <a:pt x="363" y="229"/>
                    <a:pt x="355" y="236"/>
                    <a:pt x="345" y="236"/>
                  </a:cubicBezTo>
                  <a:cubicBezTo>
                    <a:pt x="341" y="236"/>
                    <a:pt x="341" y="232"/>
                    <a:pt x="336" y="230"/>
                  </a:cubicBezTo>
                  <a:cubicBezTo>
                    <a:pt x="322" y="226"/>
                    <a:pt x="322" y="217"/>
                    <a:pt x="313" y="207"/>
                  </a:cubicBezTo>
                  <a:cubicBezTo>
                    <a:pt x="309" y="204"/>
                    <a:pt x="302" y="196"/>
                    <a:pt x="300" y="192"/>
                  </a:cubicBezTo>
                  <a:cubicBezTo>
                    <a:pt x="298" y="187"/>
                    <a:pt x="301" y="184"/>
                    <a:pt x="298" y="179"/>
                  </a:cubicBezTo>
                  <a:cubicBezTo>
                    <a:pt x="297" y="177"/>
                    <a:pt x="293" y="173"/>
                    <a:pt x="294" y="169"/>
                  </a:cubicBezTo>
                  <a:cubicBezTo>
                    <a:pt x="294" y="139"/>
                    <a:pt x="294" y="139"/>
                    <a:pt x="294" y="139"/>
                  </a:cubicBezTo>
                  <a:cubicBezTo>
                    <a:pt x="296" y="131"/>
                    <a:pt x="300" y="128"/>
                    <a:pt x="300" y="118"/>
                  </a:cubicBezTo>
                  <a:cubicBezTo>
                    <a:pt x="300" y="115"/>
                    <a:pt x="298" y="113"/>
                    <a:pt x="297" y="110"/>
                  </a:cubicBezTo>
                  <a:cubicBezTo>
                    <a:pt x="297" y="108"/>
                    <a:pt x="297" y="108"/>
                    <a:pt x="297" y="108"/>
                  </a:cubicBezTo>
                  <a:cubicBezTo>
                    <a:pt x="288" y="107"/>
                    <a:pt x="276" y="105"/>
                    <a:pt x="272" y="101"/>
                  </a:cubicBezTo>
                  <a:cubicBezTo>
                    <a:pt x="255" y="84"/>
                    <a:pt x="256" y="45"/>
                    <a:pt x="225" y="45"/>
                  </a:cubicBezTo>
                  <a:cubicBezTo>
                    <a:pt x="213" y="45"/>
                    <a:pt x="216" y="60"/>
                    <a:pt x="206" y="60"/>
                  </a:cubicBezTo>
                  <a:cubicBezTo>
                    <a:pt x="195" y="60"/>
                    <a:pt x="187" y="42"/>
                    <a:pt x="182" y="35"/>
                  </a:cubicBezTo>
                  <a:cubicBezTo>
                    <a:pt x="173" y="19"/>
                    <a:pt x="163" y="17"/>
                    <a:pt x="145" y="13"/>
                  </a:cubicBezTo>
                  <a:cubicBezTo>
                    <a:pt x="135" y="13"/>
                    <a:pt x="135" y="13"/>
                    <a:pt x="135" y="13"/>
                  </a:cubicBezTo>
                  <a:cubicBezTo>
                    <a:pt x="135" y="19"/>
                    <a:pt x="135" y="19"/>
                    <a:pt x="135" y="19"/>
                  </a:cubicBezTo>
                  <a:cubicBezTo>
                    <a:pt x="91" y="19"/>
                    <a:pt x="91" y="19"/>
                    <a:pt x="91" y="19"/>
                  </a:cubicBezTo>
                  <a:cubicBezTo>
                    <a:pt x="34" y="0"/>
                    <a:pt x="34" y="0"/>
                    <a:pt x="3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177"/>
            <p:cNvSpPr>
              <a:spLocks/>
            </p:cNvSpPr>
            <p:nvPr/>
          </p:nvSpPr>
          <p:spPr bwMode="auto">
            <a:xfrm>
              <a:off x="532" y="986"/>
              <a:ext cx="43" cy="21"/>
            </a:xfrm>
            <a:custGeom>
              <a:avLst/>
              <a:gdLst>
                <a:gd name="T0" fmla="*/ 0 w 18"/>
                <a:gd name="T1" fmla="*/ 0 h 9"/>
                <a:gd name="T2" fmla="*/ 0 w 18"/>
                <a:gd name="T3" fmla="*/ 4 h 9"/>
                <a:gd name="T4" fmla="*/ 15 w 18"/>
                <a:gd name="T5" fmla="*/ 9 h 9"/>
                <a:gd name="T6" fmla="*/ 17 w 18"/>
                <a:gd name="T7" fmla="*/ 9 h 9"/>
                <a:gd name="T8" fmla="*/ 18 w 18"/>
                <a:gd name="T9" fmla="*/ 9 h 9"/>
                <a:gd name="T10" fmla="*/ 0 w 18"/>
                <a:gd name="T11" fmla="*/ 0 h 9"/>
              </a:gdLst>
              <a:ahLst/>
              <a:cxnLst>
                <a:cxn ang="0">
                  <a:pos x="T0" y="T1"/>
                </a:cxn>
                <a:cxn ang="0">
                  <a:pos x="T2" y="T3"/>
                </a:cxn>
                <a:cxn ang="0">
                  <a:pos x="T4" y="T5"/>
                </a:cxn>
                <a:cxn ang="0">
                  <a:pos x="T6" y="T7"/>
                </a:cxn>
                <a:cxn ang="0">
                  <a:pos x="T8" y="T9"/>
                </a:cxn>
                <a:cxn ang="0">
                  <a:pos x="T10" y="T11"/>
                </a:cxn>
              </a:cxnLst>
              <a:rect l="0" t="0" r="r" b="b"/>
              <a:pathLst>
                <a:path w="18" h="9">
                  <a:moveTo>
                    <a:pt x="0" y="0"/>
                  </a:moveTo>
                  <a:cubicBezTo>
                    <a:pt x="0" y="1"/>
                    <a:pt x="0" y="3"/>
                    <a:pt x="0" y="4"/>
                  </a:cubicBezTo>
                  <a:cubicBezTo>
                    <a:pt x="3" y="7"/>
                    <a:pt x="10" y="9"/>
                    <a:pt x="15" y="9"/>
                  </a:cubicBezTo>
                  <a:cubicBezTo>
                    <a:pt x="15" y="9"/>
                    <a:pt x="16" y="9"/>
                    <a:pt x="17" y="9"/>
                  </a:cubicBezTo>
                  <a:cubicBezTo>
                    <a:pt x="17" y="9"/>
                    <a:pt x="18" y="9"/>
                    <a:pt x="18" y="9"/>
                  </a:cubicBezTo>
                  <a:cubicBezTo>
                    <a:pt x="18" y="1"/>
                    <a:pt x="9"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178"/>
            <p:cNvSpPr>
              <a:spLocks/>
            </p:cNvSpPr>
            <p:nvPr/>
          </p:nvSpPr>
          <p:spPr bwMode="auto">
            <a:xfrm>
              <a:off x="-1118" y="1104"/>
              <a:ext cx="168" cy="109"/>
            </a:xfrm>
            <a:custGeom>
              <a:avLst/>
              <a:gdLst>
                <a:gd name="T0" fmla="*/ 8 w 71"/>
                <a:gd name="T1" fmla="*/ 0 h 46"/>
                <a:gd name="T2" fmla="*/ 0 w 71"/>
                <a:gd name="T3" fmla="*/ 3 h 46"/>
                <a:gd name="T4" fmla="*/ 2 w 71"/>
                <a:gd name="T5" fmla="*/ 3 h 46"/>
                <a:gd name="T6" fmla="*/ 10 w 71"/>
                <a:gd name="T7" fmla="*/ 5 h 46"/>
                <a:gd name="T8" fmla="*/ 5 w 71"/>
                <a:gd name="T9" fmla="*/ 10 h 46"/>
                <a:gd name="T10" fmla="*/ 32 w 71"/>
                <a:gd name="T11" fmla="*/ 21 h 46"/>
                <a:gd name="T12" fmla="*/ 27 w 71"/>
                <a:gd name="T13" fmla="*/ 26 h 46"/>
                <a:gd name="T14" fmla="*/ 66 w 71"/>
                <a:gd name="T15" fmla="*/ 46 h 46"/>
                <a:gd name="T16" fmla="*/ 71 w 71"/>
                <a:gd name="T17" fmla="*/ 46 h 46"/>
                <a:gd name="T18" fmla="*/ 71 w 71"/>
                <a:gd name="T19" fmla="*/ 41 h 46"/>
                <a:gd name="T20" fmla="*/ 22 w 71"/>
                <a:gd name="T21" fmla="*/ 7 h 46"/>
                <a:gd name="T22" fmla="*/ 8 w 71"/>
                <a:gd name="T2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46">
                  <a:moveTo>
                    <a:pt x="8" y="0"/>
                  </a:moveTo>
                  <a:cubicBezTo>
                    <a:pt x="5" y="0"/>
                    <a:pt x="2" y="2"/>
                    <a:pt x="0" y="3"/>
                  </a:cubicBezTo>
                  <a:cubicBezTo>
                    <a:pt x="2" y="3"/>
                    <a:pt x="2" y="3"/>
                    <a:pt x="2" y="3"/>
                  </a:cubicBezTo>
                  <a:cubicBezTo>
                    <a:pt x="2" y="3"/>
                    <a:pt x="8" y="4"/>
                    <a:pt x="10" y="5"/>
                  </a:cubicBezTo>
                  <a:cubicBezTo>
                    <a:pt x="10" y="6"/>
                    <a:pt x="8" y="9"/>
                    <a:pt x="5" y="10"/>
                  </a:cubicBezTo>
                  <a:cubicBezTo>
                    <a:pt x="7" y="16"/>
                    <a:pt x="22" y="21"/>
                    <a:pt x="32" y="21"/>
                  </a:cubicBezTo>
                  <a:cubicBezTo>
                    <a:pt x="31" y="23"/>
                    <a:pt x="28" y="23"/>
                    <a:pt x="27" y="26"/>
                  </a:cubicBezTo>
                  <a:cubicBezTo>
                    <a:pt x="36" y="32"/>
                    <a:pt x="54" y="46"/>
                    <a:pt x="66" y="46"/>
                  </a:cubicBezTo>
                  <a:cubicBezTo>
                    <a:pt x="68" y="46"/>
                    <a:pt x="69" y="46"/>
                    <a:pt x="71" y="46"/>
                  </a:cubicBezTo>
                  <a:cubicBezTo>
                    <a:pt x="71" y="41"/>
                    <a:pt x="71" y="41"/>
                    <a:pt x="71" y="41"/>
                  </a:cubicBezTo>
                  <a:cubicBezTo>
                    <a:pt x="57" y="28"/>
                    <a:pt x="45" y="15"/>
                    <a:pt x="22" y="7"/>
                  </a:cubicBezTo>
                  <a:cubicBezTo>
                    <a:pt x="18" y="6"/>
                    <a:pt x="13"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179"/>
            <p:cNvSpPr>
              <a:spLocks/>
            </p:cNvSpPr>
            <p:nvPr/>
          </p:nvSpPr>
          <p:spPr bwMode="auto">
            <a:xfrm>
              <a:off x="-1283" y="948"/>
              <a:ext cx="59" cy="85"/>
            </a:xfrm>
            <a:custGeom>
              <a:avLst/>
              <a:gdLst>
                <a:gd name="T0" fmla="*/ 0 w 25"/>
                <a:gd name="T1" fmla="*/ 0 h 36"/>
                <a:gd name="T2" fmla="*/ 0 w 25"/>
                <a:gd name="T3" fmla="*/ 4 h 36"/>
                <a:gd name="T4" fmla="*/ 6 w 25"/>
                <a:gd name="T5" fmla="*/ 13 h 36"/>
                <a:gd name="T6" fmla="*/ 14 w 25"/>
                <a:gd name="T7" fmla="*/ 20 h 36"/>
                <a:gd name="T8" fmla="*/ 12 w 25"/>
                <a:gd name="T9" fmla="*/ 26 h 36"/>
                <a:gd name="T10" fmla="*/ 20 w 25"/>
                <a:gd name="T11" fmla="*/ 36 h 36"/>
                <a:gd name="T12" fmla="*/ 15 w 25"/>
                <a:gd name="T13" fmla="*/ 26 h 36"/>
                <a:gd name="T14" fmla="*/ 18 w 25"/>
                <a:gd name="T15" fmla="*/ 21 h 36"/>
                <a:gd name="T16" fmla="*/ 15 w 25"/>
                <a:gd name="T17" fmla="*/ 14 h 36"/>
                <a:gd name="T18" fmla="*/ 15 w 25"/>
                <a:gd name="T19" fmla="*/ 3 h 36"/>
                <a:gd name="T20" fmla="*/ 8 w 25"/>
                <a:gd name="T21" fmla="*/ 10 h 36"/>
                <a:gd name="T22" fmla="*/ 12 w 25"/>
                <a:gd name="T23" fmla="*/ 3 h 36"/>
                <a:gd name="T24" fmla="*/ 0 w 25"/>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6">
                  <a:moveTo>
                    <a:pt x="0" y="0"/>
                  </a:moveTo>
                  <a:cubicBezTo>
                    <a:pt x="0" y="4"/>
                    <a:pt x="0" y="4"/>
                    <a:pt x="0" y="4"/>
                  </a:cubicBezTo>
                  <a:cubicBezTo>
                    <a:pt x="2" y="7"/>
                    <a:pt x="4" y="13"/>
                    <a:pt x="6" y="13"/>
                  </a:cubicBezTo>
                  <a:cubicBezTo>
                    <a:pt x="9" y="13"/>
                    <a:pt x="10" y="19"/>
                    <a:pt x="14" y="20"/>
                  </a:cubicBezTo>
                  <a:cubicBezTo>
                    <a:pt x="14" y="21"/>
                    <a:pt x="12" y="23"/>
                    <a:pt x="12" y="26"/>
                  </a:cubicBezTo>
                  <a:cubicBezTo>
                    <a:pt x="12" y="30"/>
                    <a:pt x="15" y="36"/>
                    <a:pt x="20" y="36"/>
                  </a:cubicBezTo>
                  <a:cubicBezTo>
                    <a:pt x="25" y="36"/>
                    <a:pt x="15" y="28"/>
                    <a:pt x="15" y="26"/>
                  </a:cubicBezTo>
                  <a:cubicBezTo>
                    <a:pt x="15" y="24"/>
                    <a:pt x="18" y="23"/>
                    <a:pt x="18" y="21"/>
                  </a:cubicBezTo>
                  <a:cubicBezTo>
                    <a:pt x="18" y="18"/>
                    <a:pt x="15" y="17"/>
                    <a:pt x="15" y="14"/>
                  </a:cubicBezTo>
                  <a:cubicBezTo>
                    <a:pt x="15" y="9"/>
                    <a:pt x="16" y="6"/>
                    <a:pt x="15" y="3"/>
                  </a:cubicBezTo>
                  <a:cubicBezTo>
                    <a:pt x="14" y="5"/>
                    <a:pt x="12" y="10"/>
                    <a:pt x="8" y="10"/>
                  </a:cubicBezTo>
                  <a:cubicBezTo>
                    <a:pt x="5" y="10"/>
                    <a:pt x="12" y="4"/>
                    <a:pt x="12" y="3"/>
                  </a:cubicBezTo>
                  <a:cubicBezTo>
                    <a:pt x="7" y="3"/>
                    <a:pt x="4"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180"/>
            <p:cNvSpPr>
              <a:spLocks/>
            </p:cNvSpPr>
            <p:nvPr/>
          </p:nvSpPr>
          <p:spPr bwMode="auto">
            <a:xfrm>
              <a:off x="-2047" y="759"/>
              <a:ext cx="76" cy="49"/>
            </a:xfrm>
            <a:custGeom>
              <a:avLst/>
              <a:gdLst>
                <a:gd name="T0" fmla="*/ 32 w 32"/>
                <a:gd name="T1" fmla="*/ 0 h 21"/>
                <a:gd name="T2" fmla="*/ 25 w 32"/>
                <a:gd name="T3" fmla="*/ 0 h 21"/>
                <a:gd name="T4" fmla="*/ 0 w 32"/>
                <a:gd name="T5" fmla="*/ 8 h 21"/>
                <a:gd name="T6" fmla="*/ 0 w 32"/>
                <a:gd name="T7" fmla="*/ 14 h 21"/>
                <a:gd name="T8" fmla="*/ 11 w 32"/>
                <a:gd name="T9" fmla="*/ 21 h 21"/>
                <a:gd name="T10" fmla="*/ 32 w 32"/>
                <a:gd name="T11" fmla="*/ 6 h 21"/>
                <a:gd name="T12" fmla="*/ 32 w 3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2" h="21">
                  <a:moveTo>
                    <a:pt x="32" y="0"/>
                  </a:moveTo>
                  <a:cubicBezTo>
                    <a:pt x="29" y="0"/>
                    <a:pt x="29" y="0"/>
                    <a:pt x="25" y="0"/>
                  </a:cubicBezTo>
                  <a:cubicBezTo>
                    <a:pt x="16" y="0"/>
                    <a:pt x="9" y="5"/>
                    <a:pt x="0" y="8"/>
                  </a:cubicBezTo>
                  <a:cubicBezTo>
                    <a:pt x="0" y="14"/>
                    <a:pt x="0" y="14"/>
                    <a:pt x="0" y="14"/>
                  </a:cubicBezTo>
                  <a:cubicBezTo>
                    <a:pt x="4" y="17"/>
                    <a:pt x="6" y="17"/>
                    <a:pt x="11" y="21"/>
                  </a:cubicBezTo>
                  <a:cubicBezTo>
                    <a:pt x="19" y="15"/>
                    <a:pt x="22" y="11"/>
                    <a:pt x="32" y="6"/>
                  </a:cubicBezTo>
                  <a:cubicBezTo>
                    <a:pt x="32" y="0"/>
                    <a:pt x="32" y="0"/>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181"/>
            <p:cNvSpPr>
              <a:spLocks/>
            </p:cNvSpPr>
            <p:nvPr/>
          </p:nvSpPr>
          <p:spPr bwMode="auto">
            <a:xfrm>
              <a:off x="3881" y="1648"/>
              <a:ext cx="97" cy="59"/>
            </a:xfrm>
            <a:custGeom>
              <a:avLst/>
              <a:gdLst>
                <a:gd name="T0" fmla="*/ 38 w 41"/>
                <a:gd name="T1" fmla="*/ 0 h 25"/>
                <a:gd name="T2" fmla="*/ 23 w 41"/>
                <a:gd name="T3" fmla="*/ 4 h 25"/>
                <a:gd name="T4" fmla="*/ 8 w 41"/>
                <a:gd name="T5" fmla="*/ 0 h 25"/>
                <a:gd name="T6" fmla="*/ 0 w 41"/>
                <a:gd name="T7" fmla="*/ 2 h 25"/>
                <a:gd name="T8" fmla="*/ 0 w 41"/>
                <a:gd name="T9" fmla="*/ 6 h 25"/>
                <a:gd name="T10" fmla="*/ 7 w 41"/>
                <a:gd name="T11" fmla="*/ 9 h 25"/>
                <a:gd name="T12" fmla="*/ 31 w 41"/>
                <a:gd name="T13" fmla="*/ 22 h 25"/>
                <a:gd name="T14" fmla="*/ 36 w 41"/>
                <a:gd name="T15" fmla="*/ 25 h 25"/>
                <a:gd name="T16" fmla="*/ 39 w 41"/>
                <a:gd name="T17" fmla="*/ 21 h 25"/>
                <a:gd name="T18" fmla="*/ 36 w 41"/>
                <a:gd name="T19" fmla="*/ 12 h 25"/>
                <a:gd name="T20" fmla="*/ 39 w 41"/>
                <a:gd name="T21" fmla="*/ 7 h 25"/>
                <a:gd name="T22" fmla="*/ 41 w 41"/>
                <a:gd name="T23" fmla="*/ 0 h 25"/>
                <a:gd name="T24" fmla="*/ 38 w 41"/>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5">
                  <a:moveTo>
                    <a:pt x="38" y="0"/>
                  </a:moveTo>
                  <a:cubicBezTo>
                    <a:pt x="32" y="0"/>
                    <a:pt x="29" y="4"/>
                    <a:pt x="23" y="4"/>
                  </a:cubicBezTo>
                  <a:cubicBezTo>
                    <a:pt x="18" y="4"/>
                    <a:pt x="14" y="0"/>
                    <a:pt x="8" y="0"/>
                  </a:cubicBezTo>
                  <a:cubicBezTo>
                    <a:pt x="5" y="0"/>
                    <a:pt x="3" y="1"/>
                    <a:pt x="0" y="2"/>
                  </a:cubicBezTo>
                  <a:cubicBezTo>
                    <a:pt x="0" y="6"/>
                    <a:pt x="0" y="6"/>
                    <a:pt x="0" y="6"/>
                  </a:cubicBezTo>
                  <a:cubicBezTo>
                    <a:pt x="1" y="9"/>
                    <a:pt x="6" y="8"/>
                    <a:pt x="7" y="9"/>
                  </a:cubicBezTo>
                  <a:cubicBezTo>
                    <a:pt x="16" y="11"/>
                    <a:pt x="22" y="20"/>
                    <a:pt x="31" y="22"/>
                  </a:cubicBezTo>
                  <a:cubicBezTo>
                    <a:pt x="31" y="24"/>
                    <a:pt x="34" y="25"/>
                    <a:pt x="36" y="25"/>
                  </a:cubicBezTo>
                  <a:cubicBezTo>
                    <a:pt x="37" y="25"/>
                    <a:pt x="39" y="22"/>
                    <a:pt x="39" y="21"/>
                  </a:cubicBezTo>
                  <a:cubicBezTo>
                    <a:pt x="39" y="17"/>
                    <a:pt x="36" y="16"/>
                    <a:pt x="36" y="12"/>
                  </a:cubicBezTo>
                  <a:cubicBezTo>
                    <a:pt x="36" y="10"/>
                    <a:pt x="39" y="7"/>
                    <a:pt x="39" y="7"/>
                  </a:cubicBezTo>
                  <a:cubicBezTo>
                    <a:pt x="41" y="0"/>
                    <a:pt x="41" y="0"/>
                    <a:pt x="41" y="0"/>
                  </a:cubicBezTo>
                  <a:cubicBezTo>
                    <a:pt x="40" y="0"/>
                    <a:pt x="39" y="0"/>
                    <a:pt x="3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182"/>
            <p:cNvSpPr>
              <a:spLocks/>
            </p:cNvSpPr>
            <p:nvPr/>
          </p:nvSpPr>
          <p:spPr bwMode="auto">
            <a:xfrm>
              <a:off x="3744" y="1447"/>
              <a:ext cx="33" cy="64"/>
            </a:xfrm>
            <a:custGeom>
              <a:avLst/>
              <a:gdLst>
                <a:gd name="T0" fmla="*/ 12 w 14"/>
                <a:gd name="T1" fmla="*/ 0 h 27"/>
                <a:gd name="T2" fmla="*/ 4 w 14"/>
                <a:gd name="T3" fmla="*/ 5 h 27"/>
                <a:gd name="T4" fmla="*/ 0 w 14"/>
                <a:gd name="T5" fmla="*/ 6 h 27"/>
                <a:gd name="T6" fmla="*/ 10 w 14"/>
                <a:gd name="T7" fmla="*/ 27 h 27"/>
                <a:gd name="T8" fmla="*/ 14 w 14"/>
                <a:gd name="T9" fmla="*/ 6 h 27"/>
                <a:gd name="T10" fmla="*/ 12 w 14"/>
                <a:gd name="T11" fmla="*/ 0 h 27"/>
              </a:gdLst>
              <a:ahLst/>
              <a:cxnLst>
                <a:cxn ang="0">
                  <a:pos x="T0" y="T1"/>
                </a:cxn>
                <a:cxn ang="0">
                  <a:pos x="T2" y="T3"/>
                </a:cxn>
                <a:cxn ang="0">
                  <a:pos x="T4" y="T5"/>
                </a:cxn>
                <a:cxn ang="0">
                  <a:pos x="T6" y="T7"/>
                </a:cxn>
                <a:cxn ang="0">
                  <a:pos x="T8" y="T9"/>
                </a:cxn>
                <a:cxn ang="0">
                  <a:pos x="T10" y="T11"/>
                </a:cxn>
              </a:cxnLst>
              <a:rect l="0" t="0" r="r" b="b"/>
              <a:pathLst>
                <a:path w="14" h="27">
                  <a:moveTo>
                    <a:pt x="12" y="0"/>
                  </a:moveTo>
                  <a:cubicBezTo>
                    <a:pt x="10" y="0"/>
                    <a:pt x="8" y="5"/>
                    <a:pt x="4" y="5"/>
                  </a:cubicBezTo>
                  <a:cubicBezTo>
                    <a:pt x="3" y="5"/>
                    <a:pt x="1" y="6"/>
                    <a:pt x="0" y="6"/>
                  </a:cubicBezTo>
                  <a:cubicBezTo>
                    <a:pt x="3" y="10"/>
                    <a:pt x="4" y="26"/>
                    <a:pt x="10" y="27"/>
                  </a:cubicBezTo>
                  <a:cubicBezTo>
                    <a:pt x="11" y="23"/>
                    <a:pt x="13" y="12"/>
                    <a:pt x="14" y="6"/>
                  </a:cubicBezTo>
                  <a:cubicBezTo>
                    <a:pt x="13" y="5"/>
                    <a:pt x="12" y="2"/>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183"/>
            <p:cNvSpPr>
              <a:spLocks/>
            </p:cNvSpPr>
            <p:nvPr/>
          </p:nvSpPr>
          <p:spPr bwMode="auto">
            <a:xfrm>
              <a:off x="3735" y="1518"/>
              <a:ext cx="54" cy="95"/>
            </a:xfrm>
            <a:custGeom>
              <a:avLst/>
              <a:gdLst>
                <a:gd name="T0" fmla="*/ 12 w 23"/>
                <a:gd name="T1" fmla="*/ 0 h 40"/>
                <a:gd name="T2" fmla="*/ 0 w 23"/>
                <a:gd name="T3" fmla="*/ 7 h 40"/>
                <a:gd name="T4" fmla="*/ 6 w 23"/>
                <a:gd name="T5" fmla="*/ 18 h 40"/>
                <a:gd name="T6" fmla="*/ 3 w 23"/>
                <a:gd name="T7" fmla="*/ 29 h 40"/>
                <a:gd name="T8" fmla="*/ 8 w 23"/>
                <a:gd name="T9" fmla="*/ 40 h 40"/>
                <a:gd name="T10" fmla="*/ 22 w 23"/>
                <a:gd name="T11" fmla="*/ 25 h 40"/>
                <a:gd name="T12" fmla="*/ 18 w 23"/>
                <a:gd name="T13" fmla="*/ 4 h 40"/>
                <a:gd name="T14" fmla="*/ 12 w 2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0">
                  <a:moveTo>
                    <a:pt x="12" y="0"/>
                  </a:moveTo>
                  <a:cubicBezTo>
                    <a:pt x="7" y="0"/>
                    <a:pt x="6" y="6"/>
                    <a:pt x="0" y="7"/>
                  </a:cubicBezTo>
                  <a:cubicBezTo>
                    <a:pt x="1" y="11"/>
                    <a:pt x="6" y="14"/>
                    <a:pt x="6" y="18"/>
                  </a:cubicBezTo>
                  <a:cubicBezTo>
                    <a:pt x="6" y="22"/>
                    <a:pt x="3" y="25"/>
                    <a:pt x="3" y="29"/>
                  </a:cubicBezTo>
                  <a:cubicBezTo>
                    <a:pt x="3" y="33"/>
                    <a:pt x="3" y="40"/>
                    <a:pt x="8" y="40"/>
                  </a:cubicBezTo>
                  <a:cubicBezTo>
                    <a:pt x="12" y="40"/>
                    <a:pt x="22" y="33"/>
                    <a:pt x="22" y="25"/>
                  </a:cubicBezTo>
                  <a:cubicBezTo>
                    <a:pt x="22" y="17"/>
                    <a:pt x="23" y="12"/>
                    <a:pt x="18" y="4"/>
                  </a:cubicBezTo>
                  <a:cubicBezTo>
                    <a:pt x="17" y="4"/>
                    <a:pt x="15" y="0"/>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184"/>
            <p:cNvSpPr>
              <a:spLocks/>
            </p:cNvSpPr>
            <p:nvPr/>
          </p:nvSpPr>
          <p:spPr bwMode="auto">
            <a:xfrm>
              <a:off x="3534" y="1575"/>
              <a:ext cx="28" cy="21"/>
            </a:xfrm>
            <a:custGeom>
              <a:avLst/>
              <a:gdLst>
                <a:gd name="T0" fmla="*/ 9 w 12"/>
                <a:gd name="T1" fmla="*/ 0 h 9"/>
                <a:gd name="T2" fmla="*/ 0 w 12"/>
                <a:gd name="T3" fmla="*/ 4 h 9"/>
                <a:gd name="T4" fmla="*/ 7 w 12"/>
                <a:gd name="T5" fmla="*/ 9 h 9"/>
                <a:gd name="T6" fmla="*/ 12 w 12"/>
                <a:gd name="T7" fmla="*/ 6 h 9"/>
                <a:gd name="T8" fmla="*/ 9 w 12"/>
                <a:gd name="T9" fmla="*/ 0 h 9"/>
              </a:gdLst>
              <a:ahLst/>
              <a:cxnLst>
                <a:cxn ang="0">
                  <a:pos x="T0" y="T1"/>
                </a:cxn>
                <a:cxn ang="0">
                  <a:pos x="T2" y="T3"/>
                </a:cxn>
                <a:cxn ang="0">
                  <a:pos x="T4" y="T5"/>
                </a:cxn>
                <a:cxn ang="0">
                  <a:pos x="T6" y="T7"/>
                </a:cxn>
                <a:cxn ang="0">
                  <a:pos x="T8" y="T9"/>
                </a:cxn>
              </a:cxnLst>
              <a:rect l="0" t="0" r="r" b="b"/>
              <a:pathLst>
                <a:path w="12" h="9">
                  <a:moveTo>
                    <a:pt x="9" y="0"/>
                  </a:moveTo>
                  <a:cubicBezTo>
                    <a:pt x="6" y="1"/>
                    <a:pt x="4" y="2"/>
                    <a:pt x="0" y="4"/>
                  </a:cubicBezTo>
                  <a:cubicBezTo>
                    <a:pt x="1" y="4"/>
                    <a:pt x="5" y="9"/>
                    <a:pt x="7" y="9"/>
                  </a:cubicBezTo>
                  <a:cubicBezTo>
                    <a:pt x="9" y="9"/>
                    <a:pt x="12" y="7"/>
                    <a:pt x="12" y="6"/>
                  </a:cubicBezTo>
                  <a:cubicBezTo>
                    <a:pt x="12" y="4"/>
                    <a:pt x="9" y="1"/>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185"/>
            <p:cNvSpPr>
              <a:spLocks/>
            </p:cNvSpPr>
            <p:nvPr/>
          </p:nvSpPr>
          <p:spPr bwMode="auto">
            <a:xfrm>
              <a:off x="3794" y="858"/>
              <a:ext cx="31" cy="38"/>
            </a:xfrm>
            <a:custGeom>
              <a:avLst/>
              <a:gdLst>
                <a:gd name="T0" fmla="*/ 10 w 13"/>
                <a:gd name="T1" fmla="*/ 0 h 16"/>
                <a:gd name="T2" fmla="*/ 0 w 13"/>
                <a:gd name="T3" fmla="*/ 0 h 16"/>
                <a:gd name="T4" fmla="*/ 0 w 13"/>
                <a:gd name="T5" fmla="*/ 5 h 16"/>
                <a:gd name="T6" fmla="*/ 12 w 13"/>
                <a:gd name="T7" fmla="*/ 12 h 16"/>
                <a:gd name="T8" fmla="*/ 12 w 13"/>
                <a:gd name="T9" fmla="*/ 16 h 16"/>
                <a:gd name="T10" fmla="*/ 13 w 13"/>
                <a:gd name="T11" fmla="*/ 10 h 16"/>
                <a:gd name="T12" fmla="*/ 10 w 13"/>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3" h="16">
                  <a:moveTo>
                    <a:pt x="10" y="0"/>
                  </a:moveTo>
                  <a:cubicBezTo>
                    <a:pt x="0" y="0"/>
                    <a:pt x="0" y="0"/>
                    <a:pt x="0" y="0"/>
                  </a:cubicBezTo>
                  <a:cubicBezTo>
                    <a:pt x="0" y="1"/>
                    <a:pt x="0" y="3"/>
                    <a:pt x="0" y="5"/>
                  </a:cubicBezTo>
                  <a:cubicBezTo>
                    <a:pt x="0" y="10"/>
                    <a:pt x="6" y="12"/>
                    <a:pt x="12" y="12"/>
                  </a:cubicBezTo>
                  <a:cubicBezTo>
                    <a:pt x="12" y="13"/>
                    <a:pt x="12" y="14"/>
                    <a:pt x="12" y="16"/>
                  </a:cubicBezTo>
                  <a:cubicBezTo>
                    <a:pt x="12" y="13"/>
                    <a:pt x="13" y="14"/>
                    <a:pt x="13" y="10"/>
                  </a:cubicBezTo>
                  <a:cubicBezTo>
                    <a:pt x="13" y="5"/>
                    <a:pt x="10" y="6"/>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186"/>
            <p:cNvSpPr>
              <a:spLocks/>
            </p:cNvSpPr>
            <p:nvPr/>
          </p:nvSpPr>
          <p:spPr bwMode="auto">
            <a:xfrm>
              <a:off x="3832" y="820"/>
              <a:ext cx="56" cy="83"/>
            </a:xfrm>
            <a:custGeom>
              <a:avLst/>
              <a:gdLst>
                <a:gd name="T0" fmla="*/ 10 w 24"/>
                <a:gd name="T1" fmla="*/ 0 h 35"/>
                <a:gd name="T2" fmla="*/ 0 w 24"/>
                <a:gd name="T3" fmla="*/ 16 h 35"/>
                <a:gd name="T4" fmla="*/ 11 w 24"/>
                <a:gd name="T5" fmla="*/ 24 h 35"/>
                <a:gd name="T6" fmla="*/ 4 w 24"/>
                <a:gd name="T7" fmla="*/ 31 h 35"/>
                <a:gd name="T8" fmla="*/ 3 w 24"/>
                <a:gd name="T9" fmla="*/ 29 h 35"/>
                <a:gd name="T10" fmla="*/ 0 w 24"/>
                <a:gd name="T11" fmla="*/ 32 h 35"/>
                <a:gd name="T12" fmla="*/ 8 w 24"/>
                <a:gd name="T13" fmla="*/ 35 h 35"/>
                <a:gd name="T14" fmla="*/ 24 w 24"/>
                <a:gd name="T15" fmla="*/ 14 h 35"/>
                <a:gd name="T16" fmla="*/ 10 w 24"/>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5">
                  <a:moveTo>
                    <a:pt x="10" y="0"/>
                  </a:moveTo>
                  <a:cubicBezTo>
                    <a:pt x="7" y="0"/>
                    <a:pt x="0" y="14"/>
                    <a:pt x="0" y="16"/>
                  </a:cubicBezTo>
                  <a:cubicBezTo>
                    <a:pt x="0" y="19"/>
                    <a:pt x="6" y="23"/>
                    <a:pt x="11" y="24"/>
                  </a:cubicBezTo>
                  <a:cubicBezTo>
                    <a:pt x="11" y="27"/>
                    <a:pt x="8" y="31"/>
                    <a:pt x="4" y="31"/>
                  </a:cubicBezTo>
                  <a:cubicBezTo>
                    <a:pt x="3" y="29"/>
                    <a:pt x="3" y="29"/>
                    <a:pt x="3" y="29"/>
                  </a:cubicBezTo>
                  <a:cubicBezTo>
                    <a:pt x="2" y="30"/>
                    <a:pt x="1" y="31"/>
                    <a:pt x="0" y="32"/>
                  </a:cubicBezTo>
                  <a:cubicBezTo>
                    <a:pt x="1" y="32"/>
                    <a:pt x="4" y="35"/>
                    <a:pt x="8" y="35"/>
                  </a:cubicBezTo>
                  <a:cubicBezTo>
                    <a:pt x="19" y="35"/>
                    <a:pt x="15" y="17"/>
                    <a:pt x="24" y="14"/>
                  </a:cubicBezTo>
                  <a:cubicBezTo>
                    <a:pt x="21" y="5"/>
                    <a:pt x="21" y="0"/>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187"/>
            <p:cNvSpPr>
              <a:spLocks/>
            </p:cNvSpPr>
            <p:nvPr/>
          </p:nvSpPr>
          <p:spPr bwMode="auto">
            <a:xfrm>
              <a:off x="4077" y="730"/>
              <a:ext cx="31" cy="48"/>
            </a:xfrm>
            <a:custGeom>
              <a:avLst/>
              <a:gdLst>
                <a:gd name="T0" fmla="*/ 13 w 13"/>
                <a:gd name="T1" fmla="*/ 0 h 20"/>
                <a:gd name="T2" fmla="*/ 1 w 13"/>
                <a:gd name="T3" fmla="*/ 13 h 20"/>
                <a:gd name="T4" fmla="*/ 1 w 13"/>
                <a:gd name="T5" fmla="*/ 20 h 20"/>
                <a:gd name="T6" fmla="*/ 9 w 13"/>
                <a:gd name="T7" fmla="*/ 7 h 20"/>
                <a:gd name="T8" fmla="*/ 13 w 13"/>
                <a:gd name="T9" fmla="*/ 0 h 20"/>
              </a:gdLst>
              <a:ahLst/>
              <a:cxnLst>
                <a:cxn ang="0">
                  <a:pos x="T0" y="T1"/>
                </a:cxn>
                <a:cxn ang="0">
                  <a:pos x="T2" y="T3"/>
                </a:cxn>
                <a:cxn ang="0">
                  <a:pos x="T4" y="T5"/>
                </a:cxn>
                <a:cxn ang="0">
                  <a:pos x="T6" y="T7"/>
                </a:cxn>
                <a:cxn ang="0">
                  <a:pos x="T8" y="T9"/>
                </a:cxn>
              </a:cxnLst>
              <a:rect l="0" t="0" r="r" b="b"/>
              <a:pathLst>
                <a:path w="13" h="20">
                  <a:moveTo>
                    <a:pt x="13" y="0"/>
                  </a:moveTo>
                  <a:cubicBezTo>
                    <a:pt x="4" y="0"/>
                    <a:pt x="1" y="10"/>
                    <a:pt x="1" y="13"/>
                  </a:cubicBezTo>
                  <a:cubicBezTo>
                    <a:pt x="1" y="15"/>
                    <a:pt x="0" y="18"/>
                    <a:pt x="1" y="20"/>
                  </a:cubicBezTo>
                  <a:cubicBezTo>
                    <a:pt x="5" y="15"/>
                    <a:pt x="9" y="12"/>
                    <a:pt x="9" y="7"/>
                  </a:cubicBezTo>
                  <a:cubicBezTo>
                    <a:pt x="9" y="4"/>
                    <a:pt x="12" y="2"/>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188"/>
            <p:cNvSpPr>
              <a:spLocks/>
            </p:cNvSpPr>
            <p:nvPr/>
          </p:nvSpPr>
          <p:spPr bwMode="auto">
            <a:xfrm>
              <a:off x="4210" y="666"/>
              <a:ext cx="42" cy="57"/>
            </a:xfrm>
            <a:custGeom>
              <a:avLst/>
              <a:gdLst>
                <a:gd name="T0" fmla="*/ 12 w 18"/>
                <a:gd name="T1" fmla="*/ 0 h 24"/>
                <a:gd name="T2" fmla="*/ 8 w 18"/>
                <a:gd name="T3" fmla="*/ 6 h 24"/>
                <a:gd name="T4" fmla="*/ 11 w 18"/>
                <a:gd name="T5" fmla="*/ 12 h 24"/>
                <a:gd name="T6" fmla="*/ 0 w 18"/>
                <a:gd name="T7" fmla="*/ 16 h 24"/>
                <a:gd name="T8" fmla="*/ 5 w 18"/>
                <a:gd name="T9" fmla="*/ 24 h 24"/>
                <a:gd name="T10" fmla="*/ 14 w 18"/>
                <a:gd name="T11" fmla="*/ 19 h 24"/>
                <a:gd name="T12" fmla="*/ 14 w 18"/>
                <a:gd name="T13" fmla="*/ 12 h 24"/>
                <a:gd name="T14" fmla="*/ 18 w 18"/>
                <a:gd name="T15" fmla="*/ 6 h 24"/>
                <a:gd name="T16" fmla="*/ 12 w 18"/>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4">
                  <a:moveTo>
                    <a:pt x="12" y="0"/>
                  </a:moveTo>
                  <a:cubicBezTo>
                    <a:pt x="12" y="0"/>
                    <a:pt x="8" y="3"/>
                    <a:pt x="8" y="6"/>
                  </a:cubicBezTo>
                  <a:cubicBezTo>
                    <a:pt x="8" y="8"/>
                    <a:pt x="10" y="10"/>
                    <a:pt x="11" y="12"/>
                  </a:cubicBezTo>
                  <a:cubicBezTo>
                    <a:pt x="7" y="12"/>
                    <a:pt x="4" y="16"/>
                    <a:pt x="0" y="16"/>
                  </a:cubicBezTo>
                  <a:cubicBezTo>
                    <a:pt x="0" y="19"/>
                    <a:pt x="0" y="24"/>
                    <a:pt x="5" y="24"/>
                  </a:cubicBezTo>
                  <a:cubicBezTo>
                    <a:pt x="7" y="24"/>
                    <a:pt x="14" y="20"/>
                    <a:pt x="14" y="19"/>
                  </a:cubicBezTo>
                  <a:cubicBezTo>
                    <a:pt x="14" y="17"/>
                    <a:pt x="14" y="15"/>
                    <a:pt x="14" y="12"/>
                  </a:cubicBezTo>
                  <a:cubicBezTo>
                    <a:pt x="15" y="12"/>
                    <a:pt x="18" y="8"/>
                    <a:pt x="18" y="6"/>
                  </a:cubicBezTo>
                  <a:cubicBezTo>
                    <a:pt x="16" y="5"/>
                    <a:pt x="15" y="3"/>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189"/>
            <p:cNvSpPr>
              <a:spLocks/>
            </p:cNvSpPr>
            <p:nvPr/>
          </p:nvSpPr>
          <p:spPr bwMode="auto">
            <a:xfrm>
              <a:off x="4285" y="1762"/>
              <a:ext cx="81" cy="11"/>
            </a:xfrm>
            <a:custGeom>
              <a:avLst/>
              <a:gdLst>
                <a:gd name="T0" fmla="*/ 9 w 34"/>
                <a:gd name="T1" fmla="*/ 0 h 5"/>
                <a:gd name="T2" fmla="*/ 0 w 34"/>
                <a:gd name="T3" fmla="*/ 0 h 5"/>
                <a:gd name="T4" fmla="*/ 20 w 34"/>
                <a:gd name="T5" fmla="*/ 5 h 5"/>
                <a:gd name="T6" fmla="*/ 27 w 34"/>
                <a:gd name="T7" fmla="*/ 5 h 5"/>
                <a:gd name="T8" fmla="*/ 34 w 34"/>
                <a:gd name="T9" fmla="*/ 3 h 5"/>
                <a:gd name="T10" fmla="*/ 9 w 34"/>
                <a:gd name="T11" fmla="*/ 0 h 5"/>
              </a:gdLst>
              <a:ahLst/>
              <a:cxnLst>
                <a:cxn ang="0">
                  <a:pos x="T0" y="T1"/>
                </a:cxn>
                <a:cxn ang="0">
                  <a:pos x="T2" y="T3"/>
                </a:cxn>
                <a:cxn ang="0">
                  <a:pos x="T4" y="T5"/>
                </a:cxn>
                <a:cxn ang="0">
                  <a:pos x="T6" y="T7"/>
                </a:cxn>
                <a:cxn ang="0">
                  <a:pos x="T8" y="T9"/>
                </a:cxn>
                <a:cxn ang="0">
                  <a:pos x="T10" y="T11"/>
                </a:cxn>
              </a:cxnLst>
              <a:rect l="0" t="0" r="r" b="b"/>
              <a:pathLst>
                <a:path w="34" h="5">
                  <a:moveTo>
                    <a:pt x="9" y="0"/>
                  </a:moveTo>
                  <a:cubicBezTo>
                    <a:pt x="6" y="0"/>
                    <a:pt x="3" y="0"/>
                    <a:pt x="0" y="0"/>
                  </a:cubicBezTo>
                  <a:cubicBezTo>
                    <a:pt x="6" y="3"/>
                    <a:pt x="16" y="5"/>
                    <a:pt x="20" y="5"/>
                  </a:cubicBezTo>
                  <a:cubicBezTo>
                    <a:pt x="23" y="5"/>
                    <a:pt x="24" y="5"/>
                    <a:pt x="27" y="5"/>
                  </a:cubicBezTo>
                  <a:cubicBezTo>
                    <a:pt x="29" y="5"/>
                    <a:pt x="31" y="5"/>
                    <a:pt x="34" y="3"/>
                  </a:cubicBezTo>
                  <a:cubicBezTo>
                    <a:pt x="27" y="2"/>
                    <a:pt x="18"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190"/>
            <p:cNvSpPr>
              <a:spLocks/>
            </p:cNvSpPr>
            <p:nvPr/>
          </p:nvSpPr>
          <p:spPr bwMode="auto">
            <a:xfrm>
              <a:off x="4588" y="1747"/>
              <a:ext cx="71" cy="38"/>
            </a:xfrm>
            <a:custGeom>
              <a:avLst/>
              <a:gdLst>
                <a:gd name="T0" fmla="*/ 30 w 30"/>
                <a:gd name="T1" fmla="*/ 0 h 16"/>
                <a:gd name="T2" fmla="*/ 0 w 30"/>
                <a:gd name="T3" fmla="*/ 11 h 16"/>
                <a:gd name="T4" fmla="*/ 2 w 30"/>
                <a:gd name="T5" fmla="*/ 13 h 16"/>
                <a:gd name="T6" fmla="*/ 6 w 30"/>
                <a:gd name="T7" fmla="*/ 16 h 16"/>
                <a:gd name="T8" fmla="*/ 22 w 30"/>
                <a:gd name="T9" fmla="*/ 10 h 16"/>
                <a:gd name="T10" fmla="*/ 23 w 30"/>
                <a:gd name="T11" fmla="*/ 5 h 16"/>
                <a:gd name="T12" fmla="*/ 30 w 30"/>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30" h="16">
                  <a:moveTo>
                    <a:pt x="30" y="0"/>
                  </a:moveTo>
                  <a:cubicBezTo>
                    <a:pt x="21" y="2"/>
                    <a:pt x="7" y="7"/>
                    <a:pt x="0" y="11"/>
                  </a:cubicBezTo>
                  <a:cubicBezTo>
                    <a:pt x="0" y="12"/>
                    <a:pt x="1" y="13"/>
                    <a:pt x="2" y="13"/>
                  </a:cubicBezTo>
                  <a:cubicBezTo>
                    <a:pt x="2" y="15"/>
                    <a:pt x="4" y="16"/>
                    <a:pt x="6" y="16"/>
                  </a:cubicBezTo>
                  <a:cubicBezTo>
                    <a:pt x="11" y="16"/>
                    <a:pt x="21" y="13"/>
                    <a:pt x="22" y="10"/>
                  </a:cubicBezTo>
                  <a:cubicBezTo>
                    <a:pt x="23" y="8"/>
                    <a:pt x="22" y="5"/>
                    <a:pt x="23" y="5"/>
                  </a:cubicBezTo>
                  <a:cubicBezTo>
                    <a:pt x="26" y="3"/>
                    <a:pt x="29" y="5"/>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191"/>
            <p:cNvSpPr>
              <a:spLocks/>
            </p:cNvSpPr>
            <p:nvPr/>
          </p:nvSpPr>
          <p:spPr bwMode="auto">
            <a:xfrm>
              <a:off x="5328" y="2627"/>
              <a:ext cx="35" cy="17"/>
            </a:xfrm>
            <a:custGeom>
              <a:avLst/>
              <a:gdLst>
                <a:gd name="T0" fmla="*/ 15 w 15"/>
                <a:gd name="T1" fmla="*/ 0 h 7"/>
                <a:gd name="T2" fmla="*/ 0 w 15"/>
                <a:gd name="T3" fmla="*/ 3 h 7"/>
                <a:gd name="T4" fmla="*/ 5 w 15"/>
                <a:gd name="T5" fmla="*/ 7 h 7"/>
                <a:gd name="T6" fmla="*/ 15 w 15"/>
                <a:gd name="T7" fmla="*/ 0 h 7"/>
              </a:gdLst>
              <a:ahLst/>
              <a:cxnLst>
                <a:cxn ang="0">
                  <a:pos x="T0" y="T1"/>
                </a:cxn>
                <a:cxn ang="0">
                  <a:pos x="T2" y="T3"/>
                </a:cxn>
                <a:cxn ang="0">
                  <a:pos x="T4" y="T5"/>
                </a:cxn>
                <a:cxn ang="0">
                  <a:pos x="T6" y="T7"/>
                </a:cxn>
              </a:cxnLst>
              <a:rect l="0" t="0" r="r" b="b"/>
              <a:pathLst>
                <a:path w="15" h="7">
                  <a:moveTo>
                    <a:pt x="15" y="0"/>
                  </a:moveTo>
                  <a:cubicBezTo>
                    <a:pt x="8" y="0"/>
                    <a:pt x="4" y="1"/>
                    <a:pt x="0" y="3"/>
                  </a:cubicBezTo>
                  <a:cubicBezTo>
                    <a:pt x="0" y="5"/>
                    <a:pt x="4" y="7"/>
                    <a:pt x="5" y="7"/>
                  </a:cubicBezTo>
                  <a:cubicBezTo>
                    <a:pt x="10" y="7"/>
                    <a:pt x="14" y="2"/>
                    <a:pt x="1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192"/>
            <p:cNvSpPr>
              <a:spLocks/>
            </p:cNvSpPr>
            <p:nvPr/>
          </p:nvSpPr>
          <p:spPr bwMode="auto">
            <a:xfrm>
              <a:off x="5134" y="68"/>
              <a:ext cx="76" cy="57"/>
            </a:xfrm>
            <a:custGeom>
              <a:avLst/>
              <a:gdLst>
                <a:gd name="T0" fmla="*/ 14 w 32"/>
                <a:gd name="T1" fmla="*/ 0 h 24"/>
                <a:gd name="T2" fmla="*/ 7 w 32"/>
                <a:gd name="T3" fmla="*/ 5 h 24"/>
                <a:gd name="T4" fmla="*/ 0 w 32"/>
                <a:gd name="T5" fmla="*/ 17 h 24"/>
                <a:gd name="T6" fmla="*/ 10 w 32"/>
                <a:gd name="T7" fmla="*/ 24 h 24"/>
                <a:gd name="T8" fmla="*/ 32 w 32"/>
                <a:gd name="T9" fmla="*/ 15 h 24"/>
                <a:gd name="T10" fmla="*/ 32 w 32"/>
                <a:gd name="T11" fmla="*/ 8 h 24"/>
                <a:gd name="T12" fmla="*/ 14 w 32"/>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14" y="0"/>
                  </a:moveTo>
                  <a:cubicBezTo>
                    <a:pt x="11" y="0"/>
                    <a:pt x="10" y="5"/>
                    <a:pt x="7" y="5"/>
                  </a:cubicBezTo>
                  <a:cubicBezTo>
                    <a:pt x="6" y="5"/>
                    <a:pt x="0" y="15"/>
                    <a:pt x="0" y="17"/>
                  </a:cubicBezTo>
                  <a:cubicBezTo>
                    <a:pt x="0" y="23"/>
                    <a:pt x="3" y="24"/>
                    <a:pt x="10" y="24"/>
                  </a:cubicBezTo>
                  <a:cubicBezTo>
                    <a:pt x="19" y="24"/>
                    <a:pt x="25" y="18"/>
                    <a:pt x="32" y="15"/>
                  </a:cubicBezTo>
                  <a:cubicBezTo>
                    <a:pt x="32" y="8"/>
                    <a:pt x="32" y="8"/>
                    <a:pt x="32" y="8"/>
                  </a:cubicBezTo>
                  <a:cubicBezTo>
                    <a:pt x="25" y="7"/>
                    <a:pt x="21" y="0"/>
                    <a:pt x="1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193"/>
            <p:cNvSpPr>
              <a:spLocks/>
            </p:cNvSpPr>
            <p:nvPr/>
          </p:nvSpPr>
          <p:spPr bwMode="auto">
            <a:xfrm>
              <a:off x="5510" y="18"/>
              <a:ext cx="59" cy="41"/>
            </a:xfrm>
            <a:custGeom>
              <a:avLst/>
              <a:gdLst>
                <a:gd name="T0" fmla="*/ 5 w 25"/>
                <a:gd name="T1" fmla="*/ 0 h 17"/>
                <a:gd name="T2" fmla="*/ 0 w 25"/>
                <a:gd name="T3" fmla="*/ 4 h 17"/>
                <a:gd name="T4" fmla="*/ 18 w 25"/>
                <a:gd name="T5" fmla="*/ 17 h 17"/>
                <a:gd name="T6" fmla="*/ 20 w 25"/>
                <a:gd name="T7" fmla="*/ 17 h 17"/>
                <a:gd name="T8" fmla="*/ 25 w 25"/>
                <a:gd name="T9" fmla="*/ 15 h 17"/>
                <a:gd name="T10" fmla="*/ 5 w 25"/>
                <a:gd name="T11" fmla="*/ 0 h 17"/>
              </a:gdLst>
              <a:ahLst/>
              <a:cxnLst>
                <a:cxn ang="0">
                  <a:pos x="T0" y="T1"/>
                </a:cxn>
                <a:cxn ang="0">
                  <a:pos x="T2" y="T3"/>
                </a:cxn>
                <a:cxn ang="0">
                  <a:pos x="T4" y="T5"/>
                </a:cxn>
                <a:cxn ang="0">
                  <a:pos x="T6" y="T7"/>
                </a:cxn>
                <a:cxn ang="0">
                  <a:pos x="T8" y="T9"/>
                </a:cxn>
                <a:cxn ang="0">
                  <a:pos x="T10" y="T11"/>
                </a:cxn>
              </a:cxnLst>
              <a:rect l="0" t="0" r="r" b="b"/>
              <a:pathLst>
                <a:path w="25" h="17">
                  <a:moveTo>
                    <a:pt x="5" y="0"/>
                  </a:moveTo>
                  <a:cubicBezTo>
                    <a:pt x="2" y="0"/>
                    <a:pt x="0" y="1"/>
                    <a:pt x="0" y="4"/>
                  </a:cubicBezTo>
                  <a:cubicBezTo>
                    <a:pt x="0" y="10"/>
                    <a:pt x="11" y="17"/>
                    <a:pt x="18" y="17"/>
                  </a:cubicBezTo>
                  <a:cubicBezTo>
                    <a:pt x="18" y="17"/>
                    <a:pt x="19" y="17"/>
                    <a:pt x="20" y="17"/>
                  </a:cubicBezTo>
                  <a:cubicBezTo>
                    <a:pt x="22" y="17"/>
                    <a:pt x="25" y="17"/>
                    <a:pt x="25" y="15"/>
                  </a:cubicBezTo>
                  <a:cubicBezTo>
                    <a:pt x="25" y="7"/>
                    <a:pt x="12"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194"/>
            <p:cNvSpPr>
              <a:spLocks/>
            </p:cNvSpPr>
            <p:nvPr/>
          </p:nvSpPr>
          <p:spPr bwMode="auto">
            <a:xfrm>
              <a:off x="5914" y="-197"/>
              <a:ext cx="54" cy="38"/>
            </a:xfrm>
            <a:custGeom>
              <a:avLst/>
              <a:gdLst>
                <a:gd name="T0" fmla="*/ 10 w 23"/>
                <a:gd name="T1" fmla="*/ 0 h 16"/>
                <a:gd name="T2" fmla="*/ 2 w 23"/>
                <a:gd name="T3" fmla="*/ 10 h 16"/>
                <a:gd name="T4" fmla="*/ 2 w 23"/>
                <a:gd name="T5" fmla="*/ 16 h 16"/>
                <a:gd name="T6" fmla="*/ 23 w 23"/>
                <a:gd name="T7" fmla="*/ 10 h 16"/>
                <a:gd name="T8" fmla="*/ 10 w 23"/>
                <a:gd name="T9" fmla="*/ 0 h 16"/>
              </a:gdLst>
              <a:ahLst/>
              <a:cxnLst>
                <a:cxn ang="0">
                  <a:pos x="T0" y="T1"/>
                </a:cxn>
                <a:cxn ang="0">
                  <a:pos x="T2" y="T3"/>
                </a:cxn>
                <a:cxn ang="0">
                  <a:pos x="T4" y="T5"/>
                </a:cxn>
                <a:cxn ang="0">
                  <a:pos x="T6" y="T7"/>
                </a:cxn>
                <a:cxn ang="0">
                  <a:pos x="T8" y="T9"/>
                </a:cxn>
              </a:cxnLst>
              <a:rect l="0" t="0" r="r" b="b"/>
              <a:pathLst>
                <a:path w="23" h="16">
                  <a:moveTo>
                    <a:pt x="10" y="0"/>
                  </a:moveTo>
                  <a:cubicBezTo>
                    <a:pt x="5" y="0"/>
                    <a:pt x="2" y="6"/>
                    <a:pt x="2" y="10"/>
                  </a:cubicBezTo>
                  <a:cubicBezTo>
                    <a:pt x="2" y="12"/>
                    <a:pt x="0" y="16"/>
                    <a:pt x="2" y="16"/>
                  </a:cubicBezTo>
                  <a:cubicBezTo>
                    <a:pt x="8" y="16"/>
                    <a:pt x="20" y="12"/>
                    <a:pt x="23" y="10"/>
                  </a:cubicBezTo>
                  <a:cubicBezTo>
                    <a:pt x="18" y="6"/>
                    <a:pt x="16" y="0"/>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195"/>
            <p:cNvSpPr>
              <a:spLocks/>
            </p:cNvSpPr>
            <p:nvPr/>
          </p:nvSpPr>
          <p:spPr bwMode="auto">
            <a:xfrm>
              <a:off x="8417" y="-235"/>
              <a:ext cx="118" cy="50"/>
            </a:xfrm>
            <a:custGeom>
              <a:avLst/>
              <a:gdLst>
                <a:gd name="T0" fmla="*/ 25 w 50"/>
                <a:gd name="T1" fmla="*/ 0 h 21"/>
                <a:gd name="T2" fmla="*/ 0 w 50"/>
                <a:gd name="T3" fmla="*/ 16 h 21"/>
                <a:gd name="T4" fmla="*/ 2 w 50"/>
                <a:gd name="T5" fmla="*/ 13 h 21"/>
                <a:gd name="T6" fmla="*/ 34 w 50"/>
                <a:gd name="T7" fmla="*/ 21 h 21"/>
                <a:gd name="T8" fmla="*/ 50 w 50"/>
                <a:gd name="T9" fmla="*/ 21 h 21"/>
                <a:gd name="T10" fmla="*/ 25 w 50"/>
                <a:gd name="T11" fmla="*/ 0 h 21"/>
              </a:gdLst>
              <a:ahLst/>
              <a:cxnLst>
                <a:cxn ang="0">
                  <a:pos x="T0" y="T1"/>
                </a:cxn>
                <a:cxn ang="0">
                  <a:pos x="T2" y="T3"/>
                </a:cxn>
                <a:cxn ang="0">
                  <a:pos x="T4" y="T5"/>
                </a:cxn>
                <a:cxn ang="0">
                  <a:pos x="T6" y="T7"/>
                </a:cxn>
                <a:cxn ang="0">
                  <a:pos x="T8" y="T9"/>
                </a:cxn>
                <a:cxn ang="0">
                  <a:pos x="T10" y="T11"/>
                </a:cxn>
              </a:cxnLst>
              <a:rect l="0" t="0" r="r" b="b"/>
              <a:pathLst>
                <a:path w="50" h="21">
                  <a:moveTo>
                    <a:pt x="25" y="0"/>
                  </a:moveTo>
                  <a:cubicBezTo>
                    <a:pt x="13" y="0"/>
                    <a:pt x="6" y="8"/>
                    <a:pt x="0" y="16"/>
                  </a:cubicBezTo>
                  <a:cubicBezTo>
                    <a:pt x="2" y="13"/>
                    <a:pt x="2" y="13"/>
                    <a:pt x="2" y="13"/>
                  </a:cubicBezTo>
                  <a:cubicBezTo>
                    <a:pt x="13" y="17"/>
                    <a:pt x="25" y="16"/>
                    <a:pt x="34" y="21"/>
                  </a:cubicBezTo>
                  <a:cubicBezTo>
                    <a:pt x="50" y="21"/>
                    <a:pt x="50" y="21"/>
                    <a:pt x="50" y="21"/>
                  </a:cubicBezTo>
                  <a:cubicBezTo>
                    <a:pt x="49" y="9"/>
                    <a:pt x="39" y="0"/>
                    <a:pt x="2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196"/>
            <p:cNvSpPr>
              <a:spLocks/>
            </p:cNvSpPr>
            <p:nvPr/>
          </p:nvSpPr>
          <p:spPr bwMode="auto">
            <a:xfrm>
              <a:off x="8642" y="-351"/>
              <a:ext cx="158" cy="57"/>
            </a:xfrm>
            <a:custGeom>
              <a:avLst/>
              <a:gdLst>
                <a:gd name="T0" fmla="*/ 0 w 67"/>
                <a:gd name="T1" fmla="*/ 0 h 24"/>
                <a:gd name="T2" fmla="*/ 5 w 67"/>
                <a:gd name="T3" fmla="*/ 4 h 24"/>
                <a:gd name="T4" fmla="*/ 44 w 67"/>
                <a:gd name="T5" fmla="*/ 24 h 24"/>
                <a:gd name="T6" fmla="*/ 67 w 67"/>
                <a:gd name="T7" fmla="*/ 16 h 24"/>
                <a:gd name="T8" fmla="*/ 62 w 67"/>
                <a:gd name="T9" fmla="*/ 11 h 24"/>
                <a:gd name="T10" fmla="*/ 0 w 67"/>
                <a:gd name="T11" fmla="*/ 0 h 24"/>
              </a:gdLst>
              <a:ahLst/>
              <a:cxnLst>
                <a:cxn ang="0">
                  <a:pos x="T0" y="T1"/>
                </a:cxn>
                <a:cxn ang="0">
                  <a:pos x="T2" y="T3"/>
                </a:cxn>
                <a:cxn ang="0">
                  <a:pos x="T4" y="T5"/>
                </a:cxn>
                <a:cxn ang="0">
                  <a:pos x="T6" y="T7"/>
                </a:cxn>
                <a:cxn ang="0">
                  <a:pos x="T8" y="T9"/>
                </a:cxn>
                <a:cxn ang="0">
                  <a:pos x="T10" y="T11"/>
                </a:cxn>
              </a:cxnLst>
              <a:rect l="0" t="0" r="r" b="b"/>
              <a:pathLst>
                <a:path w="67" h="24">
                  <a:moveTo>
                    <a:pt x="0" y="0"/>
                  </a:moveTo>
                  <a:cubicBezTo>
                    <a:pt x="5" y="4"/>
                    <a:pt x="5" y="4"/>
                    <a:pt x="5" y="4"/>
                  </a:cubicBezTo>
                  <a:cubicBezTo>
                    <a:pt x="5" y="17"/>
                    <a:pt x="30" y="24"/>
                    <a:pt x="44" y="24"/>
                  </a:cubicBezTo>
                  <a:cubicBezTo>
                    <a:pt x="52" y="24"/>
                    <a:pt x="67" y="22"/>
                    <a:pt x="67" y="16"/>
                  </a:cubicBezTo>
                  <a:cubicBezTo>
                    <a:pt x="67" y="13"/>
                    <a:pt x="65" y="11"/>
                    <a:pt x="62" y="11"/>
                  </a:cubicBezTo>
                  <a:cubicBezTo>
                    <a:pt x="60" y="11"/>
                    <a:pt x="5" y="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197"/>
            <p:cNvSpPr>
              <a:spLocks/>
            </p:cNvSpPr>
            <p:nvPr/>
          </p:nvSpPr>
          <p:spPr bwMode="auto">
            <a:xfrm>
              <a:off x="8415" y="-265"/>
              <a:ext cx="33" cy="30"/>
            </a:xfrm>
            <a:custGeom>
              <a:avLst/>
              <a:gdLst>
                <a:gd name="T0" fmla="*/ 7 w 14"/>
                <a:gd name="T1" fmla="*/ 0 h 13"/>
                <a:gd name="T2" fmla="*/ 0 w 14"/>
                <a:gd name="T3" fmla="*/ 6 h 13"/>
                <a:gd name="T4" fmla="*/ 6 w 14"/>
                <a:gd name="T5" fmla="*/ 13 h 13"/>
                <a:gd name="T6" fmla="*/ 14 w 14"/>
                <a:gd name="T7" fmla="*/ 6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2"/>
                    <a:pt x="0" y="6"/>
                  </a:cubicBezTo>
                  <a:cubicBezTo>
                    <a:pt x="0" y="11"/>
                    <a:pt x="0" y="13"/>
                    <a:pt x="6" y="13"/>
                  </a:cubicBezTo>
                  <a:cubicBezTo>
                    <a:pt x="10" y="13"/>
                    <a:pt x="14" y="10"/>
                    <a:pt x="14" y="6"/>
                  </a:cubicBezTo>
                  <a:cubicBezTo>
                    <a:pt x="14" y="2"/>
                    <a:pt x="10"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198"/>
            <p:cNvSpPr>
              <a:spLocks/>
            </p:cNvSpPr>
            <p:nvPr/>
          </p:nvSpPr>
          <p:spPr bwMode="auto">
            <a:xfrm>
              <a:off x="1158" y="1139"/>
              <a:ext cx="90" cy="38"/>
            </a:xfrm>
            <a:custGeom>
              <a:avLst/>
              <a:gdLst>
                <a:gd name="T0" fmla="*/ 7 w 38"/>
                <a:gd name="T1" fmla="*/ 0 h 16"/>
                <a:gd name="T2" fmla="*/ 0 w 38"/>
                <a:gd name="T3" fmla="*/ 0 h 16"/>
                <a:gd name="T4" fmla="*/ 30 w 38"/>
                <a:gd name="T5" fmla="*/ 16 h 16"/>
                <a:gd name="T6" fmla="*/ 38 w 38"/>
                <a:gd name="T7" fmla="*/ 13 h 16"/>
                <a:gd name="T8" fmla="*/ 7 w 38"/>
                <a:gd name="T9" fmla="*/ 0 h 16"/>
              </a:gdLst>
              <a:ahLst/>
              <a:cxnLst>
                <a:cxn ang="0">
                  <a:pos x="T0" y="T1"/>
                </a:cxn>
                <a:cxn ang="0">
                  <a:pos x="T2" y="T3"/>
                </a:cxn>
                <a:cxn ang="0">
                  <a:pos x="T4" y="T5"/>
                </a:cxn>
                <a:cxn ang="0">
                  <a:pos x="T6" y="T7"/>
                </a:cxn>
                <a:cxn ang="0">
                  <a:pos x="T8" y="T9"/>
                </a:cxn>
              </a:cxnLst>
              <a:rect l="0" t="0" r="r" b="b"/>
              <a:pathLst>
                <a:path w="38" h="16">
                  <a:moveTo>
                    <a:pt x="7" y="0"/>
                  </a:moveTo>
                  <a:cubicBezTo>
                    <a:pt x="5" y="0"/>
                    <a:pt x="3" y="0"/>
                    <a:pt x="0" y="0"/>
                  </a:cubicBezTo>
                  <a:cubicBezTo>
                    <a:pt x="7" y="5"/>
                    <a:pt x="22" y="16"/>
                    <a:pt x="30" y="16"/>
                  </a:cubicBezTo>
                  <a:cubicBezTo>
                    <a:pt x="35" y="16"/>
                    <a:pt x="36" y="16"/>
                    <a:pt x="38" y="13"/>
                  </a:cubicBezTo>
                  <a:cubicBezTo>
                    <a:pt x="28" y="8"/>
                    <a:pt x="20"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199"/>
            <p:cNvSpPr>
              <a:spLocks/>
            </p:cNvSpPr>
            <p:nvPr/>
          </p:nvSpPr>
          <p:spPr bwMode="auto">
            <a:xfrm>
              <a:off x="1165" y="1274"/>
              <a:ext cx="69" cy="43"/>
            </a:xfrm>
            <a:custGeom>
              <a:avLst/>
              <a:gdLst>
                <a:gd name="T0" fmla="*/ 2 w 29"/>
                <a:gd name="T1" fmla="*/ 0 h 18"/>
                <a:gd name="T2" fmla="*/ 0 w 29"/>
                <a:gd name="T3" fmla="*/ 4 h 18"/>
                <a:gd name="T4" fmla="*/ 23 w 29"/>
                <a:gd name="T5" fmla="*/ 18 h 18"/>
                <a:gd name="T6" fmla="*/ 29 w 29"/>
                <a:gd name="T7" fmla="*/ 12 h 18"/>
                <a:gd name="T8" fmla="*/ 29 w 29"/>
                <a:gd name="T9" fmla="*/ 9 h 18"/>
                <a:gd name="T10" fmla="*/ 14 w 29"/>
                <a:gd name="T11" fmla="*/ 9 h 18"/>
                <a:gd name="T12" fmla="*/ 2 w 29"/>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29" h="18">
                  <a:moveTo>
                    <a:pt x="2" y="0"/>
                  </a:moveTo>
                  <a:cubicBezTo>
                    <a:pt x="1" y="1"/>
                    <a:pt x="0" y="3"/>
                    <a:pt x="0" y="4"/>
                  </a:cubicBezTo>
                  <a:cubicBezTo>
                    <a:pt x="0" y="8"/>
                    <a:pt x="19" y="18"/>
                    <a:pt x="23" y="18"/>
                  </a:cubicBezTo>
                  <a:cubicBezTo>
                    <a:pt x="24" y="18"/>
                    <a:pt x="29" y="15"/>
                    <a:pt x="29" y="12"/>
                  </a:cubicBezTo>
                  <a:cubicBezTo>
                    <a:pt x="29" y="11"/>
                    <a:pt x="29" y="10"/>
                    <a:pt x="29" y="9"/>
                  </a:cubicBezTo>
                  <a:cubicBezTo>
                    <a:pt x="14" y="9"/>
                    <a:pt x="14" y="9"/>
                    <a:pt x="14" y="9"/>
                  </a:cubicBezTo>
                  <a:cubicBezTo>
                    <a:pt x="8" y="8"/>
                    <a:pt x="5" y="6"/>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200"/>
            <p:cNvSpPr>
              <a:spLocks/>
            </p:cNvSpPr>
            <p:nvPr/>
          </p:nvSpPr>
          <p:spPr bwMode="auto">
            <a:xfrm>
              <a:off x="1267" y="1277"/>
              <a:ext cx="47" cy="56"/>
            </a:xfrm>
            <a:custGeom>
              <a:avLst/>
              <a:gdLst>
                <a:gd name="T0" fmla="*/ 12 w 20"/>
                <a:gd name="T1" fmla="*/ 0 h 24"/>
                <a:gd name="T2" fmla="*/ 0 w 20"/>
                <a:gd name="T3" fmla="*/ 18 h 24"/>
                <a:gd name="T4" fmla="*/ 8 w 20"/>
                <a:gd name="T5" fmla="*/ 24 h 24"/>
                <a:gd name="T6" fmla="*/ 20 w 20"/>
                <a:gd name="T7" fmla="*/ 17 h 24"/>
                <a:gd name="T8" fmla="*/ 20 w 20"/>
                <a:gd name="T9" fmla="*/ 13 h 24"/>
                <a:gd name="T10" fmla="*/ 16 w 20"/>
                <a:gd name="T11" fmla="*/ 5 h 24"/>
                <a:gd name="T12" fmla="*/ 12 w 20"/>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12" y="0"/>
                  </a:moveTo>
                  <a:cubicBezTo>
                    <a:pt x="7" y="2"/>
                    <a:pt x="0" y="15"/>
                    <a:pt x="0" y="18"/>
                  </a:cubicBezTo>
                  <a:cubicBezTo>
                    <a:pt x="0" y="21"/>
                    <a:pt x="3" y="24"/>
                    <a:pt x="8" y="24"/>
                  </a:cubicBezTo>
                  <a:cubicBezTo>
                    <a:pt x="14" y="24"/>
                    <a:pt x="20" y="21"/>
                    <a:pt x="20" y="17"/>
                  </a:cubicBezTo>
                  <a:cubicBezTo>
                    <a:pt x="20" y="16"/>
                    <a:pt x="20" y="14"/>
                    <a:pt x="20" y="13"/>
                  </a:cubicBezTo>
                  <a:cubicBezTo>
                    <a:pt x="8" y="13"/>
                    <a:pt x="16" y="10"/>
                    <a:pt x="16" y="5"/>
                  </a:cubicBezTo>
                  <a:cubicBezTo>
                    <a:pt x="16" y="3"/>
                    <a:pt x="13" y="2"/>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201"/>
            <p:cNvSpPr>
              <a:spLocks/>
            </p:cNvSpPr>
            <p:nvPr/>
          </p:nvSpPr>
          <p:spPr bwMode="auto">
            <a:xfrm>
              <a:off x="-2493" y="626"/>
              <a:ext cx="56" cy="22"/>
            </a:xfrm>
            <a:custGeom>
              <a:avLst/>
              <a:gdLst>
                <a:gd name="T0" fmla="*/ 13 w 24"/>
                <a:gd name="T1" fmla="*/ 0 h 9"/>
                <a:gd name="T2" fmla="*/ 8 w 24"/>
                <a:gd name="T3" fmla="*/ 4 h 9"/>
                <a:gd name="T4" fmla="*/ 0 w 24"/>
                <a:gd name="T5" fmla="*/ 4 h 9"/>
                <a:gd name="T6" fmla="*/ 7 w 24"/>
                <a:gd name="T7" fmla="*/ 9 h 9"/>
                <a:gd name="T8" fmla="*/ 24 w 24"/>
                <a:gd name="T9" fmla="*/ 9 h 9"/>
                <a:gd name="T10" fmla="*/ 16 w 24"/>
                <a:gd name="T11" fmla="*/ 0 h 9"/>
                <a:gd name="T12" fmla="*/ 13 w 2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13" y="0"/>
                  </a:moveTo>
                  <a:cubicBezTo>
                    <a:pt x="11" y="0"/>
                    <a:pt x="10" y="1"/>
                    <a:pt x="8" y="4"/>
                  </a:cubicBezTo>
                  <a:cubicBezTo>
                    <a:pt x="0" y="4"/>
                    <a:pt x="0" y="4"/>
                    <a:pt x="0" y="4"/>
                  </a:cubicBezTo>
                  <a:cubicBezTo>
                    <a:pt x="2" y="6"/>
                    <a:pt x="5" y="8"/>
                    <a:pt x="7" y="9"/>
                  </a:cubicBezTo>
                  <a:cubicBezTo>
                    <a:pt x="24" y="9"/>
                    <a:pt x="24" y="9"/>
                    <a:pt x="24" y="9"/>
                  </a:cubicBezTo>
                  <a:cubicBezTo>
                    <a:pt x="23" y="4"/>
                    <a:pt x="23" y="0"/>
                    <a:pt x="16" y="0"/>
                  </a:cubicBezTo>
                  <a:cubicBezTo>
                    <a:pt x="15" y="0"/>
                    <a:pt x="14"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202"/>
            <p:cNvSpPr>
              <a:spLocks/>
            </p:cNvSpPr>
            <p:nvPr/>
          </p:nvSpPr>
          <p:spPr bwMode="auto">
            <a:xfrm>
              <a:off x="-2080" y="2393"/>
              <a:ext cx="31" cy="28"/>
            </a:xfrm>
            <a:custGeom>
              <a:avLst/>
              <a:gdLst>
                <a:gd name="T0" fmla="*/ 0 w 13"/>
                <a:gd name="T1" fmla="*/ 0 h 12"/>
                <a:gd name="T2" fmla="*/ 0 w 13"/>
                <a:gd name="T3" fmla="*/ 8 h 12"/>
                <a:gd name="T4" fmla="*/ 3 w 13"/>
                <a:gd name="T5" fmla="*/ 12 h 12"/>
                <a:gd name="T6" fmla="*/ 13 w 13"/>
                <a:gd name="T7" fmla="*/ 9 h 12"/>
                <a:gd name="T8" fmla="*/ 13 w 13"/>
                <a:gd name="T9" fmla="*/ 5 h 12"/>
                <a:gd name="T10" fmla="*/ 0 w 13"/>
                <a:gd name="T11" fmla="*/ 0 h 12"/>
              </a:gdLst>
              <a:ahLst/>
              <a:cxnLst>
                <a:cxn ang="0">
                  <a:pos x="T0" y="T1"/>
                </a:cxn>
                <a:cxn ang="0">
                  <a:pos x="T2" y="T3"/>
                </a:cxn>
                <a:cxn ang="0">
                  <a:pos x="T4" y="T5"/>
                </a:cxn>
                <a:cxn ang="0">
                  <a:pos x="T6" y="T7"/>
                </a:cxn>
                <a:cxn ang="0">
                  <a:pos x="T8" y="T9"/>
                </a:cxn>
                <a:cxn ang="0">
                  <a:pos x="T10" y="T11"/>
                </a:cxn>
              </a:cxnLst>
              <a:rect l="0" t="0" r="r" b="b"/>
              <a:pathLst>
                <a:path w="13" h="12">
                  <a:moveTo>
                    <a:pt x="0" y="0"/>
                  </a:moveTo>
                  <a:cubicBezTo>
                    <a:pt x="1" y="3"/>
                    <a:pt x="0" y="5"/>
                    <a:pt x="0" y="8"/>
                  </a:cubicBezTo>
                  <a:cubicBezTo>
                    <a:pt x="0" y="9"/>
                    <a:pt x="2" y="12"/>
                    <a:pt x="3" y="12"/>
                  </a:cubicBezTo>
                  <a:cubicBezTo>
                    <a:pt x="7" y="12"/>
                    <a:pt x="9" y="10"/>
                    <a:pt x="13" y="9"/>
                  </a:cubicBezTo>
                  <a:cubicBezTo>
                    <a:pt x="13" y="5"/>
                    <a:pt x="13" y="5"/>
                    <a:pt x="13" y="5"/>
                  </a:cubicBezTo>
                  <a:cubicBezTo>
                    <a:pt x="10" y="2"/>
                    <a:pt x="6"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203"/>
            <p:cNvSpPr>
              <a:spLocks/>
            </p:cNvSpPr>
            <p:nvPr/>
          </p:nvSpPr>
          <p:spPr bwMode="auto">
            <a:xfrm>
              <a:off x="-2103" y="2353"/>
              <a:ext cx="16" cy="12"/>
            </a:xfrm>
            <a:custGeom>
              <a:avLst/>
              <a:gdLst>
                <a:gd name="T0" fmla="*/ 0 w 7"/>
                <a:gd name="T1" fmla="*/ 0 h 5"/>
                <a:gd name="T2" fmla="*/ 5 w 7"/>
                <a:gd name="T3" fmla="*/ 5 h 5"/>
                <a:gd name="T4" fmla="*/ 7 w 7"/>
                <a:gd name="T5" fmla="*/ 4 h 5"/>
                <a:gd name="T6" fmla="*/ 0 w 7"/>
                <a:gd name="T7" fmla="*/ 0 h 5"/>
              </a:gdLst>
              <a:ahLst/>
              <a:cxnLst>
                <a:cxn ang="0">
                  <a:pos x="T0" y="T1"/>
                </a:cxn>
                <a:cxn ang="0">
                  <a:pos x="T2" y="T3"/>
                </a:cxn>
                <a:cxn ang="0">
                  <a:pos x="T4" y="T5"/>
                </a:cxn>
                <a:cxn ang="0">
                  <a:pos x="T6" y="T7"/>
                </a:cxn>
              </a:cxnLst>
              <a:rect l="0" t="0" r="r" b="b"/>
              <a:pathLst>
                <a:path w="7" h="5">
                  <a:moveTo>
                    <a:pt x="0" y="0"/>
                  </a:moveTo>
                  <a:cubicBezTo>
                    <a:pt x="2" y="1"/>
                    <a:pt x="2" y="5"/>
                    <a:pt x="5" y="5"/>
                  </a:cubicBezTo>
                  <a:cubicBezTo>
                    <a:pt x="5" y="5"/>
                    <a:pt x="7" y="4"/>
                    <a:pt x="7" y="4"/>
                  </a:cubicBezTo>
                  <a:cubicBezTo>
                    <a:pt x="5" y="2"/>
                    <a:pt x="3"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204"/>
            <p:cNvSpPr>
              <a:spLocks/>
            </p:cNvSpPr>
            <p:nvPr/>
          </p:nvSpPr>
          <p:spPr bwMode="auto">
            <a:xfrm>
              <a:off x="-2134" y="2339"/>
              <a:ext cx="21" cy="9"/>
            </a:xfrm>
            <a:custGeom>
              <a:avLst/>
              <a:gdLst>
                <a:gd name="T0" fmla="*/ 9 w 9"/>
                <a:gd name="T1" fmla="*/ 0 h 4"/>
                <a:gd name="T2" fmla="*/ 0 w 9"/>
                <a:gd name="T3" fmla="*/ 0 h 4"/>
                <a:gd name="T4" fmla="*/ 3 w 9"/>
                <a:gd name="T5" fmla="*/ 4 h 4"/>
                <a:gd name="T6" fmla="*/ 9 w 9"/>
                <a:gd name="T7" fmla="*/ 0 h 4"/>
              </a:gdLst>
              <a:ahLst/>
              <a:cxnLst>
                <a:cxn ang="0">
                  <a:pos x="T0" y="T1"/>
                </a:cxn>
                <a:cxn ang="0">
                  <a:pos x="T2" y="T3"/>
                </a:cxn>
                <a:cxn ang="0">
                  <a:pos x="T4" y="T5"/>
                </a:cxn>
                <a:cxn ang="0">
                  <a:pos x="T6" y="T7"/>
                </a:cxn>
              </a:cxnLst>
              <a:rect l="0" t="0" r="r" b="b"/>
              <a:pathLst>
                <a:path w="9" h="4">
                  <a:moveTo>
                    <a:pt x="9" y="0"/>
                  </a:moveTo>
                  <a:cubicBezTo>
                    <a:pt x="0" y="0"/>
                    <a:pt x="0" y="0"/>
                    <a:pt x="0" y="0"/>
                  </a:cubicBezTo>
                  <a:cubicBezTo>
                    <a:pt x="0" y="2"/>
                    <a:pt x="1" y="4"/>
                    <a:pt x="3" y="4"/>
                  </a:cubicBezTo>
                  <a:cubicBezTo>
                    <a:pt x="5" y="4"/>
                    <a:pt x="8" y="2"/>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205"/>
            <p:cNvSpPr>
              <a:spLocks/>
            </p:cNvSpPr>
            <p:nvPr/>
          </p:nvSpPr>
          <p:spPr bwMode="auto">
            <a:xfrm>
              <a:off x="-2165" y="2324"/>
              <a:ext cx="19" cy="12"/>
            </a:xfrm>
            <a:custGeom>
              <a:avLst/>
              <a:gdLst>
                <a:gd name="T0" fmla="*/ 8 w 8"/>
                <a:gd name="T1" fmla="*/ 0 h 5"/>
                <a:gd name="T2" fmla="*/ 3 w 8"/>
                <a:gd name="T3" fmla="*/ 1 h 5"/>
                <a:gd name="T4" fmla="*/ 4 w 8"/>
                <a:gd name="T5" fmla="*/ 1 h 5"/>
                <a:gd name="T6" fmla="*/ 0 w 8"/>
                <a:gd name="T7" fmla="*/ 1 h 5"/>
                <a:gd name="T8" fmla="*/ 5 w 8"/>
                <a:gd name="T9" fmla="*/ 5 h 5"/>
                <a:gd name="T10" fmla="*/ 8 w 8"/>
                <a:gd name="T11" fmla="*/ 3 h 5"/>
                <a:gd name="T12" fmla="*/ 8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8" y="0"/>
                  </a:moveTo>
                  <a:cubicBezTo>
                    <a:pt x="6" y="0"/>
                    <a:pt x="5" y="0"/>
                    <a:pt x="3" y="1"/>
                  </a:cubicBezTo>
                  <a:cubicBezTo>
                    <a:pt x="4" y="1"/>
                    <a:pt x="4" y="1"/>
                    <a:pt x="4" y="1"/>
                  </a:cubicBezTo>
                  <a:cubicBezTo>
                    <a:pt x="3" y="1"/>
                    <a:pt x="1" y="1"/>
                    <a:pt x="0" y="1"/>
                  </a:cubicBezTo>
                  <a:cubicBezTo>
                    <a:pt x="0" y="1"/>
                    <a:pt x="3" y="5"/>
                    <a:pt x="5" y="5"/>
                  </a:cubicBezTo>
                  <a:cubicBezTo>
                    <a:pt x="6" y="5"/>
                    <a:pt x="8" y="4"/>
                    <a:pt x="8" y="3"/>
                  </a:cubicBezTo>
                  <a:cubicBezTo>
                    <a:pt x="8" y="2"/>
                    <a:pt x="8" y="1"/>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206"/>
            <p:cNvSpPr>
              <a:spLocks/>
            </p:cNvSpPr>
            <p:nvPr/>
          </p:nvSpPr>
          <p:spPr bwMode="auto">
            <a:xfrm>
              <a:off x="-2215" y="2296"/>
              <a:ext cx="19" cy="17"/>
            </a:xfrm>
            <a:custGeom>
              <a:avLst/>
              <a:gdLst>
                <a:gd name="T0" fmla="*/ 3 w 8"/>
                <a:gd name="T1" fmla="*/ 0 h 7"/>
                <a:gd name="T2" fmla="*/ 0 w 8"/>
                <a:gd name="T3" fmla="*/ 3 h 7"/>
                <a:gd name="T4" fmla="*/ 4 w 8"/>
                <a:gd name="T5" fmla="*/ 7 h 7"/>
                <a:gd name="T6" fmla="*/ 8 w 8"/>
                <a:gd name="T7" fmla="*/ 7 h 7"/>
                <a:gd name="T8" fmla="*/ 7 w 8"/>
                <a:gd name="T9" fmla="*/ 2 h 7"/>
                <a:gd name="T10" fmla="*/ 3 w 8"/>
                <a:gd name="T11" fmla="*/ 0 h 7"/>
              </a:gdLst>
              <a:ahLst/>
              <a:cxnLst>
                <a:cxn ang="0">
                  <a:pos x="T0" y="T1"/>
                </a:cxn>
                <a:cxn ang="0">
                  <a:pos x="T2" y="T3"/>
                </a:cxn>
                <a:cxn ang="0">
                  <a:pos x="T4" y="T5"/>
                </a:cxn>
                <a:cxn ang="0">
                  <a:pos x="T6" y="T7"/>
                </a:cxn>
                <a:cxn ang="0">
                  <a:pos x="T8" y="T9"/>
                </a:cxn>
                <a:cxn ang="0">
                  <a:pos x="T10" y="T11"/>
                </a:cxn>
              </a:cxnLst>
              <a:rect l="0" t="0" r="r" b="b"/>
              <a:pathLst>
                <a:path w="8" h="7">
                  <a:moveTo>
                    <a:pt x="3" y="0"/>
                  </a:moveTo>
                  <a:cubicBezTo>
                    <a:pt x="2" y="1"/>
                    <a:pt x="1" y="2"/>
                    <a:pt x="0" y="3"/>
                  </a:cubicBezTo>
                  <a:cubicBezTo>
                    <a:pt x="0" y="4"/>
                    <a:pt x="2" y="7"/>
                    <a:pt x="4" y="7"/>
                  </a:cubicBezTo>
                  <a:cubicBezTo>
                    <a:pt x="5" y="7"/>
                    <a:pt x="7" y="7"/>
                    <a:pt x="8" y="7"/>
                  </a:cubicBezTo>
                  <a:cubicBezTo>
                    <a:pt x="7" y="5"/>
                    <a:pt x="7" y="4"/>
                    <a:pt x="7" y="2"/>
                  </a:cubicBezTo>
                  <a:cubicBezTo>
                    <a:pt x="5" y="2"/>
                    <a:pt x="4" y="1"/>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 name="Group 3"/>
          <p:cNvGrpSpPr/>
          <p:nvPr/>
        </p:nvGrpSpPr>
        <p:grpSpPr>
          <a:xfrm>
            <a:off x="790364" y="5318614"/>
            <a:ext cx="2756647" cy="968189"/>
            <a:chOff x="793377" y="4222376"/>
            <a:chExt cx="2756647" cy="968189"/>
          </a:xfrm>
        </p:grpSpPr>
        <p:sp>
          <p:nvSpPr>
            <p:cNvPr id="2" name="Rectangle 1"/>
            <p:cNvSpPr/>
            <p:nvPr/>
          </p:nvSpPr>
          <p:spPr>
            <a:xfrm>
              <a:off x="793377" y="4477871"/>
              <a:ext cx="2756647" cy="7126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a:latin typeface="Arial" panose="020B0604020202020204" pitchFamily="34" charset="0"/>
                  <a:cs typeface="Arial" panose="020B0604020202020204" pitchFamily="34" charset="0"/>
                </a:rPr>
                <a:t>Рециклажа и смањење отпада</a:t>
              </a:r>
              <a:r>
                <a:rPr lang="en-US" dirty="0">
                  <a:latin typeface="Arial" panose="020B0604020202020204" pitchFamily="34" charset="0"/>
                  <a:cs typeface="Arial" panose="020B0604020202020204" pitchFamily="34" charset="0"/>
                </a:rPr>
                <a:t>re</a:t>
              </a:r>
            </a:p>
          </p:txBody>
        </p:sp>
        <p:sp>
          <p:nvSpPr>
            <p:cNvPr id="3" name="Trapezoid 2"/>
            <p:cNvSpPr/>
            <p:nvPr/>
          </p:nvSpPr>
          <p:spPr>
            <a:xfrm>
              <a:off x="793377" y="4222376"/>
              <a:ext cx="2756647" cy="255496"/>
            </a:xfrm>
            <a:prstGeom prst="trapezoid">
              <a:avLst>
                <a:gd name="adj" fmla="val 875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2625887" y="4605920"/>
            <a:ext cx="2756647" cy="968189"/>
            <a:chOff x="793377" y="4222376"/>
            <a:chExt cx="2756647" cy="968189"/>
          </a:xfrm>
        </p:grpSpPr>
        <p:sp>
          <p:nvSpPr>
            <p:cNvPr id="6" name="Rectangle 5"/>
            <p:cNvSpPr/>
            <p:nvPr/>
          </p:nvSpPr>
          <p:spPr>
            <a:xfrm>
              <a:off x="793377" y="4477871"/>
              <a:ext cx="2756647" cy="7126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a:latin typeface="Arial" panose="020B0604020202020204" pitchFamily="34" charset="0"/>
                  <a:cs typeface="Arial" panose="020B0604020202020204" pitchFamily="34" charset="0"/>
                </a:rPr>
                <a:t>Очување енергије и воде</a:t>
              </a:r>
              <a:endParaRPr lang="en-US" dirty="0">
                <a:latin typeface="Arial" panose="020B0604020202020204" pitchFamily="34" charset="0"/>
                <a:cs typeface="Arial" panose="020B0604020202020204" pitchFamily="34" charset="0"/>
              </a:endParaRPr>
            </a:p>
          </p:txBody>
        </p:sp>
        <p:sp>
          <p:nvSpPr>
            <p:cNvPr id="7" name="Trapezoid 6"/>
            <p:cNvSpPr/>
            <p:nvPr/>
          </p:nvSpPr>
          <p:spPr>
            <a:xfrm>
              <a:off x="793377" y="4222376"/>
              <a:ext cx="2756647" cy="255496"/>
            </a:xfrm>
            <a:prstGeom prst="trapezoid">
              <a:avLst>
                <a:gd name="adj" fmla="val 875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4461410" y="3893225"/>
            <a:ext cx="2756647" cy="968189"/>
            <a:chOff x="793377" y="4222376"/>
            <a:chExt cx="2756647" cy="968189"/>
          </a:xfrm>
        </p:grpSpPr>
        <p:sp>
          <p:nvSpPr>
            <p:cNvPr id="9" name="Rectangle 8"/>
            <p:cNvSpPr/>
            <p:nvPr/>
          </p:nvSpPr>
          <p:spPr>
            <a:xfrm>
              <a:off x="793377" y="4477871"/>
              <a:ext cx="2756647" cy="7126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a:latin typeface="Arial" panose="020B0604020202020204" pitchFamily="34" charset="0"/>
                  <a:cs typeface="Arial" panose="020B0604020202020204" pitchFamily="34" charset="0"/>
                </a:rPr>
                <a:t>Спречавање загађења</a:t>
              </a:r>
              <a:endParaRPr lang="en-US" dirty="0">
                <a:latin typeface="Arial" panose="020B0604020202020204" pitchFamily="34" charset="0"/>
                <a:cs typeface="Arial" panose="020B0604020202020204" pitchFamily="34" charset="0"/>
              </a:endParaRPr>
            </a:p>
          </p:txBody>
        </p:sp>
        <p:sp>
          <p:nvSpPr>
            <p:cNvPr id="10" name="Trapezoid 9"/>
            <p:cNvSpPr/>
            <p:nvPr/>
          </p:nvSpPr>
          <p:spPr>
            <a:xfrm>
              <a:off x="793377" y="4222376"/>
              <a:ext cx="2756647" cy="255496"/>
            </a:xfrm>
            <a:prstGeom prst="trapezoid">
              <a:avLst>
                <a:gd name="adj" fmla="val 875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6296933" y="3180530"/>
            <a:ext cx="2756647" cy="968189"/>
            <a:chOff x="793377" y="4222376"/>
            <a:chExt cx="2756647" cy="968189"/>
          </a:xfrm>
        </p:grpSpPr>
        <p:sp>
          <p:nvSpPr>
            <p:cNvPr id="12" name="Rectangle 11"/>
            <p:cNvSpPr/>
            <p:nvPr/>
          </p:nvSpPr>
          <p:spPr>
            <a:xfrm>
              <a:off x="793377" y="4477871"/>
              <a:ext cx="2756647" cy="7126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a:latin typeface="Arial" panose="020B0604020202020204" pitchFamily="34" charset="0"/>
                  <a:cs typeface="Arial" panose="020B0604020202020204" pitchFamily="34" charset="0"/>
                </a:rPr>
                <a:t>Зелена дистрибуција</a:t>
              </a:r>
              <a:endParaRPr lang="en-US" dirty="0">
                <a:latin typeface="Arial" panose="020B0604020202020204" pitchFamily="34" charset="0"/>
                <a:cs typeface="Arial" panose="020B0604020202020204" pitchFamily="34" charset="0"/>
              </a:endParaRPr>
            </a:p>
          </p:txBody>
        </p:sp>
        <p:sp>
          <p:nvSpPr>
            <p:cNvPr id="13" name="Trapezoid 12"/>
            <p:cNvSpPr/>
            <p:nvPr/>
          </p:nvSpPr>
          <p:spPr>
            <a:xfrm>
              <a:off x="793377" y="4222376"/>
              <a:ext cx="2756647" cy="255496"/>
            </a:xfrm>
            <a:prstGeom prst="trapezoid">
              <a:avLst>
                <a:gd name="adj" fmla="val 875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8132458" y="2467836"/>
            <a:ext cx="2756647" cy="1039665"/>
            <a:chOff x="793377" y="4222376"/>
            <a:chExt cx="2756647" cy="1039665"/>
          </a:xfrm>
        </p:grpSpPr>
        <p:sp>
          <p:nvSpPr>
            <p:cNvPr id="15" name="Rectangle 14"/>
            <p:cNvSpPr/>
            <p:nvPr/>
          </p:nvSpPr>
          <p:spPr>
            <a:xfrm>
              <a:off x="793377" y="4477870"/>
              <a:ext cx="2756647" cy="78417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latin typeface="Arial" panose="020B0604020202020204" pitchFamily="34" charset="0"/>
                  <a:cs typeface="Arial" panose="020B0604020202020204" pitchFamily="34" charset="0"/>
                </a:rPr>
                <a:t>Зелене набавке и зелени финансијски инструменти</a:t>
              </a:r>
              <a:endParaRPr lang="en-US" sz="1600" dirty="0">
                <a:latin typeface="Arial" panose="020B0604020202020204" pitchFamily="34" charset="0"/>
                <a:cs typeface="Arial" panose="020B0604020202020204" pitchFamily="34" charset="0"/>
              </a:endParaRPr>
            </a:p>
          </p:txBody>
        </p:sp>
        <p:sp>
          <p:nvSpPr>
            <p:cNvPr id="16" name="Trapezoid 15"/>
            <p:cNvSpPr/>
            <p:nvPr/>
          </p:nvSpPr>
          <p:spPr>
            <a:xfrm>
              <a:off x="793377" y="4222376"/>
              <a:ext cx="2756647" cy="255496"/>
            </a:xfrm>
            <a:prstGeom prst="trapezoid">
              <a:avLst>
                <a:gd name="adj" fmla="val 875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b="62941"/>
          <a:stretch/>
        </p:blipFill>
        <p:spPr>
          <a:xfrm>
            <a:off x="8240034" y="3436023"/>
            <a:ext cx="2649069" cy="143806"/>
          </a:xfrm>
          <a:prstGeom prst="rect">
            <a:avLst/>
          </a:prstGeom>
        </p:spPr>
      </p:pic>
      <p:pic>
        <p:nvPicPr>
          <p:cNvPr id="18" name="Picture 17"/>
          <p:cNvPicPr>
            <a:picLocks noChangeAspect="1"/>
          </p:cNvPicPr>
          <p:nvPr/>
        </p:nvPicPr>
        <p:blipFill rotWithShape="1">
          <a:blip r:embed="rId2" cstate="print">
            <a:extLst>
              <a:ext uri="{28A0092B-C50C-407E-A947-70E740481C1C}">
                <a14:useLocalDpi xmlns:a14="http://schemas.microsoft.com/office/drawing/2010/main" val="0"/>
              </a:ext>
            </a:extLst>
          </a:blip>
          <a:srcRect b="62941"/>
          <a:stretch/>
        </p:blipFill>
        <p:spPr>
          <a:xfrm>
            <a:off x="6296933" y="4148716"/>
            <a:ext cx="2756647" cy="149646"/>
          </a:xfrm>
          <a:prstGeom prst="rect">
            <a:avLst/>
          </a:prstGeom>
        </p:spPr>
      </p:pic>
      <p:pic>
        <p:nvPicPr>
          <p:cNvPr id="19" name="Picture 18"/>
          <p:cNvPicPr>
            <a:picLocks noChangeAspect="1"/>
          </p:cNvPicPr>
          <p:nvPr/>
        </p:nvPicPr>
        <p:blipFill rotWithShape="1">
          <a:blip r:embed="rId2" cstate="print">
            <a:extLst>
              <a:ext uri="{28A0092B-C50C-407E-A947-70E740481C1C}">
                <a14:useLocalDpi xmlns:a14="http://schemas.microsoft.com/office/drawing/2010/main" val="0"/>
              </a:ext>
            </a:extLst>
          </a:blip>
          <a:srcRect b="62941"/>
          <a:stretch/>
        </p:blipFill>
        <p:spPr>
          <a:xfrm>
            <a:off x="4461465" y="4861409"/>
            <a:ext cx="2756592" cy="149643"/>
          </a:xfrm>
          <a:prstGeom prst="rect">
            <a:avLst/>
          </a:prstGeom>
        </p:spPr>
      </p:pic>
      <p:pic>
        <p:nvPicPr>
          <p:cNvPr id="20" name="Picture 19"/>
          <p:cNvPicPr>
            <a:picLocks noChangeAspect="1"/>
          </p:cNvPicPr>
          <p:nvPr/>
        </p:nvPicPr>
        <p:blipFill rotWithShape="1">
          <a:blip r:embed="rId2" cstate="print">
            <a:extLst>
              <a:ext uri="{28A0092B-C50C-407E-A947-70E740481C1C}">
                <a14:useLocalDpi xmlns:a14="http://schemas.microsoft.com/office/drawing/2010/main" val="0"/>
              </a:ext>
            </a:extLst>
          </a:blip>
          <a:srcRect b="62941"/>
          <a:stretch/>
        </p:blipFill>
        <p:spPr>
          <a:xfrm>
            <a:off x="2625942" y="5574097"/>
            <a:ext cx="2756592" cy="149643"/>
          </a:xfrm>
          <a:prstGeom prst="rect">
            <a:avLst/>
          </a:prstGeom>
        </p:spPr>
      </p:pic>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b="62941"/>
          <a:stretch/>
        </p:blipFill>
        <p:spPr>
          <a:xfrm>
            <a:off x="790364" y="6286778"/>
            <a:ext cx="2756592" cy="149643"/>
          </a:xfrm>
          <a:prstGeom prst="rect">
            <a:avLst/>
          </a:prstGeom>
        </p:spPr>
      </p:pic>
      <p:grpSp>
        <p:nvGrpSpPr>
          <p:cNvPr id="22" name="Group 4"/>
          <p:cNvGrpSpPr>
            <a:grpSpLocks noChangeAspect="1"/>
          </p:cNvGrpSpPr>
          <p:nvPr/>
        </p:nvGrpSpPr>
        <p:grpSpPr bwMode="auto">
          <a:xfrm>
            <a:off x="1669658" y="3579829"/>
            <a:ext cx="547672" cy="1899661"/>
            <a:chOff x="766" y="620"/>
            <a:chExt cx="685" cy="2376"/>
          </a:xfrm>
        </p:grpSpPr>
        <p:sp>
          <p:nvSpPr>
            <p:cNvPr id="23" name="Freeform 5"/>
            <p:cNvSpPr>
              <a:spLocks/>
            </p:cNvSpPr>
            <p:nvPr/>
          </p:nvSpPr>
          <p:spPr bwMode="auto">
            <a:xfrm>
              <a:off x="1026" y="879"/>
              <a:ext cx="187" cy="281"/>
            </a:xfrm>
            <a:custGeom>
              <a:avLst/>
              <a:gdLst>
                <a:gd name="T0" fmla="*/ 4 w 83"/>
                <a:gd name="T1" fmla="*/ 34 h 125"/>
                <a:gd name="T2" fmla="*/ 9 w 83"/>
                <a:gd name="T3" fmla="*/ 70 h 125"/>
                <a:gd name="T4" fmla="*/ 4 w 83"/>
                <a:gd name="T5" fmla="*/ 108 h 125"/>
                <a:gd name="T6" fmla="*/ 65 w 83"/>
                <a:gd name="T7" fmla="*/ 122 h 125"/>
                <a:gd name="T8" fmla="*/ 4 w 83"/>
                <a:gd name="T9" fmla="*/ 34 h 125"/>
              </a:gdLst>
              <a:ahLst/>
              <a:cxnLst>
                <a:cxn ang="0">
                  <a:pos x="T0" y="T1"/>
                </a:cxn>
                <a:cxn ang="0">
                  <a:pos x="T2" y="T3"/>
                </a:cxn>
                <a:cxn ang="0">
                  <a:pos x="T4" y="T5"/>
                </a:cxn>
                <a:cxn ang="0">
                  <a:pos x="T6" y="T7"/>
                </a:cxn>
                <a:cxn ang="0">
                  <a:pos x="T8" y="T9"/>
                </a:cxn>
              </a:cxnLst>
              <a:rect l="0" t="0" r="r" b="b"/>
              <a:pathLst>
                <a:path w="83" h="125">
                  <a:moveTo>
                    <a:pt x="4" y="34"/>
                  </a:moveTo>
                  <a:cubicBezTo>
                    <a:pt x="29" y="45"/>
                    <a:pt x="1" y="58"/>
                    <a:pt x="9" y="70"/>
                  </a:cubicBezTo>
                  <a:cubicBezTo>
                    <a:pt x="17" y="83"/>
                    <a:pt x="0" y="92"/>
                    <a:pt x="4" y="108"/>
                  </a:cubicBezTo>
                  <a:cubicBezTo>
                    <a:pt x="8" y="125"/>
                    <a:pt x="46" y="124"/>
                    <a:pt x="65" y="122"/>
                  </a:cubicBezTo>
                  <a:cubicBezTo>
                    <a:pt x="83" y="121"/>
                    <a:pt x="57" y="0"/>
                    <a:pt x="4" y="3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6"/>
            <p:cNvSpPr>
              <a:spLocks/>
            </p:cNvSpPr>
            <p:nvPr/>
          </p:nvSpPr>
          <p:spPr bwMode="auto">
            <a:xfrm>
              <a:off x="940" y="620"/>
              <a:ext cx="398" cy="546"/>
            </a:xfrm>
            <a:custGeom>
              <a:avLst/>
              <a:gdLst>
                <a:gd name="T0" fmla="*/ 15 w 176"/>
                <a:gd name="T1" fmla="*/ 42 h 243"/>
                <a:gd name="T2" fmla="*/ 123 w 176"/>
                <a:gd name="T3" fmla="*/ 71 h 243"/>
                <a:gd name="T4" fmla="*/ 145 w 176"/>
                <a:gd name="T5" fmla="*/ 118 h 243"/>
                <a:gd name="T6" fmla="*/ 155 w 176"/>
                <a:gd name="T7" fmla="*/ 164 h 243"/>
                <a:gd name="T8" fmla="*/ 141 w 176"/>
                <a:gd name="T9" fmla="*/ 217 h 243"/>
                <a:gd name="T10" fmla="*/ 87 w 176"/>
                <a:gd name="T11" fmla="*/ 235 h 243"/>
                <a:gd name="T12" fmla="*/ 35 w 176"/>
                <a:gd name="T13" fmla="*/ 101 h 243"/>
                <a:gd name="T14" fmla="*/ 15 w 176"/>
                <a:gd name="T15" fmla="*/ 42 h 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243">
                  <a:moveTo>
                    <a:pt x="15" y="42"/>
                  </a:moveTo>
                  <a:cubicBezTo>
                    <a:pt x="45" y="0"/>
                    <a:pt x="124" y="17"/>
                    <a:pt x="123" y="71"/>
                  </a:cubicBezTo>
                  <a:cubicBezTo>
                    <a:pt x="123" y="125"/>
                    <a:pt x="156" y="91"/>
                    <a:pt x="145" y="118"/>
                  </a:cubicBezTo>
                  <a:cubicBezTo>
                    <a:pt x="134" y="145"/>
                    <a:pt x="169" y="142"/>
                    <a:pt x="155" y="164"/>
                  </a:cubicBezTo>
                  <a:cubicBezTo>
                    <a:pt x="140" y="187"/>
                    <a:pt x="176" y="192"/>
                    <a:pt x="141" y="217"/>
                  </a:cubicBezTo>
                  <a:cubicBezTo>
                    <a:pt x="107" y="243"/>
                    <a:pt x="87" y="235"/>
                    <a:pt x="87" y="235"/>
                  </a:cubicBezTo>
                  <a:cubicBezTo>
                    <a:pt x="87" y="235"/>
                    <a:pt x="97" y="84"/>
                    <a:pt x="35" y="101"/>
                  </a:cubicBezTo>
                  <a:cubicBezTo>
                    <a:pt x="16" y="107"/>
                    <a:pt x="0" y="62"/>
                    <a:pt x="15" y="4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7"/>
            <p:cNvSpPr>
              <a:spLocks/>
            </p:cNvSpPr>
            <p:nvPr/>
          </p:nvSpPr>
          <p:spPr bwMode="auto">
            <a:xfrm>
              <a:off x="766" y="661"/>
              <a:ext cx="685" cy="2335"/>
            </a:xfrm>
            <a:custGeom>
              <a:avLst/>
              <a:gdLst>
                <a:gd name="T0" fmla="*/ 187 w 303"/>
                <a:gd name="T1" fmla="*/ 34 h 1039"/>
                <a:gd name="T2" fmla="*/ 207 w 303"/>
                <a:gd name="T3" fmla="*/ 153 h 1039"/>
                <a:gd name="T4" fmla="*/ 231 w 303"/>
                <a:gd name="T5" fmla="*/ 221 h 1039"/>
                <a:gd name="T6" fmla="*/ 238 w 303"/>
                <a:gd name="T7" fmla="*/ 369 h 1039"/>
                <a:gd name="T8" fmla="*/ 223 w 303"/>
                <a:gd name="T9" fmla="*/ 441 h 1039"/>
                <a:gd name="T10" fmla="*/ 220 w 303"/>
                <a:gd name="T11" fmla="*/ 518 h 1039"/>
                <a:gd name="T12" fmla="*/ 210 w 303"/>
                <a:gd name="T13" fmla="*/ 664 h 1039"/>
                <a:gd name="T14" fmla="*/ 210 w 303"/>
                <a:gd name="T15" fmla="*/ 712 h 1039"/>
                <a:gd name="T16" fmla="*/ 275 w 303"/>
                <a:gd name="T17" fmla="*/ 907 h 1039"/>
                <a:gd name="T18" fmla="*/ 299 w 303"/>
                <a:gd name="T19" fmla="*/ 988 h 1039"/>
                <a:gd name="T20" fmla="*/ 293 w 303"/>
                <a:gd name="T21" fmla="*/ 1012 h 1039"/>
                <a:gd name="T22" fmla="*/ 280 w 303"/>
                <a:gd name="T23" fmla="*/ 964 h 1039"/>
                <a:gd name="T24" fmla="*/ 211 w 303"/>
                <a:gd name="T25" fmla="*/ 1019 h 1039"/>
                <a:gd name="T26" fmla="*/ 223 w 303"/>
                <a:gd name="T27" fmla="*/ 982 h 1039"/>
                <a:gd name="T28" fmla="*/ 195 w 303"/>
                <a:gd name="T29" fmla="*/ 822 h 1039"/>
                <a:gd name="T30" fmla="*/ 171 w 303"/>
                <a:gd name="T31" fmla="*/ 824 h 1039"/>
                <a:gd name="T32" fmla="*/ 147 w 303"/>
                <a:gd name="T33" fmla="*/ 941 h 1039"/>
                <a:gd name="T34" fmla="*/ 138 w 303"/>
                <a:gd name="T35" fmla="*/ 1011 h 1039"/>
                <a:gd name="T36" fmla="*/ 128 w 303"/>
                <a:gd name="T37" fmla="*/ 1032 h 1039"/>
                <a:gd name="T38" fmla="*/ 129 w 303"/>
                <a:gd name="T39" fmla="*/ 980 h 1039"/>
                <a:gd name="T40" fmla="*/ 60 w 303"/>
                <a:gd name="T41" fmla="*/ 1032 h 1039"/>
                <a:gd name="T42" fmla="*/ 50 w 303"/>
                <a:gd name="T43" fmla="*/ 997 h 1039"/>
                <a:gd name="T44" fmla="*/ 107 w 303"/>
                <a:gd name="T45" fmla="*/ 827 h 1039"/>
                <a:gd name="T46" fmla="*/ 116 w 303"/>
                <a:gd name="T47" fmla="*/ 739 h 1039"/>
                <a:gd name="T48" fmla="*/ 101 w 303"/>
                <a:gd name="T49" fmla="*/ 667 h 1039"/>
                <a:gd name="T50" fmla="*/ 89 w 303"/>
                <a:gd name="T51" fmla="*/ 590 h 1039"/>
                <a:gd name="T52" fmla="*/ 80 w 303"/>
                <a:gd name="T53" fmla="*/ 591 h 1039"/>
                <a:gd name="T54" fmla="*/ 61 w 303"/>
                <a:gd name="T55" fmla="*/ 585 h 1039"/>
                <a:gd name="T56" fmla="*/ 67 w 303"/>
                <a:gd name="T57" fmla="*/ 529 h 1039"/>
                <a:gd name="T58" fmla="*/ 9 w 303"/>
                <a:gd name="T59" fmla="*/ 391 h 1039"/>
                <a:gd name="T60" fmla="*/ 75 w 303"/>
                <a:gd name="T61" fmla="*/ 328 h 1039"/>
                <a:gd name="T62" fmla="*/ 130 w 303"/>
                <a:gd name="T63" fmla="*/ 201 h 1039"/>
                <a:gd name="T64" fmla="*/ 128 w 303"/>
                <a:gd name="T65" fmla="*/ 143 h 1039"/>
                <a:gd name="T66" fmla="*/ 94 w 303"/>
                <a:gd name="T67" fmla="*/ 88 h 1039"/>
                <a:gd name="T68" fmla="*/ 95 w 303"/>
                <a:gd name="T69" fmla="*/ 38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3" h="1039">
                  <a:moveTo>
                    <a:pt x="137" y="0"/>
                  </a:moveTo>
                  <a:cubicBezTo>
                    <a:pt x="158" y="0"/>
                    <a:pt x="177" y="11"/>
                    <a:pt x="187" y="34"/>
                  </a:cubicBezTo>
                  <a:cubicBezTo>
                    <a:pt x="196" y="57"/>
                    <a:pt x="198" y="83"/>
                    <a:pt x="195" y="97"/>
                  </a:cubicBezTo>
                  <a:cubicBezTo>
                    <a:pt x="192" y="108"/>
                    <a:pt x="202" y="141"/>
                    <a:pt x="207" y="153"/>
                  </a:cubicBezTo>
                  <a:cubicBezTo>
                    <a:pt x="213" y="167"/>
                    <a:pt x="222" y="187"/>
                    <a:pt x="222" y="187"/>
                  </a:cubicBezTo>
                  <a:cubicBezTo>
                    <a:pt x="222" y="187"/>
                    <a:pt x="231" y="201"/>
                    <a:pt x="231" y="221"/>
                  </a:cubicBezTo>
                  <a:cubicBezTo>
                    <a:pt x="231" y="241"/>
                    <a:pt x="231" y="270"/>
                    <a:pt x="238" y="306"/>
                  </a:cubicBezTo>
                  <a:cubicBezTo>
                    <a:pt x="245" y="343"/>
                    <a:pt x="244" y="351"/>
                    <a:pt x="238" y="369"/>
                  </a:cubicBezTo>
                  <a:cubicBezTo>
                    <a:pt x="231" y="388"/>
                    <a:pt x="211" y="423"/>
                    <a:pt x="211" y="423"/>
                  </a:cubicBezTo>
                  <a:cubicBezTo>
                    <a:pt x="211" y="423"/>
                    <a:pt x="231" y="432"/>
                    <a:pt x="223" y="441"/>
                  </a:cubicBezTo>
                  <a:cubicBezTo>
                    <a:pt x="216" y="450"/>
                    <a:pt x="210" y="453"/>
                    <a:pt x="210" y="453"/>
                  </a:cubicBezTo>
                  <a:cubicBezTo>
                    <a:pt x="210" y="453"/>
                    <a:pt x="231" y="484"/>
                    <a:pt x="220" y="518"/>
                  </a:cubicBezTo>
                  <a:cubicBezTo>
                    <a:pt x="209" y="551"/>
                    <a:pt x="207" y="576"/>
                    <a:pt x="208" y="606"/>
                  </a:cubicBezTo>
                  <a:cubicBezTo>
                    <a:pt x="210" y="637"/>
                    <a:pt x="210" y="664"/>
                    <a:pt x="210" y="664"/>
                  </a:cubicBezTo>
                  <a:cubicBezTo>
                    <a:pt x="197" y="666"/>
                    <a:pt x="197" y="666"/>
                    <a:pt x="197" y="666"/>
                  </a:cubicBezTo>
                  <a:cubicBezTo>
                    <a:pt x="197" y="666"/>
                    <a:pt x="197" y="695"/>
                    <a:pt x="210" y="712"/>
                  </a:cubicBezTo>
                  <a:cubicBezTo>
                    <a:pt x="222" y="730"/>
                    <a:pt x="243" y="760"/>
                    <a:pt x="247" y="807"/>
                  </a:cubicBezTo>
                  <a:cubicBezTo>
                    <a:pt x="250" y="854"/>
                    <a:pt x="261" y="895"/>
                    <a:pt x="275" y="907"/>
                  </a:cubicBezTo>
                  <a:cubicBezTo>
                    <a:pt x="289" y="918"/>
                    <a:pt x="303" y="917"/>
                    <a:pt x="303" y="936"/>
                  </a:cubicBezTo>
                  <a:cubicBezTo>
                    <a:pt x="303" y="956"/>
                    <a:pt x="299" y="978"/>
                    <a:pt x="299" y="988"/>
                  </a:cubicBezTo>
                  <a:cubicBezTo>
                    <a:pt x="299" y="997"/>
                    <a:pt x="299" y="1011"/>
                    <a:pt x="299" y="1011"/>
                  </a:cubicBezTo>
                  <a:cubicBezTo>
                    <a:pt x="293" y="1012"/>
                    <a:pt x="293" y="1012"/>
                    <a:pt x="293" y="1012"/>
                  </a:cubicBezTo>
                  <a:cubicBezTo>
                    <a:pt x="293" y="1012"/>
                    <a:pt x="295" y="1001"/>
                    <a:pt x="293" y="988"/>
                  </a:cubicBezTo>
                  <a:cubicBezTo>
                    <a:pt x="292" y="976"/>
                    <a:pt x="288" y="959"/>
                    <a:pt x="280" y="964"/>
                  </a:cubicBezTo>
                  <a:cubicBezTo>
                    <a:pt x="272" y="969"/>
                    <a:pt x="259" y="993"/>
                    <a:pt x="253" y="1004"/>
                  </a:cubicBezTo>
                  <a:cubicBezTo>
                    <a:pt x="247" y="1015"/>
                    <a:pt x="235" y="1026"/>
                    <a:pt x="211" y="1019"/>
                  </a:cubicBezTo>
                  <a:cubicBezTo>
                    <a:pt x="188" y="1012"/>
                    <a:pt x="179" y="997"/>
                    <a:pt x="192" y="993"/>
                  </a:cubicBezTo>
                  <a:cubicBezTo>
                    <a:pt x="205" y="989"/>
                    <a:pt x="220" y="995"/>
                    <a:pt x="223" y="982"/>
                  </a:cubicBezTo>
                  <a:cubicBezTo>
                    <a:pt x="226" y="968"/>
                    <a:pt x="232" y="934"/>
                    <a:pt x="226" y="916"/>
                  </a:cubicBezTo>
                  <a:cubicBezTo>
                    <a:pt x="221" y="898"/>
                    <a:pt x="203" y="842"/>
                    <a:pt x="195" y="822"/>
                  </a:cubicBezTo>
                  <a:cubicBezTo>
                    <a:pt x="188" y="801"/>
                    <a:pt x="177" y="776"/>
                    <a:pt x="177" y="776"/>
                  </a:cubicBezTo>
                  <a:cubicBezTo>
                    <a:pt x="177" y="776"/>
                    <a:pt x="178" y="809"/>
                    <a:pt x="171" y="824"/>
                  </a:cubicBezTo>
                  <a:cubicBezTo>
                    <a:pt x="165" y="840"/>
                    <a:pt x="141" y="900"/>
                    <a:pt x="137" y="913"/>
                  </a:cubicBezTo>
                  <a:cubicBezTo>
                    <a:pt x="133" y="926"/>
                    <a:pt x="141" y="934"/>
                    <a:pt x="147" y="941"/>
                  </a:cubicBezTo>
                  <a:cubicBezTo>
                    <a:pt x="154" y="947"/>
                    <a:pt x="150" y="964"/>
                    <a:pt x="145" y="976"/>
                  </a:cubicBezTo>
                  <a:cubicBezTo>
                    <a:pt x="140" y="989"/>
                    <a:pt x="138" y="1005"/>
                    <a:pt x="138" y="1011"/>
                  </a:cubicBezTo>
                  <a:cubicBezTo>
                    <a:pt x="138" y="1018"/>
                    <a:pt x="138" y="1032"/>
                    <a:pt x="138" y="1032"/>
                  </a:cubicBezTo>
                  <a:cubicBezTo>
                    <a:pt x="128" y="1032"/>
                    <a:pt x="128" y="1032"/>
                    <a:pt x="128" y="1032"/>
                  </a:cubicBezTo>
                  <a:cubicBezTo>
                    <a:pt x="128" y="1032"/>
                    <a:pt x="131" y="1017"/>
                    <a:pt x="131" y="1004"/>
                  </a:cubicBezTo>
                  <a:cubicBezTo>
                    <a:pt x="131" y="991"/>
                    <a:pt x="133" y="982"/>
                    <a:pt x="129" y="980"/>
                  </a:cubicBezTo>
                  <a:cubicBezTo>
                    <a:pt x="124" y="978"/>
                    <a:pt x="104" y="996"/>
                    <a:pt x="96" y="1008"/>
                  </a:cubicBezTo>
                  <a:cubicBezTo>
                    <a:pt x="88" y="1021"/>
                    <a:pt x="86" y="1039"/>
                    <a:pt x="60" y="1032"/>
                  </a:cubicBezTo>
                  <a:cubicBezTo>
                    <a:pt x="33" y="1026"/>
                    <a:pt x="15" y="1011"/>
                    <a:pt x="22" y="1003"/>
                  </a:cubicBezTo>
                  <a:cubicBezTo>
                    <a:pt x="28" y="995"/>
                    <a:pt x="42" y="1002"/>
                    <a:pt x="50" y="997"/>
                  </a:cubicBezTo>
                  <a:cubicBezTo>
                    <a:pt x="58" y="993"/>
                    <a:pt x="74" y="953"/>
                    <a:pt x="83" y="929"/>
                  </a:cubicBezTo>
                  <a:cubicBezTo>
                    <a:pt x="93" y="906"/>
                    <a:pt x="104" y="857"/>
                    <a:pt x="107" y="827"/>
                  </a:cubicBezTo>
                  <a:cubicBezTo>
                    <a:pt x="110" y="798"/>
                    <a:pt x="115" y="776"/>
                    <a:pt x="115" y="766"/>
                  </a:cubicBezTo>
                  <a:cubicBezTo>
                    <a:pt x="116" y="757"/>
                    <a:pt x="116" y="739"/>
                    <a:pt x="116" y="739"/>
                  </a:cubicBezTo>
                  <a:cubicBezTo>
                    <a:pt x="116" y="739"/>
                    <a:pt x="107" y="705"/>
                    <a:pt x="104" y="691"/>
                  </a:cubicBezTo>
                  <a:cubicBezTo>
                    <a:pt x="101" y="677"/>
                    <a:pt x="101" y="667"/>
                    <a:pt x="101" y="667"/>
                  </a:cubicBezTo>
                  <a:cubicBezTo>
                    <a:pt x="101" y="667"/>
                    <a:pt x="86" y="670"/>
                    <a:pt x="86" y="660"/>
                  </a:cubicBezTo>
                  <a:cubicBezTo>
                    <a:pt x="86" y="650"/>
                    <a:pt x="91" y="609"/>
                    <a:pt x="89" y="590"/>
                  </a:cubicBezTo>
                  <a:cubicBezTo>
                    <a:pt x="88" y="571"/>
                    <a:pt x="81" y="572"/>
                    <a:pt x="81" y="572"/>
                  </a:cubicBezTo>
                  <a:cubicBezTo>
                    <a:pt x="81" y="572"/>
                    <a:pt x="80" y="582"/>
                    <a:pt x="80" y="591"/>
                  </a:cubicBezTo>
                  <a:cubicBezTo>
                    <a:pt x="80" y="599"/>
                    <a:pt x="74" y="597"/>
                    <a:pt x="71" y="591"/>
                  </a:cubicBezTo>
                  <a:cubicBezTo>
                    <a:pt x="69" y="585"/>
                    <a:pt x="61" y="591"/>
                    <a:pt x="61" y="585"/>
                  </a:cubicBezTo>
                  <a:cubicBezTo>
                    <a:pt x="61" y="579"/>
                    <a:pt x="57" y="566"/>
                    <a:pt x="59" y="556"/>
                  </a:cubicBezTo>
                  <a:cubicBezTo>
                    <a:pt x="60" y="547"/>
                    <a:pt x="67" y="529"/>
                    <a:pt x="67" y="529"/>
                  </a:cubicBezTo>
                  <a:cubicBezTo>
                    <a:pt x="0" y="527"/>
                    <a:pt x="0" y="527"/>
                    <a:pt x="0" y="527"/>
                  </a:cubicBezTo>
                  <a:cubicBezTo>
                    <a:pt x="9" y="391"/>
                    <a:pt x="9" y="391"/>
                    <a:pt x="9" y="391"/>
                  </a:cubicBezTo>
                  <a:cubicBezTo>
                    <a:pt x="71" y="391"/>
                    <a:pt x="71" y="391"/>
                    <a:pt x="71" y="391"/>
                  </a:cubicBezTo>
                  <a:cubicBezTo>
                    <a:pt x="71" y="391"/>
                    <a:pt x="75" y="349"/>
                    <a:pt x="75" y="328"/>
                  </a:cubicBezTo>
                  <a:cubicBezTo>
                    <a:pt x="75" y="308"/>
                    <a:pt x="72" y="280"/>
                    <a:pt x="86" y="257"/>
                  </a:cubicBezTo>
                  <a:cubicBezTo>
                    <a:pt x="100" y="234"/>
                    <a:pt x="118" y="215"/>
                    <a:pt x="130" y="201"/>
                  </a:cubicBezTo>
                  <a:cubicBezTo>
                    <a:pt x="141" y="186"/>
                    <a:pt x="143" y="185"/>
                    <a:pt x="140" y="172"/>
                  </a:cubicBezTo>
                  <a:cubicBezTo>
                    <a:pt x="136" y="159"/>
                    <a:pt x="136" y="142"/>
                    <a:pt x="128" y="143"/>
                  </a:cubicBezTo>
                  <a:cubicBezTo>
                    <a:pt x="120" y="144"/>
                    <a:pt x="113" y="143"/>
                    <a:pt x="108" y="132"/>
                  </a:cubicBezTo>
                  <a:cubicBezTo>
                    <a:pt x="104" y="122"/>
                    <a:pt x="94" y="102"/>
                    <a:pt x="94" y="88"/>
                  </a:cubicBezTo>
                  <a:cubicBezTo>
                    <a:pt x="93" y="74"/>
                    <a:pt x="96" y="72"/>
                    <a:pt x="94" y="67"/>
                  </a:cubicBezTo>
                  <a:cubicBezTo>
                    <a:pt x="92" y="63"/>
                    <a:pt x="95" y="49"/>
                    <a:pt x="95" y="38"/>
                  </a:cubicBezTo>
                  <a:cubicBezTo>
                    <a:pt x="96" y="27"/>
                    <a:pt x="110" y="0"/>
                    <a:pt x="137"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8"/>
            <p:cNvSpPr>
              <a:spLocks/>
            </p:cNvSpPr>
            <p:nvPr/>
          </p:nvSpPr>
          <p:spPr bwMode="auto">
            <a:xfrm>
              <a:off x="1084" y="960"/>
              <a:ext cx="143" cy="117"/>
            </a:xfrm>
            <a:custGeom>
              <a:avLst/>
              <a:gdLst>
                <a:gd name="T0" fmla="*/ 59 w 63"/>
                <a:gd name="T1" fmla="*/ 0 h 52"/>
                <a:gd name="T2" fmla="*/ 63 w 63"/>
                <a:gd name="T3" fmla="*/ 11 h 52"/>
                <a:gd name="T4" fmla="*/ 0 w 63"/>
                <a:gd name="T5" fmla="*/ 52 h 52"/>
                <a:gd name="T6" fmla="*/ 4 w 63"/>
                <a:gd name="T7" fmla="*/ 25 h 52"/>
                <a:gd name="T8" fmla="*/ 34 w 63"/>
                <a:gd name="T9" fmla="*/ 5 h 52"/>
                <a:gd name="T10" fmla="*/ 59 w 63"/>
                <a:gd name="T11" fmla="*/ 0 h 52"/>
              </a:gdLst>
              <a:ahLst/>
              <a:cxnLst>
                <a:cxn ang="0">
                  <a:pos x="T0" y="T1"/>
                </a:cxn>
                <a:cxn ang="0">
                  <a:pos x="T2" y="T3"/>
                </a:cxn>
                <a:cxn ang="0">
                  <a:pos x="T4" y="T5"/>
                </a:cxn>
                <a:cxn ang="0">
                  <a:pos x="T6" y="T7"/>
                </a:cxn>
                <a:cxn ang="0">
                  <a:pos x="T8" y="T9"/>
                </a:cxn>
                <a:cxn ang="0">
                  <a:pos x="T10" y="T11"/>
                </a:cxn>
              </a:cxnLst>
              <a:rect l="0" t="0" r="r" b="b"/>
              <a:pathLst>
                <a:path w="63" h="52">
                  <a:moveTo>
                    <a:pt x="59" y="0"/>
                  </a:moveTo>
                  <a:cubicBezTo>
                    <a:pt x="60" y="4"/>
                    <a:pt x="62" y="7"/>
                    <a:pt x="63" y="11"/>
                  </a:cubicBezTo>
                  <a:cubicBezTo>
                    <a:pt x="31" y="9"/>
                    <a:pt x="13" y="33"/>
                    <a:pt x="0" y="52"/>
                  </a:cubicBezTo>
                  <a:cubicBezTo>
                    <a:pt x="5" y="44"/>
                    <a:pt x="4" y="31"/>
                    <a:pt x="4" y="25"/>
                  </a:cubicBezTo>
                  <a:cubicBezTo>
                    <a:pt x="11" y="17"/>
                    <a:pt x="23" y="9"/>
                    <a:pt x="34" y="5"/>
                  </a:cubicBezTo>
                  <a:cubicBezTo>
                    <a:pt x="42" y="2"/>
                    <a:pt x="53" y="0"/>
                    <a:pt x="5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7" name="Group 11"/>
          <p:cNvGrpSpPr>
            <a:grpSpLocks noChangeAspect="1"/>
          </p:cNvGrpSpPr>
          <p:nvPr/>
        </p:nvGrpSpPr>
        <p:grpSpPr bwMode="auto">
          <a:xfrm>
            <a:off x="3584071" y="2829901"/>
            <a:ext cx="608490" cy="1903767"/>
            <a:chOff x="2681" y="545"/>
            <a:chExt cx="816" cy="2553"/>
          </a:xfrm>
        </p:grpSpPr>
        <p:sp>
          <p:nvSpPr>
            <p:cNvPr id="28" name="Freeform 12"/>
            <p:cNvSpPr>
              <a:spLocks/>
            </p:cNvSpPr>
            <p:nvPr/>
          </p:nvSpPr>
          <p:spPr bwMode="auto">
            <a:xfrm>
              <a:off x="2681" y="545"/>
              <a:ext cx="816" cy="2553"/>
            </a:xfrm>
            <a:custGeom>
              <a:avLst/>
              <a:gdLst>
                <a:gd name="T0" fmla="*/ 230 w 342"/>
                <a:gd name="T1" fmla="*/ 37 h 1078"/>
                <a:gd name="T2" fmla="*/ 223 w 342"/>
                <a:gd name="T3" fmla="*/ 116 h 1078"/>
                <a:gd name="T4" fmla="*/ 203 w 342"/>
                <a:gd name="T5" fmla="*/ 159 h 1078"/>
                <a:gd name="T6" fmla="*/ 238 w 342"/>
                <a:gd name="T7" fmla="*/ 185 h 1078"/>
                <a:gd name="T8" fmla="*/ 304 w 342"/>
                <a:gd name="T9" fmla="*/ 271 h 1078"/>
                <a:gd name="T10" fmla="*/ 329 w 342"/>
                <a:gd name="T11" fmla="*/ 358 h 1078"/>
                <a:gd name="T12" fmla="*/ 278 w 342"/>
                <a:gd name="T13" fmla="*/ 377 h 1078"/>
                <a:gd name="T14" fmla="*/ 278 w 342"/>
                <a:gd name="T15" fmla="*/ 450 h 1078"/>
                <a:gd name="T16" fmla="*/ 286 w 342"/>
                <a:gd name="T17" fmla="*/ 572 h 1078"/>
                <a:gd name="T18" fmla="*/ 269 w 342"/>
                <a:gd name="T19" fmla="*/ 671 h 1078"/>
                <a:gd name="T20" fmla="*/ 233 w 342"/>
                <a:gd name="T21" fmla="*/ 921 h 1078"/>
                <a:gd name="T22" fmla="*/ 256 w 342"/>
                <a:gd name="T23" fmla="*/ 982 h 1078"/>
                <a:gd name="T24" fmla="*/ 284 w 342"/>
                <a:gd name="T25" fmla="*/ 1008 h 1078"/>
                <a:gd name="T26" fmla="*/ 257 w 342"/>
                <a:gd name="T27" fmla="*/ 1028 h 1078"/>
                <a:gd name="T28" fmla="*/ 212 w 342"/>
                <a:gd name="T29" fmla="*/ 1021 h 1078"/>
                <a:gd name="T30" fmla="*/ 158 w 342"/>
                <a:gd name="T31" fmla="*/ 1010 h 1078"/>
                <a:gd name="T32" fmla="*/ 162 w 342"/>
                <a:gd name="T33" fmla="*/ 952 h 1078"/>
                <a:gd name="T34" fmla="*/ 157 w 342"/>
                <a:gd name="T35" fmla="*/ 746 h 1078"/>
                <a:gd name="T36" fmla="*/ 74 w 342"/>
                <a:gd name="T37" fmla="*/ 1019 h 1078"/>
                <a:gd name="T38" fmla="*/ 88 w 342"/>
                <a:gd name="T39" fmla="*/ 1057 h 1078"/>
                <a:gd name="T40" fmla="*/ 24 w 342"/>
                <a:gd name="T41" fmla="*/ 1063 h 1078"/>
                <a:gd name="T42" fmla="*/ 2 w 342"/>
                <a:gd name="T43" fmla="*/ 1025 h 1078"/>
                <a:gd name="T44" fmla="*/ 6 w 342"/>
                <a:gd name="T45" fmla="*/ 980 h 1078"/>
                <a:gd name="T46" fmla="*/ 71 w 342"/>
                <a:gd name="T47" fmla="*/ 568 h 1078"/>
                <a:gd name="T48" fmla="*/ 70 w 342"/>
                <a:gd name="T49" fmla="*/ 492 h 1078"/>
                <a:gd name="T50" fmla="*/ 80 w 342"/>
                <a:gd name="T51" fmla="*/ 408 h 1078"/>
                <a:gd name="T52" fmla="*/ 56 w 342"/>
                <a:gd name="T53" fmla="*/ 284 h 1078"/>
                <a:gd name="T54" fmla="*/ 89 w 342"/>
                <a:gd name="T55" fmla="*/ 178 h 1078"/>
                <a:gd name="T56" fmla="*/ 134 w 342"/>
                <a:gd name="T57" fmla="*/ 138 h 1078"/>
                <a:gd name="T58" fmla="*/ 137 w 342"/>
                <a:gd name="T59" fmla="*/ 122 h 1078"/>
                <a:gd name="T60" fmla="*/ 126 w 342"/>
                <a:gd name="T61" fmla="*/ 88 h 1078"/>
                <a:gd name="T62" fmla="*/ 142 w 342"/>
                <a:gd name="T63" fmla="*/ 22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2" h="1078">
                  <a:moveTo>
                    <a:pt x="206" y="13"/>
                  </a:moveTo>
                  <a:cubicBezTo>
                    <a:pt x="214" y="14"/>
                    <a:pt x="223" y="19"/>
                    <a:pt x="230" y="37"/>
                  </a:cubicBezTo>
                  <a:cubicBezTo>
                    <a:pt x="236" y="55"/>
                    <a:pt x="237" y="68"/>
                    <a:pt x="231" y="81"/>
                  </a:cubicBezTo>
                  <a:cubicBezTo>
                    <a:pt x="225" y="94"/>
                    <a:pt x="225" y="104"/>
                    <a:pt x="223" y="116"/>
                  </a:cubicBezTo>
                  <a:cubicBezTo>
                    <a:pt x="220" y="128"/>
                    <a:pt x="212" y="147"/>
                    <a:pt x="206" y="149"/>
                  </a:cubicBezTo>
                  <a:cubicBezTo>
                    <a:pt x="201" y="150"/>
                    <a:pt x="203" y="154"/>
                    <a:pt x="203" y="159"/>
                  </a:cubicBezTo>
                  <a:cubicBezTo>
                    <a:pt x="203" y="165"/>
                    <a:pt x="206" y="172"/>
                    <a:pt x="206" y="172"/>
                  </a:cubicBezTo>
                  <a:cubicBezTo>
                    <a:pt x="206" y="172"/>
                    <a:pt x="222" y="181"/>
                    <a:pt x="238" y="185"/>
                  </a:cubicBezTo>
                  <a:cubicBezTo>
                    <a:pt x="253" y="189"/>
                    <a:pt x="277" y="206"/>
                    <a:pt x="279" y="228"/>
                  </a:cubicBezTo>
                  <a:cubicBezTo>
                    <a:pt x="281" y="250"/>
                    <a:pt x="291" y="260"/>
                    <a:pt x="304" y="271"/>
                  </a:cubicBezTo>
                  <a:cubicBezTo>
                    <a:pt x="317" y="283"/>
                    <a:pt x="331" y="283"/>
                    <a:pt x="335" y="303"/>
                  </a:cubicBezTo>
                  <a:cubicBezTo>
                    <a:pt x="339" y="324"/>
                    <a:pt x="342" y="352"/>
                    <a:pt x="329" y="358"/>
                  </a:cubicBezTo>
                  <a:cubicBezTo>
                    <a:pt x="316" y="364"/>
                    <a:pt x="284" y="361"/>
                    <a:pt x="284" y="361"/>
                  </a:cubicBezTo>
                  <a:cubicBezTo>
                    <a:pt x="284" y="361"/>
                    <a:pt x="283" y="372"/>
                    <a:pt x="278" y="377"/>
                  </a:cubicBezTo>
                  <a:cubicBezTo>
                    <a:pt x="273" y="382"/>
                    <a:pt x="265" y="386"/>
                    <a:pt x="265" y="386"/>
                  </a:cubicBezTo>
                  <a:cubicBezTo>
                    <a:pt x="265" y="386"/>
                    <a:pt x="275" y="424"/>
                    <a:pt x="278" y="450"/>
                  </a:cubicBezTo>
                  <a:cubicBezTo>
                    <a:pt x="280" y="476"/>
                    <a:pt x="284" y="530"/>
                    <a:pt x="286" y="543"/>
                  </a:cubicBezTo>
                  <a:cubicBezTo>
                    <a:pt x="289" y="556"/>
                    <a:pt x="291" y="567"/>
                    <a:pt x="286" y="572"/>
                  </a:cubicBezTo>
                  <a:cubicBezTo>
                    <a:pt x="280" y="576"/>
                    <a:pt x="277" y="577"/>
                    <a:pt x="277" y="577"/>
                  </a:cubicBezTo>
                  <a:cubicBezTo>
                    <a:pt x="277" y="577"/>
                    <a:pt x="275" y="635"/>
                    <a:pt x="269" y="671"/>
                  </a:cubicBezTo>
                  <a:cubicBezTo>
                    <a:pt x="264" y="707"/>
                    <a:pt x="255" y="747"/>
                    <a:pt x="248" y="789"/>
                  </a:cubicBezTo>
                  <a:cubicBezTo>
                    <a:pt x="241" y="831"/>
                    <a:pt x="235" y="900"/>
                    <a:pt x="233" y="921"/>
                  </a:cubicBezTo>
                  <a:cubicBezTo>
                    <a:pt x="230" y="942"/>
                    <a:pt x="229" y="943"/>
                    <a:pt x="233" y="952"/>
                  </a:cubicBezTo>
                  <a:cubicBezTo>
                    <a:pt x="236" y="961"/>
                    <a:pt x="261" y="979"/>
                    <a:pt x="256" y="982"/>
                  </a:cubicBezTo>
                  <a:cubicBezTo>
                    <a:pt x="252" y="985"/>
                    <a:pt x="252" y="985"/>
                    <a:pt x="252" y="985"/>
                  </a:cubicBezTo>
                  <a:cubicBezTo>
                    <a:pt x="252" y="985"/>
                    <a:pt x="269" y="1008"/>
                    <a:pt x="284" y="1008"/>
                  </a:cubicBezTo>
                  <a:cubicBezTo>
                    <a:pt x="299" y="1008"/>
                    <a:pt x="317" y="1013"/>
                    <a:pt x="317" y="1024"/>
                  </a:cubicBezTo>
                  <a:cubicBezTo>
                    <a:pt x="317" y="1035"/>
                    <a:pt x="272" y="1028"/>
                    <a:pt x="257" y="1028"/>
                  </a:cubicBezTo>
                  <a:cubicBezTo>
                    <a:pt x="242" y="1028"/>
                    <a:pt x="226" y="1021"/>
                    <a:pt x="219" y="1017"/>
                  </a:cubicBezTo>
                  <a:cubicBezTo>
                    <a:pt x="211" y="1014"/>
                    <a:pt x="212" y="1021"/>
                    <a:pt x="212" y="1021"/>
                  </a:cubicBezTo>
                  <a:cubicBezTo>
                    <a:pt x="212" y="1021"/>
                    <a:pt x="192" y="1021"/>
                    <a:pt x="178" y="1020"/>
                  </a:cubicBezTo>
                  <a:cubicBezTo>
                    <a:pt x="164" y="1018"/>
                    <a:pt x="158" y="1018"/>
                    <a:pt x="158" y="1010"/>
                  </a:cubicBezTo>
                  <a:cubicBezTo>
                    <a:pt x="158" y="1002"/>
                    <a:pt x="158" y="999"/>
                    <a:pt x="158" y="999"/>
                  </a:cubicBezTo>
                  <a:cubicBezTo>
                    <a:pt x="158" y="999"/>
                    <a:pt x="158" y="977"/>
                    <a:pt x="162" y="952"/>
                  </a:cubicBezTo>
                  <a:cubicBezTo>
                    <a:pt x="165" y="928"/>
                    <a:pt x="163" y="833"/>
                    <a:pt x="162" y="804"/>
                  </a:cubicBezTo>
                  <a:cubicBezTo>
                    <a:pt x="160" y="775"/>
                    <a:pt x="157" y="746"/>
                    <a:pt x="157" y="746"/>
                  </a:cubicBezTo>
                  <a:cubicBezTo>
                    <a:pt x="157" y="746"/>
                    <a:pt x="128" y="846"/>
                    <a:pt x="113" y="901"/>
                  </a:cubicBezTo>
                  <a:cubicBezTo>
                    <a:pt x="97" y="957"/>
                    <a:pt x="78" y="1016"/>
                    <a:pt x="74" y="1019"/>
                  </a:cubicBezTo>
                  <a:cubicBezTo>
                    <a:pt x="70" y="1021"/>
                    <a:pt x="71" y="1025"/>
                    <a:pt x="71" y="1025"/>
                  </a:cubicBezTo>
                  <a:cubicBezTo>
                    <a:pt x="71" y="1025"/>
                    <a:pt x="87" y="1044"/>
                    <a:pt x="88" y="1057"/>
                  </a:cubicBezTo>
                  <a:cubicBezTo>
                    <a:pt x="89" y="1070"/>
                    <a:pt x="92" y="1075"/>
                    <a:pt x="79" y="1077"/>
                  </a:cubicBezTo>
                  <a:cubicBezTo>
                    <a:pt x="66" y="1078"/>
                    <a:pt x="35" y="1070"/>
                    <a:pt x="24" y="1063"/>
                  </a:cubicBezTo>
                  <a:cubicBezTo>
                    <a:pt x="14" y="1055"/>
                    <a:pt x="13" y="1047"/>
                    <a:pt x="8" y="1043"/>
                  </a:cubicBezTo>
                  <a:cubicBezTo>
                    <a:pt x="2" y="1040"/>
                    <a:pt x="0" y="1034"/>
                    <a:pt x="2" y="1025"/>
                  </a:cubicBezTo>
                  <a:cubicBezTo>
                    <a:pt x="5" y="1016"/>
                    <a:pt x="5" y="1014"/>
                    <a:pt x="5" y="1014"/>
                  </a:cubicBezTo>
                  <a:cubicBezTo>
                    <a:pt x="5" y="1014"/>
                    <a:pt x="1" y="1011"/>
                    <a:pt x="6" y="980"/>
                  </a:cubicBezTo>
                  <a:cubicBezTo>
                    <a:pt x="11" y="950"/>
                    <a:pt x="35" y="786"/>
                    <a:pt x="50" y="712"/>
                  </a:cubicBezTo>
                  <a:cubicBezTo>
                    <a:pt x="66" y="639"/>
                    <a:pt x="71" y="577"/>
                    <a:pt x="71" y="568"/>
                  </a:cubicBezTo>
                  <a:cubicBezTo>
                    <a:pt x="71" y="558"/>
                    <a:pt x="68" y="559"/>
                    <a:pt x="62" y="556"/>
                  </a:cubicBezTo>
                  <a:cubicBezTo>
                    <a:pt x="56" y="552"/>
                    <a:pt x="68" y="513"/>
                    <a:pt x="70" y="492"/>
                  </a:cubicBezTo>
                  <a:cubicBezTo>
                    <a:pt x="71" y="471"/>
                    <a:pt x="73" y="456"/>
                    <a:pt x="73" y="442"/>
                  </a:cubicBezTo>
                  <a:cubicBezTo>
                    <a:pt x="72" y="428"/>
                    <a:pt x="78" y="419"/>
                    <a:pt x="80" y="408"/>
                  </a:cubicBezTo>
                  <a:cubicBezTo>
                    <a:pt x="81" y="397"/>
                    <a:pt x="85" y="368"/>
                    <a:pt x="77" y="344"/>
                  </a:cubicBezTo>
                  <a:cubicBezTo>
                    <a:pt x="68" y="319"/>
                    <a:pt x="60" y="289"/>
                    <a:pt x="56" y="284"/>
                  </a:cubicBezTo>
                  <a:cubicBezTo>
                    <a:pt x="52" y="279"/>
                    <a:pt x="56" y="261"/>
                    <a:pt x="58" y="238"/>
                  </a:cubicBezTo>
                  <a:cubicBezTo>
                    <a:pt x="60" y="214"/>
                    <a:pt x="66" y="190"/>
                    <a:pt x="89" y="178"/>
                  </a:cubicBezTo>
                  <a:cubicBezTo>
                    <a:pt x="112" y="165"/>
                    <a:pt x="122" y="162"/>
                    <a:pt x="128" y="152"/>
                  </a:cubicBezTo>
                  <a:cubicBezTo>
                    <a:pt x="135" y="141"/>
                    <a:pt x="131" y="140"/>
                    <a:pt x="134" y="138"/>
                  </a:cubicBezTo>
                  <a:cubicBezTo>
                    <a:pt x="137" y="136"/>
                    <a:pt x="138" y="135"/>
                    <a:pt x="138" y="135"/>
                  </a:cubicBezTo>
                  <a:cubicBezTo>
                    <a:pt x="138" y="135"/>
                    <a:pt x="138" y="126"/>
                    <a:pt x="137" y="122"/>
                  </a:cubicBezTo>
                  <a:cubicBezTo>
                    <a:pt x="136" y="118"/>
                    <a:pt x="132" y="118"/>
                    <a:pt x="131" y="113"/>
                  </a:cubicBezTo>
                  <a:cubicBezTo>
                    <a:pt x="129" y="109"/>
                    <a:pt x="125" y="96"/>
                    <a:pt x="126" y="88"/>
                  </a:cubicBezTo>
                  <a:cubicBezTo>
                    <a:pt x="127" y="80"/>
                    <a:pt x="129" y="79"/>
                    <a:pt x="129" y="79"/>
                  </a:cubicBezTo>
                  <a:cubicBezTo>
                    <a:pt x="129" y="79"/>
                    <a:pt x="125" y="35"/>
                    <a:pt x="142" y="22"/>
                  </a:cubicBezTo>
                  <a:cubicBezTo>
                    <a:pt x="159" y="10"/>
                    <a:pt x="189" y="0"/>
                    <a:pt x="206" y="13"/>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3"/>
            <p:cNvSpPr>
              <a:spLocks/>
            </p:cNvSpPr>
            <p:nvPr/>
          </p:nvSpPr>
          <p:spPr bwMode="auto">
            <a:xfrm>
              <a:off x="2998" y="867"/>
              <a:ext cx="184" cy="156"/>
            </a:xfrm>
            <a:custGeom>
              <a:avLst/>
              <a:gdLst>
                <a:gd name="T0" fmla="*/ 70 w 77"/>
                <a:gd name="T1" fmla="*/ 26 h 66"/>
                <a:gd name="T2" fmla="*/ 73 w 77"/>
                <a:gd name="T3" fmla="*/ 36 h 66"/>
                <a:gd name="T4" fmla="*/ 74 w 77"/>
                <a:gd name="T5" fmla="*/ 37 h 66"/>
                <a:gd name="T6" fmla="*/ 77 w 77"/>
                <a:gd name="T7" fmla="*/ 66 h 66"/>
                <a:gd name="T8" fmla="*/ 74 w 77"/>
                <a:gd name="T9" fmla="*/ 63 h 66"/>
                <a:gd name="T10" fmla="*/ 63 w 77"/>
                <a:gd name="T11" fmla="*/ 48 h 66"/>
                <a:gd name="T12" fmla="*/ 56 w 77"/>
                <a:gd name="T13" fmla="*/ 63 h 66"/>
                <a:gd name="T14" fmla="*/ 0 w 77"/>
                <a:gd name="T15" fmla="*/ 4 h 66"/>
                <a:gd name="T16" fmla="*/ 1 w 77"/>
                <a:gd name="T17" fmla="*/ 2 h 66"/>
                <a:gd name="T18" fmla="*/ 5 w 77"/>
                <a:gd name="T19" fmla="*/ 0 h 66"/>
                <a:gd name="T20" fmla="*/ 27 w 77"/>
                <a:gd name="T21" fmla="*/ 25 h 66"/>
                <a:gd name="T22" fmla="*/ 63 w 77"/>
                <a:gd name="T23" fmla="*/ 45 h 66"/>
                <a:gd name="T24" fmla="*/ 70 w 77"/>
                <a:gd name="T25" fmla="*/ 2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66">
                  <a:moveTo>
                    <a:pt x="70" y="26"/>
                  </a:moveTo>
                  <a:cubicBezTo>
                    <a:pt x="71" y="31"/>
                    <a:pt x="73" y="36"/>
                    <a:pt x="73" y="36"/>
                  </a:cubicBezTo>
                  <a:cubicBezTo>
                    <a:pt x="73" y="36"/>
                    <a:pt x="74" y="37"/>
                    <a:pt x="74" y="37"/>
                  </a:cubicBezTo>
                  <a:cubicBezTo>
                    <a:pt x="74" y="43"/>
                    <a:pt x="76" y="56"/>
                    <a:pt x="77" y="66"/>
                  </a:cubicBezTo>
                  <a:cubicBezTo>
                    <a:pt x="76" y="66"/>
                    <a:pt x="75" y="65"/>
                    <a:pt x="74" y="63"/>
                  </a:cubicBezTo>
                  <a:cubicBezTo>
                    <a:pt x="69" y="52"/>
                    <a:pt x="67" y="46"/>
                    <a:pt x="63" y="48"/>
                  </a:cubicBezTo>
                  <a:cubicBezTo>
                    <a:pt x="61" y="50"/>
                    <a:pt x="58" y="57"/>
                    <a:pt x="56" y="63"/>
                  </a:cubicBezTo>
                  <a:cubicBezTo>
                    <a:pt x="43" y="48"/>
                    <a:pt x="12" y="14"/>
                    <a:pt x="0" y="4"/>
                  </a:cubicBezTo>
                  <a:cubicBezTo>
                    <a:pt x="0" y="3"/>
                    <a:pt x="0" y="3"/>
                    <a:pt x="1" y="2"/>
                  </a:cubicBezTo>
                  <a:cubicBezTo>
                    <a:pt x="3" y="1"/>
                    <a:pt x="4" y="0"/>
                    <a:pt x="5" y="0"/>
                  </a:cubicBezTo>
                  <a:cubicBezTo>
                    <a:pt x="8" y="6"/>
                    <a:pt x="17" y="19"/>
                    <a:pt x="27" y="25"/>
                  </a:cubicBezTo>
                  <a:cubicBezTo>
                    <a:pt x="38" y="31"/>
                    <a:pt x="63" y="45"/>
                    <a:pt x="63" y="45"/>
                  </a:cubicBezTo>
                  <a:cubicBezTo>
                    <a:pt x="63" y="45"/>
                    <a:pt x="68" y="33"/>
                    <a:pt x="70"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4"/>
            <p:cNvSpPr>
              <a:spLocks/>
            </p:cNvSpPr>
            <p:nvPr/>
          </p:nvSpPr>
          <p:spPr bwMode="auto">
            <a:xfrm>
              <a:off x="3210" y="1225"/>
              <a:ext cx="93" cy="130"/>
            </a:xfrm>
            <a:custGeom>
              <a:avLst/>
              <a:gdLst>
                <a:gd name="T0" fmla="*/ 7 w 39"/>
                <a:gd name="T1" fmla="*/ 43 h 55"/>
                <a:gd name="T2" fmla="*/ 21 w 39"/>
                <a:gd name="T3" fmla="*/ 27 h 55"/>
                <a:gd name="T4" fmla="*/ 5 w 39"/>
                <a:gd name="T5" fmla="*/ 8 h 55"/>
                <a:gd name="T6" fmla="*/ 19 w 39"/>
                <a:gd name="T7" fmla="*/ 8 h 55"/>
                <a:gd name="T8" fmla="*/ 39 w 39"/>
                <a:gd name="T9" fmla="*/ 55 h 55"/>
                <a:gd name="T10" fmla="*/ 7 w 39"/>
                <a:gd name="T11" fmla="*/ 43 h 55"/>
              </a:gdLst>
              <a:ahLst/>
              <a:cxnLst>
                <a:cxn ang="0">
                  <a:pos x="T0" y="T1"/>
                </a:cxn>
                <a:cxn ang="0">
                  <a:pos x="T2" y="T3"/>
                </a:cxn>
                <a:cxn ang="0">
                  <a:pos x="T4" y="T5"/>
                </a:cxn>
                <a:cxn ang="0">
                  <a:pos x="T6" y="T7"/>
                </a:cxn>
                <a:cxn ang="0">
                  <a:pos x="T8" y="T9"/>
                </a:cxn>
                <a:cxn ang="0">
                  <a:pos x="T10" y="T11"/>
                </a:cxn>
              </a:cxnLst>
              <a:rect l="0" t="0" r="r" b="b"/>
              <a:pathLst>
                <a:path w="39" h="55">
                  <a:moveTo>
                    <a:pt x="7" y="43"/>
                  </a:moveTo>
                  <a:cubicBezTo>
                    <a:pt x="7" y="43"/>
                    <a:pt x="21" y="38"/>
                    <a:pt x="21" y="27"/>
                  </a:cubicBezTo>
                  <a:cubicBezTo>
                    <a:pt x="21" y="16"/>
                    <a:pt x="11" y="8"/>
                    <a:pt x="5" y="8"/>
                  </a:cubicBezTo>
                  <a:cubicBezTo>
                    <a:pt x="0" y="7"/>
                    <a:pt x="8" y="0"/>
                    <a:pt x="19" y="8"/>
                  </a:cubicBezTo>
                  <a:cubicBezTo>
                    <a:pt x="30" y="17"/>
                    <a:pt x="39" y="55"/>
                    <a:pt x="39" y="55"/>
                  </a:cubicBezTo>
                  <a:cubicBezTo>
                    <a:pt x="39" y="55"/>
                    <a:pt x="16" y="47"/>
                    <a:pt x="7" y="4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5"/>
            <p:cNvSpPr>
              <a:spLocks/>
            </p:cNvSpPr>
            <p:nvPr/>
          </p:nvSpPr>
          <p:spPr bwMode="auto">
            <a:xfrm>
              <a:off x="3296" y="1371"/>
              <a:ext cx="22" cy="100"/>
            </a:xfrm>
            <a:custGeom>
              <a:avLst/>
              <a:gdLst>
                <a:gd name="T0" fmla="*/ 3 w 9"/>
                <a:gd name="T1" fmla="*/ 0 h 42"/>
                <a:gd name="T2" fmla="*/ 9 w 9"/>
                <a:gd name="T3" fmla="*/ 35 h 42"/>
                <a:gd name="T4" fmla="*/ 0 w 9"/>
                <a:gd name="T5" fmla="*/ 42 h 42"/>
                <a:gd name="T6" fmla="*/ 3 w 9"/>
                <a:gd name="T7" fmla="*/ 0 h 42"/>
              </a:gdLst>
              <a:ahLst/>
              <a:cxnLst>
                <a:cxn ang="0">
                  <a:pos x="T0" y="T1"/>
                </a:cxn>
                <a:cxn ang="0">
                  <a:pos x="T2" y="T3"/>
                </a:cxn>
                <a:cxn ang="0">
                  <a:pos x="T4" y="T5"/>
                </a:cxn>
                <a:cxn ang="0">
                  <a:pos x="T6" y="T7"/>
                </a:cxn>
              </a:cxnLst>
              <a:rect l="0" t="0" r="r" b="b"/>
              <a:pathLst>
                <a:path w="9" h="42">
                  <a:moveTo>
                    <a:pt x="3" y="0"/>
                  </a:moveTo>
                  <a:cubicBezTo>
                    <a:pt x="9" y="35"/>
                    <a:pt x="9" y="35"/>
                    <a:pt x="9" y="35"/>
                  </a:cubicBezTo>
                  <a:cubicBezTo>
                    <a:pt x="0" y="42"/>
                    <a:pt x="0" y="42"/>
                    <a:pt x="0" y="42"/>
                  </a:cubicBezTo>
                  <a:cubicBezTo>
                    <a:pt x="0" y="42"/>
                    <a:pt x="2" y="12"/>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2" name="Group 24"/>
          <p:cNvGrpSpPr>
            <a:grpSpLocks noChangeAspect="1"/>
          </p:cNvGrpSpPr>
          <p:nvPr/>
        </p:nvGrpSpPr>
        <p:grpSpPr bwMode="auto">
          <a:xfrm>
            <a:off x="5408626" y="2192663"/>
            <a:ext cx="449944" cy="1806416"/>
            <a:chOff x="4369" y="343"/>
            <a:chExt cx="610" cy="2449"/>
          </a:xfrm>
        </p:grpSpPr>
        <p:sp>
          <p:nvSpPr>
            <p:cNvPr id="33" name="Freeform 25"/>
            <p:cNvSpPr>
              <a:spLocks noEditPoints="1"/>
            </p:cNvSpPr>
            <p:nvPr/>
          </p:nvSpPr>
          <p:spPr bwMode="auto">
            <a:xfrm>
              <a:off x="4369" y="343"/>
              <a:ext cx="610" cy="2449"/>
            </a:xfrm>
            <a:custGeom>
              <a:avLst/>
              <a:gdLst>
                <a:gd name="T0" fmla="*/ 122 w 255"/>
                <a:gd name="T1" fmla="*/ 0 h 1034"/>
                <a:gd name="T2" fmla="*/ 168 w 255"/>
                <a:gd name="T3" fmla="*/ 41 h 1034"/>
                <a:gd name="T4" fmla="*/ 176 w 255"/>
                <a:gd name="T5" fmla="*/ 71 h 1034"/>
                <a:gd name="T6" fmla="*/ 183 w 255"/>
                <a:gd name="T7" fmla="*/ 111 h 1034"/>
                <a:gd name="T8" fmla="*/ 196 w 255"/>
                <a:gd name="T9" fmla="*/ 152 h 1034"/>
                <a:gd name="T10" fmla="*/ 203 w 255"/>
                <a:gd name="T11" fmla="*/ 172 h 1034"/>
                <a:gd name="T12" fmla="*/ 240 w 255"/>
                <a:gd name="T13" fmla="*/ 194 h 1034"/>
                <a:gd name="T14" fmla="*/ 252 w 255"/>
                <a:gd name="T15" fmla="*/ 271 h 1034"/>
                <a:gd name="T16" fmla="*/ 245 w 255"/>
                <a:gd name="T17" fmla="*/ 338 h 1034"/>
                <a:gd name="T18" fmla="*/ 219 w 255"/>
                <a:gd name="T19" fmla="*/ 357 h 1034"/>
                <a:gd name="T20" fmla="*/ 226 w 255"/>
                <a:gd name="T21" fmla="*/ 424 h 1034"/>
                <a:gd name="T22" fmla="*/ 235 w 255"/>
                <a:gd name="T23" fmla="*/ 473 h 1034"/>
                <a:gd name="T24" fmla="*/ 222 w 255"/>
                <a:gd name="T25" fmla="*/ 475 h 1034"/>
                <a:gd name="T26" fmla="*/ 216 w 255"/>
                <a:gd name="T27" fmla="*/ 541 h 1034"/>
                <a:gd name="T28" fmla="*/ 196 w 255"/>
                <a:gd name="T29" fmla="*/ 650 h 1034"/>
                <a:gd name="T30" fmla="*/ 189 w 255"/>
                <a:gd name="T31" fmla="*/ 664 h 1034"/>
                <a:gd name="T32" fmla="*/ 179 w 255"/>
                <a:gd name="T33" fmla="*/ 664 h 1034"/>
                <a:gd name="T34" fmla="*/ 177 w 255"/>
                <a:gd name="T35" fmla="*/ 697 h 1034"/>
                <a:gd name="T36" fmla="*/ 170 w 255"/>
                <a:gd name="T37" fmla="*/ 765 h 1034"/>
                <a:gd name="T38" fmla="*/ 141 w 255"/>
                <a:gd name="T39" fmla="*/ 872 h 1034"/>
                <a:gd name="T40" fmla="*/ 161 w 255"/>
                <a:gd name="T41" fmla="*/ 933 h 1034"/>
                <a:gd name="T42" fmla="*/ 179 w 255"/>
                <a:gd name="T43" fmla="*/ 973 h 1034"/>
                <a:gd name="T44" fmla="*/ 152 w 255"/>
                <a:gd name="T45" fmla="*/ 975 h 1034"/>
                <a:gd name="T46" fmla="*/ 139 w 255"/>
                <a:gd name="T47" fmla="*/ 966 h 1034"/>
                <a:gd name="T48" fmla="*/ 143 w 255"/>
                <a:gd name="T49" fmla="*/ 986 h 1034"/>
                <a:gd name="T50" fmla="*/ 128 w 255"/>
                <a:gd name="T51" fmla="*/ 1034 h 1034"/>
                <a:gd name="T52" fmla="*/ 122 w 255"/>
                <a:gd name="T53" fmla="*/ 1033 h 1034"/>
                <a:gd name="T54" fmla="*/ 122 w 255"/>
                <a:gd name="T55" fmla="*/ 726 h 1034"/>
                <a:gd name="T56" fmla="*/ 125 w 255"/>
                <a:gd name="T57" fmla="*/ 709 h 1034"/>
                <a:gd name="T58" fmla="*/ 125 w 255"/>
                <a:gd name="T59" fmla="*/ 662 h 1034"/>
                <a:gd name="T60" fmla="*/ 122 w 255"/>
                <a:gd name="T61" fmla="*/ 680 h 1034"/>
                <a:gd name="T62" fmla="*/ 122 w 255"/>
                <a:gd name="T63" fmla="*/ 0 h 1034"/>
                <a:gd name="T64" fmla="*/ 121 w 255"/>
                <a:gd name="T65" fmla="*/ 0 h 1034"/>
                <a:gd name="T66" fmla="*/ 122 w 255"/>
                <a:gd name="T67" fmla="*/ 0 h 1034"/>
                <a:gd name="T68" fmla="*/ 122 w 255"/>
                <a:gd name="T69" fmla="*/ 680 h 1034"/>
                <a:gd name="T70" fmla="*/ 119 w 255"/>
                <a:gd name="T71" fmla="*/ 698 h 1034"/>
                <a:gd name="T72" fmla="*/ 120 w 255"/>
                <a:gd name="T73" fmla="*/ 721 h 1034"/>
                <a:gd name="T74" fmla="*/ 121 w 255"/>
                <a:gd name="T75" fmla="*/ 737 h 1034"/>
                <a:gd name="T76" fmla="*/ 122 w 255"/>
                <a:gd name="T77" fmla="*/ 726 h 1034"/>
                <a:gd name="T78" fmla="*/ 122 w 255"/>
                <a:gd name="T79" fmla="*/ 1033 h 1034"/>
                <a:gd name="T80" fmla="*/ 101 w 255"/>
                <a:gd name="T81" fmla="*/ 992 h 1034"/>
                <a:gd name="T82" fmla="*/ 100 w 255"/>
                <a:gd name="T83" fmla="*/ 948 h 1034"/>
                <a:gd name="T84" fmla="*/ 92 w 255"/>
                <a:gd name="T85" fmla="*/ 901 h 1034"/>
                <a:gd name="T86" fmla="*/ 59 w 255"/>
                <a:gd name="T87" fmla="*/ 756 h 1034"/>
                <a:gd name="T88" fmla="*/ 61 w 255"/>
                <a:gd name="T89" fmla="*/ 692 h 1034"/>
                <a:gd name="T90" fmla="*/ 57 w 255"/>
                <a:gd name="T91" fmla="*/ 661 h 1034"/>
                <a:gd name="T92" fmla="*/ 39 w 255"/>
                <a:gd name="T93" fmla="*/ 645 h 1034"/>
                <a:gd name="T94" fmla="*/ 34 w 255"/>
                <a:gd name="T95" fmla="*/ 530 h 1034"/>
                <a:gd name="T96" fmla="*/ 35 w 255"/>
                <a:gd name="T97" fmla="*/ 468 h 1034"/>
                <a:gd name="T98" fmla="*/ 13 w 255"/>
                <a:gd name="T99" fmla="*/ 464 h 1034"/>
                <a:gd name="T100" fmla="*/ 31 w 255"/>
                <a:gd name="T101" fmla="*/ 411 h 1034"/>
                <a:gd name="T102" fmla="*/ 34 w 255"/>
                <a:gd name="T103" fmla="*/ 372 h 1034"/>
                <a:gd name="T104" fmla="*/ 2 w 255"/>
                <a:gd name="T105" fmla="*/ 344 h 1034"/>
                <a:gd name="T106" fmla="*/ 2 w 255"/>
                <a:gd name="T107" fmla="*/ 266 h 1034"/>
                <a:gd name="T108" fmla="*/ 8 w 255"/>
                <a:gd name="T109" fmla="*/ 232 h 1034"/>
                <a:gd name="T110" fmla="*/ 31 w 255"/>
                <a:gd name="T111" fmla="*/ 175 h 1034"/>
                <a:gd name="T112" fmla="*/ 55 w 255"/>
                <a:gd name="T113" fmla="*/ 166 h 1034"/>
                <a:gd name="T114" fmla="*/ 57 w 255"/>
                <a:gd name="T115" fmla="*/ 143 h 1034"/>
                <a:gd name="T116" fmla="*/ 71 w 255"/>
                <a:gd name="T117" fmla="*/ 115 h 1034"/>
                <a:gd name="T118" fmla="*/ 73 w 255"/>
                <a:gd name="T119" fmla="*/ 73 h 1034"/>
                <a:gd name="T120" fmla="*/ 121 w 255"/>
                <a:gd name="T121" fmla="*/ 0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1034">
                  <a:moveTo>
                    <a:pt x="122" y="0"/>
                  </a:moveTo>
                  <a:cubicBezTo>
                    <a:pt x="145" y="0"/>
                    <a:pt x="164" y="21"/>
                    <a:pt x="168" y="41"/>
                  </a:cubicBezTo>
                  <a:cubicBezTo>
                    <a:pt x="173" y="61"/>
                    <a:pt x="176" y="60"/>
                    <a:pt x="176" y="71"/>
                  </a:cubicBezTo>
                  <a:cubicBezTo>
                    <a:pt x="176" y="82"/>
                    <a:pt x="181" y="94"/>
                    <a:pt x="183" y="111"/>
                  </a:cubicBezTo>
                  <a:cubicBezTo>
                    <a:pt x="185" y="129"/>
                    <a:pt x="187" y="141"/>
                    <a:pt x="196" y="152"/>
                  </a:cubicBezTo>
                  <a:cubicBezTo>
                    <a:pt x="205" y="162"/>
                    <a:pt x="203" y="172"/>
                    <a:pt x="203" y="172"/>
                  </a:cubicBezTo>
                  <a:cubicBezTo>
                    <a:pt x="203" y="172"/>
                    <a:pt x="233" y="174"/>
                    <a:pt x="240" y="194"/>
                  </a:cubicBezTo>
                  <a:cubicBezTo>
                    <a:pt x="248" y="214"/>
                    <a:pt x="249" y="248"/>
                    <a:pt x="252" y="271"/>
                  </a:cubicBezTo>
                  <a:cubicBezTo>
                    <a:pt x="255" y="294"/>
                    <a:pt x="253" y="321"/>
                    <a:pt x="245" y="338"/>
                  </a:cubicBezTo>
                  <a:cubicBezTo>
                    <a:pt x="236" y="355"/>
                    <a:pt x="219" y="357"/>
                    <a:pt x="219" y="357"/>
                  </a:cubicBezTo>
                  <a:cubicBezTo>
                    <a:pt x="219" y="357"/>
                    <a:pt x="216" y="393"/>
                    <a:pt x="226" y="424"/>
                  </a:cubicBezTo>
                  <a:cubicBezTo>
                    <a:pt x="236" y="455"/>
                    <a:pt x="244" y="471"/>
                    <a:pt x="235" y="473"/>
                  </a:cubicBezTo>
                  <a:cubicBezTo>
                    <a:pt x="226" y="474"/>
                    <a:pt x="222" y="475"/>
                    <a:pt x="222" y="475"/>
                  </a:cubicBezTo>
                  <a:cubicBezTo>
                    <a:pt x="222" y="475"/>
                    <a:pt x="222" y="515"/>
                    <a:pt x="216" y="541"/>
                  </a:cubicBezTo>
                  <a:cubicBezTo>
                    <a:pt x="210" y="567"/>
                    <a:pt x="196" y="634"/>
                    <a:pt x="196" y="650"/>
                  </a:cubicBezTo>
                  <a:cubicBezTo>
                    <a:pt x="196" y="667"/>
                    <a:pt x="195" y="664"/>
                    <a:pt x="189" y="664"/>
                  </a:cubicBezTo>
                  <a:cubicBezTo>
                    <a:pt x="183" y="664"/>
                    <a:pt x="179" y="664"/>
                    <a:pt x="179" y="664"/>
                  </a:cubicBezTo>
                  <a:cubicBezTo>
                    <a:pt x="179" y="664"/>
                    <a:pt x="180" y="691"/>
                    <a:pt x="177" y="697"/>
                  </a:cubicBezTo>
                  <a:cubicBezTo>
                    <a:pt x="174" y="704"/>
                    <a:pt x="179" y="733"/>
                    <a:pt x="170" y="765"/>
                  </a:cubicBezTo>
                  <a:cubicBezTo>
                    <a:pt x="160" y="796"/>
                    <a:pt x="141" y="849"/>
                    <a:pt x="141" y="872"/>
                  </a:cubicBezTo>
                  <a:cubicBezTo>
                    <a:pt x="141" y="894"/>
                    <a:pt x="150" y="922"/>
                    <a:pt x="161" y="933"/>
                  </a:cubicBezTo>
                  <a:cubicBezTo>
                    <a:pt x="171" y="944"/>
                    <a:pt x="187" y="967"/>
                    <a:pt x="179" y="973"/>
                  </a:cubicBezTo>
                  <a:cubicBezTo>
                    <a:pt x="170" y="978"/>
                    <a:pt x="159" y="977"/>
                    <a:pt x="152" y="975"/>
                  </a:cubicBezTo>
                  <a:cubicBezTo>
                    <a:pt x="145" y="973"/>
                    <a:pt x="139" y="966"/>
                    <a:pt x="139" y="966"/>
                  </a:cubicBezTo>
                  <a:cubicBezTo>
                    <a:pt x="139" y="966"/>
                    <a:pt x="140" y="977"/>
                    <a:pt x="143" y="986"/>
                  </a:cubicBezTo>
                  <a:cubicBezTo>
                    <a:pt x="146" y="995"/>
                    <a:pt x="143" y="1034"/>
                    <a:pt x="128" y="1034"/>
                  </a:cubicBezTo>
                  <a:cubicBezTo>
                    <a:pt x="126" y="1034"/>
                    <a:pt x="124" y="1033"/>
                    <a:pt x="122" y="1033"/>
                  </a:cubicBezTo>
                  <a:cubicBezTo>
                    <a:pt x="122" y="726"/>
                    <a:pt x="122" y="726"/>
                    <a:pt x="122" y="726"/>
                  </a:cubicBezTo>
                  <a:cubicBezTo>
                    <a:pt x="122" y="720"/>
                    <a:pt x="123" y="713"/>
                    <a:pt x="125" y="709"/>
                  </a:cubicBezTo>
                  <a:cubicBezTo>
                    <a:pt x="128" y="701"/>
                    <a:pt x="125" y="685"/>
                    <a:pt x="125" y="662"/>
                  </a:cubicBezTo>
                  <a:cubicBezTo>
                    <a:pt x="125" y="662"/>
                    <a:pt x="124" y="671"/>
                    <a:pt x="122" y="680"/>
                  </a:cubicBezTo>
                  <a:lnTo>
                    <a:pt x="122" y="0"/>
                  </a:lnTo>
                  <a:close/>
                  <a:moveTo>
                    <a:pt x="121" y="0"/>
                  </a:moveTo>
                  <a:cubicBezTo>
                    <a:pt x="122" y="0"/>
                    <a:pt x="122" y="0"/>
                    <a:pt x="122" y="0"/>
                  </a:cubicBezTo>
                  <a:cubicBezTo>
                    <a:pt x="122" y="680"/>
                    <a:pt x="122" y="680"/>
                    <a:pt x="122" y="680"/>
                  </a:cubicBezTo>
                  <a:cubicBezTo>
                    <a:pt x="121" y="687"/>
                    <a:pt x="120" y="694"/>
                    <a:pt x="119" y="698"/>
                  </a:cubicBezTo>
                  <a:cubicBezTo>
                    <a:pt x="116" y="708"/>
                    <a:pt x="120" y="714"/>
                    <a:pt x="120" y="721"/>
                  </a:cubicBezTo>
                  <a:cubicBezTo>
                    <a:pt x="120" y="728"/>
                    <a:pt x="121" y="737"/>
                    <a:pt x="121" y="737"/>
                  </a:cubicBezTo>
                  <a:cubicBezTo>
                    <a:pt x="121" y="737"/>
                    <a:pt x="122" y="732"/>
                    <a:pt x="122" y="726"/>
                  </a:cubicBezTo>
                  <a:cubicBezTo>
                    <a:pt x="122" y="1033"/>
                    <a:pt x="122" y="1033"/>
                    <a:pt x="122" y="1033"/>
                  </a:cubicBezTo>
                  <a:cubicBezTo>
                    <a:pt x="110" y="1029"/>
                    <a:pt x="101" y="1014"/>
                    <a:pt x="101" y="992"/>
                  </a:cubicBezTo>
                  <a:cubicBezTo>
                    <a:pt x="102" y="967"/>
                    <a:pt x="96" y="963"/>
                    <a:pt x="100" y="948"/>
                  </a:cubicBezTo>
                  <a:cubicBezTo>
                    <a:pt x="104" y="934"/>
                    <a:pt x="100" y="923"/>
                    <a:pt x="92" y="901"/>
                  </a:cubicBezTo>
                  <a:cubicBezTo>
                    <a:pt x="85" y="878"/>
                    <a:pt x="58" y="781"/>
                    <a:pt x="59" y="756"/>
                  </a:cubicBezTo>
                  <a:cubicBezTo>
                    <a:pt x="61" y="731"/>
                    <a:pt x="63" y="709"/>
                    <a:pt x="61" y="692"/>
                  </a:cubicBezTo>
                  <a:cubicBezTo>
                    <a:pt x="59" y="675"/>
                    <a:pt x="57" y="661"/>
                    <a:pt x="57" y="661"/>
                  </a:cubicBezTo>
                  <a:cubicBezTo>
                    <a:pt x="57" y="661"/>
                    <a:pt x="39" y="669"/>
                    <a:pt x="39" y="645"/>
                  </a:cubicBezTo>
                  <a:cubicBezTo>
                    <a:pt x="39" y="621"/>
                    <a:pt x="35" y="551"/>
                    <a:pt x="34" y="530"/>
                  </a:cubicBezTo>
                  <a:cubicBezTo>
                    <a:pt x="32" y="509"/>
                    <a:pt x="35" y="468"/>
                    <a:pt x="35" y="468"/>
                  </a:cubicBezTo>
                  <a:cubicBezTo>
                    <a:pt x="35" y="468"/>
                    <a:pt x="18" y="467"/>
                    <a:pt x="13" y="464"/>
                  </a:cubicBezTo>
                  <a:cubicBezTo>
                    <a:pt x="7" y="462"/>
                    <a:pt x="27" y="426"/>
                    <a:pt x="31" y="411"/>
                  </a:cubicBezTo>
                  <a:cubicBezTo>
                    <a:pt x="35" y="397"/>
                    <a:pt x="34" y="372"/>
                    <a:pt x="34" y="372"/>
                  </a:cubicBezTo>
                  <a:cubicBezTo>
                    <a:pt x="34" y="372"/>
                    <a:pt x="4" y="370"/>
                    <a:pt x="2" y="344"/>
                  </a:cubicBezTo>
                  <a:cubicBezTo>
                    <a:pt x="1" y="319"/>
                    <a:pt x="0" y="282"/>
                    <a:pt x="2" y="266"/>
                  </a:cubicBezTo>
                  <a:cubicBezTo>
                    <a:pt x="5" y="251"/>
                    <a:pt x="5" y="253"/>
                    <a:pt x="8" y="232"/>
                  </a:cubicBezTo>
                  <a:cubicBezTo>
                    <a:pt x="10" y="212"/>
                    <a:pt x="21" y="177"/>
                    <a:pt x="31" y="175"/>
                  </a:cubicBezTo>
                  <a:cubicBezTo>
                    <a:pt x="42" y="174"/>
                    <a:pt x="55" y="166"/>
                    <a:pt x="55" y="166"/>
                  </a:cubicBezTo>
                  <a:cubicBezTo>
                    <a:pt x="55" y="166"/>
                    <a:pt x="44" y="154"/>
                    <a:pt x="57" y="143"/>
                  </a:cubicBezTo>
                  <a:cubicBezTo>
                    <a:pt x="70" y="133"/>
                    <a:pt x="77" y="129"/>
                    <a:pt x="71" y="115"/>
                  </a:cubicBezTo>
                  <a:cubicBezTo>
                    <a:pt x="66" y="101"/>
                    <a:pt x="70" y="91"/>
                    <a:pt x="73" y="73"/>
                  </a:cubicBezTo>
                  <a:cubicBezTo>
                    <a:pt x="76" y="55"/>
                    <a:pt x="85" y="1"/>
                    <a:pt x="121" y="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6"/>
            <p:cNvSpPr>
              <a:spLocks/>
            </p:cNvSpPr>
            <p:nvPr/>
          </p:nvSpPr>
          <p:spPr bwMode="auto">
            <a:xfrm>
              <a:off x="4615" y="689"/>
              <a:ext cx="146" cy="279"/>
            </a:xfrm>
            <a:custGeom>
              <a:avLst/>
              <a:gdLst>
                <a:gd name="T0" fmla="*/ 1 w 61"/>
                <a:gd name="T1" fmla="*/ 3 h 118"/>
                <a:gd name="T2" fmla="*/ 17 w 61"/>
                <a:gd name="T3" fmla="*/ 27 h 118"/>
                <a:gd name="T4" fmla="*/ 27 w 61"/>
                <a:gd name="T5" fmla="*/ 82 h 118"/>
                <a:gd name="T6" fmla="*/ 38 w 61"/>
                <a:gd name="T7" fmla="*/ 59 h 118"/>
                <a:gd name="T8" fmla="*/ 43 w 61"/>
                <a:gd name="T9" fmla="*/ 32 h 118"/>
                <a:gd name="T10" fmla="*/ 60 w 61"/>
                <a:gd name="T11" fmla="*/ 0 h 118"/>
                <a:gd name="T12" fmla="*/ 60 w 61"/>
                <a:gd name="T13" fmla="*/ 21 h 118"/>
                <a:gd name="T14" fmla="*/ 43 w 61"/>
                <a:gd name="T15" fmla="*/ 74 h 118"/>
                <a:gd name="T16" fmla="*/ 29 w 61"/>
                <a:gd name="T17" fmla="*/ 111 h 118"/>
                <a:gd name="T18" fmla="*/ 14 w 61"/>
                <a:gd name="T19" fmla="*/ 76 h 118"/>
                <a:gd name="T20" fmla="*/ 1 w 61"/>
                <a:gd name="T21" fmla="*/ 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18">
                  <a:moveTo>
                    <a:pt x="1" y="3"/>
                  </a:moveTo>
                  <a:cubicBezTo>
                    <a:pt x="1" y="3"/>
                    <a:pt x="17" y="16"/>
                    <a:pt x="17" y="27"/>
                  </a:cubicBezTo>
                  <a:cubicBezTo>
                    <a:pt x="17" y="37"/>
                    <a:pt x="24" y="72"/>
                    <a:pt x="27" y="82"/>
                  </a:cubicBezTo>
                  <a:cubicBezTo>
                    <a:pt x="30" y="93"/>
                    <a:pt x="32" y="70"/>
                    <a:pt x="38" y="59"/>
                  </a:cubicBezTo>
                  <a:cubicBezTo>
                    <a:pt x="43" y="49"/>
                    <a:pt x="46" y="40"/>
                    <a:pt x="43" y="32"/>
                  </a:cubicBezTo>
                  <a:cubicBezTo>
                    <a:pt x="39" y="24"/>
                    <a:pt x="52" y="20"/>
                    <a:pt x="60" y="0"/>
                  </a:cubicBezTo>
                  <a:cubicBezTo>
                    <a:pt x="61" y="8"/>
                    <a:pt x="60" y="14"/>
                    <a:pt x="60" y="21"/>
                  </a:cubicBezTo>
                  <a:cubicBezTo>
                    <a:pt x="60" y="29"/>
                    <a:pt x="47" y="66"/>
                    <a:pt x="43" y="74"/>
                  </a:cubicBezTo>
                  <a:cubicBezTo>
                    <a:pt x="40" y="81"/>
                    <a:pt x="30" y="104"/>
                    <a:pt x="29" y="111"/>
                  </a:cubicBezTo>
                  <a:cubicBezTo>
                    <a:pt x="28" y="118"/>
                    <a:pt x="19" y="98"/>
                    <a:pt x="14" y="76"/>
                  </a:cubicBezTo>
                  <a:cubicBezTo>
                    <a:pt x="9" y="55"/>
                    <a:pt x="0" y="2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7"/>
            <p:cNvSpPr>
              <a:spLocks/>
            </p:cNvSpPr>
            <p:nvPr/>
          </p:nvSpPr>
          <p:spPr bwMode="auto">
            <a:xfrm>
              <a:off x="4541" y="1070"/>
              <a:ext cx="27" cy="61"/>
            </a:xfrm>
            <a:custGeom>
              <a:avLst/>
              <a:gdLst>
                <a:gd name="T0" fmla="*/ 8 w 11"/>
                <a:gd name="T1" fmla="*/ 26 h 26"/>
                <a:gd name="T2" fmla="*/ 11 w 11"/>
                <a:gd name="T3" fmla="*/ 11 h 26"/>
                <a:gd name="T4" fmla="*/ 11 w 11"/>
                <a:gd name="T5" fmla="*/ 0 h 26"/>
                <a:gd name="T6" fmla="*/ 2 w 11"/>
                <a:gd name="T7" fmla="*/ 2 h 26"/>
                <a:gd name="T8" fmla="*/ 0 w 11"/>
                <a:gd name="T9" fmla="*/ 23 h 26"/>
                <a:gd name="T10" fmla="*/ 8 w 11"/>
                <a:gd name="T11" fmla="*/ 26 h 26"/>
              </a:gdLst>
              <a:ahLst/>
              <a:cxnLst>
                <a:cxn ang="0">
                  <a:pos x="T0" y="T1"/>
                </a:cxn>
                <a:cxn ang="0">
                  <a:pos x="T2" y="T3"/>
                </a:cxn>
                <a:cxn ang="0">
                  <a:pos x="T4" y="T5"/>
                </a:cxn>
                <a:cxn ang="0">
                  <a:pos x="T6" y="T7"/>
                </a:cxn>
                <a:cxn ang="0">
                  <a:pos x="T8" y="T9"/>
                </a:cxn>
                <a:cxn ang="0">
                  <a:pos x="T10" y="T11"/>
                </a:cxn>
              </a:cxnLst>
              <a:rect l="0" t="0" r="r" b="b"/>
              <a:pathLst>
                <a:path w="11" h="26">
                  <a:moveTo>
                    <a:pt x="8" y="26"/>
                  </a:moveTo>
                  <a:cubicBezTo>
                    <a:pt x="8" y="26"/>
                    <a:pt x="10" y="19"/>
                    <a:pt x="11" y="11"/>
                  </a:cubicBezTo>
                  <a:cubicBezTo>
                    <a:pt x="11" y="3"/>
                    <a:pt x="11" y="0"/>
                    <a:pt x="11" y="0"/>
                  </a:cubicBezTo>
                  <a:cubicBezTo>
                    <a:pt x="2" y="2"/>
                    <a:pt x="2" y="2"/>
                    <a:pt x="2" y="2"/>
                  </a:cubicBezTo>
                  <a:cubicBezTo>
                    <a:pt x="2" y="2"/>
                    <a:pt x="1" y="18"/>
                    <a:pt x="0" y="23"/>
                  </a:cubicBezTo>
                  <a:cubicBezTo>
                    <a:pt x="4" y="26"/>
                    <a:pt x="8" y="26"/>
                    <a:pt x="8"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8"/>
            <p:cNvSpPr>
              <a:spLocks/>
            </p:cNvSpPr>
            <p:nvPr/>
          </p:nvSpPr>
          <p:spPr bwMode="auto">
            <a:xfrm>
              <a:off x="4745" y="1193"/>
              <a:ext cx="28" cy="62"/>
            </a:xfrm>
            <a:custGeom>
              <a:avLst/>
              <a:gdLst>
                <a:gd name="T0" fmla="*/ 3 w 12"/>
                <a:gd name="T1" fmla="*/ 0 h 26"/>
                <a:gd name="T2" fmla="*/ 0 w 12"/>
                <a:gd name="T3" fmla="*/ 21 h 26"/>
                <a:gd name="T4" fmla="*/ 12 w 12"/>
                <a:gd name="T5" fmla="*/ 21 h 26"/>
                <a:gd name="T6" fmla="*/ 12 w 12"/>
                <a:gd name="T7" fmla="*/ 0 h 26"/>
                <a:gd name="T8" fmla="*/ 3 w 12"/>
                <a:gd name="T9" fmla="*/ 0 h 26"/>
              </a:gdLst>
              <a:ahLst/>
              <a:cxnLst>
                <a:cxn ang="0">
                  <a:pos x="T0" y="T1"/>
                </a:cxn>
                <a:cxn ang="0">
                  <a:pos x="T2" y="T3"/>
                </a:cxn>
                <a:cxn ang="0">
                  <a:pos x="T4" y="T5"/>
                </a:cxn>
                <a:cxn ang="0">
                  <a:pos x="T6" y="T7"/>
                </a:cxn>
                <a:cxn ang="0">
                  <a:pos x="T8" y="T9"/>
                </a:cxn>
              </a:cxnLst>
              <a:rect l="0" t="0" r="r" b="b"/>
              <a:pathLst>
                <a:path w="12" h="26">
                  <a:moveTo>
                    <a:pt x="3" y="0"/>
                  </a:moveTo>
                  <a:cubicBezTo>
                    <a:pt x="3" y="0"/>
                    <a:pt x="1" y="16"/>
                    <a:pt x="0" y="21"/>
                  </a:cubicBezTo>
                  <a:cubicBezTo>
                    <a:pt x="0" y="26"/>
                    <a:pt x="12" y="21"/>
                    <a:pt x="12" y="21"/>
                  </a:cubicBezTo>
                  <a:cubicBezTo>
                    <a:pt x="12" y="0"/>
                    <a:pt x="12" y="0"/>
                    <a:pt x="12" y="0"/>
                  </a:cubicBez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Group 18"/>
          <p:cNvGrpSpPr>
            <a:grpSpLocks noChangeAspect="1"/>
          </p:cNvGrpSpPr>
          <p:nvPr/>
        </p:nvGrpSpPr>
        <p:grpSpPr bwMode="auto">
          <a:xfrm>
            <a:off x="7157367" y="1484291"/>
            <a:ext cx="769559" cy="1839740"/>
            <a:chOff x="4361" y="855"/>
            <a:chExt cx="919" cy="2197"/>
          </a:xfrm>
        </p:grpSpPr>
        <p:sp>
          <p:nvSpPr>
            <p:cNvPr id="38" name="Freeform 19"/>
            <p:cNvSpPr>
              <a:spLocks noEditPoints="1"/>
            </p:cNvSpPr>
            <p:nvPr/>
          </p:nvSpPr>
          <p:spPr bwMode="auto">
            <a:xfrm>
              <a:off x="4361" y="855"/>
              <a:ext cx="919" cy="2197"/>
            </a:xfrm>
            <a:custGeom>
              <a:avLst/>
              <a:gdLst>
                <a:gd name="T0" fmla="*/ 471 w 540"/>
                <a:gd name="T1" fmla="*/ 272 h 1295"/>
                <a:gd name="T2" fmla="*/ 525 w 540"/>
                <a:gd name="T3" fmla="*/ 521 h 1295"/>
                <a:gd name="T4" fmla="*/ 452 w 540"/>
                <a:gd name="T5" fmla="*/ 623 h 1295"/>
                <a:gd name="T6" fmla="*/ 451 w 540"/>
                <a:gd name="T7" fmla="*/ 492 h 1295"/>
                <a:gd name="T8" fmla="*/ 451 w 540"/>
                <a:gd name="T9" fmla="*/ 449 h 1295"/>
                <a:gd name="T10" fmla="*/ 330 w 540"/>
                <a:gd name="T11" fmla="*/ 10 h 1295"/>
                <a:gd name="T12" fmla="*/ 364 w 540"/>
                <a:gd name="T13" fmla="*/ 38 h 1295"/>
                <a:gd name="T14" fmla="*/ 374 w 540"/>
                <a:gd name="T15" fmla="*/ 112 h 1295"/>
                <a:gd name="T16" fmla="*/ 358 w 540"/>
                <a:gd name="T17" fmla="*/ 142 h 1295"/>
                <a:gd name="T18" fmla="*/ 355 w 540"/>
                <a:gd name="T19" fmla="*/ 188 h 1295"/>
                <a:gd name="T20" fmla="*/ 425 w 540"/>
                <a:gd name="T21" fmla="*/ 230 h 1295"/>
                <a:gd name="T22" fmla="*/ 451 w 540"/>
                <a:gd name="T23" fmla="*/ 449 h 1295"/>
                <a:gd name="T24" fmla="*/ 441 w 540"/>
                <a:gd name="T25" fmla="*/ 520 h 1295"/>
                <a:gd name="T26" fmla="*/ 451 w 540"/>
                <a:gd name="T27" fmla="*/ 622 h 1295"/>
                <a:gd name="T28" fmla="*/ 429 w 540"/>
                <a:gd name="T29" fmla="*/ 642 h 1295"/>
                <a:gd name="T30" fmla="*/ 400 w 540"/>
                <a:gd name="T31" fmla="*/ 721 h 1295"/>
                <a:gd name="T32" fmla="*/ 360 w 540"/>
                <a:gd name="T33" fmla="*/ 1005 h 1295"/>
                <a:gd name="T34" fmla="*/ 332 w 540"/>
                <a:gd name="T35" fmla="*/ 1162 h 1295"/>
                <a:gd name="T36" fmla="*/ 345 w 540"/>
                <a:gd name="T37" fmla="*/ 1231 h 1295"/>
                <a:gd name="T38" fmla="*/ 333 w 540"/>
                <a:gd name="T39" fmla="*/ 1279 h 1295"/>
                <a:gd name="T40" fmla="*/ 273 w 540"/>
                <a:gd name="T41" fmla="*/ 1260 h 1295"/>
                <a:gd name="T42" fmla="*/ 277 w 540"/>
                <a:gd name="T43" fmla="*/ 1209 h 1295"/>
                <a:gd name="T44" fmla="*/ 272 w 540"/>
                <a:gd name="T45" fmla="*/ 1152 h 1295"/>
                <a:gd name="T46" fmla="*/ 274 w 540"/>
                <a:gd name="T47" fmla="*/ 1050 h 1295"/>
                <a:gd name="T48" fmla="*/ 284 w 540"/>
                <a:gd name="T49" fmla="*/ 961 h 1295"/>
                <a:gd name="T50" fmla="*/ 278 w 540"/>
                <a:gd name="T51" fmla="*/ 836 h 1295"/>
                <a:gd name="T52" fmla="*/ 250 w 540"/>
                <a:gd name="T53" fmla="*/ 789 h 1295"/>
                <a:gd name="T54" fmla="*/ 158 w 540"/>
                <a:gd name="T55" fmla="*/ 1136 h 1295"/>
                <a:gd name="T56" fmla="*/ 163 w 540"/>
                <a:gd name="T57" fmla="*/ 469 h 1295"/>
                <a:gd name="T58" fmla="*/ 158 w 540"/>
                <a:gd name="T59" fmla="*/ 437 h 1295"/>
                <a:gd name="T60" fmla="*/ 190 w 540"/>
                <a:gd name="T61" fmla="*/ 217 h 1295"/>
                <a:gd name="T62" fmla="*/ 272 w 540"/>
                <a:gd name="T63" fmla="*/ 185 h 1295"/>
                <a:gd name="T64" fmla="*/ 260 w 540"/>
                <a:gd name="T65" fmla="*/ 132 h 1295"/>
                <a:gd name="T66" fmla="*/ 265 w 540"/>
                <a:gd name="T67" fmla="*/ 69 h 1295"/>
                <a:gd name="T68" fmla="*/ 290 w 540"/>
                <a:gd name="T69" fmla="*/ 21 h 1295"/>
                <a:gd name="T70" fmla="*/ 330 w 540"/>
                <a:gd name="T71" fmla="*/ 10 h 1295"/>
                <a:gd name="T72" fmla="*/ 155 w 540"/>
                <a:gd name="T73" fmla="*/ 1151 h 1295"/>
                <a:gd name="T74" fmla="*/ 131 w 540"/>
                <a:gd name="T75" fmla="*/ 1241 h 1295"/>
                <a:gd name="T76" fmla="*/ 100 w 540"/>
                <a:gd name="T77" fmla="*/ 1255 h 1295"/>
                <a:gd name="T78" fmla="*/ 0 w 540"/>
                <a:gd name="T79" fmla="*/ 1285 h 1295"/>
                <a:gd name="T80" fmla="*/ 51 w 540"/>
                <a:gd name="T81" fmla="*/ 1218 h 1295"/>
                <a:gd name="T82" fmla="*/ 76 w 540"/>
                <a:gd name="T83" fmla="*/ 1101 h 1295"/>
                <a:gd name="T84" fmla="*/ 135 w 540"/>
                <a:gd name="T85" fmla="*/ 784 h 1295"/>
                <a:gd name="T86" fmla="*/ 154 w 540"/>
                <a:gd name="T87" fmla="*/ 662 h 1295"/>
                <a:gd name="T88" fmla="*/ 132 w 540"/>
                <a:gd name="T89" fmla="*/ 648 h 1295"/>
                <a:gd name="T90" fmla="*/ 126 w 540"/>
                <a:gd name="T91" fmla="*/ 610 h 1295"/>
                <a:gd name="T92" fmla="*/ 83 w 540"/>
                <a:gd name="T93" fmla="*/ 489 h 1295"/>
                <a:gd name="T94" fmla="*/ 114 w 540"/>
                <a:gd name="T95" fmla="*/ 341 h 1295"/>
                <a:gd name="T96" fmla="*/ 147 w 540"/>
                <a:gd name="T97" fmla="*/ 238 h 1295"/>
                <a:gd name="T98" fmla="*/ 158 w 540"/>
                <a:gd name="T99" fmla="*/ 437 h 1295"/>
                <a:gd name="T100" fmla="*/ 150 w 540"/>
                <a:gd name="T101" fmla="*/ 466 h 1295"/>
                <a:gd name="T102" fmla="*/ 158 w 540"/>
                <a:gd name="T103" fmla="*/ 509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0" h="1295">
                  <a:moveTo>
                    <a:pt x="451" y="240"/>
                  </a:moveTo>
                  <a:cubicBezTo>
                    <a:pt x="460" y="246"/>
                    <a:pt x="468" y="256"/>
                    <a:pt x="471" y="272"/>
                  </a:cubicBezTo>
                  <a:cubicBezTo>
                    <a:pt x="476" y="302"/>
                    <a:pt x="507" y="404"/>
                    <a:pt x="523" y="432"/>
                  </a:cubicBezTo>
                  <a:cubicBezTo>
                    <a:pt x="538" y="459"/>
                    <a:pt x="540" y="497"/>
                    <a:pt x="525" y="521"/>
                  </a:cubicBezTo>
                  <a:cubicBezTo>
                    <a:pt x="509" y="544"/>
                    <a:pt x="473" y="601"/>
                    <a:pt x="467" y="610"/>
                  </a:cubicBezTo>
                  <a:cubicBezTo>
                    <a:pt x="462" y="618"/>
                    <a:pt x="460" y="623"/>
                    <a:pt x="452" y="623"/>
                  </a:cubicBezTo>
                  <a:cubicBezTo>
                    <a:pt x="452" y="622"/>
                    <a:pt x="451" y="622"/>
                    <a:pt x="451" y="622"/>
                  </a:cubicBezTo>
                  <a:cubicBezTo>
                    <a:pt x="451" y="492"/>
                    <a:pt x="451" y="492"/>
                    <a:pt x="451" y="492"/>
                  </a:cubicBezTo>
                  <a:cubicBezTo>
                    <a:pt x="458" y="480"/>
                    <a:pt x="466" y="471"/>
                    <a:pt x="463" y="465"/>
                  </a:cubicBezTo>
                  <a:cubicBezTo>
                    <a:pt x="458" y="457"/>
                    <a:pt x="455" y="456"/>
                    <a:pt x="451" y="449"/>
                  </a:cubicBezTo>
                  <a:lnTo>
                    <a:pt x="451" y="240"/>
                  </a:lnTo>
                  <a:close/>
                  <a:moveTo>
                    <a:pt x="330" y="10"/>
                  </a:moveTo>
                  <a:cubicBezTo>
                    <a:pt x="337" y="16"/>
                    <a:pt x="345" y="27"/>
                    <a:pt x="352" y="23"/>
                  </a:cubicBezTo>
                  <a:cubicBezTo>
                    <a:pt x="358" y="20"/>
                    <a:pt x="357" y="38"/>
                    <a:pt x="364" y="38"/>
                  </a:cubicBezTo>
                  <a:cubicBezTo>
                    <a:pt x="372" y="38"/>
                    <a:pt x="380" y="64"/>
                    <a:pt x="379" y="78"/>
                  </a:cubicBezTo>
                  <a:cubicBezTo>
                    <a:pt x="378" y="92"/>
                    <a:pt x="375" y="106"/>
                    <a:pt x="374" y="112"/>
                  </a:cubicBezTo>
                  <a:cubicBezTo>
                    <a:pt x="373" y="118"/>
                    <a:pt x="370" y="141"/>
                    <a:pt x="365" y="141"/>
                  </a:cubicBezTo>
                  <a:cubicBezTo>
                    <a:pt x="360" y="141"/>
                    <a:pt x="358" y="142"/>
                    <a:pt x="358" y="142"/>
                  </a:cubicBezTo>
                  <a:cubicBezTo>
                    <a:pt x="358" y="142"/>
                    <a:pt x="353" y="160"/>
                    <a:pt x="353" y="174"/>
                  </a:cubicBezTo>
                  <a:cubicBezTo>
                    <a:pt x="353" y="188"/>
                    <a:pt x="355" y="188"/>
                    <a:pt x="355" y="188"/>
                  </a:cubicBezTo>
                  <a:cubicBezTo>
                    <a:pt x="363" y="202"/>
                    <a:pt x="363" y="202"/>
                    <a:pt x="363" y="202"/>
                  </a:cubicBezTo>
                  <a:cubicBezTo>
                    <a:pt x="363" y="202"/>
                    <a:pt x="406" y="224"/>
                    <a:pt x="425" y="230"/>
                  </a:cubicBezTo>
                  <a:cubicBezTo>
                    <a:pt x="434" y="232"/>
                    <a:pt x="443" y="235"/>
                    <a:pt x="451" y="240"/>
                  </a:cubicBezTo>
                  <a:cubicBezTo>
                    <a:pt x="451" y="449"/>
                    <a:pt x="451" y="449"/>
                    <a:pt x="451" y="449"/>
                  </a:cubicBezTo>
                  <a:cubicBezTo>
                    <a:pt x="448" y="445"/>
                    <a:pt x="446" y="439"/>
                    <a:pt x="443" y="426"/>
                  </a:cubicBezTo>
                  <a:cubicBezTo>
                    <a:pt x="443" y="453"/>
                    <a:pt x="434" y="493"/>
                    <a:pt x="441" y="520"/>
                  </a:cubicBezTo>
                  <a:cubicBezTo>
                    <a:pt x="440" y="510"/>
                    <a:pt x="445" y="500"/>
                    <a:pt x="451" y="492"/>
                  </a:cubicBezTo>
                  <a:cubicBezTo>
                    <a:pt x="451" y="622"/>
                    <a:pt x="451" y="622"/>
                    <a:pt x="451" y="622"/>
                  </a:cubicBezTo>
                  <a:cubicBezTo>
                    <a:pt x="444" y="622"/>
                    <a:pt x="439" y="623"/>
                    <a:pt x="439" y="623"/>
                  </a:cubicBezTo>
                  <a:cubicBezTo>
                    <a:pt x="439" y="623"/>
                    <a:pt x="435" y="638"/>
                    <a:pt x="429" y="642"/>
                  </a:cubicBezTo>
                  <a:cubicBezTo>
                    <a:pt x="423" y="647"/>
                    <a:pt x="415" y="662"/>
                    <a:pt x="413" y="657"/>
                  </a:cubicBezTo>
                  <a:cubicBezTo>
                    <a:pt x="411" y="651"/>
                    <a:pt x="406" y="696"/>
                    <a:pt x="400" y="721"/>
                  </a:cubicBezTo>
                  <a:cubicBezTo>
                    <a:pt x="395" y="745"/>
                    <a:pt x="369" y="914"/>
                    <a:pt x="369" y="939"/>
                  </a:cubicBezTo>
                  <a:cubicBezTo>
                    <a:pt x="369" y="963"/>
                    <a:pt x="359" y="988"/>
                    <a:pt x="360" y="1005"/>
                  </a:cubicBezTo>
                  <a:cubicBezTo>
                    <a:pt x="361" y="1022"/>
                    <a:pt x="357" y="1068"/>
                    <a:pt x="356" y="1093"/>
                  </a:cubicBezTo>
                  <a:cubicBezTo>
                    <a:pt x="355" y="1118"/>
                    <a:pt x="332" y="1144"/>
                    <a:pt x="332" y="1162"/>
                  </a:cubicBezTo>
                  <a:cubicBezTo>
                    <a:pt x="332" y="1181"/>
                    <a:pt x="338" y="1189"/>
                    <a:pt x="335" y="1200"/>
                  </a:cubicBezTo>
                  <a:cubicBezTo>
                    <a:pt x="332" y="1210"/>
                    <a:pt x="333" y="1218"/>
                    <a:pt x="345" y="1231"/>
                  </a:cubicBezTo>
                  <a:cubicBezTo>
                    <a:pt x="356" y="1243"/>
                    <a:pt x="361" y="1255"/>
                    <a:pt x="360" y="1264"/>
                  </a:cubicBezTo>
                  <a:cubicBezTo>
                    <a:pt x="359" y="1274"/>
                    <a:pt x="356" y="1278"/>
                    <a:pt x="333" y="1279"/>
                  </a:cubicBezTo>
                  <a:cubicBezTo>
                    <a:pt x="310" y="1280"/>
                    <a:pt x="288" y="1273"/>
                    <a:pt x="288" y="1267"/>
                  </a:cubicBezTo>
                  <a:cubicBezTo>
                    <a:pt x="288" y="1262"/>
                    <a:pt x="280" y="1260"/>
                    <a:pt x="273" y="1260"/>
                  </a:cubicBezTo>
                  <a:cubicBezTo>
                    <a:pt x="266" y="1260"/>
                    <a:pt x="267" y="1253"/>
                    <a:pt x="270" y="1239"/>
                  </a:cubicBezTo>
                  <a:cubicBezTo>
                    <a:pt x="273" y="1226"/>
                    <a:pt x="283" y="1208"/>
                    <a:pt x="277" y="1209"/>
                  </a:cubicBezTo>
                  <a:cubicBezTo>
                    <a:pt x="271" y="1211"/>
                    <a:pt x="266" y="1208"/>
                    <a:pt x="266" y="1188"/>
                  </a:cubicBezTo>
                  <a:cubicBezTo>
                    <a:pt x="266" y="1169"/>
                    <a:pt x="264" y="1163"/>
                    <a:pt x="272" y="1152"/>
                  </a:cubicBezTo>
                  <a:cubicBezTo>
                    <a:pt x="281" y="1140"/>
                    <a:pt x="279" y="1119"/>
                    <a:pt x="277" y="1102"/>
                  </a:cubicBezTo>
                  <a:cubicBezTo>
                    <a:pt x="275" y="1084"/>
                    <a:pt x="269" y="1072"/>
                    <a:pt x="274" y="1050"/>
                  </a:cubicBezTo>
                  <a:cubicBezTo>
                    <a:pt x="279" y="1029"/>
                    <a:pt x="280" y="1003"/>
                    <a:pt x="277" y="993"/>
                  </a:cubicBezTo>
                  <a:cubicBezTo>
                    <a:pt x="274" y="982"/>
                    <a:pt x="276" y="969"/>
                    <a:pt x="284" y="961"/>
                  </a:cubicBezTo>
                  <a:cubicBezTo>
                    <a:pt x="292" y="952"/>
                    <a:pt x="280" y="937"/>
                    <a:pt x="280" y="927"/>
                  </a:cubicBezTo>
                  <a:cubicBezTo>
                    <a:pt x="280" y="917"/>
                    <a:pt x="283" y="877"/>
                    <a:pt x="278" y="836"/>
                  </a:cubicBezTo>
                  <a:cubicBezTo>
                    <a:pt x="273" y="796"/>
                    <a:pt x="272" y="765"/>
                    <a:pt x="271" y="754"/>
                  </a:cubicBezTo>
                  <a:cubicBezTo>
                    <a:pt x="270" y="744"/>
                    <a:pt x="265" y="749"/>
                    <a:pt x="250" y="789"/>
                  </a:cubicBezTo>
                  <a:cubicBezTo>
                    <a:pt x="236" y="830"/>
                    <a:pt x="199" y="956"/>
                    <a:pt x="192" y="984"/>
                  </a:cubicBezTo>
                  <a:cubicBezTo>
                    <a:pt x="186" y="1008"/>
                    <a:pt x="166" y="1096"/>
                    <a:pt x="158" y="1136"/>
                  </a:cubicBezTo>
                  <a:cubicBezTo>
                    <a:pt x="158" y="509"/>
                    <a:pt x="158" y="509"/>
                    <a:pt x="158" y="509"/>
                  </a:cubicBezTo>
                  <a:cubicBezTo>
                    <a:pt x="160" y="506"/>
                    <a:pt x="158" y="485"/>
                    <a:pt x="163" y="469"/>
                  </a:cubicBezTo>
                  <a:cubicBezTo>
                    <a:pt x="169" y="451"/>
                    <a:pt x="171" y="426"/>
                    <a:pt x="172" y="396"/>
                  </a:cubicBezTo>
                  <a:cubicBezTo>
                    <a:pt x="172" y="396"/>
                    <a:pt x="165" y="421"/>
                    <a:pt x="158" y="437"/>
                  </a:cubicBezTo>
                  <a:cubicBezTo>
                    <a:pt x="158" y="224"/>
                    <a:pt x="158" y="224"/>
                    <a:pt x="158" y="224"/>
                  </a:cubicBezTo>
                  <a:cubicBezTo>
                    <a:pt x="164" y="221"/>
                    <a:pt x="175" y="219"/>
                    <a:pt x="190" y="217"/>
                  </a:cubicBezTo>
                  <a:cubicBezTo>
                    <a:pt x="226" y="212"/>
                    <a:pt x="252" y="202"/>
                    <a:pt x="261" y="195"/>
                  </a:cubicBezTo>
                  <a:cubicBezTo>
                    <a:pt x="266" y="191"/>
                    <a:pt x="269" y="188"/>
                    <a:pt x="272" y="185"/>
                  </a:cubicBezTo>
                  <a:cubicBezTo>
                    <a:pt x="274" y="182"/>
                    <a:pt x="279" y="177"/>
                    <a:pt x="275" y="177"/>
                  </a:cubicBezTo>
                  <a:cubicBezTo>
                    <a:pt x="266" y="176"/>
                    <a:pt x="264" y="142"/>
                    <a:pt x="260" y="132"/>
                  </a:cubicBezTo>
                  <a:cubicBezTo>
                    <a:pt x="255" y="122"/>
                    <a:pt x="257" y="115"/>
                    <a:pt x="260" y="106"/>
                  </a:cubicBezTo>
                  <a:cubicBezTo>
                    <a:pt x="263" y="97"/>
                    <a:pt x="257" y="83"/>
                    <a:pt x="265" y="69"/>
                  </a:cubicBezTo>
                  <a:cubicBezTo>
                    <a:pt x="272" y="55"/>
                    <a:pt x="262" y="37"/>
                    <a:pt x="272" y="35"/>
                  </a:cubicBezTo>
                  <a:cubicBezTo>
                    <a:pt x="283" y="33"/>
                    <a:pt x="279" y="21"/>
                    <a:pt x="290" y="21"/>
                  </a:cubicBezTo>
                  <a:cubicBezTo>
                    <a:pt x="300" y="21"/>
                    <a:pt x="301" y="6"/>
                    <a:pt x="312" y="11"/>
                  </a:cubicBezTo>
                  <a:cubicBezTo>
                    <a:pt x="322" y="16"/>
                    <a:pt x="322" y="0"/>
                    <a:pt x="330" y="10"/>
                  </a:cubicBezTo>
                  <a:close/>
                  <a:moveTo>
                    <a:pt x="158" y="1136"/>
                  </a:moveTo>
                  <a:cubicBezTo>
                    <a:pt x="156" y="1142"/>
                    <a:pt x="155" y="1147"/>
                    <a:pt x="155" y="1151"/>
                  </a:cubicBezTo>
                  <a:cubicBezTo>
                    <a:pt x="150" y="1175"/>
                    <a:pt x="144" y="1223"/>
                    <a:pt x="137" y="1223"/>
                  </a:cubicBezTo>
                  <a:cubicBezTo>
                    <a:pt x="131" y="1223"/>
                    <a:pt x="132" y="1228"/>
                    <a:pt x="131" y="1241"/>
                  </a:cubicBezTo>
                  <a:cubicBezTo>
                    <a:pt x="131" y="1255"/>
                    <a:pt x="117" y="1257"/>
                    <a:pt x="109" y="1260"/>
                  </a:cubicBezTo>
                  <a:cubicBezTo>
                    <a:pt x="102" y="1263"/>
                    <a:pt x="100" y="1255"/>
                    <a:pt x="100" y="1255"/>
                  </a:cubicBezTo>
                  <a:cubicBezTo>
                    <a:pt x="100" y="1255"/>
                    <a:pt x="87" y="1281"/>
                    <a:pt x="65" y="1284"/>
                  </a:cubicBezTo>
                  <a:cubicBezTo>
                    <a:pt x="43" y="1287"/>
                    <a:pt x="0" y="1295"/>
                    <a:pt x="0" y="1285"/>
                  </a:cubicBezTo>
                  <a:cubicBezTo>
                    <a:pt x="0" y="1274"/>
                    <a:pt x="5" y="1264"/>
                    <a:pt x="20" y="1256"/>
                  </a:cubicBezTo>
                  <a:cubicBezTo>
                    <a:pt x="34" y="1247"/>
                    <a:pt x="45" y="1224"/>
                    <a:pt x="51" y="1218"/>
                  </a:cubicBezTo>
                  <a:cubicBezTo>
                    <a:pt x="56" y="1212"/>
                    <a:pt x="49" y="1214"/>
                    <a:pt x="53" y="1203"/>
                  </a:cubicBezTo>
                  <a:cubicBezTo>
                    <a:pt x="58" y="1191"/>
                    <a:pt x="73" y="1123"/>
                    <a:pt x="76" y="1101"/>
                  </a:cubicBezTo>
                  <a:cubicBezTo>
                    <a:pt x="78" y="1078"/>
                    <a:pt x="77" y="1002"/>
                    <a:pt x="87" y="967"/>
                  </a:cubicBezTo>
                  <a:cubicBezTo>
                    <a:pt x="98" y="931"/>
                    <a:pt x="131" y="816"/>
                    <a:pt x="135" y="784"/>
                  </a:cubicBezTo>
                  <a:cubicBezTo>
                    <a:pt x="140" y="753"/>
                    <a:pt x="147" y="721"/>
                    <a:pt x="147" y="703"/>
                  </a:cubicBezTo>
                  <a:cubicBezTo>
                    <a:pt x="147" y="686"/>
                    <a:pt x="149" y="674"/>
                    <a:pt x="154" y="662"/>
                  </a:cubicBezTo>
                  <a:cubicBezTo>
                    <a:pt x="158" y="649"/>
                    <a:pt x="153" y="632"/>
                    <a:pt x="153" y="632"/>
                  </a:cubicBezTo>
                  <a:cubicBezTo>
                    <a:pt x="153" y="632"/>
                    <a:pt x="140" y="642"/>
                    <a:pt x="132" y="648"/>
                  </a:cubicBezTo>
                  <a:cubicBezTo>
                    <a:pt x="125" y="655"/>
                    <a:pt x="125" y="645"/>
                    <a:pt x="129" y="629"/>
                  </a:cubicBezTo>
                  <a:cubicBezTo>
                    <a:pt x="132" y="614"/>
                    <a:pt x="130" y="605"/>
                    <a:pt x="126" y="610"/>
                  </a:cubicBezTo>
                  <a:cubicBezTo>
                    <a:pt x="122" y="615"/>
                    <a:pt x="119" y="585"/>
                    <a:pt x="109" y="566"/>
                  </a:cubicBezTo>
                  <a:cubicBezTo>
                    <a:pt x="100" y="548"/>
                    <a:pt x="78" y="511"/>
                    <a:pt x="83" y="489"/>
                  </a:cubicBezTo>
                  <a:cubicBezTo>
                    <a:pt x="88" y="468"/>
                    <a:pt x="90" y="431"/>
                    <a:pt x="96" y="412"/>
                  </a:cubicBezTo>
                  <a:cubicBezTo>
                    <a:pt x="102" y="394"/>
                    <a:pt x="107" y="361"/>
                    <a:pt x="114" y="341"/>
                  </a:cubicBezTo>
                  <a:cubicBezTo>
                    <a:pt x="121" y="321"/>
                    <a:pt x="120" y="311"/>
                    <a:pt x="129" y="291"/>
                  </a:cubicBezTo>
                  <a:cubicBezTo>
                    <a:pt x="137" y="271"/>
                    <a:pt x="147" y="247"/>
                    <a:pt x="147" y="238"/>
                  </a:cubicBezTo>
                  <a:cubicBezTo>
                    <a:pt x="147" y="232"/>
                    <a:pt x="149" y="228"/>
                    <a:pt x="158" y="224"/>
                  </a:cubicBezTo>
                  <a:cubicBezTo>
                    <a:pt x="158" y="437"/>
                    <a:pt x="158" y="437"/>
                    <a:pt x="158" y="437"/>
                  </a:cubicBezTo>
                  <a:cubicBezTo>
                    <a:pt x="155" y="443"/>
                    <a:pt x="152" y="448"/>
                    <a:pt x="150" y="449"/>
                  </a:cubicBezTo>
                  <a:cubicBezTo>
                    <a:pt x="142" y="451"/>
                    <a:pt x="141" y="461"/>
                    <a:pt x="150" y="466"/>
                  </a:cubicBezTo>
                  <a:cubicBezTo>
                    <a:pt x="158" y="471"/>
                    <a:pt x="153" y="504"/>
                    <a:pt x="157" y="509"/>
                  </a:cubicBezTo>
                  <a:cubicBezTo>
                    <a:pt x="157" y="509"/>
                    <a:pt x="157" y="509"/>
                    <a:pt x="158" y="509"/>
                  </a:cubicBezTo>
                  <a:lnTo>
                    <a:pt x="158" y="1136"/>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0"/>
            <p:cNvSpPr>
              <a:spLocks/>
            </p:cNvSpPr>
            <p:nvPr/>
          </p:nvSpPr>
          <p:spPr bwMode="auto">
            <a:xfrm>
              <a:off x="4701" y="1169"/>
              <a:ext cx="325" cy="633"/>
            </a:xfrm>
            <a:custGeom>
              <a:avLst/>
              <a:gdLst>
                <a:gd name="T0" fmla="*/ 153 w 191"/>
                <a:gd name="T1" fmla="*/ 0 h 373"/>
                <a:gd name="T2" fmla="*/ 155 w 191"/>
                <a:gd name="T3" fmla="*/ 3 h 373"/>
                <a:gd name="T4" fmla="*/ 162 w 191"/>
                <a:gd name="T5" fmla="*/ 15 h 373"/>
                <a:gd name="T6" fmla="*/ 162 w 191"/>
                <a:gd name="T7" fmla="*/ 17 h 373"/>
                <a:gd name="T8" fmla="*/ 156 w 191"/>
                <a:gd name="T9" fmla="*/ 149 h 373"/>
                <a:gd name="T10" fmla="*/ 157 w 191"/>
                <a:gd name="T11" fmla="*/ 255 h 373"/>
                <a:gd name="T12" fmla="*/ 175 w 191"/>
                <a:gd name="T13" fmla="*/ 334 h 373"/>
                <a:gd name="T14" fmla="*/ 191 w 191"/>
                <a:gd name="T15" fmla="*/ 372 h 373"/>
                <a:gd name="T16" fmla="*/ 126 w 191"/>
                <a:gd name="T17" fmla="*/ 368 h 373"/>
                <a:gd name="T18" fmla="*/ 20 w 191"/>
                <a:gd name="T19" fmla="*/ 369 h 373"/>
                <a:gd name="T20" fmla="*/ 0 w 191"/>
                <a:gd name="T21" fmla="*/ 361 h 373"/>
                <a:gd name="T22" fmla="*/ 24 w 191"/>
                <a:gd name="T23" fmla="*/ 291 h 373"/>
                <a:gd name="T24" fmla="*/ 44 w 191"/>
                <a:gd name="T25" fmla="*/ 155 h 373"/>
                <a:gd name="T26" fmla="*/ 52 w 191"/>
                <a:gd name="T27" fmla="*/ 32 h 373"/>
                <a:gd name="T28" fmla="*/ 60 w 191"/>
                <a:gd name="T29" fmla="*/ 11 h 373"/>
                <a:gd name="T30" fmla="*/ 61 w 191"/>
                <a:gd name="T31" fmla="*/ 10 h 373"/>
                <a:gd name="T32" fmla="*/ 72 w 191"/>
                <a:gd name="T33" fmla="*/ 0 h 373"/>
                <a:gd name="T34" fmla="*/ 91 w 191"/>
                <a:gd name="T35" fmla="*/ 23 h 373"/>
                <a:gd name="T36" fmla="*/ 121 w 191"/>
                <a:gd name="T37" fmla="*/ 33 h 373"/>
                <a:gd name="T38" fmla="*/ 153 w 191"/>
                <a:gd name="T39"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1" h="373">
                  <a:moveTo>
                    <a:pt x="153" y="0"/>
                  </a:moveTo>
                  <a:cubicBezTo>
                    <a:pt x="154" y="3"/>
                    <a:pt x="155" y="3"/>
                    <a:pt x="155" y="3"/>
                  </a:cubicBezTo>
                  <a:cubicBezTo>
                    <a:pt x="162" y="15"/>
                    <a:pt x="162" y="15"/>
                    <a:pt x="162" y="15"/>
                  </a:cubicBezTo>
                  <a:cubicBezTo>
                    <a:pt x="162" y="16"/>
                    <a:pt x="162" y="16"/>
                    <a:pt x="162" y="17"/>
                  </a:cubicBezTo>
                  <a:cubicBezTo>
                    <a:pt x="159" y="37"/>
                    <a:pt x="156" y="104"/>
                    <a:pt x="156" y="149"/>
                  </a:cubicBezTo>
                  <a:cubicBezTo>
                    <a:pt x="156" y="194"/>
                    <a:pt x="150" y="218"/>
                    <a:pt x="157" y="255"/>
                  </a:cubicBezTo>
                  <a:cubicBezTo>
                    <a:pt x="164" y="291"/>
                    <a:pt x="165" y="312"/>
                    <a:pt x="175" y="334"/>
                  </a:cubicBezTo>
                  <a:cubicBezTo>
                    <a:pt x="185" y="356"/>
                    <a:pt x="191" y="372"/>
                    <a:pt x="191" y="372"/>
                  </a:cubicBezTo>
                  <a:cubicBezTo>
                    <a:pt x="191" y="372"/>
                    <a:pt x="159" y="368"/>
                    <a:pt x="126" y="368"/>
                  </a:cubicBezTo>
                  <a:cubicBezTo>
                    <a:pt x="93" y="368"/>
                    <a:pt x="33" y="373"/>
                    <a:pt x="20" y="369"/>
                  </a:cubicBezTo>
                  <a:cubicBezTo>
                    <a:pt x="8" y="366"/>
                    <a:pt x="0" y="361"/>
                    <a:pt x="0" y="361"/>
                  </a:cubicBezTo>
                  <a:cubicBezTo>
                    <a:pt x="0" y="361"/>
                    <a:pt x="14" y="328"/>
                    <a:pt x="24" y="291"/>
                  </a:cubicBezTo>
                  <a:cubicBezTo>
                    <a:pt x="34" y="255"/>
                    <a:pt x="44" y="205"/>
                    <a:pt x="44" y="155"/>
                  </a:cubicBezTo>
                  <a:cubicBezTo>
                    <a:pt x="44" y="105"/>
                    <a:pt x="42" y="57"/>
                    <a:pt x="52" y="32"/>
                  </a:cubicBezTo>
                  <a:cubicBezTo>
                    <a:pt x="56" y="23"/>
                    <a:pt x="58" y="16"/>
                    <a:pt x="60" y="11"/>
                  </a:cubicBezTo>
                  <a:cubicBezTo>
                    <a:pt x="60" y="11"/>
                    <a:pt x="58" y="12"/>
                    <a:pt x="61" y="10"/>
                  </a:cubicBezTo>
                  <a:cubicBezTo>
                    <a:pt x="63" y="8"/>
                    <a:pt x="69" y="3"/>
                    <a:pt x="72" y="0"/>
                  </a:cubicBezTo>
                  <a:cubicBezTo>
                    <a:pt x="77" y="6"/>
                    <a:pt x="80" y="10"/>
                    <a:pt x="91" y="23"/>
                  </a:cubicBezTo>
                  <a:cubicBezTo>
                    <a:pt x="102" y="36"/>
                    <a:pt x="103" y="45"/>
                    <a:pt x="121" y="33"/>
                  </a:cubicBezTo>
                  <a:cubicBezTo>
                    <a:pt x="135" y="24"/>
                    <a:pt x="144" y="11"/>
                    <a:pt x="15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1"/>
            <p:cNvSpPr>
              <a:spLocks/>
            </p:cNvSpPr>
            <p:nvPr/>
          </p:nvSpPr>
          <p:spPr bwMode="auto">
            <a:xfrm>
              <a:off x="4752" y="1242"/>
              <a:ext cx="157" cy="626"/>
            </a:xfrm>
            <a:custGeom>
              <a:avLst/>
              <a:gdLst>
                <a:gd name="T0" fmla="*/ 77 w 92"/>
                <a:gd name="T1" fmla="*/ 0 h 369"/>
                <a:gd name="T2" fmla="*/ 59 w 92"/>
                <a:gd name="T3" fmla="*/ 18 h 369"/>
                <a:gd name="T4" fmla="*/ 65 w 92"/>
                <a:gd name="T5" fmla="*/ 29 h 369"/>
                <a:gd name="T6" fmla="*/ 37 w 92"/>
                <a:gd name="T7" fmla="*/ 139 h 369"/>
                <a:gd name="T8" fmla="*/ 4 w 92"/>
                <a:gd name="T9" fmla="*/ 314 h 369"/>
                <a:gd name="T10" fmla="*/ 15 w 92"/>
                <a:gd name="T11" fmla="*/ 354 h 369"/>
                <a:gd name="T12" fmla="*/ 35 w 92"/>
                <a:gd name="T13" fmla="*/ 356 h 369"/>
                <a:gd name="T14" fmla="*/ 59 w 92"/>
                <a:gd name="T15" fmla="*/ 311 h 369"/>
                <a:gd name="T16" fmla="*/ 80 w 92"/>
                <a:gd name="T17" fmla="*/ 168 h 369"/>
                <a:gd name="T18" fmla="*/ 87 w 92"/>
                <a:gd name="T19" fmla="*/ 57 h 369"/>
                <a:gd name="T20" fmla="*/ 81 w 92"/>
                <a:gd name="T21" fmla="*/ 29 h 369"/>
                <a:gd name="T22" fmla="*/ 92 w 92"/>
                <a:gd name="T23" fmla="*/ 17 h 369"/>
                <a:gd name="T24" fmla="*/ 77 w 92"/>
                <a:gd name="T25"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369">
                  <a:moveTo>
                    <a:pt x="77" y="0"/>
                  </a:moveTo>
                  <a:cubicBezTo>
                    <a:pt x="59" y="18"/>
                    <a:pt x="59" y="18"/>
                    <a:pt x="59" y="18"/>
                  </a:cubicBezTo>
                  <a:cubicBezTo>
                    <a:pt x="59" y="18"/>
                    <a:pt x="68" y="21"/>
                    <a:pt x="65" y="29"/>
                  </a:cubicBezTo>
                  <a:cubicBezTo>
                    <a:pt x="62" y="37"/>
                    <a:pt x="49" y="81"/>
                    <a:pt x="37" y="139"/>
                  </a:cubicBezTo>
                  <a:cubicBezTo>
                    <a:pt x="24" y="198"/>
                    <a:pt x="7" y="300"/>
                    <a:pt x="4" y="314"/>
                  </a:cubicBezTo>
                  <a:cubicBezTo>
                    <a:pt x="0" y="329"/>
                    <a:pt x="5" y="339"/>
                    <a:pt x="15" y="354"/>
                  </a:cubicBezTo>
                  <a:cubicBezTo>
                    <a:pt x="24" y="369"/>
                    <a:pt x="25" y="369"/>
                    <a:pt x="35" y="356"/>
                  </a:cubicBezTo>
                  <a:cubicBezTo>
                    <a:pt x="45" y="343"/>
                    <a:pt x="52" y="348"/>
                    <a:pt x="59" y="311"/>
                  </a:cubicBezTo>
                  <a:cubicBezTo>
                    <a:pt x="65" y="274"/>
                    <a:pt x="75" y="200"/>
                    <a:pt x="80" y="168"/>
                  </a:cubicBezTo>
                  <a:cubicBezTo>
                    <a:pt x="85" y="135"/>
                    <a:pt x="91" y="72"/>
                    <a:pt x="87" y="57"/>
                  </a:cubicBezTo>
                  <a:cubicBezTo>
                    <a:pt x="83" y="43"/>
                    <a:pt x="80" y="35"/>
                    <a:pt x="81" y="29"/>
                  </a:cubicBezTo>
                  <a:cubicBezTo>
                    <a:pt x="83" y="23"/>
                    <a:pt x="92" y="17"/>
                    <a:pt x="92" y="17"/>
                  </a:cubicBezTo>
                  <a:cubicBezTo>
                    <a:pt x="92" y="17"/>
                    <a:pt x="85" y="4"/>
                    <a:pt x="77" y="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2" name="Group 4"/>
          <p:cNvGrpSpPr>
            <a:grpSpLocks noChangeAspect="1"/>
          </p:cNvGrpSpPr>
          <p:nvPr/>
        </p:nvGrpSpPr>
        <p:grpSpPr bwMode="auto">
          <a:xfrm>
            <a:off x="9265221" y="598844"/>
            <a:ext cx="656699" cy="2040636"/>
            <a:chOff x="110" y="939"/>
            <a:chExt cx="391" cy="1215"/>
          </a:xfrm>
        </p:grpSpPr>
        <p:sp>
          <p:nvSpPr>
            <p:cNvPr id="44" name="Freeform 5"/>
            <p:cNvSpPr>
              <a:spLocks noEditPoints="1"/>
            </p:cNvSpPr>
            <p:nvPr/>
          </p:nvSpPr>
          <p:spPr bwMode="auto">
            <a:xfrm>
              <a:off x="110" y="939"/>
              <a:ext cx="391" cy="1215"/>
            </a:xfrm>
            <a:custGeom>
              <a:avLst/>
              <a:gdLst>
                <a:gd name="T0" fmla="*/ 281 w 338"/>
                <a:gd name="T1" fmla="*/ 214 h 1056"/>
                <a:gd name="T2" fmla="*/ 302 w 338"/>
                <a:gd name="T3" fmla="*/ 451 h 1056"/>
                <a:gd name="T4" fmla="*/ 302 w 338"/>
                <a:gd name="T5" fmla="*/ 541 h 1056"/>
                <a:gd name="T6" fmla="*/ 296 w 338"/>
                <a:gd name="T7" fmla="*/ 578 h 1056"/>
                <a:gd name="T8" fmla="*/ 335 w 338"/>
                <a:gd name="T9" fmla="*/ 741 h 1056"/>
                <a:gd name="T10" fmla="*/ 251 w 338"/>
                <a:gd name="T11" fmla="*/ 784 h 1056"/>
                <a:gd name="T12" fmla="*/ 258 w 338"/>
                <a:gd name="T13" fmla="*/ 582 h 1056"/>
                <a:gd name="T14" fmla="*/ 259 w 338"/>
                <a:gd name="T15" fmla="*/ 539 h 1056"/>
                <a:gd name="T16" fmla="*/ 251 w 338"/>
                <a:gd name="T17" fmla="*/ 181 h 1056"/>
                <a:gd name="T18" fmla="*/ 201 w 338"/>
                <a:gd name="T19" fmla="*/ 33 h 1056"/>
                <a:gd name="T20" fmla="*/ 203 w 338"/>
                <a:gd name="T21" fmla="*/ 102 h 1056"/>
                <a:gd name="T22" fmla="*/ 183 w 338"/>
                <a:gd name="T23" fmla="*/ 135 h 1056"/>
                <a:gd name="T24" fmla="*/ 244 w 338"/>
                <a:gd name="T25" fmla="*/ 179 h 1056"/>
                <a:gd name="T26" fmla="*/ 251 w 338"/>
                <a:gd name="T27" fmla="*/ 548 h 1056"/>
                <a:gd name="T28" fmla="*/ 241 w 338"/>
                <a:gd name="T29" fmla="*/ 549 h 1056"/>
                <a:gd name="T30" fmla="*/ 243 w 338"/>
                <a:gd name="T31" fmla="*/ 584 h 1056"/>
                <a:gd name="T32" fmla="*/ 251 w 338"/>
                <a:gd name="T33" fmla="*/ 784 h 1056"/>
                <a:gd name="T34" fmla="*/ 235 w 338"/>
                <a:gd name="T35" fmla="*/ 785 h 1056"/>
                <a:gd name="T36" fmla="*/ 227 w 338"/>
                <a:gd name="T37" fmla="*/ 918 h 1056"/>
                <a:gd name="T38" fmla="*/ 235 w 338"/>
                <a:gd name="T39" fmla="*/ 1007 h 1056"/>
                <a:gd name="T40" fmla="*/ 180 w 338"/>
                <a:gd name="T41" fmla="*/ 1012 h 1056"/>
                <a:gd name="T42" fmla="*/ 168 w 338"/>
                <a:gd name="T43" fmla="*/ 947 h 1056"/>
                <a:gd name="T44" fmla="*/ 170 w 338"/>
                <a:gd name="T45" fmla="*/ 845 h 1056"/>
                <a:gd name="T46" fmla="*/ 144 w 338"/>
                <a:gd name="T47" fmla="*/ 622 h 1056"/>
                <a:gd name="T48" fmla="*/ 118 w 338"/>
                <a:gd name="T49" fmla="*/ 669 h 1056"/>
                <a:gd name="T50" fmla="*/ 89 w 338"/>
                <a:gd name="T51" fmla="*/ 894 h 1056"/>
                <a:gd name="T52" fmla="*/ 96 w 338"/>
                <a:gd name="T53" fmla="*/ 932 h 1056"/>
                <a:gd name="T54" fmla="*/ 78 w 338"/>
                <a:gd name="T55" fmla="*/ 1001 h 1056"/>
                <a:gd name="T56" fmla="*/ 28 w 338"/>
                <a:gd name="T57" fmla="*/ 1052 h 1056"/>
                <a:gd name="T58" fmla="*/ 35 w 338"/>
                <a:gd name="T59" fmla="*/ 965 h 1056"/>
                <a:gd name="T60" fmla="*/ 31 w 338"/>
                <a:gd name="T61" fmla="*/ 913 h 1056"/>
                <a:gd name="T62" fmla="*/ 27 w 338"/>
                <a:gd name="T63" fmla="*/ 724 h 1056"/>
                <a:gd name="T64" fmla="*/ 28 w 338"/>
                <a:gd name="T65" fmla="*/ 526 h 1056"/>
                <a:gd name="T66" fmla="*/ 17 w 338"/>
                <a:gd name="T67" fmla="*/ 493 h 1056"/>
                <a:gd name="T68" fmla="*/ 7 w 338"/>
                <a:gd name="T69" fmla="*/ 405 h 1056"/>
                <a:gd name="T70" fmla="*/ 20 w 338"/>
                <a:gd name="T71" fmla="*/ 233 h 1056"/>
                <a:gd name="T72" fmla="*/ 113 w 338"/>
                <a:gd name="T73" fmla="*/ 159 h 1056"/>
                <a:gd name="T74" fmla="*/ 117 w 338"/>
                <a:gd name="T75" fmla="*/ 108 h 1056"/>
                <a:gd name="T76" fmla="*/ 103 w 338"/>
                <a:gd name="T77" fmla="*/ 73 h 1056"/>
                <a:gd name="T78" fmla="*/ 108 w 338"/>
                <a:gd name="T79" fmla="*/ 33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8" h="1056">
                  <a:moveTo>
                    <a:pt x="251" y="181"/>
                  </a:moveTo>
                  <a:cubicBezTo>
                    <a:pt x="268" y="186"/>
                    <a:pt x="281" y="191"/>
                    <a:pt x="281" y="214"/>
                  </a:cubicBezTo>
                  <a:cubicBezTo>
                    <a:pt x="282" y="239"/>
                    <a:pt x="284" y="289"/>
                    <a:pt x="288" y="323"/>
                  </a:cubicBezTo>
                  <a:cubicBezTo>
                    <a:pt x="292" y="356"/>
                    <a:pt x="302" y="428"/>
                    <a:pt x="302" y="451"/>
                  </a:cubicBezTo>
                  <a:cubicBezTo>
                    <a:pt x="303" y="474"/>
                    <a:pt x="305" y="522"/>
                    <a:pt x="305" y="527"/>
                  </a:cubicBezTo>
                  <a:cubicBezTo>
                    <a:pt x="304" y="533"/>
                    <a:pt x="300" y="532"/>
                    <a:pt x="302" y="541"/>
                  </a:cubicBezTo>
                  <a:cubicBezTo>
                    <a:pt x="303" y="550"/>
                    <a:pt x="303" y="558"/>
                    <a:pt x="299" y="564"/>
                  </a:cubicBezTo>
                  <a:cubicBezTo>
                    <a:pt x="294" y="570"/>
                    <a:pt x="296" y="578"/>
                    <a:pt x="296" y="578"/>
                  </a:cubicBezTo>
                  <a:cubicBezTo>
                    <a:pt x="338" y="576"/>
                    <a:pt x="338" y="576"/>
                    <a:pt x="338" y="576"/>
                  </a:cubicBezTo>
                  <a:cubicBezTo>
                    <a:pt x="335" y="741"/>
                    <a:pt x="335" y="741"/>
                    <a:pt x="335" y="741"/>
                  </a:cubicBezTo>
                  <a:cubicBezTo>
                    <a:pt x="269" y="792"/>
                    <a:pt x="269" y="792"/>
                    <a:pt x="269" y="792"/>
                  </a:cubicBezTo>
                  <a:cubicBezTo>
                    <a:pt x="269" y="792"/>
                    <a:pt x="260" y="785"/>
                    <a:pt x="251" y="784"/>
                  </a:cubicBezTo>
                  <a:cubicBezTo>
                    <a:pt x="251" y="583"/>
                    <a:pt x="251" y="583"/>
                    <a:pt x="251" y="583"/>
                  </a:cubicBezTo>
                  <a:cubicBezTo>
                    <a:pt x="258" y="582"/>
                    <a:pt x="258" y="582"/>
                    <a:pt x="258" y="582"/>
                  </a:cubicBezTo>
                  <a:cubicBezTo>
                    <a:pt x="258" y="582"/>
                    <a:pt x="257" y="570"/>
                    <a:pt x="259" y="562"/>
                  </a:cubicBezTo>
                  <a:cubicBezTo>
                    <a:pt x="261" y="555"/>
                    <a:pt x="261" y="548"/>
                    <a:pt x="259" y="539"/>
                  </a:cubicBezTo>
                  <a:cubicBezTo>
                    <a:pt x="259" y="539"/>
                    <a:pt x="256" y="547"/>
                    <a:pt x="251" y="548"/>
                  </a:cubicBezTo>
                  <a:lnTo>
                    <a:pt x="251" y="181"/>
                  </a:lnTo>
                  <a:close/>
                  <a:moveTo>
                    <a:pt x="159" y="0"/>
                  </a:moveTo>
                  <a:cubicBezTo>
                    <a:pt x="177" y="0"/>
                    <a:pt x="198" y="14"/>
                    <a:pt x="201" y="33"/>
                  </a:cubicBezTo>
                  <a:cubicBezTo>
                    <a:pt x="203" y="52"/>
                    <a:pt x="202" y="79"/>
                    <a:pt x="202" y="79"/>
                  </a:cubicBezTo>
                  <a:cubicBezTo>
                    <a:pt x="202" y="79"/>
                    <a:pt x="208" y="92"/>
                    <a:pt x="203" y="102"/>
                  </a:cubicBezTo>
                  <a:cubicBezTo>
                    <a:pt x="198" y="112"/>
                    <a:pt x="186" y="110"/>
                    <a:pt x="186" y="110"/>
                  </a:cubicBezTo>
                  <a:cubicBezTo>
                    <a:pt x="186" y="110"/>
                    <a:pt x="183" y="126"/>
                    <a:pt x="183" y="135"/>
                  </a:cubicBezTo>
                  <a:cubicBezTo>
                    <a:pt x="183" y="144"/>
                    <a:pt x="183" y="150"/>
                    <a:pt x="191" y="156"/>
                  </a:cubicBezTo>
                  <a:cubicBezTo>
                    <a:pt x="198" y="162"/>
                    <a:pt x="224" y="173"/>
                    <a:pt x="244" y="179"/>
                  </a:cubicBezTo>
                  <a:cubicBezTo>
                    <a:pt x="247" y="180"/>
                    <a:pt x="249" y="180"/>
                    <a:pt x="251" y="181"/>
                  </a:cubicBezTo>
                  <a:cubicBezTo>
                    <a:pt x="251" y="548"/>
                    <a:pt x="251" y="548"/>
                    <a:pt x="251" y="548"/>
                  </a:cubicBezTo>
                  <a:cubicBezTo>
                    <a:pt x="251" y="548"/>
                    <a:pt x="250" y="548"/>
                    <a:pt x="250" y="548"/>
                  </a:cubicBezTo>
                  <a:cubicBezTo>
                    <a:pt x="244" y="548"/>
                    <a:pt x="241" y="549"/>
                    <a:pt x="241" y="549"/>
                  </a:cubicBezTo>
                  <a:cubicBezTo>
                    <a:pt x="241" y="549"/>
                    <a:pt x="244" y="559"/>
                    <a:pt x="244" y="567"/>
                  </a:cubicBezTo>
                  <a:cubicBezTo>
                    <a:pt x="244" y="576"/>
                    <a:pt x="243" y="584"/>
                    <a:pt x="243" y="584"/>
                  </a:cubicBezTo>
                  <a:cubicBezTo>
                    <a:pt x="251" y="583"/>
                    <a:pt x="251" y="583"/>
                    <a:pt x="251" y="583"/>
                  </a:cubicBezTo>
                  <a:cubicBezTo>
                    <a:pt x="251" y="784"/>
                    <a:pt x="251" y="784"/>
                    <a:pt x="251" y="784"/>
                  </a:cubicBezTo>
                  <a:cubicBezTo>
                    <a:pt x="250" y="784"/>
                    <a:pt x="250" y="784"/>
                    <a:pt x="249" y="784"/>
                  </a:cubicBezTo>
                  <a:cubicBezTo>
                    <a:pt x="240" y="784"/>
                    <a:pt x="235" y="785"/>
                    <a:pt x="235" y="785"/>
                  </a:cubicBezTo>
                  <a:cubicBezTo>
                    <a:pt x="235" y="785"/>
                    <a:pt x="237" y="834"/>
                    <a:pt x="237" y="853"/>
                  </a:cubicBezTo>
                  <a:cubicBezTo>
                    <a:pt x="237" y="873"/>
                    <a:pt x="236" y="904"/>
                    <a:pt x="227" y="918"/>
                  </a:cubicBezTo>
                  <a:cubicBezTo>
                    <a:pt x="219" y="932"/>
                    <a:pt x="217" y="937"/>
                    <a:pt x="217" y="949"/>
                  </a:cubicBezTo>
                  <a:cubicBezTo>
                    <a:pt x="217" y="962"/>
                    <a:pt x="236" y="995"/>
                    <a:pt x="235" y="1007"/>
                  </a:cubicBezTo>
                  <a:cubicBezTo>
                    <a:pt x="235" y="1018"/>
                    <a:pt x="232" y="1036"/>
                    <a:pt x="213" y="1035"/>
                  </a:cubicBezTo>
                  <a:cubicBezTo>
                    <a:pt x="194" y="1035"/>
                    <a:pt x="180" y="1027"/>
                    <a:pt x="180" y="1012"/>
                  </a:cubicBezTo>
                  <a:cubicBezTo>
                    <a:pt x="180" y="996"/>
                    <a:pt x="182" y="987"/>
                    <a:pt x="176" y="981"/>
                  </a:cubicBezTo>
                  <a:cubicBezTo>
                    <a:pt x="170" y="975"/>
                    <a:pt x="179" y="962"/>
                    <a:pt x="168" y="947"/>
                  </a:cubicBezTo>
                  <a:cubicBezTo>
                    <a:pt x="158" y="932"/>
                    <a:pt x="170" y="930"/>
                    <a:pt x="167" y="917"/>
                  </a:cubicBezTo>
                  <a:cubicBezTo>
                    <a:pt x="164" y="903"/>
                    <a:pt x="169" y="861"/>
                    <a:pt x="170" y="845"/>
                  </a:cubicBezTo>
                  <a:cubicBezTo>
                    <a:pt x="171" y="828"/>
                    <a:pt x="168" y="809"/>
                    <a:pt x="160" y="738"/>
                  </a:cubicBezTo>
                  <a:cubicBezTo>
                    <a:pt x="151" y="668"/>
                    <a:pt x="146" y="637"/>
                    <a:pt x="144" y="622"/>
                  </a:cubicBezTo>
                  <a:cubicBezTo>
                    <a:pt x="142" y="606"/>
                    <a:pt x="138" y="587"/>
                    <a:pt x="138" y="587"/>
                  </a:cubicBezTo>
                  <a:cubicBezTo>
                    <a:pt x="138" y="587"/>
                    <a:pt x="127" y="653"/>
                    <a:pt x="118" y="669"/>
                  </a:cubicBezTo>
                  <a:cubicBezTo>
                    <a:pt x="109" y="686"/>
                    <a:pt x="99" y="768"/>
                    <a:pt x="96" y="792"/>
                  </a:cubicBezTo>
                  <a:cubicBezTo>
                    <a:pt x="93" y="816"/>
                    <a:pt x="95" y="886"/>
                    <a:pt x="89" y="894"/>
                  </a:cubicBezTo>
                  <a:cubicBezTo>
                    <a:pt x="84" y="901"/>
                    <a:pt x="81" y="912"/>
                    <a:pt x="81" y="912"/>
                  </a:cubicBezTo>
                  <a:cubicBezTo>
                    <a:pt x="81" y="912"/>
                    <a:pt x="96" y="920"/>
                    <a:pt x="96" y="932"/>
                  </a:cubicBezTo>
                  <a:cubicBezTo>
                    <a:pt x="96" y="944"/>
                    <a:pt x="85" y="954"/>
                    <a:pt x="85" y="969"/>
                  </a:cubicBezTo>
                  <a:cubicBezTo>
                    <a:pt x="86" y="985"/>
                    <a:pt x="84" y="998"/>
                    <a:pt x="78" y="1001"/>
                  </a:cubicBezTo>
                  <a:cubicBezTo>
                    <a:pt x="72" y="1004"/>
                    <a:pt x="73" y="1031"/>
                    <a:pt x="65" y="1040"/>
                  </a:cubicBezTo>
                  <a:cubicBezTo>
                    <a:pt x="57" y="1049"/>
                    <a:pt x="44" y="1056"/>
                    <a:pt x="28" y="1052"/>
                  </a:cubicBezTo>
                  <a:cubicBezTo>
                    <a:pt x="12" y="1047"/>
                    <a:pt x="12" y="1026"/>
                    <a:pt x="20" y="1006"/>
                  </a:cubicBezTo>
                  <a:cubicBezTo>
                    <a:pt x="28" y="986"/>
                    <a:pt x="37" y="973"/>
                    <a:pt x="35" y="965"/>
                  </a:cubicBezTo>
                  <a:cubicBezTo>
                    <a:pt x="32" y="957"/>
                    <a:pt x="29" y="945"/>
                    <a:pt x="37" y="937"/>
                  </a:cubicBezTo>
                  <a:cubicBezTo>
                    <a:pt x="45" y="929"/>
                    <a:pt x="36" y="920"/>
                    <a:pt x="31" y="913"/>
                  </a:cubicBezTo>
                  <a:cubicBezTo>
                    <a:pt x="26" y="906"/>
                    <a:pt x="27" y="875"/>
                    <a:pt x="27" y="857"/>
                  </a:cubicBezTo>
                  <a:cubicBezTo>
                    <a:pt x="26" y="840"/>
                    <a:pt x="28" y="755"/>
                    <a:pt x="27" y="724"/>
                  </a:cubicBezTo>
                  <a:cubicBezTo>
                    <a:pt x="26" y="692"/>
                    <a:pt x="23" y="598"/>
                    <a:pt x="28" y="572"/>
                  </a:cubicBezTo>
                  <a:cubicBezTo>
                    <a:pt x="32" y="546"/>
                    <a:pt x="28" y="526"/>
                    <a:pt x="28" y="526"/>
                  </a:cubicBezTo>
                  <a:cubicBezTo>
                    <a:pt x="28" y="526"/>
                    <a:pt x="18" y="531"/>
                    <a:pt x="18" y="522"/>
                  </a:cubicBezTo>
                  <a:cubicBezTo>
                    <a:pt x="18" y="512"/>
                    <a:pt x="22" y="510"/>
                    <a:pt x="17" y="493"/>
                  </a:cubicBezTo>
                  <a:cubicBezTo>
                    <a:pt x="13" y="476"/>
                    <a:pt x="12" y="460"/>
                    <a:pt x="7" y="447"/>
                  </a:cubicBezTo>
                  <a:cubicBezTo>
                    <a:pt x="1" y="434"/>
                    <a:pt x="0" y="412"/>
                    <a:pt x="7" y="405"/>
                  </a:cubicBezTo>
                  <a:cubicBezTo>
                    <a:pt x="13" y="398"/>
                    <a:pt x="4" y="361"/>
                    <a:pt x="9" y="332"/>
                  </a:cubicBezTo>
                  <a:cubicBezTo>
                    <a:pt x="15" y="304"/>
                    <a:pt x="19" y="258"/>
                    <a:pt x="20" y="233"/>
                  </a:cubicBezTo>
                  <a:cubicBezTo>
                    <a:pt x="20" y="209"/>
                    <a:pt x="21" y="191"/>
                    <a:pt x="53" y="183"/>
                  </a:cubicBezTo>
                  <a:cubicBezTo>
                    <a:pt x="85" y="175"/>
                    <a:pt x="109" y="166"/>
                    <a:pt x="113" y="159"/>
                  </a:cubicBezTo>
                  <a:cubicBezTo>
                    <a:pt x="118" y="153"/>
                    <a:pt x="119" y="135"/>
                    <a:pt x="118" y="127"/>
                  </a:cubicBezTo>
                  <a:cubicBezTo>
                    <a:pt x="117" y="119"/>
                    <a:pt x="117" y="113"/>
                    <a:pt x="117" y="108"/>
                  </a:cubicBezTo>
                  <a:cubicBezTo>
                    <a:pt x="117" y="103"/>
                    <a:pt x="107" y="110"/>
                    <a:pt x="105" y="102"/>
                  </a:cubicBezTo>
                  <a:cubicBezTo>
                    <a:pt x="103" y="93"/>
                    <a:pt x="102" y="75"/>
                    <a:pt x="103" y="73"/>
                  </a:cubicBezTo>
                  <a:cubicBezTo>
                    <a:pt x="105" y="72"/>
                    <a:pt x="106" y="72"/>
                    <a:pt x="108" y="72"/>
                  </a:cubicBezTo>
                  <a:cubicBezTo>
                    <a:pt x="108" y="69"/>
                    <a:pt x="107" y="52"/>
                    <a:pt x="108" y="33"/>
                  </a:cubicBezTo>
                  <a:cubicBezTo>
                    <a:pt x="109" y="16"/>
                    <a:pt x="127" y="2"/>
                    <a:pt x="159" y="0"/>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6"/>
            <p:cNvSpPr>
              <a:spLocks/>
            </p:cNvSpPr>
            <p:nvPr/>
          </p:nvSpPr>
          <p:spPr bwMode="auto">
            <a:xfrm>
              <a:off x="127" y="1487"/>
              <a:ext cx="43" cy="40"/>
            </a:xfrm>
            <a:custGeom>
              <a:avLst/>
              <a:gdLst>
                <a:gd name="T0" fmla="*/ 9 w 37"/>
                <a:gd name="T1" fmla="*/ 35 h 35"/>
                <a:gd name="T2" fmla="*/ 9 w 37"/>
                <a:gd name="T3" fmla="*/ 11 h 35"/>
                <a:gd name="T4" fmla="*/ 37 w 37"/>
                <a:gd name="T5" fmla="*/ 8 h 35"/>
                <a:gd name="T6" fmla="*/ 15 w 37"/>
                <a:gd name="T7" fmla="*/ 14 h 35"/>
                <a:gd name="T8" fmla="*/ 9 w 37"/>
                <a:gd name="T9" fmla="*/ 35 h 35"/>
              </a:gdLst>
              <a:ahLst/>
              <a:cxnLst>
                <a:cxn ang="0">
                  <a:pos x="T0" y="T1"/>
                </a:cxn>
                <a:cxn ang="0">
                  <a:pos x="T2" y="T3"/>
                </a:cxn>
                <a:cxn ang="0">
                  <a:pos x="T4" y="T5"/>
                </a:cxn>
                <a:cxn ang="0">
                  <a:pos x="T6" y="T7"/>
                </a:cxn>
                <a:cxn ang="0">
                  <a:pos x="T8" y="T9"/>
                </a:cxn>
              </a:cxnLst>
              <a:rect l="0" t="0" r="r" b="b"/>
              <a:pathLst>
                <a:path w="37" h="35">
                  <a:moveTo>
                    <a:pt x="9" y="35"/>
                  </a:moveTo>
                  <a:cubicBezTo>
                    <a:pt x="9" y="35"/>
                    <a:pt x="0" y="22"/>
                    <a:pt x="9" y="11"/>
                  </a:cubicBezTo>
                  <a:cubicBezTo>
                    <a:pt x="17" y="0"/>
                    <a:pt x="37" y="8"/>
                    <a:pt x="37" y="8"/>
                  </a:cubicBezTo>
                  <a:cubicBezTo>
                    <a:pt x="37" y="8"/>
                    <a:pt x="23" y="8"/>
                    <a:pt x="15" y="14"/>
                  </a:cubicBezTo>
                  <a:cubicBezTo>
                    <a:pt x="8" y="20"/>
                    <a:pt x="10" y="24"/>
                    <a:pt x="9" y="35"/>
                  </a:cubicBezTo>
                  <a:close/>
                </a:path>
              </a:pathLst>
            </a:custGeom>
            <a:solidFill>
              <a:srgbClr val="F9FB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7"/>
            <p:cNvSpPr>
              <a:spLocks/>
            </p:cNvSpPr>
            <p:nvPr/>
          </p:nvSpPr>
          <p:spPr bwMode="auto">
            <a:xfrm>
              <a:off x="410" y="1540"/>
              <a:ext cx="48" cy="17"/>
            </a:xfrm>
            <a:custGeom>
              <a:avLst/>
              <a:gdLst>
                <a:gd name="T0" fmla="*/ 0 w 42"/>
                <a:gd name="T1" fmla="*/ 14 h 15"/>
                <a:gd name="T2" fmla="*/ 20 w 42"/>
                <a:gd name="T3" fmla="*/ 0 h 15"/>
                <a:gd name="T4" fmla="*/ 42 w 42"/>
                <a:gd name="T5" fmla="*/ 15 h 15"/>
                <a:gd name="T6" fmla="*/ 19 w 42"/>
                <a:gd name="T7" fmla="*/ 8 h 15"/>
                <a:gd name="T8" fmla="*/ 0 w 42"/>
                <a:gd name="T9" fmla="*/ 14 h 15"/>
              </a:gdLst>
              <a:ahLst/>
              <a:cxnLst>
                <a:cxn ang="0">
                  <a:pos x="T0" y="T1"/>
                </a:cxn>
                <a:cxn ang="0">
                  <a:pos x="T2" y="T3"/>
                </a:cxn>
                <a:cxn ang="0">
                  <a:pos x="T4" y="T5"/>
                </a:cxn>
                <a:cxn ang="0">
                  <a:pos x="T6" y="T7"/>
                </a:cxn>
                <a:cxn ang="0">
                  <a:pos x="T8" y="T9"/>
                </a:cxn>
              </a:cxnLst>
              <a:rect l="0" t="0" r="r" b="b"/>
              <a:pathLst>
                <a:path w="42" h="15">
                  <a:moveTo>
                    <a:pt x="0" y="14"/>
                  </a:moveTo>
                  <a:cubicBezTo>
                    <a:pt x="0" y="14"/>
                    <a:pt x="0" y="0"/>
                    <a:pt x="20" y="0"/>
                  </a:cubicBezTo>
                  <a:cubicBezTo>
                    <a:pt x="39" y="0"/>
                    <a:pt x="42" y="15"/>
                    <a:pt x="42" y="15"/>
                  </a:cubicBezTo>
                  <a:cubicBezTo>
                    <a:pt x="42" y="15"/>
                    <a:pt x="32" y="7"/>
                    <a:pt x="19" y="8"/>
                  </a:cubicBezTo>
                  <a:cubicBezTo>
                    <a:pt x="6" y="8"/>
                    <a:pt x="6" y="8"/>
                    <a:pt x="0" y="14"/>
                  </a:cubicBezTo>
                  <a:close/>
                </a:path>
              </a:pathLst>
            </a:custGeom>
            <a:solidFill>
              <a:srgbClr val="F9FB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8"/>
            <p:cNvSpPr>
              <a:spLocks/>
            </p:cNvSpPr>
            <p:nvPr/>
          </p:nvSpPr>
          <p:spPr bwMode="auto">
            <a:xfrm>
              <a:off x="197" y="1107"/>
              <a:ext cx="130" cy="339"/>
            </a:xfrm>
            <a:custGeom>
              <a:avLst/>
              <a:gdLst>
                <a:gd name="T0" fmla="*/ 109 w 113"/>
                <a:gd name="T1" fmla="*/ 0 h 295"/>
                <a:gd name="T2" fmla="*/ 113 w 113"/>
                <a:gd name="T3" fmla="*/ 8 h 295"/>
                <a:gd name="T4" fmla="*/ 97 w 113"/>
                <a:gd name="T5" fmla="*/ 138 h 295"/>
                <a:gd name="T6" fmla="*/ 103 w 113"/>
                <a:gd name="T7" fmla="*/ 294 h 295"/>
                <a:gd name="T8" fmla="*/ 72 w 113"/>
                <a:gd name="T9" fmla="*/ 295 h 295"/>
                <a:gd name="T10" fmla="*/ 0 w 113"/>
                <a:gd name="T11" fmla="*/ 280 h 295"/>
                <a:gd name="T12" fmla="*/ 15 w 113"/>
                <a:gd name="T13" fmla="*/ 247 h 295"/>
                <a:gd name="T14" fmla="*/ 36 w 113"/>
                <a:gd name="T15" fmla="*/ 78 h 295"/>
                <a:gd name="T16" fmla="*/ 36 w 113"/>
                <a:gd name="T17" fmla="*/ 16 h 295"/>
                <a:gd name="T18" fmla="*/ 38 w 113"/>
                <a:gd name="T19" fmla="*/ 13 h 295"/>
                <a:gd name="T20" fmla="*/ 42 w 113"/>
                <a:gd name="T21" fmla="*/ 4 h 295"/>
                <a:gd name="T22" fmla="*/ 78 w 113"/>
                <a:gd name="T23" fmla="*/ 33 h 295"/>
                <a:gd name="T24" fmla="*/ 109 w 113"/>
                <a:gd name="T25"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295">
                  <a:moveTo>
                    <a:pt x="109" y="0"/>
                  </a:moveTo>
                  <a:cubicBezTo>
                    <a:pt x="109" y="3"/>
                    <a:pt x="111" y="5"/>
                    <a:pt x="113" y="8"/>
                  </a:cubicBezTo>
                  <a:cubicBezTo>
                    <a:pt x="109" y="29"/>
                    <a:pt x="100" y="92"/>
                    <a:pt x="97" y="138"/>
                  </a:cubicBezTo>
                  <a:cubicBezTo>
                    <a:pt x="93" y="191"/>
                    <a:pt x="103" y="294"/>
                    <a:pt x="103" y="294"/>
                  </a:cubicBezTo>
                  <a:cubicBezTo>
                    <a:pt x="103" y="294"/>
                    <a:pt x="96" y="295"/>
                    <a:pt x="72" y="295"/>
                  </a:cubicBezTo>
                  <a:cubicBezTo>
                    <a:pt x="48" y="295"/>
                    <a:pt x="0" y="280"/>
                    <a:pt x="0" y="280"/>
                  </a:cubicBezTo>
                  <a:cubicBezTo>
                    <a:pt x="0" y="280"/>
                    <a:pt x="8" y="266"/>
                    <a:pt x="15" y="247"/>
                  </a:cubicBezTo>
                  <a:cubicBezTo>
                    <a:pt x="21" y="228"/>
                    <a:pt x="33" y="147"/>
                    <a:pt x="36" y="78"/>
                  </a:cubicBezTo>
                  <a:cubicBezTo>
                    <a:pt x="38" y="43"/>
                    <a:pt x="38" y="26"/>
                    <a:pt x="36" y="16"/>
                  </a:cubicBezTo>
                  <a:cubicBezTo>
                    <a:pt x="37" y="15"/>
                    <a:pt x="38" y="14"/>
                    <a:pt x="38" y="13"/>
                  </a:cubicBezTo>
                  <a:cubicBezTo>
                    <a:pt x="40" y="11"/>
                    <a:pt x="41" y="8"/>
                    <a:pt x="42" y="4"/>
                  </a:cubicBezTo>
                  <a:cubicBezTo>
                    <a:pt x="49" y="18"/>
                    <a:pt x="67" y="33"/>
                    <a:pt x="78" y="33"/>
                  </a:cubicBezTo>
                  <a:cubicBezTo>
                    <a:pt x="88" y="33"/>
                    <a:pt x="102" y="12"/>
                    <a:pt x="109" y="0"/>
                  </a:cubicBezTo>
                  <a:close/>
                </a:path>
              </a:pathLst>
            </a:custGeom>
            <a:solidFill>
              <a:srgbClr val="F9FB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9"/>
            <p:cNvSpPr>
              <a:spLocks/>
            </p:cNvSpPr>
            <p:nvPr/>
          </p:nvSpPr>
          <p:spPr bwMode="auto">
            <a:xfrm>
              <a:off x="257" y="1148"/>
              <a:ext cx="53" cy="334"/>
            </a:xfrm>
            <a:custGeom>
              <a:avLst/>
              <a:gdLst>
                <a:gd name="T0" fmla="*/ 0 w 46"/>
                <a:gd name="T1" fmla="*/ 13 h 290"/>
                <a:gd name="T2" fmla="*/ 23 w 46"/>
                <a:gd name="T3" fmla="*/ 0 h 290"/>
                <a:gd name="T4" fmla="*/ 46 w 46"/>
                <a:gd name="T5" fmla="*/ 13 h 290"/>
                <a:gd name="T6" fmla="*/ 31 w 46"/>
                <a:gd name="T7" fmla="*/ 20 h 290"/>
                <a:gd name="T8" fmla="*/ 37 w 46"/>
                <a:gd name="T9" fmla="*/ 120 h 290"/>
                <a:gd name="T10" fmla="*/ 36 w 46"/>
                <a:gd name="T11" fmla="*/ 266 h 290"/>
                <a:gd name="T12" fmla="*/ 17 w 46"/>
                <a:gd name="T13" fmla="*/ 267 h 290"/>
                <a:gd name="T14" fmla="*/ 16 w 46"/>
                <a:gd name="T15" fmla="*/ 100 h 290"/>
                <a:gd name="T16" fmla="*/ 18 w 46"/>
                <a:gd name="T17" fmla="*/ 21 h 290"/>
                <a:gd name="T18" fmla="*/ 0 w 46"/>
                <a:gd name="T19" fmla="*/ 13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290">
                  <a:moveTo>
                    <a:pt x="0" y="13"/>
                  </a:moveTo>
                  <a:cubicBezTo>
                    <a:pt x="0" y="13"/>
                    <a:pt x="9" y="0"/>
                    <a:pt x="23" y="0"/>
                  </a:cubicBezTo>
                  <a:cubicBezTo>
                    <a:pt x="37" y="0"/>
                    <a:pt x="46" y="13"/>
                    <a:pt x="46" y="13"/>
                  </a:cubicBezTo>
                  <a:cubicBezTo>
                    <a:pt x="46" y="13"/>
                    <a:pt x="31" y="9"/>
                    <a:pt x="31" y="20"/>
                  </a:cubicBezTo>
                  <a:cubicBezTo>
                    <a:pt x="32" y="30"/>
                    <a:pt x="37" y="85"/>
                    <a:pt x="37" y="120"/>
                  </a:cubicBezTo>
                  <a:cubicBezTo>
                    <a:pt x="37" y="156"/>
                    <a:pt x="40" y="249"/>
                    <a:pt x="36" y="266"/>
                  </a:cubicBezTo>
                  <a:cubicBezTo>
                    <a:pt x="32" y="284"/>
                    <a:pt x="20" y="290"/>
                    <a:pt x="17" y="267"/>
                  </a:cubicBezTo>
                  <a:cubicBezTo>
                    <a:pt x="15" y="245"/>
                    <a:pt x="15" y="123"/>
                    <a:pt x="16" y="100"/>
                  </a:cubicBezTo>
                  <a:cubicBezTo>
                    <a:pt x="16" y="76"/>
                    <a:pt x="20" y="27"/>
                    <a:pt x="18" y="21"/>
                  </a:cubicBezTo>
                  <a:cubicBezTo>
                    <a:pt x="15" y="14"/>
                    <a:pt x="8" y="9"/>
                    <a:pt x="0" y="13"/>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1" name="Rectangle 50"/>
          <p:cNvSpPr/>
          <p:nvPr/>
        </p:nvSpPr>
        <p:spPr>
          <a:xfrm>
            <a:off x="1357629" y="2967644"/>
            <a:ext cx="1171731" cy="400110"/>
          </a:xfrm>
          <a:prstGeom prst="rect">
            <a:avLst/>
          </a:prstGeom>
        </p:spPr>
        <p:txBody>
          <a:bodyPr wrap="none">
            <a:spAutoFit/>
          </a:bodyPr>
          <a:lstStyle/>
          <a:p>
            <a:pPr algn="ctr"/>
            <a:r>
              <a:rPr lang="sr-Cyrl-RS" sz="2000" dirty="0">
                <a:solidFill>
                  <a:schemeClr val="accent2"/>
                </a:solidFill>
                <a:latin typeface="Arial" panose="020B0604020202020204" pitchFamily="34" charset="0"/>
                <a:cs typeface="Arial" panose="020B0604020202020204" pitchFamily="34" charset="0"/>
              </a:rPr>
              <a:t>Модул 1</a:t>
            </a:r>
            <a:endParaRPr lang="en-US" sz="2000" dirty="0">
              <a:solidFill>
                <a:schemeClr val="accent2"/>
              </a:solidFill>
              <a:latin typeface="Arial" panose="020B0604020202020204" pitchFamily="34" charset="0"/>
              <a:cs typeface="Arial" panose="020B0604020202020204" pitchFamily="34" charset="0"/>
            </a:endParaRPr>
          </a:p>
        </p:txBody>
      </p:sp>
      <p:sp>
        <p:nvSpPr>
          <p:cNvPr id="52" name="Rectangle 51"/>
          <p:cNvSpPr/>
          <p:nvPr/>
        </p:nvSpPr>
        <p:spPr>
          <a:xfrm>
            <a:off x="3191371" y="2263623"/>
            <a:ext cx="1242263" cy="400110"/>
          </a:xfrm>
          <a:prstGeom prst="rect">
            <a:avLst/>
          </a:prstGeom>
        </p:spPr>
        <p:txBody>
          <a:bodyPr wrap="none">
            <a:spAutoFit/>
          </a:bodyPr>
          <a:lstStyle/>
          <a:p>
            <a:pPr algn="ctr"/>
            <a:r>
              <a:rPr lang="sr-Cyrl-RS" sz="2000" dirty="0">
                <a:solidFill>
                  <a:schemeClr val="accent3"/>
                </a:solidFill>
                <a:latin typeface="Arial" panose="020B0604020202020204" pitchFamily="34" charset="0"/>
                <a:cs typeface="Arial" panose="020B0604020202020204" pitchFamily="34" charset="0"/>
              </a:rPr>
              <a:t>Модул </a:t>
            </a:r>
            <a:r>
              <a:rPr lang="en-US" sz="2000" dirty="0">
                <a:solidFill>
                  <a:schemeClr val="accent3"/>
                </a:solidFill>
                <a:latin typeface="Arial" panose="020B0604020202020204" pitchFamily="34" charset="0"/>
                <a:cs typeface="Arial" panose="020B0604020202020204" pitchFamily="34" charset="0"/>
              </a:rPr>
              <a:t> 2</a:t>
            </a:r>
          </a:p>
        </p:txBody>
      </p:sp>
      <p:sp>
        <p:nvSpPr>
          <p:cNvPr id="53" name="Rectangle 52"/>
          <p:cNvSpPr/>
          <p:nvPr/>
        </p:nvSpPr>
        <p:spPr>
          <a:xfrm>
            <a:off x="5060380" y="1559602"/>
            <a:ext cx="1242263" cy="400110"/>
          </a:xfrm>
          <a:prstGeom prst="rect">
            <a:avLst/>
          </a:prstGeom>
        </p:spPr>
        <p:txBody>
          <a:bodyPr wrap="none">
            <a:spAutoFit/>
          </a:bodyPr>
          <a:lstStyle/>
          <a:p>
            <a:pPr algn="ctr"/>
            <a:r>
              <a:rPr lang="sr-Cyrl-RS" sz="2000" dirty="0">
                <a:solidFill>
                  <a:schemeClr val="accent4"/>
                </a:solidFill>
                <a:latin typeface="Arial" panose="020B0604020202020204" pitchFamily="34" charset="0"/>
                <a:cs typeface="Arial" panose="020B0604020202020204" pitchFamily="34" charset="0"/>
              </a:rPr>
              <a:t>Модул </a:t>
            </a:r>
            <a:r>
              <a:rPr lang="en-US" sz="2000" dirty="0">
                <a:solidFill>
                  <a:schemeClr val="accent4"/>
                </a:solidFill>
                <a:latin typeface="Arial" panose="020B0604020202020204" pitchFamily="34" charset="0"/>
                <a:cs typeface="Arial" panose="020B0604020202020204" pitchFamily="34" charset="0"/>
              </a:rPr>
              <a:t> 3</a:t>
            </a:r>
          </a:p>
        </p:txBody>
      </p:sp>
      <p:sp>
        <p:nvSpPr>
          <p:cNvPr id="54" name="Rectangle 53"/>
          <p:cNvSpPr/>
          <p:nvPr/>
        </p:nvSpPr>
        <p:spPr>
          <a:xfrm>
            <a:off x="6929388" y="855581"/>
            <a:ext cx="1242263" cy="400110"/>
          </a:xfrm>
          <a:prstGeom prst="rect">
            <a:avLst/>
          </a:prstGeom>
        </p:spPr>
        <p:txBody>
          <a:bodyPr wrap="none">
            <a:spAutoFit/>
          </a:bodyPr>
          <a:lstStyle/>
          <a:p>
            <a:pPr algn="ctr"/>
            <a:r>
              <a:rPr lang="sr-Cyrl-RS" sz="2000" dirty="0">
                <a:solidFill>
                  <a:schemeClr val="accent5"/>
                </a:solidFill>
                <a:latin typeface="Arial" panose="020B0604020202020204" pitchFamily="34" charset="0"/>
                <a:cs typeface="Arial" panose="020B0604020202020204" pitchFamily="34" charset="0"/>
              </a:rPr>
              <a:t>Модул </a:t>
            </a:r>
            <a:r>
              <a:rPr lang="en-US" sz="2000" dirty="0">
                <a:solidFill>
                  <a:schemeClr val="accent5"/>
                </a:solidFill>
                <a:latin typeface="Arial" panose="020B0604020202020204" pitchFamily="34" charset="0"/>
                <a:cs typeface="Arial" panose="020B0604020202020204" pitchFamily="34" charset="0"/>
              </a:rPr>
              <a:t> 4</a:t>
            </a:r>
          </a:p>
        </p:txBody>
      </p:sp>
      <p:sp>
        <p:nvSpPr>
          <p:cNvPr id="55" name="Rectangle 54"/>
          <p:cNvSpPr/>
          <p:nvPr/>
        </p:nvSpPr>
        <p:spPr>
          <a:xfrm>
            <a:off x="9832465" y="554084"/>
            <a:ext cx="1643951" cy="400110"/>
          </a:xfrm>
          <a:prstGeom prst="rect">
            <a:avLst/>
          </a:prstGeom>
        </p:spPr>
        <p:txBody>
          <a:bodyPr wrap="square">
            <a:spAutoFit/>
          </a:bodyPr>
          <a:lstStyle/>
          <a:p>
            <a:r>
              <a:rPr lang="sr-Cyrl-RS" sz="2000" dirty="0">
                <a:solidFill>
                  <a:schemeClr val="accent6"/>
                </a:solidFill>
                <a:latin typeface="Arial" panose="020B0604020202020204" pitchFamily="34" charset="0"/>
                <a:cs typeface="Arial" panose="020B0604020202020204" pitchFamily="34" charset="0"/>
              </a:rPr>
              <a:t>Модул 5</a:t>
            </a:r>
            <a:endParaRPr lang="en-US" sz="2000" dirty="0">
              <a:solidFill>
                <a:schemeClr val="accent6"/>
              </a:solidFill>
              <a:latin typeface="Arial" panose="020B0604020202020204" pitchFamily="34" charset="0"/>
              <a:cs typeface="Arial" panose="020B0604020202020204" pitchFamily="34" charset="0"/>
            </a:endParaRPr>
          </a:p>
        </p:txBody>
      </p:sp>
      <p:grpSp>
        <p:nvGrpSpPr>
          <p:cNvPr id="235" name="Group 234"/>
          <p:cNvGrpSpPr/>
          <p:nvPr/>
        </p:nvGrpSpPr>
        <p:grpSpPr>
          <a:xfrm>
            <a:off x="0" y="6434667"/>
            <a:ext cx="12192000" cy="427110"/>
            <a:chOff x="0" y="6434667"/>
            <a:chExt cx="12192000" cy="427110"/>
          </a:xfrm>
        </p:grpSpPr>
        <p:sp>
          <p:nvSpPr>
            <p:cNvPr id="236" name="Rectangle 235"/>
            <p:cNvSpPr/>
            <p:nvPr/>
          </p:nvSpPr>
          <p:spPr>
            <a:xfrm>
              <a:off x="0" y="6434667"/>
              <a:ext cx="12192000" cy="4233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Box 236"/>
            <p:cNvSpPr txBox="1"/>
            <p:nvPr/>
          </p:nvSpPr>
          <p:spPr>
            <a:xfrm>
              <a:off x="80189" y="6461667"/>
              <a:ext cx="3424024" cy="400110"/>
            </a:xfrm>
            <a:prstGeom prst="rect">
              <a:avLst/>
            </a:prstGeom>
            <a:noFill/>
          </p:spPr>
          <p:txBody>
            <a:bodyPr wrap="square" rtlCol="0">
              <a:spAutoFit/>
            </a:bodyPr>
            <a:lstStyle/>
            <a:p>
              <a:r>
                <a:rPr lang="sr-Cyrl-RS" sz="2000" b="1" dirty="0">
                  <a:solidFill>
                    <a:schemeClr val="bg1"/>
                  </a:solidFill>
                  <a:latin typeface="Arial Narrow" panose="020B0606020202030204" pitchFamily="34" charset="0"/>
                </a:rPr>
                <a:t>Озелењавање пословања</a:t>
              </a:r>
              <a:endParaRPr lang="en-US" sz="2000" b="1" dirty="0">
                <a:solidFill>
                  <a:schemeClr val="bg1"/>
                </a:solidFill>
                <a:latin typeface="Arial Narrow" panose="020B0606020202030204" pitchFamily="34" charset="0"/>
              </a:endParaRPr>
            </a:p>
          </p:txBody>
        </p:sp>
      </p:grpSp>
      <p:graphicFrame>
        <p:nvGraphicFramePr>
          <p:cNvPr id="238" name="Table 237">
            <a:extLst>
              <a:ext uri="{FF2B5EF4-FFF2-40B4-BE49-F238E27FC236}">
                <a16:creationId xmlns="" xmlns:a16="http://schemas.microsoft.com/office/drawing/2014/main" id="{6FC024C3-5DC3-4F32-B535-5C8DA965FE83}"/>
              </a:ext>
            </a:extLst>
          </p:cNvPr>
          <p:cNvGraphicFramePr>
            <a:graphicFrameLocks noGrp="1"/>
          </p:cNvGraphicFramePr>
          <p:nvPr/>
        </p:nvGraphicFramePr>
        <p:xfrm>
          <a:off x="224085" y="25863"/>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 xmlns:a16="http://schemas.microsoft.com/office/drawing/2014/main" val="3832995452"/>
                    </a:ext>
                  </a:extLst>
                </a:gridCol>
              </a:tblGrid>
              <a:tr h="370840">
                <a:tc>
                  <a:txBody>
                    <a:bodyPr/>
                    <a:lstStyle/>
                    <a:p>
                      <a:pPr algn="ctr"/>
                      <a:r>
                        <a:rPr lang="ru-RU" sz="2000" dirty="0">
                          <a:solidFill>
                            <a:srgbClr val="009900"/>
                          </a:solidFill>
                        </a:rPr>
                        <a:t>Вежба (рад у паровима):  Израда плана обуке (агенде тренера)</a:t>
                      </a: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sp>
        <p:nvSpPr>
          <p:cNvPr id="240" name="TextBox 239">
            <a:extLst>
              <a:ext uri="{FF2B5EF4-FFF2-40B4-BE49-F238E27FC236}">
                <a16:creationId xmlns="" xmlns:a16="http://schemas.microsoft.com/office/drawing/2014/main" id="{0D297B3A-E251-C1FC-B379-4A47DF8F97FA}"/>
              </a:ext>
            </a:extLst>
          </p:cNvPr>
          <p:cNvSpPr txBox="1"/>
          <p:nvPr/>
        </p:nvSpPr>
        <p:spPr>
          <a:xfrm>
            <a:off x="7675256" y="5445667"/>
            <a:ext cx="4338068" cy="646331"/>
          </a:xfrm>
          <a:prstGeom prst="rect">
            <a:avLst/>
          </a:prstGeom>
          <a:noFill/>
        </p:spPr>
        <p:txBody>
          <a:bodyPr wrap="square">
            <a:spAutoFit/>
          </a:bodyPr>
          <a:lstStyle/>
          <a:p>
            <a:pPr algn="r"/>
            <a:r>
              <a:rPr lang="ru-RU" dirty="0"/>
              <a:t>Презентације урађеног и дискусија</a:t>
            </a:r>
          </a:p>
          <a:p>
            <a:pPr algn="r"/>
            <a:r>
              <a:rPr lang="ru-RU" dirty="0"/>
              <a:t>Сумирање резултата рада</a:t>
            </a:r>
            <a:r>
              <a:rPr lang="en-US" dirty="0"/>
              <a:t> I </a:t>
            </a:r>
            <a:endParaRPr lang="ru-RU" dirty="0"/>
          </a:p>
        </p:txBody>
      </p:sp>
    </p:spTree>
    <p:extLst>
      <p:ext uri="{BB962C8B-B14F-4D97-AF65-F5344CB8AC3E}">
        <p14:creationId xmlns:p14="http://schemas.microsoft.com/office/powerpoint/2010/main" val="19791968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 xmlns:a16="http://schemas.microsoft.com/office/drawing/2014/main" id="{498B010F-86D9-A1C0-9CB6-0AB80A45742E}"/>
              </a:ext>
            </a:extLst>
          </p:cNvPr>
          <p:cNvGraphicFramePr>
            <a:graphicFrameLocks noGrp="1"/>
          </p:cNvGraphicFramePr>
          <p:nvPr/>
        </p:nvGraphicFramePr>
        <p:xfrm>
          <a:off x="467583" y="390353"/>
          <a:ext cx="11405556" cy="1356981"/>
        </p:xfrm>
        <a:graphic>
          <a:graphicData uri="http://schemas.openxmlformats.org/drawingml/2006/table">
            <a:tbl>
              <a:tblPr firstRow="1" firstCol="1" bandRow="1"/>
              <a:tblGrid>
                <a:gridCol w="1512831">
                  <a:extLst>
                    <a:ext uri="{9D8B030D-6E8A-4147-A177-3AD203B41FA5}">
                      <a16:colId xmlns="" xmlns:a16="http://schemas.microsoft.com/office/drawing/2014/main" val="4102479390"/>
                    </a:ext>
                  </a:extLst>
                </a:gridCol>
                <a:gridCol w="2802601">
                  <a:extLst>
                    <a:ext uri="{9D8B030D-6E8A-4147-A177-3AD203B41FA5}">
                      <a16:colId xmlns="" xmlns:a16="http://schemas.microsoft.com/office/drawing/2014/main" val="3985209847"/>
                    </a:ext>
                  </a:extLst>
                </a:gridCol>
                <a:gridCol w="7090124">
                  <a:extLst>
                    <a:ext uri="{9D8B030D-6E8A-4147-A177-3AD203B41FA5}">
                      <a16:colId xmlns="" xmlns:a16="http://schemas.microsoft.com/office/drawing/2014/main" val="1009289740"/>
                    </a:ext>
                  </a:extLst>
                </a:gridCol>
              </a:tblGrid>
              <a:tr h="1356981">
                <a:tc>
                  <a:txBody>
                    <a:bodyPr/>
                    <a:lstStyle/>
                    <a:p>
                      <a:pPr>
                        <a:tabLst>
                          <a:tab pos="2971800" algn="ctr"/>
                          <a:tab pos="5943600" algn="r"/>
                        </a:tabLst>
                      </a:pPr>
                      <a:endParaRPr lang="sr-Cyrl-RS" sz="11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w="19050" cap="flat" cmpd="dbl" algn="ctr">
                      <a:solidFill>
                        <a:srgbClr val="008000"/>
                      </a:solidFill>
                      <a:prstDash val="solid"/>
                      <a:round/>
                      <a:headEnd type="none" w="med" len="med"/>
                      <a:tailEnd type="none" w="med" len="med"/>
                    </a:lnB>
                    <a:noFill/>
                  </a:tcPr>
                </a:tc>
                <a:tc>
                  <a:txBody>
                    <a:bodyPr/>
                    <a:lstStyle/>
                    <a:p>
                      <a:pPr>
                        <a:tabLst>
                          <a:tab pos="2971800" algn="ctr"/>
                          <a:tab pos="5943600" algn="r"/>
                        </a:tabLst>
                      </a:pPr>
                      <a:r>
                        <a:rPr lang="ru-RU" sz="1800" b="1" kern="100"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Зелени пут</a:t>
                      </a:r>
                    </a:p>
                    <a:p>
                      <a:pPr>
                        <a:tabLst>
                          <a:tab pos="2971800" algn="ctr"/>
                          <a:tab pos="5943600" algn="r"/>
                        </a:tabLst>
                      </a:pPr>
                      <a:r>
                        <a:rPr lang="ru-RU" sz="1800" b="1" kern="100"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Партнерство за зелено пословање</a:t>
                      </a:r>
                      <a:endParaRPr lang="en-US" sz="16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w="19050" cap="flat" cmpd="dbl" algn="ctr">
                      <a:solidFill>
                        <a:srgbClr val="008000"/>
                      </a:solidFill>
                      <a:prstDash val="solid"/>
                      <a:round/>
                      <a:headEnd type="none" w="med" len="med"/>
                      <a:tailEnd type="none" w="med" len="med"/>
                    </a:lnB>
                    <a:noFill/>
                  </a:tcPr>
                </a:tc>
                <a:tc>
                  <a:txBody>
                    <a:bodyPr/>
                    <a:lstStyle/>
                    <a:p>
                      <a:pPr algn="r">
                        <a:tabLst>
                          <a:tab pos="2971800" algn="ctr"/>
                          <a:tab pos="5943600" algn="r"/>
                        </a:tabLst>
                      </a:pPr>
                      <a:r>
                        <a:rPr lang="ru-RU" sz="1800" b="1" kern="100" dirty="0">
                          <a:solidFill>
                            <a:srgbClr val="003399"/>
                          </a:solidFill>
                          <a:effectLst/>
                          <a:latin typeface="Calibri" panose="020F0502020204030204" pitchFamily="34" charset="0"/>
                          <a:ea typeface="Times New Roman" panose="02020603050405020304" pitchFamily="18" charset="0"/>
                          <a:cs typeface="Calibri" panose="020F0502020204030204" pitchFamily="34" charset="0"/>
                        </a:rPr>
                        <a:t>Еразмус+</a:t>
                      </a:r>
                    </a:p>
                    <a:p>
                      <a:pPr algn="r">
                        <a:tabLst>
                          <a:tab pos="2971800" algn="ctr"/>
                          <a:tab pos="5943600" algn="r"/>
                        </a:tabLst>
                      </a:pPr>
                      <a:r>
                        <a:rPr lang="ru-RU" sz="1800" b="1" kern="100" dirty="0">
                          <a:solidFill>
                            <a:srgbClr val="003399"/>
                          </a:solidFill>
                          <a:effectLst/>
                          <a:latin typeface="Calibri" panose="020F0502020204030204" pitchFamily="34" charset="0"/>
                          <a:ea typeface="Times New Roman" panose="02020603050405020304" pitchFamily="18" charset="0"/>
                          <a:cs typeface="Calibri" panose="020F0502020204030204" pitchFamily="34" charset="0"/>
                        </a:rPr>
                        <a:t>KA210-ADU - Мала партнерства у образовању одраслих</a:t>
                      </a:r>
                      <a:endParaRPr lang="en-US" sz="1800" b="1" kern="100" dirty="0">
                        <a:solidFill>
                          <a:srgbClr val="003399"/>
                        </a:solidFill>
                        <a:effectLst/>
                        <a:latin typeface="Calibri" panose="020F0502020204030204" pitchFamily="34" charset="0"/>
                        <a:ea typeface="Times New Roman" panose="02020603050405020304" pitchFamily="18" charset="0"/>
                        <a:cs typeface="Calibri" panose="020F0502020204030204" pitchFamily="34" charset="0"/>
                      </a:endParaRPr>
                    </a:p>
                    <a:p>
                      <a:pPr algn="r">
                        <a:tabLst>
                          <a:tab pos="2971800" algn="ctr"/>
                          <a:tab pos="5943600" algn="r"/>
                        </a:tabLst>
                      </a:pPr>
                      <a:r>
                        <a:rPr lang="sr-Cyrl-RS" sz="1800" b="1" kern="100" dirty="0">
                          <a:solidFill>
                            <a:srgbClr val="003399"/>
                          </a:solidFill>
                          <a:effectLst/>
                          <a:latin typeface="Calibri" panose="020F0502020204030204" pitchFamily="34" charset="0"/>
                          <a:ea typeface="Times New Roman" panose="02020603050405020304" pitchFamily="18" charset="0"/>
                          <a:cs typeface="Calibri" panose="020F0502020204030204" pitchFamily="34" charset="0"/>
                        </a:rPr>
                        <a:t>Пројекат 2023-2-</a:t>
                      </a:r>
                      <a:r>
                        <a:rPr lang="en-US" sz="1800" b="1" kern="100" dirty="0">
                          <a:solidFill>
                            <a:srgbClr val="003399"/>
                          </a:solidFill>
                          <a:effectLst/>
                          <a:latin typeface="Calibri" panose="020F0502020204030204" pitchFamily="34" charset="0"/>
                          <a:ea typeface="Times New Roman" panose="02020603050405020304" pitchFamily="18" charset="0"/>
                          <a:cs typeface="Calibri" panose="020F0502020204030204" pitchFamily="34" charset="0"/>
                        </a:rPr>
                        <a:t>RS01-KA210-ADU-000184311</a:t>
                      </a:r>
                      <a:endParaRPr lang="sr-Cyrl-RS" sz="1800" b="1" kern="100" dirty="0">
                        <a:solidFill>
                          <a:srgbClr val="003399"/>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w="19050" cap="flat" cmpd="dbl" algn="ctr">
                      <a:solidFill>
                        <a:srgbClr val="008000"/>
                      </a:solidFill>
                      <a:prstDash val="solid"/>
                      <a:round/>
                      <a:headEnd type="none" w="med" len="med"/>
                      <a:tailEnd type="none" w="med" len="med"/>
                    </a:lnB>
                    <a:noFill/>
                  </a:tcPr>
                </a:tc>
                <a:extLst>
                  <a:ext uri="{0D108BD9-81ED-4DB2-BD59-A6C34878D82A}">
                    <a16:rowId xmlns="" xmlns:a16="http://schemas.microsoft.com/office/drawing/2014/main" val="3136574012"/>
                  </a:ext>
                </a:extLst>
              </a:tr>
            </a:tbl>
          </a:graphicData>
        </a:graphic>
      </p:graphicFrame>
      <p:pic>
        <p:nvPicPr>
          <p:cNvPr id="1028" name="Picture 1" descr="A green leaf and a power cord&#10;&#10;Description automatically generated">
            <a:extLst>
              <a:ext uri="{FF2B5EF4-FFF2-40B4-BE49-F238E27FC236}">
                <a16:creationId xmlns="" xmlns:a16="http://schemas.microsoft.com/office/drawing/2014/main" id="{12BA15E4-BC89-5362-F6CC-35B77FEDEB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0235"/>
          <a:stretch>
            <a:fillRect/>
          </a:stretch>
        </p:blipFill>
        <p:spPr bwMode="auto">
          <a:xfrm>
            <a:off x="625474" y="550099"/>
            <a:ext cx="1314450" cy="104847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099289639" descr="A logo of a company&#10;&#10;Description automatically generated">
            <a:extLst>
              <a:ext uri="{FF2B5EF4-FFF2-40B4-BE49-F238E27FC236}">
                <a16:creationId xmlns="" xmlns:a16="http://schemas.microsoft.com/office/drawing/2014/main" id="{B1C98406-75E3-DB5B-EF3F-8CB7374D81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112" y="5977153"/>
            <a:ext cx="609650" cy="66631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3" name="Picture 297281250" descr="A blue text on a white background&#10;&#10;Description automatically generated">
            <a:extLst>
              <a:ext uri="{FF2B5EF4-FFF2-40B4-BE49-F238E27FC236}">
                <a16:creationId xmlns="" xmlns:a16="http://schemas.microsoft.com/office/drawing/2014/main" id="{B8A490E3-8AB1-2CFE-5432-C188CE4E95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2864" y="5968033"/>
            <a:ext cx="2213891" cy="66631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 xmlns:a16="http://schemas.microsoft.com/office/drawing/2014/main" id="{900E5B85-C790-C1C2-2BD7-723769F6B39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7416" y="5981452"/>
            <a:ext cx="769879" cy="666317"/>
          </a:xfrm>
          <a:prstGeom prst="rect">
            <a:avLst/>
          </a:prstGeom>
          <a:noFill/>
          <a:ln>
            <a:noFill/>
          </a:ln>
          <a:extLst>
            <a:ext uri="{909E8E84-426E-40DD-AFC4-6F175D3DCCD1}">
              <a14:hiddenFill xmlns:a14="http://schemas.microsoft.com/office/drawing/2010/main">
                <a:solidFill>
                  <a:srgbClr val="FFFFFF"/>
                </a:solidFill>
              </a14:hiddenFill>
            </a:ext>
          </a:extLst>
        </p:spPr>
      </p:pic>
      <p:graphicFrame>
        <p:nvGraphicFramePr>
          <p:cNvPr id="16" name="Table 15">
            <a:extLst>
              <a:ext uri="{FF2B5EF4-FFF2-40B4-BE49-F238E27FC236}">
                <a16:creationId xmlns="" xmlns:a16="http://schemas.microsoft.com/office/drawing/2014/main" id="{29B5BC07-0D48-79C3-375F-2F2B7BB97090}"/>
              </a:ext>
            </a:extLst>
          </p:cNvPr>
          <p:cNvGraphicFramePr>
            <a:graphicFrameLocks noGrp="1"/>
          </p:cNvGraphicFramePr>
          <p:nvPr/>
        </p:nvGraphicFramePr>
        <p:xfrm>
          <a:off x="467583" y="5062086"/>
          <a:ext cx="11405556" cy="731520"/>
        </p:xfrm>
        <a:graphic>
          <a:graphicData uri="http://schemas.openxmlformats.org/drawingml/2006/table">
            <a:tbl>
              <a:tblPr firstRow="1" firstCol="1" bandRow="1"/>
              <a:tblGrid>
                <a:gridCol w="11405556">
                  <a:extLst>
                    <a:ext uri="{9D8B030D-6E8A-4147-A177-3AD203B41FA5}">
                      <a16:colId xmlns="" xmlns:a16="http://schemas.microsoft.com/office/drawing/2014/main" val="3807207268"/>
                    </a:ext>
                  </a:extLst>
                </a:gridCol>
              </a:tblGrid>
              <a:tr h="0">
                <a:tc>
                  <a:txBody>
                    <a:bodyPr/>
                    <a:lstStyle/>
                    <a:p>
                      <a:pPr algn="just"/>
                      <a:r>
                        <a:rPr lang="ru-RU" sz="1600" b="1" kern="100" dirty="0">
                          <a:effectLst/>
                          <a:latin typeface="Calibri" panose="020F0502020204030204" pitchFamily="34" charset="0"/>
                          <a:ea typeface="Times New Roman" panose="02020603050405020304" pitchFamily="18" charset="0"/>
                          <a:cs typeface="Calibri" panose="020F0502020204030204" pitchFamily="34" charset="0"/>
                        </a:rPr>
                        <a:t>Одрицање одговорности: </a:t>
                      </a:r>
                      <a:r>
                        <a:rPr lang="ru-RU" sz="1600" kern="100" dirty="0">
                          <a:effectLst/>
                          <a:latin typeface="Calibri" panose="020F0502020204030204" pitchFamily="34" charset="0"/>
                          <a:ea typeface="Times New Roman" panose="02020603050405020304" pitchFamily="18" charset="0"/>
                          <a:cs typeface="Calibri" panose="020F0502020204030204" pitchFamily="34" charset="0"/>
                        </a:rPr>
                        <a:t>Финансирано средствима Европске уније. Изражена становишта представљају искључиво становишта аутора и не одражавају нужно ставове Европске уније или Фондације Темпус. Ни под којим условима се Европска унија ни давалац наменских бесповратних средстава не могу сматрати одговорнима за њихову садржину.</a:t>
                      </a:r>
                      <a:endParaRPr lang="en-US" sz="16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a:noFill/>
                    </a:lnL>
                    <a:lnR>
                      <a:noFill/>
                    </a:lnR>
                    <a:lnT>
                      <a:noFill/>
                    </a:lnT>
                    <a:lnB>
                      <a:noFill/>
                    </a:lnB>
                    <a:noFill/>
                  </a:tcPr>
                </a:tc>
                <a:extLst>
                  <a:ext uri="{0D108BD9-81ED-4DB2-BD59-A6C34878D82A}">
                    <a16:rowId xmlns="" xmlns:a16="http://schemas.microsoft.com/office/drawing/2014/main" val="1806046097"/>
                  </a:ext>
                </a:extLst>
              </a:tr>
            </a:tbl>
          </a:graphicData>
        </a:graphic>
      </p:graphicFrame>
      <p:pic>
        <p:nvPicPr>
          <p:cNvPr id="2" name="Picture 1" descr="Blue text on a black background&#10;&#10;Description automatically generated">
            <a:extLst>
              <a:ext uri="{FF2B5EF4-FFF2-40B4-BE49-F238E27FC236}">
                <a16:creationId xmlns="" xmlns:a16="http://schemas.microsoft.com/office/drawing/2014/main" id="{9E115932-DAB4-F119-C312-867EC1C1FB5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20102" y="5966838"/>
            <a:ext cx="2553037" cy="667512"/>
          </a:xfrm>
          <a:prstGeom prst="rect">
            <a:avLst/>
          </a:prstGeom>
          <a:noFill/>
          <a:ln>
            <a:noFill/>
          </a:ln>
        </p:spPr>
      </p:pic>
      <p:sp>
        <p:nvSpPr>
          <p:cNvPr id="3" name="TextBox 2">
            <a:extLst>
              <a:ext uri="{FF2B5EF4-FFF2-40B4-BE49-F238E27FC236}">
                <a16:creationId xmlns="" xmlns:a16="http://schemas.microsoft.com/office/drawing/2014/main" id="{069DFE73-AB89-B6B8-8A1C-C1F2FA29928D}"/>
              </a:ext>
            </a:extLst>
          </p:cNvPr>
          <p:cNvSpPr txBox="1"/>
          <p:nvPr/>
        </p:nvSpPr>
        <p:spPr>
          <a:xfrm>
            <a:off x="393222" y="2615248"/>
            <a:ext cx="11405556" cy="2446838"/>
          </a:xfrm>
          <a:prstGeom prst="rect">
            <a:avLst/>
          </a:prstGeom>
          <a:noFill/>
          <a:ln>
            <a:noFill/>
          </a:ln>
        </p:spPr>
        <p:txBody>
          <a:bodyPr wrap="square" rtlCol="0" anchor="ctr" anchorCtr="0">
            <a:noAutofit/>
          </a:bodyPr>
          <a:lstStyle/>
          <a:p>
            <a:pPr algn="ctr">
              <a:lnSpc>
                <a:spcPct val="150000"/>
              </a:lnSpc>
            </a:pPr>
            <a:r>
              <a:rPr lang="ru-RU" sz="2800" b="1" dirty="0">
                <a:solidFill>
                  <a:srgbClr val="008000"/>
                </a:solidFill>
              </a:rPr>
              <a:t>ИНТЕРНАЦИОНАЛНИ ТРЕНИНГ ТРЕНЕРА ЗА ОЗЕЛЕЊАВАЊЕ ПОСЛОВАЊА</a:t>
            </a:r>
          </a:p>
          <a:p>
            <a:pPr algn="ctr">
              <a:lnSpc>
                <a:spcPct val="150000"/>
              </a:lnSpc>
            </a:pPr>
            <a:r>
              <a:rPr lang="ru-RU" sz="2800" b="1" dirty="0">
                <a:solidFill>
                  <a:srgbClr val="008000"/>
                </a:solidFill>
              </a:rPr>
              <a:t>Тродневна обука</a:t>
            </a:r>
            <a:r>
              <a:rPr lang="sr-Cyrl-RS" sz="2800" b="1" dirty="0">
                <a:solidFill>
                  <a:srgbClr val="008000"/>
                </a:solidFill>
              </a:rPr>
              <a:t>/радионица</a:t>
            </a:r>
            <a:r>
              <a:rPr lang="ru-RU" sz="2800" b="1" dirty="0">
                <a:solidFill>
                  <a:srgbClr val="008000"/>
                </a:solidFill>
              </a:rPr>
              <a:t> "Тренинг </a:t>
            </a:r>
            <a:r>
              <a:rPr lang="ru-RU" sz="2800" b="1" dirty="0" smtClean="0">
                <a:solidFill>
                  <a:srgbClr val="008000"/>
                </a:solidFill>
              </a:rPr>
              <a:t>Тренера«</a:t>
            </a:r>
          </a:p>
          <a:p>
            <a:pPr algn="ctr">
              <a:lnSpc>
                <a:spcPct val="150000"/>
              </a:lnSpc>
            </a:pPr>
            <a:r>
              <a:rPr lang="ru-RU" sz="2800" b="1" dirty="0" smtClean="0">
                <a:solidFill>
                  <a:srgbClr val="008000"/>
                </a:solidFill>
              </a:rPr>
              <a:t>Други дан</a:t>
            </a:r>
            <a:endParaRPr lang="ru-RU" sz="2800" b="1" dirty="0">
              <a:solidFill>
                <a:srgbClr val="008000"/>
              </a:solidFill>
            </a:endParaRPr>
          </a:p>
        </p:txBody>
      </p:sp>
      <p:graphicFrame>
        <p:nvGraphicFramePr>
          <p:cNvPr id="4" name="Table 3">
            <a:extLst>
              <a:ext uri="{FF2B5EF4-FFF2-40B4-BE49-F238E27FC236}">
                <a16:creationId xmlns="" xmlns:a16="http://schemas.microsoft.com/office/drawing/2014/main" id="{FBCBB93C-4C1F-3946-AD8A-1B410438F884}"/>
              </a:ext>
            </a:extLst>
          </p:cNvPr>
          <p:cNvGraphicFramePr>
            <a:graphicFrameLocks noGrp="1"/>
          </p:cNvGraphicFramePr>
          <p:nvPr/>
        </p:nvGraphicFramePr>
        <p:xfrm>
          <a:off x="510376" y="1953254"/>
          <a:ext cx="11377027" cy="474148"/>
        </p:xfrm>
        <a:graphic>
          <a:graphicData uri="http://schemas.openxmlformats.org/drawingml/2006/table">
            <a:tbl>
              <a:tblPr firstRow="1" firstCol="1" bandRow="1"/>
              <a:tblGrid>
                <a:gridCol w="4375071">
                  <a:extLst>
                    <a:ext uri="{9D8B030D-6E8A-4147-A177-3AD203B41FA5}">
                      <a16:colId xmlns="" xmlns:a16="http://schemas.microsoft.com/office/drawing/2014/main" val="3222544936"/>
                    </a:ext>
                  </a:extLst>
                </a:gridCol>
                <a:gridCol w="2625734">
                  <a:extLst>
                    <a:ext uri="{9D8B030D-6E8A-4147-A177-3AD203B41FA5}">
                      <a16:colId xmlns="" xmlns:a16="http://schemas.microsoft.com/office/drawing/2014/main" val="2492690819"/>
                    </a:ext>
                  </a:extLst>
                </a:gridCol>
                <a:gridCol w="4376222">
                  <a:extLst>
                    <a:ext uri="{9D8B030D-6E8A-4147-A177-3AD203B41FA5}">
                      <a16:colId xmlns="" xmlns:a16="http://schemas.microsoft.com/office/drawing/2014/main" val="3324569411"/>
                    </a:ext>
                  </a:extLst>
                </a:gridCol>
              </a:tblGrid>
              <a:tr h="474148">
                <a:tc>
                  <a:txBody>
                    <a:bodyPr/>
                    <a:lstStyle/>
                    <a:p>
                      <a:pPr algn="ctr"/>
                      <a:r>
                        <a:rPr lang="sr-Cyrl-RS" sz="2400" b="1" kern="100" dirty="0">
                          <a:solidFill>
                            <a:srgbClr val="009900"/>
                          </a:solidFill>
                          <a:effectLst/>
                          <a:latin typeface="Calibri" panose="020F0502020204030204" pitchFamily="34" charset="0"/>
                          <a:ea typeface="Times New Roman" panose="02020603050405020304" pitchFamily="18" charset="0"/>
                          <a:cs typeface="Calibri" panose="020F0502020204030204" pitchFamily="34" charset="0"/>
                        </a:rPr>
                        <a:t>ОЗЕЛЕНИ СВОЈЕ ПОСЛОВАЊЕ!</a:t>
                      </a:r>
                      <a:endParaRPr lang="en-US" sz="2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r>
                        <a:rPr lang="sr-Cyrl-RS" sz="2400" b="1" kern="100" dirty="0">
                          <a:solidFill>
                            <a:srgbClr val="009900"/>
                          </a:solidFill>
                          <a:effectLst/>
                          <a:latin typeface="Calibri" panose="020F0502020204030204" pitchFamily="34" charset="0"/>
                          <a:ea typeface="Times New Roman" panose="02020603050405020304" pitchFamily="18" charset="0"/>
                          <a:cs typeface="Calibri" panose="020F0502020204030204" pitchFamily="34" charset="0"/>
                        </a:rPr>
                        <a:t>GO GREEN!</a:t>
                      </a:r>
                      <a:endParaRPr lang="en-US" sz="2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r>
                        <a:rPr lang="sr-Cyrl-RS" sz="2400" b="1" kern="100" dirty="0">
                          <a:solidFill>
                            <a:srgbClr val="009900"/>
                          </a:solidFill>
                          <a:effectLst/>
                          <a:latin typeface="Calibri" panose="020F0502020204030204" pitchFamily="34" charset="0"/>
                          <a:ea typeface="Times New Roman" panose="02020603050405020304" pitchFamily="18" charset="0"/>
                          <a:cs typeface="Calibri" panose="020F0502020204030204" pitchFamily="34" charset="0"/>
                        </a:rPr>
                        <a:t>ОЗЕЛЕНИ ГО ВАШИОТ БИЗНИС!</a:t>
                      </a:r>
                      <a:endParaRPr lang="en-US" sz="2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935143308"/>
                  </a:ext>
                </a:extLst>
              </a:tr>
            </a:tbl>
          </a:graphicData>
        </a:graphic>
      </p:graphicFrame>
    </p:spTree>
    <p:extLst>
      <p:ext uri="{BB962C8B-B14F-4D97-AF65-F5344CB8AC3E}">
        <p14:creationId xmlns:p14="http://schemas.microsoft.com/office/powerpoint/2010/main" val="8230696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F1DB8B2F-64C8-719C-D380-ECD9FDDA95ED}"/>
              </a:ext>
            </a:extLst>
          </p:cNvPr>
          <p:cNvGraphicFramePr>
            <a:graphicFrameLocks noGrp="1"/>
          </p:cNvGraphicFramePr>
          <p:nvPr>
            <p:extLst/>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 xmlns:a16="http://schemas.microsoft.com/office/drawing/2014/main" val="3832995452"/>
                    </a:ext>
                  </a:extLst>
                </a:gridCol>
              </a:tblGrid>
              <a:tr h="370840">
                <a:tc>
                  <a:txBody>
                    <a:bodyPr/>
                    <a:lstStyle/>
                    <a:p>
                      <a:pPr algn="ctr"/>
                      <a:r>
                        <a:rPr lang="sr-Cyrl-RS" sz="2000" noProof="0" dirty="0">
                          <a:solidFill>
                            <a:srgbClr val="00B050"/>
                          </a:solidFill>
                        </a:rPr>
                        <a:t>Преглед обуке првог дана</a:t>
                      </a: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sp>
        <p:nvSpPr>
          <p:cNvPr id="5" name="TextBox 4">
            <a:extLst>
              <a:ext uri="{FF2B5EF4-FFF2-40B4-BE49-F238E27FC236}">
                <a16:creationId xmlns="" xmlns:a16="http://schemas.microsoft.com/office/drawing/2014/main" id="{AEA8299F-FF4E-6DB3-2950-33D34C00B591}"/>
              </a:ext>
            </a:extLst>
          </p:cNvPr>
          <p:cNvSpPr txBox="1"/>
          <p:nvPr/>
        </p:nvSpPr>
        <p:spPr>
          <a:xfrm>
            <a:off x="310724" y="1391101"/>
            <a:ext cx="6096000" cy="5447645"/>
          </a:xfrm>
          <a:prstGeom prst="rect">
            <a:avLst/>
          </a:prstGeom>
          <a:noFill/>
        </p:spPr>
        <p:txBody>
          <a:bodyPr wrap="square">
            <a:spAutoFit/>
          </a:bodyPr>
          <a:lstStyle/>
          <a:p>
            <a:pPr marL="285750" indent="-285750" algn="just">
              <a:buFont typeface="Arial" panose="020B0604020202020204" pitchFamily="34" charset="0"/>
              <a:buChar char="•"/>
            </a:pPr>
            <a:r>
              <a:rPr lang="ru-RU" sz="2000" b="1" dirty="0"/>
              <a:t>Модуларни тип обуке</a:t>
            </a:r>
            <a:r>
              <a:rPr lang="ru-RU" sz="2000" dirty="0"/>
              <a:t>: 1) Рециклажа и смањење отпада; 2) Очување енергије и воде; 3) Спречавање загађења;4) Зелена дистрибуција (паковање и одрживи транспорт) и 5) Зелене набавке и зелени финансијски инструменти.</a:t>
            </a:r>
          </a:p>
          <a:p>
            <a:pPr marL="285750" indent="-285750" algn="just">
              <a:buFont typeface="Arial" panose="020B0604020202020204" pitchFamily="34" charset="0"/>
              <a:buChar char="•"/>
            </a:pPr>
            <a:endParaRPr lang="ru-RU" sz="2000" dirty="0"/>
          </a:p>
          <a:p>
            <a:pPr marL="285750" indent="-285750" algn="just">
              <a:buFont typeface="Arial" panose="020B0604020202020204" pitchFamily="34" charset="0"/>
              <a:buChar char="•"/>
            </a:pPr>
            <a:r>
              <a:rPr lang="ru-RU" sz="2000" b="1" dirty="0"/>
              <a:t>Циљ обуке</a:t>
            </a:r>
            <a:r>
              <a:rPr lang="ru-RU" sz="2000" dirty="0"/>
              <a:t>: стицање практичних знања и вештина за озелењавање пословања микро, малих и средњих предузећа као и предузетничких и занатских радњи. </a:t>
            </a:r>
          </a:p>
          <a:p>
            <a:pPr marL="285750" indent="-285750" algn="just">
              <a:buFont typeface="Arial" panose="020B0604020202020204" pitchFamily="34" charset="0"/>
              <a:buChar char="•"/>
            </a:pPr>
            <a:endParaRPr lang="ru-RU" sz="2000" dirty="0"/>
          </a:p>
          <a:p>
            <a:pPr marL="285750" indent="-285750" algn="just">
              <a:buFont typeface="Arial" panose="020B0604020202020204" pitchFamily="34" charset="0"/>
              <a:buChar char="•"/>
            </a:pPr>
            <a:r>
              <a:rPr lang="ru-RU" sz="2000" b="1" dirty="0"/>
              <a:t>Број полазника по обуци 10 представника МСП-а </a:t>
            </a:r>
          </a:p>
          <a:p>
            <a:pPr marL="285750" indent="-285750" algn="just">
              <a:buFont typeface="Arial" panose="020B0604020202020204" pitchFamily="34" charset="0"/>
              <a:buChar char="•"/>
            </a:pPr>
            <a:endParaRPr lang="ru-RU" sz="2000" dirty="0"/>
          </a:p>
          <a:p>
            <a:pPr marL="285750" indent="-285750" algn="just">
              <a:buFont typeface="Arial" panose="020B0604020202020204" pitchFamily="34" charset="0"/>
              <a:buChar char="•"/>
            </a:pPr>
            <a:r>
              <a:rPr lang="ru-RU" sz="2000" b="1" dirty="0"/>
              <a:t>Трајање обуке 3 дана.</a:t>
            </a:r>
          </a:p>
          <a:p>
            <a:pPr marL="285750" indent="-285750" algn="just">
              <a:buFont typeface="Arial" panose="020B0604020202020204" pitchFamily="34" charset="0"/>
              <a:buChar char="•"/>
            </a:pPr>
            <a:endParaRPr lang="ru-RU" sz="2000" b="1" dirty="0"/>
          </a:p>
          <a:p>
            <a:pPr marL="285750" indent="-285750" algn="just">
              <a:buFont typeface="Arial" panose="020B0604020202020204" pitchFamily="34" charset="0"/>
              <a:buChar char="•"/>
            </a:pPr>
            <a:r>
              <a:rPr lang="ru-RU" sz="2800" b="1" dirty="0">
                <a:solidFill>
                  <a:srgbClr val="C00000"/>
                </a:solidFill>
                <a:highlight>
                  <a:srgbClr val="FFFF00"/>
                </a:highlight>
              </a:rPr>
              <a:t>И шта смо још научили?</a:t>
            </a:r>
          </a:p>
          <a:p>
            <a:pPr marL="285750" indent="-285750" algn="just">
              <a:buFont typeface="Arial" panose="020B0604020202020204" pitchFamily="34" charset="0"/>
              <a:buChar char="•"/>
            </a:pPr>
            <a:endParaRPr lang="ru-RU" sz="2000" b="1" dirty="0"/>
          </a:p>
        </p:txBody>
      </p:sp>
      <p:grpSp>
        <p:nvGrpSpPr>
          <p:cNvPr id="80" name="Group 79">
            <a:extLst>
              <a:ext uri="{FF2B5EF4-FFF2-40B4-BE49-F238E27FC236}">
                <a16:creationId xmlns="" xmlns:a16="http://schemas.microsoft.com/office/drawing/2014/main" id="{8EDAD6A6-09D1-7E9A-82E7-38E5F6865D4A}"/>
              </a:ext>
            </a:extLst>
          </p:cNvPr>
          <p:cNvGrpSpPr/>
          <p:nvPr/>
        </p:nvGrpSpPr>
        <p:grpSpPr>
          <a:xfrm>
            <a:off x="6691820" y="2192523"/>
            <a:ext cx="5189456" cy="2934142"/>
            <a:chOff x="653336" y="1532383"/>
            <a:chExt cx="7950122" cy="3516977"/>
          </a:xfrm>
        </p:grpSpPr>
        <p:sp>
          <p:nvSpPr>
            <p:cNvPr id="47" name="Rectangle 2">
              <a:extLst>
                <a:ext uri="{FF2B5EF4-FFF2-40B4-BE49-F238E27FC236}">
                  <a16:creationId xmlns="" xmlns:a16="http://schemas.microsoft.com/office/drawing/2014/main" id="{00E20D70-A4A7-EC3F-0787-753EB8D8AE0E}"/>
                </a:ext>
              </a:extLst>
            </p:cNvPr>
            <p:cNvSpPr/>
            <p:nvPr/>
          </p:nvSpPr>
          <p:spPr>
            <a:xfrm>
              <a:off x="653338" y="4419657"/>
              <a:ext cx="1924956" cy="609541"/>
            </a:xfrm>
            <a:custGeom>
              <a:avLst/>
              <a:gdLst>
                <a:gd name="connsiteX0" fmla="*/ 0 w 996497"/>
                <a:gd name="connsiteY0" fmla="*/ 0 h 627830"/>
                <a:gd name="connsiteX1" fmla="*/ 996497 w 996497"/>
                <a:gd name="connsiteY1" fmla="*/ 0 h 627830"/>
                <a:gd name="connsiteX2" fmla="*/ 996497 w 996497"/>
                <a:gd name="connsiteY2" fmla="*/ 627830 h 627830"/>
                <a:gd name="connsiteX3" fmla="*/ 0 w 996497"/>
                <a:gd name="connsiteY3" fmla="*/ 627830 h 627830"/>
                <a:gd name="connsiteX4" fmla="*/ 0 w 996497"/>
                <a:gd name="connsiteY4" fmla="*/ 0 h 627830"/>
                <a:gd name="connsiteX0" fmla="*/ 658368 w 1654865"/>
                <a:gd name="connsiteY0" fmla="*/ 0 h 627830"/>
                <a:gd name="connsiteX1" fmla="*/ 1654865 w 1654865"/>
                <a:gd name="connsiteY1" fmla="*/ 0 h 627830"/>
                <a:gd name="connsiteX2" fmla="*/ 1654865 w 1654865"/>
                <a:gd name="connsiteY2" fmla="*/ 627830 h 627830"/>
                <a:gd name="connsiteX3" fmla="*/ 0 w 1654865"/>
                <a:gd name="connsiteY3" fmla="*/ 609542 h 627830"/>
                <a:gd name="connsiteX4" fmla="*/ 658368 w 1654865"/>
                <a:gd name="connsiteY4" fmla="*/ 0 h 627830"/>
                <a:gd name="connsiteX0" fmla="*/ 658368 w 1691441"/>
                <a:gd name="connsiteY0" fmla="*/ 0 h 613199"/>
                <a:gd name="connsiteX1" fmla="*/ 1654865 w 1691441"/>
                <a:gd name="connsiteY1" fmla="*/ 0 h 613199"/>
                <a:gd name="connsiteX2" fmla="*/ 1691441 w 1691441"/>
                <a:gd name="connsiteY2" fmla="*/ 613199 h 613199"/>
                <a:gd name="connsiteX3" fmla="*/ 0 w 1691441"/>
                <a:gd name="connsiteY3" fmla="*/ 609542 h 613199"/>
                <a:gd name="connsiteX4" fmla="*/ 658368 w 1691441"/>
                <a:gd name="connsiteY4" fmla="*/ 0 h 613199"/>
                <a:gd name="connsiteX0" fmla="*/ 658368 w 1695098"/>
                <a:gd name="connsiteY0" fmla="*/ 0 h 609542"/>
                <a:gd name="connsiteX1" fmla="*/ 1654865 w 1695098"/>
                <a:gd name="connsiteY1" fmla="*/ 0 h 609542"/>
                <a:gd name="connsiteX2" fmla="*/ 1695098 w 1695098"/>
                <a:gd name="connsiteY2" fmla="*/ 605883 h 609542"/>
                <a:gd name="connsiteX3" fmla="*/ 0 w 1695098"/>
                <a:gd name="connsiteY3" fmla="*/ 609542 h 609542"/>
                <a:gd name="connsiteX4" fmla="*/ 658368 w 1695098"/>
                <a:gd name="connsiteY4" fmla="*/ 0 h 609542"/>
                <a:gd name="connsiteX0" fmla="*/ 658368 w 1695098"/>
                <a:gd name="connsiteY0" fmla="*/ 0 h 616855"/>
                <a:gd name="connsiteX1" fmla="*/ 1654865 w 1695098"/>
                <a:gd name="connsiteY1" fmla="*/ 0 h 616855"/>
                <a:gd name="connsiteX2" fmla="*/ 1695098 w 1695098"/>
                <a:gd name="connsiteY2" fmla="*/ 616855 h 616855"/>
                <a:gd name="connsiteX3" fmla="*/ 0 w 1695098"/>
                <a:gd name="connsiteY3" fmla="*/ 609542 h 616855"/>
                <a:gd name="connsiteX4" fmla="*/ 658368 w 1695098"/>
                <a:gd name="connsiteY4" fmla="*/ 0 h 616855"/>
                <a:gd name="connsiteX0" fmla="*/ 658368 w 1695098"/>
                <a:gd name="connsiteY0" fmla="*/ 0 h 609542"/>
                <a:gd name="connsiteX1" fmla="*/ 1654865 w 1695098"/>
                <a:gd name="connsiteY1" fmla="*/ 0 h 609542"/>
                <a:gd name="connsiteX2" fmla="*/ 1695098 w 1695098"/>
                <a:gd name="connsiteY2" fmla="*/ 605883 h 609542"/>
                <a:gd name="connsiteX3" fmla="*/ 0 w 1695098"/>
                <a:gd name="connsiteY3" fmla="*/ 609542 h 609542"/>
                <a:gd name="connsiteX4" fmla="*/ 658368 w 1695098"/>
                <a:gd name="connsiteY4" fmla="*/ 0 h 609542"/>
                <a:gd name="connsiteX0" fmla="*/ 658368 w 1962103"/>
                <a:gd name="connsiteY0" fmla="*/ 0 h 609542"/>
                <a:gd name="connsiteX1" fmla="*/ 1962103 w 1962103"/>
                <a:gd name="connsiteY1" fmla="*/ 0 h 609542"/>
                <a:gd name="connsiteX2" fmla="*/ 1695098 w 1962103"/>
                <a:gd name="connsiteY2" fmla="*/ 605883 h 609542"/>
                <a:gd name="connsiteX3" fmla="*/ 0 w 1962103"/>
                <a:gd name="connsiteY3" fmla="*/ 609542 h 609542"/>
                <a:gd name="connsiteX4" fmla="*/ 658368 w 1962103"/>
                <a:gd name="connsiteY4" fmla="*/ 0 h 609542"/>
                <a:gd name="connsiteX0" fmla="*/ 658368 w 1962103"/>
                <a:gd name="connsiteY0" fmla="*/ 0 h 613198"/>
                <a:gd name="connsiteX1" fmla="*/ 1962103 w 1962103"/>
                <a:gd name="connsiteY1" fmla="*/ 0 h 613198"/>
                <a:gd name="connsiteX2" fmla="*/ 1695098 w 1962103"/>
                <a:gd name="connsiteY2" fmla="*/ 613198 h 613198"/>
                <a:gd name="connsiteX3" fmla="*/ 0 w 1962103"/>
                <a:gd name="connsiteY3" fmla="*/ 609542 h 613198"/>
                <a:gd name="connsiteX4" fmla="*/ 658368 w 1962103"/>
                <a:gd name="connsiteY4" fmla="*/ 0 h 613198"/>
                <a:gd name="connsiteX0" fmla="*/ 658368 w 1962103"/>
                <a:gd name="connsiteY0" fmla="*/ 0 h 609542"/>
                <a:gd name="connsiteX1" fmla="*/ 1962103 w 1962103"/>
                <a:gd name="connsiteY1" fmla="*/ 0 h 609542"/>
                <a:gd name="connsiteX2" fmla="*/ 1698755 w 1962103"/>
                <a:gd name="connsiteY2" fmla="*/ 605883 h 609542"/>
                <a:gd name="connsiteX3" fmla="*/ 0 w 1962103"/>
                <a:gd name="connsiteY3" fmla="*/ 609542 h 609542"/>
                <a:gd name="connsiteX4" fmla="*/ 658368 w 1962103"/>
                <a:gd name="connsiteY4" fmla="*/ 0 h 609542"/>
                <a:gd name="connsiteX0" fmla="*/ 658368 w 1962103"/>
                <a:gd name="connsiteY0" fmla="*/ 0 h 609542"/>
                <a:gd name="connsiteX1" fmla="*/ 1962103 w 1962103"/>
                <a:gd name="connsiteY1" fmla="*/ 0 h 609542"/>
                <a:gd name="connsiteX2" fmla="*/ 1687782 w 1962103"/>
                <a:gd name="connsiteY2" fmla="*/ 609541 h 609542"/>
                <a:gd name="connsiteX3" fmla="*/ 0 w 1962103"/>
                <a:gd name="connsiteY3" fmla="*/ 609542 h 609542"/>
                <a:gd name="connsiteX4" fmla="*/ 658368 w 1962103"/>
                <a:gd name="connsiteY4" fmla="*/ 0 h 609542"/>
                <a:gd name="connsiteX0" fmla="*/ 658368 w 1962103"/>
                <a:gd name="connsiteY0" fmla="*/ 0 h 609542"/>
                <a:gd name="connsiteX1" fmla="*/ 1962103 w 1962103"/>
                <a:gd name="connsiteY1" fmla="*/ 0 h 609542"/>
                <a:gd name="connsiteX2" fmla="*/ 1694926 w 1962103"/>
                <a:gd name="connsiteY2" fmla="*/ 609541 h 609542"/>
                <a:gd name="connsiteX3" fmla="*/ 0 w 1962103"/>
                <a:gd name="connsiteY3" fmla="*/ 609542 h 609542"/>
                <a:gd name="connsiteX4" fmla="*/ 658368 w 1962103"/>
                <a:gd name="connsiteY4" fmla="*/ 0 h 609542"/>
                <a:gd name="connsiteX0" fmla="*/ 658368 w 1966866"/>
                <a:gd name="connsiteY0" fmla="*/ 0 h 609542"/>
                <a:gd name="connsiteX1" fmla="*/ 1966866 w 1966866"/>
                <a:gd name="connsiteY1" fmla="*/ 2381 h 609542"/>
                <a:gd name="connsiteX2" fmla="*/ 1694926 w 1966866"/>
                <a:gd name="connsiteY2" fmla="*/ 609541 h 609542"/>
                <a:gd name="connsiteX3" fmla="*/ 0 w 1966866"/>
                <a:gd name="connsiteY3" fmla="*/ 609542 h 609542"/>
                <a:gd name="connsiteX4" fmla="*/ 658368 w 1966866"/>
                <a:gd name="connsiteY4" fmla="*/ 0 h 609542"/>
                <a:gd name="connsiteX0" fmla="*/ 608838 w 1917336"/>
                <a:gd name="connsiteY0" fmla="*/ 0 h 609541"/>
                <a:gd name="connsiteX1" fmla="*/ 1917336 w 1917336"/>
                <a:gd name="connsiteY1" fmla="*/ 2381 h 609541"/>
                <a:gd name="connsiteX2" fmla="*/ 1645396 w 1917336"/>
                <a:gd name="connsiteY2" fmla="*/ 609541 h 609541"/>
                <a:gd name="connsiteX3" fmla="*/ 0 w 1917336"/>
                <a:gd name="connsiteY3" fmla="*/ 556202 h 609541"/>
                <a:gd name="connsiteX4" fmla="*/ 608838 w 1917336"/>
                <a:gd name="connsiteY4" fmla="*/ 0 h 609541"/>
                <a:gd name="connsiteX0" fmla="*/ 616458 w 1924956"/>
                <a:gd name="connsiteY0" fmla="*/ 0 h 609541"/>
                <a:gd name="connsiteX1" fmla="*/ 1924956 w 1924956"/>
                <a:gd name="connsiteY1" fmla="*/ 2381 h 609541"/>
                <a:gd name="connsiteX2" fmla="*/ 1653016 w 1924956"/>
                <a:gd name="connsiteY2" fmla="*/ 609541 h 609541"/>
                <a:gd name="connsiteX3" fmla="*/ 0 w 1924956"/>
                <a:gd name="connsiteY3" fmla="*/ 560012 h 609541"/>
                <a:gd name="connsiteX4" fmla="*/ 616458 w 1924956"/>
                <a:gd name="connsiteY4" fmla="*/ 0 h 609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956" h="609541">
                  <a:moveTo>
                    <a:pt x="616458" y="0"/>
                  </a:moveTo>
                  <a:lnTo>
                    <a:pt x="1924956" y="2381"/>
                  </a:lnTo>
                  <a:lnTo>
                    <a:pt x="1653016" y="609541"/>
                  </a:lnTo>
                  <a:lnTo>
                    <a:pt x="0" y="560012"/>
                  </a:lnTo>
                  <a:lnTo>
                    <a:pt x="616458" y="0"/>
                  </a:lnTo>
                  <a:close/>
                </a:path>
              </a:pathLst>
            </a:custGeom>
            <a:solidFill>
              <a:srgbClr val="80CB3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48" name="Rectangle 3">
              <a:extLst>
                <a:ext uri="{FF2B5EF4-FFF2-40B4-BE49-F238E27FC236}">
                  <a16:creationId xmlns="" xmlns:a16="http://schemas.microsoft.com/office/drawing/2014/main" id="{4199EA3D-7F4F-37AA-D4AC-44C1EF045321}"/>
                </a:ext>
              </a:extLst>
            </p:cNvPr>
            <p:cNvSpPr/>
            <p:nvPr/>
          </p:nvSpPr>
          <p:spPr>
            <a:xfrm>
              <a:off x="653336" y="4973276"/>
              <a:ext cx="1655229" cy="76084"/>
            </a:xfrm>
            <a:custGeom>
              <a:avLst/>
              <a:gdLst>
                <a:gd name="connsiteX0" fmla="*/ 0 w 1680470"/>
                <a:gd name="connsiteY0" fmla="*/ 0 h 45719"/>
                <a:gd name="connsiteX1" fmla="*/ 1680470 w 1680470"/>
                <a:gd name="connsiteY1" fmla="*/ 0 h 45719"/>
                <a:gd name="connsiteX2" fmla="*/ 1680470 w 1680470"/>
                <a:gd name="connsiteY2" fmla="*/ 45719 h 45719"/>
                <a:gd name="connsiteX3" fmla="*/ 0 w 1680470"/>
                <a:gd name="connsiteY3" fmla="*/ 45719 h 45719"/>
                <a:gd name="connsiteX4" fmla="*/ 0 w 1680470"/>
                <a:gd name="connsiteY4" fmla="*/ 0 h 45719"/>
                <a:gd name="connsiteX0" fmla="*/ 0 w 1680470"/>
                <a:gd name="connsiteY0" fmla="*/ 0 h 71322"/>
                <a:gd name="connsiteX1" fmla="*/ 1680470 w 1680470"/>
                <a:gd name="connsiteY1" fmla="*/ 0 h 71322"/>
                <a:gd name="connsiteX2" fmla="*/ 1680470 w 1680470"/>
                <a:gd name="connsiteY2" fmla="*/ 71322 h 71322"/>
                <a:gd name="connsiteX3" fmla="*/ 0 w 1680470"/>
                <a:gd name="connsiteY3" fmla="*/ 45719 h 71322"/>
                <a:gd name="connsiteX4" fmla="*/ 0 w 1680470"/>
                <a:gd name="connsiteY4" fmla="*/ 0 h 71322"/>
                <a:gd name="connsiteX0" fmla="*/ 0 w 1680470"/>
                <a:gd name="connsiteY0" fmla="*/ 0 h 74980"/>
                <a:gd name="connsiteX1" fmla="*/ 1680470 w 1680470"/>
                <a:gd name="connsiteY1" fmla="*/ 0 h 74980"/>
                <a:gd name="connsiteX2" fmla="*/ 1680470 w 1680470"/>
                <a:gd name="connsiteY2" fmla="*/ 71322 h 74980"/>
                <a:gd name="connsiteX3" fmla="*/ 0 w 1680470"/>
                <a:gd name="connsiteY3" fmla="*/ 74980 h 74980"/>
                <a:gd name="connsiteX4" fmla="*/ 0 w 1680470"/>
                <a:gd name="connsiteY4" fmla="*/ 0 h 74980"/>
                <a:gd name="connsiteX0" fmla="*/ 0 w 1699520"/>
                <a:gd name="connsiteY0" fmla="*/ 0 h 74980"/>
                <a:gd name="connsiteX1" fmla="*/ 1699520 w 1699520"/>
                <a:gd name="connsiteY1" fmla="*/ 0 h 74980"/>
                <a:gd name="connsiteX2" fmla="*/ 1680470 w 1699520"/>
                <a:gd name="connsiteY2" fmla="*/ 71322 h 74980"/>
                <a:gd name="connsiteX3" fmla="*/ 0 w 1699520"/>
                <a:gd name="connsiteY3" fmla="*/ 74980 h 74980"/>
                <a:gd name="connsiteX4" fmla="*/ 0 w 1699520"/>
                <a:gd name="connsiteY4" fmla="*/ 0 h 74980"/>
                <a:gd name="connsiteX0" fmla="*/ 0 w 1699520"/>
                <a:gd name="connsiteY0" fmla="*/ 0 h 74980"/>
                <a:gd name="connsiteX1" fmla="*/ 1699520 w 1699520"/>
                <a:gd name="connsiteY1" fmla="*/ 0 h 74980"/>
                <a:gd name="connsiteX2" fmla="*/ 1699520 w 1699520"/>
                <a:gd name="connsiteY2" fmla="*/ 73703 h 74980"/>
                <a:gd name="connsiteX3" fmla="*/ 0 w 1699520"/>
                <a:gd name="connsiteY3" fmla="*/ 74980 h 74980"/>
                <a:gd name="connsiteX4" fmla="*/ 0 w 1699520"/>
                <a:gd name="connsiteY4" fmla="*/ 0 h 74980"/>
                <a:gd name="connsiteX0" fmla="*/ 0 w 1699520"/>
                <a:gd name="connsiteY0" fmla="*/ 0 h 74980"/>
                <a:gd name="connsiteX1" fmla="*/ 1689995 w 1699520"/>
                <a:gd name="connsiteY1" fmla="*/ 0 h 74980"/>
                <a:gd name="connsiteX2" fmla="*/ 1699520 w 1699520"/>
                <a:gd name="connsiteY2" fmla="*/ 73703 h 74980"/>
                <a:gd name="connsiteX3" fmla="*/ 0 w 1699520"/>
                <a:gd name="connsiteY3" fmla="*/ 74980 h 74980"/>
                <a:gd name="connsiteX4" fmla="*/ 0 w 1699520"/>
                <a:gd name="connsiteY4" fmla="*/ 0 h 74980"/>
                <a:gd name="connsiteX0" fmla="*/ 0 w 1689995"/>
                <a:gd name="connsiteY0" fmla="*/ 0 h 76084"/>
                <a:gd name="connsiteX1" fmla="*/ 1689995 w 1689995"/>
                <a:gd name="connsiteY1" fmla="*/ 0 h 76084"/>
                <a:gd name="connsiteX2" fmla="*/ 1689995 w 1689995"/>
                <a:gd name="connsiteY2" fmla="*/ 76084 h 76084"/>
                <a:gd name="connsiteX3" fmla="*/ 0 w 1689995"/>
                <a:gd name="connsiteY3" fmla="*/ 74980 h 76084"/>
                <a:gd name="connsiteX4" fmla="*/ 0 w 1689995"/>
                <a:gd name="connsiteY4" fmla="*/ 0 h 76084"/>
                <a:gd name="connsiteX0" fmla="*/ 0 w 1697139"/>
                <a:gd name="connsiteY0" fmla="*/ 0 h 76084"/>
                <a:gd name="connsiteX1" fmla="*/ 1697139 w 1697139"/>
                <a:gd name="connsiteY1" fmla="*/ 0 h 76084"/>
                <a:gd name="connsiteX2" fmla="*/ 1689995 w 1697139"/>
                <a:gd name="connsiteY2" fmla="*/ 76084 h 76084"/>
                <a:gd name="connsiteX3" fmla="*/ 0 w 1697139"/>
                <a:gd name="connsiteY3" fmla="*/ 74980 h 76084"/>
                <a:gd name="connsiteX4" fmla="*/ 0 w 1697139"/>
                <a:gd name="connsiteY4" fmla="*/ 0 h 76084"/>
                <a:gd name="connsiteX0" fmla="*/ 45720 w 1697139"/>
                <a:gd name="connsiteY0" fmla="*/ 0 h 76084"/>
                <a:gd name="connsiteX1" fmla="*/ 1697139 w 1697139"/>
                <a:gd name="connsiteY1" fmla="*/ 0 h 76084"/>
                <a:gd name="connsiteX2" fmla="*/ 1689995 w 1697139"/>
                <a:gd name="connsiteY2" fmla="*/ 76084 h 76084"/>
                <a:gd name="connsiteX3" fmla="*/ 0 w 1697139"/>
                <a:gd name="connsiteY3" fmla="*/ 74980 h 76084"/>
                <a:gd name="connsiteX4" fmla="*/ 45720 w 1697139"/>
                <a:gd name="connsiteY4" fmla="*/ 0 h 76084"/>
                <a:gd name="connsiteX0" fmla="*/ 3810 w 1655229"/>
                <a:gd name="connsiteY0" fmla="*/ 0 h 76084"/>
                <a:gd name="connsiteX1" fmla="*/ 1655229 w 1655229"/>
                <a:gd name="connsiteY1" fmla="*/ 0 h 76084"/>
                <a:gd name="connsiteX2" fmla="*/ 1648085 w 1655229"/>
                <a:gd name="connsiteY2" fmla="*/ 76084 h 76084"/>
                <a:gd name="connsiteX3" fmla="*/ 0 w 1655229"/>
                <a:gd name="connsiteY3" fmla="*/ 74980 h 76084"/>
                <a:gd name="connsiteX4" fmla="*/ 3810 w 1655229"/>
                <a:gd name="connsiteY4" fmla="*/ 0 h 76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229" h="76084">
                  <a:moveTo>
                    <a:pt x="3810" y="0"/>
                  </a:moveTo>
                  <a:lnTo>
                    <a:pt x="1655229" y="0"/>
                  </a:lnTo>
                  <a:lnTo>
                    <a:pt x="1648085" y="76084"/>
                  </a:lnTo>
                  <a:lnTo>
                    <a:pt x="0" y="74980"/>
                  </a:lnTo>
                  <a:lnTo>
                    <a:pt x="3810" y="0"/>
                  </a:lnTo>
                  <a:close/>
                </a:path>
              </a:pathLst>
            </a:custGeom>
            <a:solidFill>
              <a:srgbClr val="185E2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49" name="Rectangle 4">
              <a:extLst>
                <a:ext uri="{FF2B5EF4-FFF2-40B4-BE49-F238E27FC236}">
                  <a16:creationId xmlns="" xmlns:a16="http://schemas.microsoft.com/office/drawing/2014/main" id="{57059667-2135-AE1D-2B0F-1B908F158EE4}"/>
                </a:ext>
              </a:extLst>
            </p:cNvPr>
            <p:cNvSpPr/>
            <p:nvPr/>
          </p:nvSpPr>
          <p:spPr>
            <a:xfrm>
              <a:off x="2298451" y="4171796"/>
              <a:ext cx="402431" cy="877563"/>
            </a:xfrm>
            <a:custGeom>
              <a:avLst/>
              <a:gdLst>
                <a:gd name="connsiteX0" fmla="*/ 0 w 342438"/>
                <a:gd name="connsiteY0" fmla="*/ 0 h 872800"/>
                <a:gd name="connsiteX1" fmla="*/ 342438 w 342438"/>
                <a:gd name="connsiteY1" fmla="*/ 0 h 872800"/>
                <a:gd name="connsiteX2" fmla="*/ 342438 w 342438"/>
                <a:gd name="connsiteY2" fmla="*/ 872800 h 872800"/>
                <a:gd name="connsiteX3" fmla="*/ 0 w 342438"/>
                <a:gd name="connsiteY3" fmla="*/ 872800 h 872800"/>
                <a:gd name="connsiteX4" fmla="*/ 0 w 342438"/>
                <a:gd name="connsiteY4" fmla="*/ 0 h 872800"/>
                <a:gd name="connsiteX0" fmla="*/ 28575 w 371013"/>
                <a:gd name="connsiteY0" fmla="*/ 0 h 872800"/>
                <a:gd name="connsiteX1" fmla="*/ 371013 w 371013"/>
                <a:gd name="connsiteY1" fmla="*/ 0 h 872800"/>
                <a:gd name="connsiteX2" fmla="*/ 371013 w 371013"/>
                <a:gd name="connsiteY2" fmla="*/ 872800 h 872800"/>
                <a:gd name="connsiteX3" fmla="*/ 0 w 371013"/>
                <a:gd name="connsiteY3" fmla="*/ 796600 h 872800"/>
                <a:gd name="connsiteX4" fmla="*/ 28575 w 371013"/>
                <a:gd name="connsiteY4" fmla="*/ 0 h 872800"/>
                <a:gd name="connsiteX0" fmla="*/ 33799 w 376237"/>
                <a:gd name="connsiteY0" fmla="*/ 0 h 879944"/>
                <a:gd name="connsiteX1" fmla="*/ 376237 w 376237"/>
                <a:gd name="connsiteY1" fmla="*/ 0 h 879944"/>
                <a:gd name="connsiteX2" fmla="*/ 0 w 376237"/>
                <a:gd name="connsiteY2" fmla="*/ 879944 h 879944"/>
                <a:gd name="connsiteX3" fmla="*/ 5224 w 376237"/>
                <a:gd name="connsiteY3" fmla="*/ 796600 h 879944"/>
                <a:gd name="connsiteX4" fmla="*/ 33799 w 376237"/>
                <a:gd name="connsiteY4" fmla="*/ 0 h 879944"/>
                <a:gd name="connsiteX0" fmla="*/ 33799 w 376237"/>
                <a:gd name="connsiteY0" fmla="*/ 0 h 879944"/>
                <a:gd name="connsiteX1" fmla="*/ 376237 w 376237"/>
                <a:gd name="connsiteY1" fmla="*/ 0 h 879944"/>
                <a:gd name="connsiteX2" fmla="*/ 0 w 376237"/>
                <a:gd name="connsiteY2" fmla="*/ 879944 h 879944"/>
                <a:gd name="connsiteX3" fmla="*/ 461 w 376237"/>
                <a:gd name="connsiteY3" fmla="*/ 796600 h 879944"/>
                <a:gd name="connsiteX4" fmla="*/ 33799 w 376237"/>
                <a:gd name="connsiteY4" fmla="*/ 0 h 879944"/>
                <a:gd name="connsiteX0" fmla="*/ 33799 w 402431"/>
                <a:gd name="connsiteY0" fmla="*/ 0 h 879944"/>
                <a:gd name="connsiteX1" fmla="*/ 402431 w 402431"/>
                <a:gd name="connsiteY1" fmla="*/ 2381 h 879944"/>
                <a:gd name="connsiteX2" fmla="*/ 0 w 402431"/>
                <a:gd name="connsiteY2" fmla="*/ 879944 h 879944"/>
                <a:gd name="connsiteX3" fmla="*/ 461 w 402431"/>
                <a:gd name="connsiteY3" fmla="*/ 796600 h 879944"/>
                <a:gd name="connsiteX4" fmla="*/ 33799 w 402431"/>
                <a:gd name="connsiteY4" fmla="*/ 0 h 879944"/>
                <a:gd name="connsiteX0" fmla="*/ 33799 w 402431"/>
                <a:gd name="connsiteY0" fmla="*/ 0 h 879944"/>
                <a:gd name="connsiteX1" fmla="*/ 402431 w 402431"/>
                <a:gd name="connsiteY1" fmla="*/ 2381 h 879944"/>
                <a:gd name="connsiteX2" fmla="*/ 0 w 402431"/>
                <a:gd name="connsiteY2" fmla="*/ 879944 h 879944"/>
                <a:gd name="connsiteX3" fmla="*/ 461 w 402431"/>
                <a:gd name="connsiteY3" fmla="*/ 796600 h 879944"/>
                <a:gd name="connsiteX4" fmla="*/ 33799 w 402431"/>
                <a:gd name="connsiteY4" fmla="*/ 0 h 879944"/>
                <a:gd name="connsiteX0" fmla="*/ 33799 w 402431"/>
                <a:gd name="connsiteY0" fmla="*/ 0 h 879944"/>
                <a:gd name="connsiteX1" fmla="*/ 402431 w 402431"/>
                <a:gd name="connsiteY1" fmla="*/ 2381 h 879944"/>
                <a:gd name="connsiteX2" fmla="*/ 0 w 402431"/>
                <a:gd name="connsiteY2" fmla="*/ 879944 h 879944"/>
                <a:gd name="connsiteX3" fmla="*/ 461 w 402431"/>
                <a:gd name="connsiteY3" fmla="*/ 796600 h 879944"/>
                <a:gd name="connsiteX4" fmla="*/ 33799 w 402431"/>
                <a:gd name="connsiteY4" fmla="*/ 0 h 879944"/>
                <a:gd name="connsiteX0" fmla="*/ 364793 w 402431"/>
                <a:gd name="connsiteY0" fmla="*/ 0 h 884707"/>
                <a:gd name="connsiteX1" fmla="*/ 402431 w 402431"/>
                <a:gd name="connsiteY1" fmla="*/ 7144 h 884707"/>
                <a:gd name="connsiteX2" fmla="*/ 0 w 402431"/>
                <a:gd name="connsiteY2" fmla="*/ 884707 h 884707"/>
                <a:gd name="connsiteX3" fmla="*/ 461 w 402431"/>
                <a:gd name="connsiteY3" fmla="*/ 801363 h 884707"/>
                <a:gd name="connsiteX4" fmla="*/ 364793 w 402431"/>
                <a:gd name="connsiteY4" fmla="*/ 0 h 884707"/>
                <a:gd name="connsiteX0" fmla="*/ 364793 w 402431"/>
                <a:gd name="connsiteY0" fmla="*/ 0 h 877563"/>
                <a:gd name="connsiteX1" fmla="*/ 402431 w 402431"/>
                <a:gd name="connsiteY1" fmla="*/ 7144 h 877563"/>
                <a:gd name="connsiteX2" fmla="*/ 0 w 402431"/>
                <a:gd name="connsiteY2" fmla="*/ 877563 h 877563"/>
                <a:gd name="connsiteX3" fmla="*/ 461 w 402431"/>
                <a:gd name="connsiteY3" fmla="*/ 801363 h 877563"/>
                <a:gd name="connsiteX4" fmla="*/ 364793 w 402431"/>
                <a:gd name="connsiteY4" fmla="*/ 0 h 877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431" h="877563">
                  <a:moveTo>
                    <a:pt x="364793" y="0"/>
                  </a:moveTo>
                  <a:lnTo>
                    <a:pt x="402431" y="7144"/>
                  </a:lnTo>
                  <a:cubicBezTo>
                    <a:pt x="399256" y="6771"/>
                    <a:pt x="5556" y="873173"/>
                    <a:pt x="0" y="877563"/>
                  </a:cubicBezTo>
                  <a:cubicBezTo>
                    <a:pt x="154" y="849782"/>
                    <a:pt x="307" y="829144"/>
                    <a:pt x="461" y="801363"/>
                  </a:cubicBezTo>
                  <a:lnTo>
                    <a:pt x="364793" y="0"/>
                  </a:lnTo>
                  <a:close/>
                </a:path>
              </a:pathLst>
            </a:custGeom>
            <a:solidFill>
              <a:srgbClr val="185E2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50" name="Rectangle 3">
              <a:extLst>
                <a:ext uri="{FF2B5EF4-FFF2-40B4-BE49-F238E27FC236}">
                  <a16:creationId xmlns="" xmlns:a16="http://schemas.microsoft.com/office/drawing/2014/main" id="{CF12ED1D-3336-961D-1012-2BF870C81AAC}"/>
                </a:ext>
              </a:extLst>
            </p:cNvPr>
            <p:cNvSpPr/>
            <p:nvPr/>
          </p:nvSpPr>
          <p:spPr>
            <a:xfrm>
              <a:off x="2663825" y="4172965"/>
              <a:ext cx="1697139" cy="78465"/>
            </a:xfrm>
            <a:custGeom>
              <a:avLst/>
              <a:gdLst>
                <a:gd name="connsiteX0" fmla="*/ 0 w 1680470"/>
                <a:gd name="connsiteY0" fmla="*/ 0 h 45719"/>
                <a:gd name="connsiteX1" fmla="*/ 1680470 w 1680470"/>
                <a:gd name="connsiteY1" fmla="*/ 0 h 45719"/>
                <a:gd name="connsiteX2" fmla="*/ 1680470 w 1680470"/>
                <a:gd name="connsiteY2" fmla="*/ 45719 h 45719"/>
                <a:gd name="connsiteX3" fmla="*/ 0 w 1680470"/>
                <a:gd name="connsiteY3" fmla="*/ 45719 h 45719"/>
                <a:gd name="connsiteX4" fmla="*/ 0 w 1680470"/>
                <a:gd name="connsiteY4" fmla="*/ 0 h 45719"/>
                <a:gd name="connsiteX0" fmla="*/ 0 w 1680470"/>
                <a:gd name="connsiteY0" fmla="*/ 0 h 71322"/>
                <a:gd name="connsiteX1" fmla="*/ 1680470 w 1680470"/>
                <a:gd name="connsiteY1" fmla="*/ 0 h 71322"/>
                <a:gd name="connsiteX2" fmla="*/ 1680470 w 1680470"/>
                <a:gd name="connsiteY2" fmla="*/ 71322 h 71322"/>
                <a:gd name="connsiteX3" fmla="*/ 0 w 1680470"/>
                <a:gd name="connsiteY3" fmla="*/ 45719 h 71322"/>
                <a:gd name="connsiteX4" fmla="*/ 0 w 1680470"/>
                <a:gd name="connsiteY4" fmla="*/ 0 h 71322"/>
                <a:gd name="connsiteX0" fmla="*/ 0 w 1680470"/>
                <a:gd name="connsiteY0" fmla="*/ 0 h 74980"/>
                <a:gd name="connsiteX1" fmla="*/ 1680470 w 1680470"/>
                <a:gd name="connsiteY1" fmla="*/ 0 h 74980"/>
                <a:gd name="connsiteX2" fmla="*/ 1680470 w 1680470"/>
                <a:gd name="connsiteY2" fmla="*/ 71322 h 74980"/>
                <a:gd name="connsiteX3" fmla="*/ 0 w 1680470"/>
                <a:gd name="connsiteY3" fmla="*/ 74980 h 74980"/>
                <a:gd name="connsiteX4" fmla="*/ 0 w 1680470"/>
                <a:gd name="connsiteY4" fmla="*/ 0 h 74980"/>
                <a:gd name="connsiteX0" fmla="*/ 0 w 1699520"/>
                <a:gd name="connsiteY0" fmla="*/ 0 h 74980"/>
                <a:gd name="connsiteX1" fmla="*/ 1699520 w 1699520"/>
                <a:gd name="connsiteY1" fmla="*/ 0 h 74980"/>
                <a:gd name="connsiteX2" fmla="*/ 1680470 w 1699520"/>
                <a:gd name="connsiteY2" fmla="*/ 71322 h 74980"/>
                <a:gd name="connsiteX3" fmla="*/ 0 w 1699520"/>
                <a:gd name="connsiteY3" fmla="*/ 74980 h 74980"/>
                <a:gd name="connsiteX4" fmla="*/ 0 w 1699520"/>
                <a:gd name="connsiteY4" fmla="*/ 0 h 74980"/>
                <a:gd name="connsiteX0" fmla="*/ 0 w 1699520"/>
                <a:gd name="connsiteY0" fmla="*/ 0 h 74980"/>
                <a:gd name="connsiteX1" fmla="*/ 1699520 w 1699520"/>
                <a:gd name="connsiteY1" fmla="*/ 0 h 74980"/>
                <a:gd name="connsiteX2" fmla="*/ 1699520 w 1699520"/>
                <a:gd name="connsiteY2" fmla="*/ 73703 h 74980"/>
                <a:gd name="connsiteX3" fmla="*/ 0 w 1699520"/>
                <a:gd name="connsiteY3" fmla="*/ 74980 h 74980"/>
                <a:gd name="connsiteX4" fmla="*/ 0 w 1699520"/>
                <a:gd name="connsiteY4" fmla="*/ 0 h 74980"/>
                <a:gd name="connsiteX0" fmla="*/ 0 w 1699520"/>
                <a:gd name="connsiteY0" fmla="*/ 0 h 74980"/>
                <a:gd name="connsiteX1" fmla="*/ 1689995 w 1699520"/>
                <a:gd name="connsiteY1" fmla="*/ 0 h 74980"/>
                <a:gd name="connsiteX2" fmla="*/ 1699520 w 1699520"/>
                <a:gd name="connsiteY2" fmla="*/ 73703 h 74980"/>
                <a:gd name="connsiteX3" fmla="*/ 0 w 1699520"/>
                <a:gd name="connsiteY3" fmla="*/ 74980 h 74980"/>
                <a:gd name="connsiteX4" fmla="*/ 0 w 1699520"/>
                <a:gd name="connsiteY4" fmla="*/ 0 h 74980"/>
                <a:gd name="connsiteX0" fmla="*/ 0 w 1689995"/>
                <a:gd name="connsiteY0" fmla="*/ 0 h 76084"/>
                <a:gd name="connsiteX1" fmla="*/ 1689995 w 1689995"/>
                <a:gd name="connsiteY1" fmla="*/ 0 h 76084"/>
                <a:gd name="connsiteX2" fmla="*/ 1689995 w 1689995"/>
                <a:gd name="connsiteY2" fmla="*/ 76084 h 76084"/>
                <a:gd name="connsiteX3" fmla="*/ 0 w 1689995"/>
                <a:gd name="connsiteY3" fmla="*/ 74980 h 76084"/>
                <a:gd name="connsiteX4" fmla="*/ 0 w 1689995"/>
                <a:gd name="connsiteY4" fmla="*/ 0 h 76084"/>
                <a:gd name="connsiteX0" fmla="*/ 0 w 1697139"/>
                <a:gd name="connsiteY0" fmla="*/ 0 h 76084"/>
                <a:gd name="connsiteX1" fmla="*/ 1697139 w 1697139"/>
                <a:gd name="connsiteY1" fmla="*/ 0 h 76084"/>
                <a:gd name="connsiteX2" fmla="*/ 1689995 w 1697139"/>
                <a:gd name="connsiteY2" fmla="*/ 76084 h 76084"/>
                <a:gd name="connsiteX3" fmla="*/ 0 w 1697139"/>
                <a:gd name="connsiteY3" fmla="*/ 74980 h 76084"/>
                <a:gd name="connsiteX4" fmla="*/ 0 w 1697139"/>
                <a:gd name="connsiteY4" fmla="*/ 0 h 76084"/>
                <a:gd name="connsiteX0" fmla="*/ 0 w 1697139"/>
                <a:gd name="connsiteY0" fmla="*/ 0 h 78465"/>
                <a:gd name="connsiteX1" fmla="*/ 1697139 w 1697139"/>
                <a:gd name="connsiteY1" fmla="*/ 0 h 78465"/>
                <a:gd name="connsiteX2" fmla="*/ 1697138 w 1697139"/>
                <a:gd name="connsiteY2" fmla="*/ 78465 h 78465"/>
                <a:gd name="connsiteX3" fmla="*/ 0 w 1697139"/>
                <a:gd name="connsiteY3" fmla="*/ 74980 h 78465"/>
                <a:gd name="connsiteX4" fmla="*/ 0 w 1697139"/>
                <a:gd name="connsiteY4" fmla="*/ 0 h 78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7139" h="78465">
                  <a:moveTo>
                    <a:pt x="0" y="0"/>
                  </a:moveTo>
                  <a:lnTo>
                    <a:pt x="1697139" y="0"/>
                  </a:lnTo>
                  <a:cubicBezTo>
                    <a:pt x="1697139" y="26155"/>
                    <a:pt x="1697138" y="52310"/>
                    <a:pt x="1697138" y="78465"/>
                  </a:cubicBezTo>
                  <a:lnTo>
                    <a:pt x="0" y="74980"/>
                  </a:lnTo>
                  <a:lnTo>
                    <a:pt x="0" y="0"/>
                  </a:lnTo>
                  <a:close/>
                </a:path>
              </a:pathLst>
            </a:custGeom>
            <a:solidFill>
              <a:srgbClr val="185E2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51" name="Rectangle 2">
              <a:extLst>
                <a:ext uri="{FF2B5EF4-FFF2-40B4-BE49-F238E27FC236}">
                  <a16:creationId xmlns="" xmlns:a16="http://schemas.microsoft.com/office/drawing/2014/main" id="{782ED597-5BD1-3042-EDE7-503C34244E34}"/>
                </a:ext>
              </a:extLst>
            </p:cNvPr>
            <p:cNvSpPr/>
            <p:nvPr/>
          </p:nvSpPr>
          <p:spPr>
            <a:xfrm>
              <a:off x="2662285" y="3697303"/>
              <a:ext cx="1731121" cy="478573"/>
            </a:xfrm>
            <a:custGeom>
              <a:avLst/>
              <a:gdLst>
                <a:gd name="connsiteX0" fmla="*/ 0 w 996497"/>
                <a:gd name="connsiteY0" fmla="*/ 0 h 627830"/>
                <a:gd name="connsiteX1" fmla="*/ 996497 w 996497"/>
                <a:gd name="connsiteY1" fmla="*/ 0 h 627830"/>
                <a:gd name="connsiteX2" fmla="*/ 996497 w 996497"/>
                <a:gd name="connsiteY2" fmla="*/ 627830 h 627830"/>
                <a:gd name="connsiteX3" fmla="*/ 0 w 996497"/>
                <a:gd name="connsiteY3" fmla="*/ 627830 h 627830"/>
                <a:gd name="connsiteX4" fmla="*/ 0 w 996497"/>
                <a:gd name="connsiteY4" fmla="*/ 0 h 627830"/>
                <a:gd name="connsiteX0" fmla="*/ 658368 w 1654865"/>
                <a:gd name="connsiteY0" fmla="*/ 0 h 627830"/>
                <a:gd name="connsiteX1" fmla="*/ 1654865 w 1654865"/>
                <a:gd name="connsiteY1" fmla="*/ 0 h 627830"/>
                <a:gd name="connsiteX2" fmla="*/ 1654865 w 1654865"/>
                <a:gd name="connsiteY2" fmla="*/ 627830 h 627830"/>
                <a:gd name="connsiteX3" fmla="*/ 0 w 1654865"/>
                <a:gd name="connsiteY3" fmla="*/ 609542 h 627830"/>
                <a:gd name="connsiteX4" fmla="*/ 658368 w 1654865"/>
                <a:gd name="connsiteY4" fmla="*/ 0 h 627830"/>
                <a:gd name="connsiteX0" fmla="*/ 658368 w 1691441"/>
                <a:gd name="connsiteY0" fmla="*/ 0 h 613199"/>
                <a:gd name="connsiteX1" fmla="*/ 1654865 w 1691441"/>
                <a:gd name="connsiteY1" fmla="*/ 0 h 613199"/>
                <a:gd name="connsiteX2" fmla="*/ 1691441 w 1691441"/>
                <a:gd name="connsiteY2" fmla="*/ 613199 h 613199"/>
                <a:gd name="connsiteX3" fmla="*/ 0 w 1691441"/>
                <a:gd name="connsiteY3" fmla="*/ 609542 h 613199"/>
                <a:gd name="connsiteX4" fmla="*/ 658368 w 1691441"/>
                <a:gd name="connsiteY4" fmla="*/ 0 h 613199"/>
                <a:gd name="connsiteX0" fmla="*/ 658368 w 1695098"/>
                <a:gd name="connsiteY0" fmla="*/ 0 h 609542"/>
                <a:gd name="connsiteX1" fmla="*/ 1654865 w 1695098"/>
                <a:gd name="connsiteY1" fmla="*/ 0 h 609542"/>
                <a:gd name="connsiteX2" fmla="*/ 1695098 w 1695098"/>
                <a:gd name="connsiteY2" fmla="*/ 605883 h 609542"/>
                <a:gd name="connsiteX3" fmla="*/ 0 w 1695098"/>
                <a:gd name="connsiteY3" fmla="*/ 609542 h 609542"/>
                <a:gd name="connsiteX4" fmla="*/ 658368 w 1695098"/>
                <a:gd name="connsiteY4" fmla="*/ 0 h 609542"/>
                <a:gd name="connsiteX0" fmla="*/ 658368 w 1695098"/>
                <a:gd name="connsiteY0" fmla="*/ 0 h 616855"/>
                <a:gd name="connsiteX1" fmla="*/ 1654865 w 1695098"/>
                <a:gd name="connsiteY1" fmla="*/ 0 h 616855"/>
                <a:gd name="connsiteX2" fmla="*/ 1695098 w 1695098"/>
                <a:gd name="connsiteY2" fmla="*/ 616855 h 616855"/>
                <a:gd name="connsiteX3" fmla="*/ 0 w 1695098"/>
                <a:gd name="connsiteY3" fmla="*/ 609542 h 616855"/>
                <a:gd name="connsiteX4" fmla="*/ 658368 w 1695098"/>
                <a:gd name="connsiteY4" fmla="*/ 0 h 616855"/>
                <a:gd name="connsiteX0" fmla="*/ 658368 w 1695098"/>
                <a:gd name="connsiteY0" fmla="*/ 0 h 609542"/>
                <a:gd name="connsiteX1" fmla="*/ 1654865 w 1695098"/>
                <a:gd name="connsiteY1" fmla="*/ 0 h 609542"/>
                <a:gd name="connsiteX2" fmla="*/ 1695098 w 1695098"/>
                <a:gd name="connsiteY2" fmla="*/ 605883 h 609542"/>
                <a:gd name="connsiteX3" fmla="*/ 0 w 1695098"/>
                <a:gd name="connsiteY3" fmla="*/ 609542 h 609542"/>
                <a:gd name="connsiteX4" fmla="*/ 658368 w 1695098"/>
                <a:gd name="connsiteY4" fmla="*/ 0 h 609542"/>
                <a:gd name="connsiteX0" fmla="*/ 658368 w 1962103"/>
                <a:gd name="connsiteY0" fmla="*/ 0 h 609542"/>
                <a:gd name="connsiteX1" fmla="*/ 1962103 w 1962103"/>
                <a:gd name="connsiteY1" fmla="*/ 0 h 609542"/>
                <a:gd name="connsiteX2" fmla="*/ 1695098 w 1962103"/>
                <a:gd name="connsiteY2" fmla="*/ 605883 h 609542"/>
                <a:gd name="connsiteX3" fmla="*/ 0 w 1962103"/>
                <a:gd name="connsiteY3" fmla="*/ 609542 h 609542"/>
                <a:gd name="connsiteX4" fmla="*/ 658368 w 1962103"/>
                <a:gd name="connsiteY4" fmla="*/ 0 h 609542"/>
                <a:gd name="connsiteX0" fmla="*/ 658368 w 1962103"/>
                <a:gd name="connsiteY0" fmla="*/ 0 h 613198"/>
                <a:gd name="connsiteX1" fmla="*/ 1962103 w 1962103"/>
                <a:gd name="connsiteY1" fmla="*/ 0 h 613198"/>
                <a:gd name="connsiteX2" fmla="*/ 1695098 w 1962103"/>
                <a:gd name="connsiteY2" fmla="*/ 613198 h 613198"/>
                <a:gd name="connsiteX3" fmla="*/ 0 w 1962103"/>
                <a:gd name="connsiteY3" fmla="*/ 609542 h 613198"/>
                <a:gd name="connsiteX4" fmla="*/ 658368 w 1962103"/>
                <a:gd name="connsiteY4" fmla="*/ 0 h 613198"/>
                <a:gd name="connsiteX0" fmla="*/ 658368 w 1962103"/>
                <a:gd name="connsiteY0" fmla="*/ 0 h 609542"/>
                <a:gd name="connsiteX1" fmla="*/ 1962103 w 1962103"/>
                <a:gd name="connsiteY1" fmla="*/ 0 h 609542"/>
                <a:gd name="connsiteX2" fmla="*/ 1698755 w 1962103"/>
                <a:gd name="connsiteY2" fmla="*/ 605883 h 609542"/>
                <a:gd name="connsiteX3" fmla="*/ 0 w 1962103"/>
                <a:gd name="connsiteY3" fmla="*/ 609542 h 609542"/>
                <a:gd name="connsiteX4" fmla="*/ 658368 w 1962103"/>
                <a:gd name="connsiteY4" fmla="*/ 0 h 609542"/>
                <a:gd name="connsiteX0" fmla="*/ 658368 w 1962103"/>
                <a:gd name="connsiteY0" fmla="*/ 0 h 609542"/>
                <a:gd name="connsiteX1" fmla="*/ 1962103 w 1962103"/>
                <a:gd name="connsiteY1" fmla="*/ 0 h 609542"/>
                <a:gd name="connsiteX2" fmla="*/ 1687782 w 1962103"/>
                <a:gd name="connsiteY2" fmla="*/ 609541 h 609542"/>
                <a:gd name="connsiteX3" fmla="*/ 0 w 1962103"/>
                <a:gd name="connsiteY3" fmla="*/ 609542 h 609542"/>
                <a:gd name="connsiteX4" fmla="*/ 658368 w 1962103"/>
                <a:gd name="connsiteY4" fmla="*/ 0 h 609542"/>
                <a:gd name="connsiteX0" fmla="*/ 658368 w 1962103"/>
                <a:gd name="connsiteY0" fmla="*/ 0 h 609542"/>
                <a:gd name="connsiteX1" fmla="*/ 1962103 w 1962103"/>
                <a:gd name="connsiteY1" fmla="*/ 0 h 609542"/>
                <a:gd name="connsiteX2" fmla="*/ 1694926 w 1962103"/>
                <a:gd name="connsiteY2" fmla="*/ 609541 h 609542"/>
                <a:gd name="connsiteX3" fmla="*/ 0 w 1962103"/>
                <a:gd name="connsiteY3" fmla="*/ 609542 h 609542"/>
                <a:gd name="connsiteX4" fmla="*/ 658368 w 1962103"/>
                <a:gd name="connsiteY4" fmla="*/ 0 h 609542"/>
                <a:gd name="connsiteX0" fmla="*/ 658368 w 1966866"/>
                <a:gd name="connsiteY0" fmla="*/ 0 h 609542"/>
                <a:gd name="connsiteX1" fmla="*/ 1966866 w 1966866"/>
                <a:gd name="connsiteY1" fmla="*/ 2381 h 609542"/>
                <a:gd name="connsiteX2" fmla="*/ 1694926 w 1966866"/>
                <a:gd name="connsiteY2" fmla="*/ 609541 h 609542"/>
                <a:gd name="connsiteX3" fmla="*/ 0 w 1966866"/>
                <a:gd name="connsiteY3" fmla="*/ 609542 h 609542"/>
                <a:gd name="connsiteX4" fmla="*/ 658368 w 1966866"/>
                <a:gd name="connsiteY4" fmla="*/ 0 h 609542"/>
                <a:gd name="connsiteX0" fmla="*/ 315468 w 1966866"/>
                <a:gd name="connsiteY0" fmla="*/ 128587 h 607161"/>
                <a:gd name="connsiteX1" fmla="*/ 1966866 w 1966866"/>
                <a:gd name="connsiteY1" fmla="*/ 0 h 607161"/>
                <a:gd name="connsiteX2" fmla="*/ 1694926 w 1966866"/>
                <a:gd name="connsiteY2" fmla="*/ 607160 h 607161"/>
                <a:gd name="connsiteX3" fmla="*/ 0 w 1966866"/>
                <a:gd name="connsiteY3" fmla="*/ 607161 h 607161"/>
                <a:gd name="connsiteX4" fmla="*/ 315468 w 1966866"/>
                <a:gd name="connsiteY4" fmla="*/ 128587 h 607161"/>
                <a:gd name="connsiteX0" fmla="*/ 315468 w 1723978"/>
                <a:gd name="connsiteY0" fmla="*/ 0 h 478574"/>
                <a:gd name="connsiteX1" fmla="*/ 1723978 w 1723978"/>
                <a:gd name="connsiteY1" fmla="*/ 7144 h 478574"/>
                <a:gd name="connsiteX2" fmla="*/ 1694926 w 1723978"/>
                <a:gd name="connsiteY2" fmla="*/ 478573 h 478574"/>
                <a:gd name="connsiteX3" fmla="*/ 0 w 1723978"/>
                <a:gd name="connsiteY3" fmla="*/ 478574 h 478574"/>
                <a:gd name="connsiteX4" fmla="*/ 315468 w 1723978"/>
                <a:gd name="connsiteY4" fmla="*/ 0 h 478574"/>
                <a:gd name="connsiteX0" fmla="*/ 322611 w 1731121"/>
                <a:gd name="connsiteY0" fmla="*/ 0 h 478573"/>
                <a:gd name="connsiteX1" fmla="*/ 1731121 w 1731121"/>
                <a:gd name="connsiteY1" fmla="*/ 7144 h 478573"/>
                <a:gd name="connsiteX2" fmla="*/ 1702069 w 1731121"/>
                <a:gd name="connsiteY2" fmla="*/ 478573 h 478573"/>
                <a:gd name="connsiteX3" fmla="*/ 0 w 1731121"/>
                <a:gd name="connsiteY3" fmla="*/ 476192 h 478573"/>
                <a:gd name="connsiteX4" fmla="*/ 322611 w 1731121"/>
                <a:gd name="connsiteY4" fmla="*/ 0 h 478573"/>
                <a:gd name="connsiteX0" fmla="*/ 322611 w 1738265"/>
                <a:gd name="connsiteY0" fmla="*/ 0 h 478573"/>
                <a:gd name="connsiteX1" fmla="*/ 1738265 w 1738265"/>
                <a:gd name="connsiteY1" fmla="*/ 7144 h 478573"/>
                <a:gd name="connsiteX2" fmla="*/ 1702069 w 1738265"/>
                <a:gd name="connsiteY2" fmla="*/ 478573 h 478573"/>
                <a:gd name="connsiteX3" fmla="*/ 0 w 1738265"/>
                <a:gd name="connsiteY3" fmla="*/ 476192 h 478573"/>
                <a:gd name="connsiteX4" fmla="*/ 322611 w 1738265"/>
                <a:gd name="connsiteY4" fmla="*/ 0 h 478573"/>
                <a:gd name="connsiteX0" fmla="*/ 322611 w 1740646"/>
                <a:gd name="connsiteY0" fmla="*/ 0 h 478573"/>
                <a:gd name="connsiteX1" fmla="*/ 1740646 w 1740646"/>
                <a:gd name="connsiteY1" fmla="*/ 4762 h 478573"/>
                <a:gd name="connsiteX2" fmla="*/ 1702069 w 1740646"/>
                <a:gd name="connsiteY2" fmla="*/ 478573 h 478573"/>
                <a:gd name="connsiteX3" fmla="*/ 0 w 1740646"/>
                <a:gd name="connsiteY3" fmla="*/ 476192 h 478573"/>
                <a:gd name="connsiteX4" fmla="*/ 322611 w 1740646"/>
                <a:gd name="connsiteY4" fmla="*/ 0 h 478573"/>
                <a:gd name="connsiteX0" fmla="*/ 322611 w 1731121"/>
                <a:gd name="connsiteY0" fmla="*/ 0 h 478573"/>
                <a:gd name="connsiteX1" fmla="*/ 1731121 w 1731121"/>
                <a:gd name="connsiteY1" fmla="*/ 7143 h 478573"/>
                <a:gd name="connsiteX2" fmla="*/ 1702069 w 1731121"/>
                <a:gd name="connsiteY2" fmla="*/ 478573 h 478573"/>
                <a:gd name="connsiteX3" fmla="*/ 0 w 1731121"/>
                <a:gd name="connsiteY3" fmla="*/ 476192 h 478573"/>
                <a:gd name="connsiteX4" fmla="*/ 322611 w 1731121"/>
                <a:gd name="connsiteY4" fmla="*/ 0 h 478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1121" h="478573">
                  <a:moveTo>
                    <a:pt x="322611" y="0"/>
                  </a:moveTo>
                  <a:lnTo>
                    <a:pt x="1731121" y="7143"/>
                  </a:lnTo>
                  <a:lnTo>
                    <a:pt x="1702069" y="478573"/>
                  </a:lnTo>
                  <a:lnTo>
                    <a:pt x="0" y="476192"/>
                  </a:lnTo>
                  <a:lnTo>
                    <a:pt x="322611" y="0"/>
                  </a:lnTo>
                  <a:close/>
                </a:path>
              </a:pathLst>
            </a:custGeom>
            <a:solidFill>
              <a:srgbClr val="80CB3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52" name="Rectangle 4">
              <a:extLst>
                <a:ext uri="{FF2B5EF4-FFF2-40B4-BE49-F238E27FC236}">
                  <a16:creationId xmlns="" xmlns:a16="http://schemas.microsoft.com/office/drawing/2014/main" id="{C6BA497A-60BE-D5C6-325D-6BCBA676F96F}"/>
                </a:ext>
              </a:extLst>
            </p:cNvPr>
            <p:cNvSpPr/>
            <p:nvPr/>
          </p:nvSpPr>
          <p:spPr>
            <a:xfrm>
              <a:off x="4355772" y="3381167"/>
              <a:ext cx="440530" cy="875181"/>
            </a:xfrm>
            <a:custGeom>
              <a:avLst/>
              <a:gdLst>
                <a:gd name="connsiteX0" fmla="*/ 0 w 342438"/>
                <a:gd name="connsiteY0" fmla="*/ 0 h 872800"/>
                <a:gd name="connsiteX1" fmla="*/ 342438 w 342438"/>
                <a:gd name="connsiteY1" fmla="*/ 0 h 872800"/>
                <a:gd name="connsiteX2" fmla="*/ 342438 w 342438"/>
                <a:gd name="connsiteY2" fmla="*/ 872800 h 872800"/>
                <a:gd name="connsiteX3" fmla="*/ 0 w 342438"/>
                <a:gd name="connsiteY3" fmla="*/ 872800 h 872800"/>
                <a:gd name="connsiteX4" fmla="*/ 0 w 342438"/>
                <a:gd name="connsiteY4" fmla="*/ 0 h 872800"/>
                <a:gd name="connsiteX0" fmla="*/ 28575 w 371013"/>
                <a:gd name="connsiteY0" fmla="*/ 0 h 872800"/>
                <a:gd name="connsiteX1" fmla="*/ 371013 w 371013"/>
                <a:gd name="connsiteY1" fmla="*/ 0 h 872800"/>
                <a:gd name="connsiteX2" fmla="*/ 371013 w 371013"/>
                <a:gd name="connsiteY2" fmla="*/ 872800 h 872800"/>
                <a:gd name="connsiteX3" fmla="*/ 0 w 371013"/>
                <a:gd name="connsiteY3" fmla="*/ 796600 h 872800"/>
                <a:gd name="connsiteX4" fmla="*/ 28575 w 371013"/>
                <a:gd name="connsiteY4" fmla="*/ 0 h 872800"/>
                <a:gd name="connsiteX0" fmla="*/ 33799 w 376237"/>
                <a:gd name="connsiteY0" fmla="*/ 0 h 879944"/>
                <a:gd name="connsiteX1" fmla="*/ 376237 w 376237"/>
                <a:gd name="connsiteY1" fmla="*/ 0 h 879944"/>
                <a:gd name="connsiteX2" fmla="*/ 0 w 376237"/>
                <a:gd name="connsiteY2" fmla="*/ 879944 h 879944"/>
                <a:gd name="connsiteX3" fmla="*/ 5224 w 376237"/>
                <a:gd name="connsiteY3" fmla="*/ 796600 h 879944"/>
                <a:gd name="connsiteX4" fmla="*/ 33799 w 376237"/>
                <a:gd name="connsiteY4" fmla="*/ 0 h 879944"/>
                <a:gd name="connsiteX0" fmla="*/ 33799 w 376237"/>
                <a:gd name="connsiteY0" fmla="*/ 0 h 879944"/>
                <a:gd name="connsiteX1" fmla="*/ 376237 w 376237"/>
                <a:gd name="connsiteY1" fmla="*/ 0 h 879944"/>
                <a:gd name="connsiteX2" fmla="*/ 0 w 376237"/>
                <a:gd name="connsiteY2" fmla="*/ 879944 h 879944"/>
                <a:gd name="connsiteX3" fmla="*/ 461 w 376237"/>
                <a:gd name="connsiteY3" fmla="*/ 796600 h 879944"/>
                <a:gd name="connsiteX4" fmla="*/ 33799 w 376237"/>
                <a:gd name="connsiteY4" fmla="*/ 0 h 879944"/>
                <a:gd name="connsiteX0" fmla="*/ 33799 w 402431"/>
                <a:gd name="connsiteY0" fmla="*/ 0 h 879944"/>
                <a:gd name="connsiteX1" fmla="*/ 402431 w 402431"/>
                <a:gd name="connsiteY1" fmla="*/ 2381 h 879944"/>
                <a:gd name="connsiteX2" fmla="*/ 0 w 402431"/>
                <a:gd name="connsiteY2" fmla="*/ 879944 h 879944"/>
                <a:gd name="connsiteX3" fmla="*/ 461 w 402431"/>
                <a:gd name="connsiteY3" fmla="*/ 796600 h 879944"/>
                <a:gd name="connsiteX4" fmla="*/ 33799 w 402431"/>
                <a:gd name="connsiteY4" fmla="*/ 0 h 879944"/>
                <a:gd name="connsiteX0" fmla="*/ 33799 w 402431"/>
                <a:gd name="connsiteY0" fmla="*/ 0 h 879944"/>
                <a:gd name="connsiteX1" fmla="*/ 402431 w 402431"/>
                <a:gd name="connsiteY1" fmla="*/ 2381 h 879944"/>
                <a:gd name="connsiteX2" fmla="*/ 0 w 402431"/>
                <a:gd name="connsiteY2" fmla="*/ 879944 h 879944"/>
                <a:gd name="connsiteX3" fmla="*/ 461 w 402431"/>
                <a:gd name="connsiteY3" fmla="*/ 796600 h 879944"/>
                <a:gd name="connsiteX4" fmla="*/ 33799 w 402431"/>
                <a:gd name="connsiteY4" fmla="*/ 0 h 879944"/>
                <a:gd name="connsiteX0" fmla="*/ 33799 w 402431"/>
                <a:gd name="connsiteY0" fmla="*/ 0 h 879944"/>
                <a:gd name="connsiteX1" fmla="*/ 402431 w 402431"/>
                <a:gd name="connsiteY1" fmla="*/ 2381 h 879944"/>
                <a:gd name="connsiteX2" fmla="*/ 0 w 402431"/>
                <a:gd name="connsiteY2" fmla="*/ 879944 h 879944"/>
                <a:gd name="connsiteX3" fmla="*/ 461 w 402431"/>
                <a:gd name="connsiteY3" fmla="*/ 796600 h 879944"/>
                <a:gd name="connsiteX4" fmla="*/ 33799 w 402431"/>
                <a:gd name="connsiteY4" fmla="*/ 0 h 879944"/>
                <a:gd name="connsiteX0" fmla="*/ 364793 w 402431"/>
                <a:gd name="connsiteY0" fmla="*/ 0 h 884707"/>
                <a:gd name="connsiteX1" fmla="*/ 402431 w 402431"/>
                <a:gd name="connsiteY1" fmla="*/ 7144 h 884707"/>
                <a:gd name="connsiteX2" fmla="*/ 0 w 402431"/>
                <a:gd name="connsiteY2" fmla="*/ 884707 h 884707"/>
                <a:gd name="connsiteX3" fmla="*/ 461 w 402431"/>
                <a:gd name="connsiteY3" fmla="*/ 801363 h 884707"/>
                <a:gd name="connsiteX4" fmla="*/ 364793 w 402431"/>
                <a:gd name="connsiteY4" fmla="*/ 0 h 884707"/>
                <a:gd name="connsiteX0" fmla="*/ 364793 w 447675"/>
                <a:gd name="connsiteY0" fmla="*/ 11906 h 896613"/>
                <a:gd name="connsiteX1" fmla="*/ 447675 w 447675"/>
                <a:gd name="connsiteY1" fmla="*/ 0 h 896613"/>
                <a:gd name="connsiteX2" fmla="*/ 0 w 447675"/>
                <a:gd name="connsiteY2" fmla="*/ 896613 h 896613"/>
                <a:gd name="connsiteX3" fmla="*/ 461 w 447675"/>
                <a:gd name="connsiteY3" fmla="*/ 813269 h 896613"/>
                <a:gd name="connsiteX4" fmla="*/ 364793 w 447675"/>
                <a:gd name="connsiteY4" fmla="*/ 11906 h 896613"/>
                <a:gd name="connsiteX0" fmla="*/ 364793 w 438150"/>
                <a:gd name="connsiteY0" fmla="*/ 0 h 884707"/>
                <a:gd name="connsiteX1" fmla="*/ 438150 w 438150"/>
                <a:gd name="connsiteY1" fmla="*/ 42863 h 884707"/>
                <a:gd name="connsiteX2" fmla="*/ 0 w 438150"/>
                <a:gd name="connsiteY2" fmla="*/ 884707 h 884707"/>
                <a:gd name="connsiteX3" fmla="*/ 461 w 438150"/>
                <a:gd name="connsiteY3" fmla="*/ 801363 h 884707"/>
                <a:gd name="connsiteX4" fmla="*/ 364793 w 438150"/>
                <a:gd name="connsiteY4" fmla="*/ 0 h 884707"/>
                <a:gd name="connsiteX0" fmla="*/ 431468 w 438150"/>
                <a:gd name="connsiteY0" fmla="*/ 0 h 903757"/>
                <a:gd name="connsiteX1" fmla="*/ 438150 w 438150"/>
                <a:gd name="connsiteY1" fmla="*/ 61913 h 903757"/>
                <a:gd name="connsiteX2" fmla="*/ 0 w 438150"/>
                <a:gd name="connsiteY2" fmla="*/ 903757 h 903757"/>
                <a:gd name="connsiteX3" fmla="*/ 461 w 438150"/>
                <a:gd name="connsiteY3" fmla="*/ 820413 h 903757"/>
                <a:gd name="connsiteX4" fmla="*/ 431468 w 438150"/>
                <a:gd name="connsiteY4" fmla="*/ 0 h 903757"/>
                <a:gd name="connsiteX0" fmla="*/ 421943 w 438150"/>
                <a:gd name="connsiteY0" fmla="*/ 0 h 898995"/>
                <a:gd name="connsiteX1" fmla="*/ 438150 w 438150"/>
                <a:gd name="connsiteY1" fmla="*/ 57151 h 898995"/>
                <a:gd name="connsiteX2" fmla="*/ 0 w 438150"/>
                <a:gd name="connsiteY2" fmla="*/ 898995 h 898995"/>
                <a:gd name="connsiteX3" fmla="*/ 461 w 438150"/>
                <a:gd name="connsiteY3" fmla="*/ 815651 h 898995"/>
                <a:gd name="connsiteX4" fmla="*/ 421943 w 438150"/>
                <a:gd name="connsiteY4" fmla="*/ 0 h 898995"/>
                <a:gd name="connsiteX0" fmla="*/ 424324 w 440531"/>
                <a:gd name="connsiteY0" fmla="*/ 0 h 877564"/>
                <a:gd name="connsiteX1" fmla="*/ 440531 w 440531"/>
                <a:gd name="connsiteY1" fmla="*/ 57151 h 877564"/>
                <a:gd name="connsiteX2" fmla="*/ 0 w 440531"/>
                <a:gd name="connsiteY2" fmla="*/ 877564 h 877564"/>
                <a:gd name="connsiteX3" fmla="*/ 2842 w 440531"/>
                <a:gd name="connsiteY3" fmla="*/ 815651 h 877564"/>
                <a:gd name="connsiteX4" fmla="*/ 424324 w 440531"/>
                <a:gd name="connsiteY4" fmla="*/ 0 h 877564"/>
                <a:gd name="connsiteX0" fmla="*/ 424324 w 440531"/>
                <a:gd name="connsiteY0" fmla="*/ 0 h 877564"/>
                <a:gd name="connsiteX1" fmla="*/ 440531 w 440531"/>
                <a:gd name="connsiteY1" fmla="*/ 57151 h 877564"/>
                <a:gd name="connsiteX2" fmla="*/ 0 w 440531"/>
                <a:gd name="connsiteY2" fmla="*/ 877564 h 877564"/>
                <a:gd name="connsiteX3" fmla="*/ 2842 w 440531"/>
                <a:gd name="connsiteY3" fmla="*/ 791839 h 877564"/>
                <a:gd name="connsiteX4" fmla="*/ 424324 w 440531"/>
                <a:gd name="connsiteY4" fmla="*/ 0 h 877564"/>
                <a:gd name="connsiteX0" fmla="*/ 424324 w 440531"/>
                <a:gd name="connsiteY0" fmla="*/ 0 h 865658"/>
                <a:gd name="connsiteX1" fmla="*/ 440531 w 440531"/>
                <a:gd name="connsiteY1" fmla="*/ 57151 h 865658"/>
                <a:gd name="connsiteX2" fmla="*/ 0 w 440531"/>
                <a:gd name="connsiteY2" fmla="*/ 865658 h 865658"/>
                <a:gd name="connsiteX3" fmla="*/ 2842 w 440531"/>
                <a:gd name="connsiteY3" fmla="*/ 791839 h 865658"/>
                <a:gd name="connsiteX4" fmla="*/ 424324 w 440531"/>
                <a:gd name="connsiteY4" fmla="*/ 0 h 865658"/>
                <a:gd name="connsiteX0" fmla="*/ 424324 w 440531"/>
                <a:gd name="connsiteY0" fmla="*/ 0 h 872801"/>
                <a:gd name="connsiteX1" fmla="*/ 440531 w 440531"/>
                <a:gd name="connsiteY1" fmla="*/ 57151 h 872801"/>
                <a:gd name="connsiteX2" fmla="*/ 0 w 440531"/>
                <a:gd name="connsiteY2" fmla="*/ 872801 h 872801"/>
                <a:gd name="connsiteX3" fmla="*/ 2842 w 440531"/>
                <a:gd name="connsiteY3" fmla="*/ 791839 h 872801"/>
                <a:gd name="connsiteX4" fmla="*/ 424324 w 440531"/>
                <a:gd name="connsiteY4" fmla="*/ 0 h 872801"/>
                <a:gd name="connsiteX0" fmla="*/ 424324 w 440531"/>
                <a:gd name="connsiteY0" fmla="*/ 0 h 865657"/>
                <a:gd name="connsiteX1" fmla="*/ 440531 w 440531"/>
                <a:gd name="connsiteY1" fmla="*/ 57151 h 865657"/>
                <a:gd name="connsiteX2" fmla="*/ 0 w 440531"/>
                <a:gd name="connsiteY2" fmla="*/ 865657 h 865657"/>
                <a:gd name="connsiteX3" fmla="*/ 2842 w 440531"/>
                <a:gd name="connsiteY3" fmla="*/ 791839 h 865657"/>
                <a:gd name="connsiteX4" fmla="*/ 424324 w 440531"/>
                <a:gd name="connsiteY4" fmla="*/ 0 h 865657"/>
                <a:gd name="connsiteX0" fmla="*/ 424324 w 440531"/>
                <a:gd name="connsiteY0" fmla="*/ 0 h 865657"/>
                <a:gd name="connsiteX1" fmla="*/ 440531 w 440531"/>
                <a:gd name="connsiteY1" fmla="*/ 57151 h 865657"/>
                <a:gd name="connsiteX2" fmla="*/ 0 w 440531"/>
                <a:gd name="connsiteY2" fmla="*/ 865657 h 865657"/>
                <a:gd name="connsiteX3" fmla="*/ 461 w 440531"/>
                <a:gd name="connsiteY3" fmla="*/ 794220 h 865657"/>
                <a:gd name="connsiteX4" fmla="*/ 424324 w 440531"/>
                <a:gd name="connsiteY4" fmla="*/ 0 h 865657"/>
                <a:gd name="connsiteX0" fmla="*/ 424324 w 440531"/>
                <a:gd name="connsiteY0" fmla="*/ 0 h 860894"/>
                <a:gd name="connsiteX1" fmla="*/ 440531 w 440531"/>
                <a:gd name="connsiteY1" fmla="*/ 57151 h 860894"/>
                <a:gd name="connsiteX2" fmla="*/ 0 w 440531"/>
                <a:gd name="connsiteY2" fmla="*/ 860894 h 860894"/>
                <a:gd name="connsiteX3" fmla="*/ 461 w 440531"/>
                <a:gd name="connsiteY3" fmla="*/ 794220 h 860894"/>
                <a:gd name="connsiteX4" fmla="*/ 424324 w 440531"/>
                <a:gd name="connsiteY4" fmla="*/ 0 h 860894"/>
                <a:gd name="connsiteX0" fmla="*/ 424324 w 440531"/>
                <a:gd name="connsiteY0" fmla="*/ 0 h 868038"/>
                <a:gd name="connsiteX1" fmla="*/ 440531 w 440531"/>
                <a:gd name="connsiteY1" fmla="*/ 57151 h 868038"/>
                <a:gd name="connsiteX2" fmla="*/ 0 w 440531"/>
                <a:gd name="connsiteY2" fmla="*/ 868038 h 868038"/>
                <a:gd name="connsiteX3" fmla="*/ 461 w 440531"/>
                <a:gd name="connsiteY3" fmla="*/ 794220 h 868038"/>
                <a:gd name="connsiteX4" fmla="*/ 424324 w 440531"/>
                <a:gd name="connsiteY4" fmla="*/ 0 h 868038"/>
                <a:gd name="connsiteX0" fmla="*/ 424324 w 440531"/>
                <a:gd name="connsiteY0" fmla="*/ 0 h 860894"/>
                <a:gd name="connsiteX1" fmla="*/ 440531 w 440531"/>
                <a:gd name="connsiteY1" fmla="*/ 57151 h 860894"/>
                <a:gd name="connsiteX2" fmla="*/ 0 w 440531"/>
                <a:gd name="connsiteY2" fmla="*/ 860894 h 860894"/>
                <a:gd name="connsiteX3" fmla="*/ 461 w 440531"/>
                <a:gd name="connsiteY3" fmla="*/ 794220 h 860894"/>
                <a:gd name="connsiteX4" fmla="*/ 424324 w 440531"/>
                <a:gd name="connsiteY4" fmla="*/ 0 h 860894"/>
                <a:gd name="connsiteX0" fmla="*/ 424324 w 440531"/>
                <a:gd name="connsiteY0" fmla="*/ 0 h 868038"/>
                <a:gd name="connsiteX1" fmla="*/ 440531 w 440531"/>
                <a:gd name="connsiteY1" fmla="*/ 57151 h 868038"/>
                <a:gd name="connsiteX2" fmla="*/ 0 w 440531"/>
                <a:gd name="connsiteY2" fmla="*/ 868038 h 868038"/>
                <a:gd name="connsiteX3" fmla="*/ 461 w 440531"/>
                <a:gd name="connsiteY3" fmla="*/ 794220 h 868038"/>
                <a:gd name="connsiteX4" fmla="*/ 424324 w 440531"/>
                <a:gd name="connsiteY4" fmla="*/ 0 h 868038"/>
                <a:gd name="connsiteX0" fmla="*/ 424324 w 440531"/>
                <a:gd name="connsiteY0" fmla="*/ 0 h 875181"/>
                <a:gd name="connsiteX1" fmla="*/ 440531 w 440531"/>
                <a:gd name="connsiteY1" fmla="*/ 64294 h 875181"/>
                <a:gd name="connsiteX2" fmla="*/ 0 w 440531"/>
                <a:gd name="connsiteY2" fmla="*/ 875181 h 875181"/>
                <a:gd name="connsiteX3" fmla="*/ 461 w 440531"/>
                <a:gd name="connsiteY3" fmla="*/ 801363 h 875181"/>
                <a:gd name="connsiteX4" fmla="*/ 424324 w 440531"/>
                <a:gd name="connsiteY4" fmla="*/ 0 h 875181"/>
                <a:gd name="connsiteX0" fmla="*/ 424324 w 452437"/>
                <a:gd name="connsiteY0" fmla="*/ 0 h 875181"/>
                <a:gd name="connsiteX1" fmla="*/ 452437 w 452437"/>
                <a:gd name="connsiteY1" fmla="*/ 64294 h 875181"/>
                <a:gd name="connsiteX2" fmla="*/ 0 w 452437"/>
                <a:gd name="connsiteY2" fmla="*/ 875181 h 875181"/>
                <a:gd name="connsiteX3" fmla="*/ 461 w 452437"/>
                <a:gd name="connsiteY3" fmla="*/ 801363 h 875181"/>
                <a:gd name="connsiteX4" fmla="*/ 424324 w 452437"/>
                <a:gd name="connsiteY4" fmla="*/ 0 h 875181"/>
                <a:gd name="connsiteX0" fmla="*/ 424324 w 440530"/>
                <a:gd name="connsiteY0" fmla="*/ 0 h 875181"/>
                <a:gd name="connsiteX1" fmla="*/ 440530 w 440530"/>
                <a:gd name="connsiteY1" fmla="*/ 66675 h 875181"/>
                <a:gd name="connsiteX2" fmla="*/ 0 w 440530"/>
                <a:gd name="connsiteY2" fmla="*/ 875181 h 875181"/>
                <a:gd name="connsiteX3" fmla="*/ 461 w 440530"/>
                <a:gd name="connsiteY3" fmla="*/ 801363 h 875181"/>
                <a:gd name="connsiteX4" fmla="*/ 424324 w 440530"/>
                <a:gd name="connsiteY4" fmla="*/ 0 h 875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30" h="875181">
                  <a:moveTo>
                    <a:pt x="424324" y="0"/>
                  </a:moveTo>
                  <a:lnTo>
                    <a:pt x="440530" y="66675"/>
                  </a:lnTo>
                  <a:cubicBezTo>
                    <a:pt x="437355" y="66302"/>
                    <a:pt x="5556" y="870791"/>
                    <a:pt x="0" y="875181"/>
                  </a:cubicBezTo>
                  <a:cubicBezTo>
                    <a:pt x="154" y="847400"/>
                    <a:pt x="307" y="829144"/>
                    <a:pt x="461" y="801363"/>
                  </a:cubicBezTo>
                  <a:lnTo>
                    <a:pt x="424324" y="0"/>
                  </a:lnTo>
                  <a:close/>
                </a:path>
              </a:pathLst>
            </a:custGeom>
            <a:solidFill>
              <a:srgbClr val="185E2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53" name="Rectangle 3">
              <a:extLst>
                <a:ext uri="{FF2B5EF4-FFF2-40B4-BE49-F238E27FC236}">
                  <a16:creationId xmlns="" xmlns:a16="http://schemas.microsoft.com/office/drawing/2014/main" id="{B3E024CF-23D4-23CC-E16B-2D2D44D5903C}"/>
                </a:ext>
              </a:extLst>
            </p:cNvPr>
            <p:cNvSpPr/>
            <p:nvPr/>
          </p:nvSpPr>
          <p:spPr>
            <a:xfrm>
              <a:off x="4779067" y="3376544"/>
              <a:ext cx="1720952" cy="76084"/>
            </a:xfrm>
            <a:custGeom>
              <a:avLst/>
              <a:gdLst>
                <a:gd name="connsiteX0" fmla="*/ 0 w 1680470"/>
                <a:gd name="connsiteY0" fmla="*/ 0 h 45719"/>
                <a:gd name="connsiteX1" fmla="*/ 1680470 w 1680470"/>
                <a:gd name="connsiteY1" fmla="*/ 0 h 45719"/>
                <a:gd name="connsiteX2" fmla="*/ 1680470 w 1680470"/>
                <a:gd name="connsiteY2" fmla="*/ 45719 h 45719"/>
                <a:gd name="connsiteX3" fmla="*/ 0 w 1680470"/>
                <a:gd name="connsiteY3" fmla="*/ 45719 h 45719"/>
                <a:gd name="connsiteX4" fmla="*/ 0 w 1680470"/>
                <a:gd name="connsiteY4" fmla="*/ 0 h 45719"/>
                <a:gd name="connsiteX0" fmla="*/ 0 w 1680470"/>
                <a:gd name="connsiteY0" fmla="*/ 0 h 71322"/>
                <a:gd name="connsiteX1" fmla="*/ 1680470 w 1680470"/>
                <a:gd name="connsiteY1" fmla="*/ 0 h 71322"/>
                <a:gd name="connsiteX2" fmla="*/ 1680470 w 1680470"/>
                <a:gd name="connsiteY2" fmla="*/ 71322 h 71322"/>
                <a:gd name="connsiteX3" fmla="*/ 0 w 1680470"/>
                <a:gd name="connsiteY3" fmla="*/ 45719 h 71322"/>
                <a:gd name="connsiteX4" fmla="*/ 0 w 1680470"/>
                <a:gd name="connsiteY4" fmla="*/ 0 h 71322"/>
                <a:gd name="connsiteX0" fmla="*/ 0 w 1680470"/>
                <a:gd name="connsiteY0" fmla="*/ 0 h 74980"/>
                <a:gd name="connsiteX1" fmla="*/ 1680470 w 1680470"/>
                <a:gd name="connsiteY1" fmla="*/ 0 h 74980"/>
                <a:gd name="connsiteX2" fmla="*/ 1680470 w 1680470"/>
                <a:gd name="connsiteY2" fmla="*/ 71322 h 74980"/>
                <a:gd name="connsiteX3" fmla="*/ 0 w 1680470"/>
                <a:gd name="connsiteY3" fmla="*/ 74980 h 74980"/>
                <a:gd name="connsiteX4" fmla="*/ 0 w 1680470"/>
                <a:gd name="connsiteY4" fmla="*/ 0 h 74980"/>
                <a:gd name="connsiteX0" fmla="*/ 0 w 1699520"/>
                <a:gd name="connsiteY0" fmla="*/ 0 h 74980"/>
                <a:gd name="connsiteX1" fmla="*/ 1699520 w 1699520"/>
                <a:gd name="connsiteY1" fmla="*/ 0 h 74980"/>
                <a:gd name="connsiteX2" fmla="*/ 1680470 w 1699520"/>
                <a:gd name="connsiteY2" fmla="*/ 71322 h 74980"/>
                <a:gd name="connsiteX3" fmla="*/ 0 w 1699520"/>
                <a:gd name="connsiteY3" fmla="*/ 74980 h 74980"/>
                <a:gd name="connsiteX4" fmla="*/ 0 w 1699520"/>
                <a:gd name="connsiteY4" fmla="*/ 0 h 74980"/>
                <a:gd name="connsiteX0" fmla="*/ 0 w 1699520"/>
                <a:gd name="connsiteY0" fmla="*/ 0 h 74980"/>
                <a:gd name="connsiteX1" fmla="*/ 1699520 w 1699520"/>
                <a:gd name="connsiteY1" fmla="*/ 0 h 74980"/>
                <a:gd name="connsiteX2" fmla="*/ 1699520 w 1699520"/>
                <a:gd name="connsiteY2" fmla="*/ 73703 h 74980"/>
                <a:gd name="connsiteX3" fmla="*/ 0 w 1699520"/>
                <a:gd name="connsiteY3" fmla="*/ 74980 h 74980"/>
                <a:gd name="connsiteX4" fmla="*/ 0 w 1699520"/>
                <a:gd name="connsiteY4" fmla="*/ 0 h 74980"/>
                <a:gd name="connsiteX0" fmla="*/ 0 w 1699520"/>
                <a:gd name="connsiteY0" fmla="*/ 0 h 74980"/>
                <a:gd name="connsiteX1" fmla="*/ 1689995 w 1699520"/>
                <a:gd name="connsiteY1" fmla="*/ 0 h 74980"/>
                <a:gd name="connsiteX2" fmla="*/ 1699520 w 1699520"/>
                <a:gd name="connsiteY2" fmla="*/ 73703 h 74980"/>
                <a:gd name="connsiteX3" fmla="*/ 0 w 1699520"/>
                <a:gd name="connsiteY3" fmla="*/ 74980 h 74980"/>
                <a:gd name="connsiteX4" fmla="*/ 0 w 1699520"/>
                <a:gd name="connsiteY4" fmla="*/ 0 h 74980"/>
                <a:gd name="connsiteX0" fmla="*/ 0 w 1689995"/>
                <a:gd name="connsiteY0" fmla="*/ 0 h 76084"/>
                <a:gd name="connsiteX1" fmla="*/ 1689995 w 1689995"/>
                <a:gd name="connsiteY1" fmla="*/ 0 h 76084"/>
                <a:gd name="connsiteX2" fmla="*/ 1689995 w 1689995"/>
                <a:gd name="connsiteY2" fmla="*/ 76084 h 76084"/>
                <a:gd name="connsiteX3" fmla="*/ 0 w 1689995"/>
                <a:gd name="connsiteY3" fmla="*/ 74980 h 76084"/>
                <a:gd name="connsiteX4" fmla="*/ 0 w 1689995"/>
                <a:gd name="connsiteY4" fmla="*/ 0 h 76084"/>
                <a:gd name="connsiteX0" fmla="*/ 0 w 1697139"/>
                <a:gd name="connsiteY0" fmla="*/ 0 h 76084"/>
                <a:gd name="connsiteX1" fmla="*/ 1697139 w 1697139"/>
                <a:gd name="connsiteY1" fmla="*/ 0 h 76084"/>
                <a:gd name="connsiteX2" fmla="*/ 1689995 w 1697139"/>
                <a:gd name="connsiteY2" fmla="*/ 76084 h 76084"/>
                <a:gd name="connsiteX3" fmla="*/ 0 w 1697139"/>
                <a:gd name="connsiteY3" fmla="*/ 74980 h 76084"/>
                <a:gd name="connsiteX4" fmla="*/ 0 w 1697139"/>
                <a:gd name="connsiteY4" fmla="*/ 0 h 76084"/>
                <a:gd name="connsiteX0" fmla="*/ 0 w 1720952"/>
                <a:gd name="connsiteY0" fmla="*/ 0 h 76084"/>
                <a:gd name="connsiteX1" fmla="*/ 1720952 w 1720952"/>
                <a:gd name="connsiteY1" fmla="*/ 0 h 76084"/>
                <a:gd name="connsiteX2" fmla="*/ 1713808 w 1720952"/>
                <a:gd name="connsiteY2" fmla="*/ 76084 h 76084"/>
                <a:gd name="connsiteX3" fmla="*/ 23813 w 1720952"/>
                <a:gd name="connsiteY3" fmla="*/ 74980 h 76084"/>
                <a:gd name="connsiteX4" fmla="*/ 0 w 1720952"/>
                <a:gd name="connsiteY4" fmla="*/ 0 h 76084"/>
                <a:gd name="connsiteX0" fmla="*/ 0 w 1720952"/>
                <a:gd name="connsiteY0" fmla="*/ 0 h 76084"/>
                <a:gd name="connsiteX1" fmla="*/ 1720952 w 1720952"/>
                <a:gd name="connsiteY1" fmla="*/ 0 h 76084"/>
                <a:gd name="connsiteX2" fmla="*/ 1713808 w 1720952"/>
                <a:gd name="connsiteY2" fmla="*/ 76084 h 76084"/>
                <a:gd name="connsiteX3" fmla="*/ 16669 w 1720952"/>
                <a:gd name="connsiteY3" fmla="*/ 74980 h 76084"/>
                <a:gd name="connsiteX4" fmla="*/ 0 w 1720952"/>
                <a:gd name="connsiteY4" fmla="*/ 0 h 76084"/>
                <a:gd name="connsiteX0" fmla="*/ 0 w 1720952"/>
                <a:gd name="connsiteY0" fmla="*/ 0 h 76084"/>
                <a:gd name="connsiteX1" fmla="*/ 1720952 w 1720952"/>
                <a:gd name="connsiteY1" fmla="*/ 0 h 76084"/>
                <a:gd name="connsiteX2" fmla="*/ 1713808 w 1720952"/>
                <a:gd name="connsiteY2" fmla="*/ 76084 h 76084"/>
                <a:gd name="connsiteX3" fmla="*/ 7144 w 1720952"/>
                <a:gd name="connsiteY3" fmla="*/ 74980 h 76084"/>
                <a:gd name="connsiteX4" fmla="*/ 0 w 1720952"/>
                <a:gd name="connsiteY4" fmla="*/ 0 h 76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52" h="76084">
                  <a:moveTo>
                    <a:pt x="0" y="0"/>
                  </a:moveTo>
                  <a:lnTo>
                    <a:pt x="1720952" y="0"/>
                  </a:lnTo>
                  <a:lnTo>
                    <a:pt x="1713808" y="76084"/>
                  </a:lnTo>
                  <a:lnTo>
                    <a:pt x="7144" y="74980"/>
                  </a:lnTo>
                  <a:lnTo>
                    <a:pt x="0" y="0"/>
                  </a:lnTo>
                  <a:close/>
                </a:path>
              </a:pathLst>
            </a:custGeom>
            <a:solidFill>
              <a:srgbClr val="185E2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54" name="Rectangle 3">
              <a:extLst>
                <a:ext uri="{FF2B5EF4-FFF2-40B4-BE49-F238E27FC236}">
                  <a16:creationId xmlns="" xmlns:a16="http://schemas.microsoft.com/office/drawing/2014/main" id="{87E302E4-0569-853C-16FC-46227B2D4250}"/>
                </a:ext>
              </a:extLst>
            </p:cNvPr>
            <p:cNvSpPr/>
            <p:nvPr/>
          </p:nvSpPr>
          <p:spPr>
            <a:xfrm>
              <a:off x="6906319" y="2581275"/>
              <a:ext cx="1697139" cy="76084"/>
            </a:xfrm>
            <a:custGeom>
              <a:avLst/>
              <a:gdLst>
                <a:gd name="connsiteX0" fmla="*/ 0 w 1680470"/>
                <a:gd name="connsiteY0" fmla="*/ 0 h 45719"/>
                <a:gd name="connsiteX1" fmla="*/ 1680470 w 1680470"/>
                <a:gd name="connsiteY1" fmla="*/ 0 h 45719"/>
                <a:gd name="connsiteX2" fmla="*/ 1680470 w 1680470"/>
                <a:gd name="connsiteY2" fmla="*/ 45719 h 45719"/>
                <a:gd name="connsiteX3" fmla="*/ 0 w 1680470"/>
                <a:gd name="connsiteY3" fmla="*/ 45719 h 45719"/>
                <a:gd name="connsiteX4" fmla="*/ 0 w 1680470"/>
                <a:gd name="connsiteY4" fmla="*/ 0 h 45719"/>
                <a:gd name="connsiteX0" fmla="*/ 0 w 1680470"/>
                <a:gd name="connsiteY0" fmla="*/ 0 h 71322"/>
                <a:gd name="connsiteX1" fmla="*/ 1680470 w 1680470"/>
                <a:gd name="connsiteY1" fmla="*/ 0 h 71322"/>
                <a:gd name="connsiteX2" fmla="*/ 1680470 w 1680470"/>
                <a:gd name="connsiteY2" fmla="*/ 71322 h 71322"/>
                <a:gd name="connsiteX3" fmla="*/ 0 w 1680470"/>
                <a:gd name="connsiteY3" fmla="*/ 45719 h 71322"/>
                <a:gd name="connsiteX4" fmla="*/ 0 w 1680470"/>
                <a:gd name="connsiteY4" fmla="*/ 0 h 71322"/>
                <a:gd name="connsiteX0" fmla="*/ 0 w 1680470"/>
                <a:gd name="connsiteY0" fmla="*/ 0 h 74980"/>
                <a:gd name="connsiteX1" fmla="*/ 1680470 w 1680470"/>
                <a:gd name="connsiteY1" fmla="*/ 0 h 74980"/>
                <a:gd name="connsiteX2" fmla="*/ 1680470 w 1680470"/>
                <a:gd name="connsiteY2" fmla="*/ 71322 h 74980"/>
                <a:gd name="connsiteX3" fmla="*/ 0 w 1680470"/>
                <a:gd name="connsiteY3" fmla="*/ 74980 h 74980"/>
                <a:gd name="connsiteX4" fmla="*/ 0 w 1680470"/>
                <a:gd name="connsiteY4" fmla="*/ 0 h 74980"/>
                <a:gd name="connsiteX0" fmla="*/ 0 w 1699520"/>
                <a:gd name="connsiteY0" fmla="*/ 0 h 74980"/>
                <a:gd name="connsiteX1" fmla="*/ 1699520 w 1699520"/>
                <a:gd name="connsiteY1" fmla="*/ 0 h 74980"/>
                <a:gd name="connsiteX2" fmla="*/ 1680470 w 1699520"/>
                <a:gd name="connsiteY2" fmla="*/ 71322 h 74980"/>
                <a:gd name="connsiteX3" fmla="*/ 0 w 1699520"/>
                <a:gd name="connsiteY3" fmla="*/ 74980 h 74980"/>
                <a:gd name="connsiteX4" fmla="*/ 0 w 1699520"/>
                <a:gd name="connsiteY4" fmla="*/ 0 h 74980"/>
                <a:gd name="connsiteX0" fmla="*/ 0 w 1699520"/>
                <a:gd name="connsiteY0" fmla="*/ 0 h 74980"/>
                <a:gd name="connsiteX1" fmla="*/ 1699520 w 1699520"/>
                <a:gd name="connsiteY1" fmla="*/ 0 h 74980"/>
                <a:gd name="connsiteX2" fmla="*/ 1699520 w 1699520"/>
                <a:gd name="connsiteY2" fmla="*/ 73703 h 74980"/>
                <a:gd name="connsiteX3" fmla="*/ 0 w 1699520"/>
                <a:gd name="connsiteY3" fmla="*/ 74980 h 74980"/>
                <a:gd name="connsiteX4" fmla="*/ 0 w 1699520"/>
                <a:gd name="connsiteY4" fmla="*/ 0 h 74980"/>
                <a:gd name="connsiteX0" fmla="*/ 0 w 1699520"/>
                <a:gd name="connsiteY0" fmla="*/ 0 h 74980"/>
                <a:gd name="connsiteX1" fmla="*/ 1689995 w 1699520"/>
                <a:gd name="connsiteY1" fmla="*/ 0 h 74980"/>
                <a:gd name="connsiteX2" fmla="*/ 1699520 w 1699520"/>
                <a:gd name="connsiteY2" fmla="*/ 73703 h 74980"/>
                <a:gd name="connsiteX3" fmla="*/ 0 w 1699520"/>
                <a:gd name="connsiteY3" fmla="*/ 74980 h 74980"/>
                <a:gd name="connsiteX4" fmla="*/ 0 w 1699520"/>
                <a:gd name="connsiteY4" fmla="*/ 0 h 74980"/>
                <a:gd name="connsiteX0" fmla="*/ 0 w 1689995"/>
                <a:gd name="connsiteY0" fmla="*/ 0 h 76084"/>
                <a:gd name="connsiteX1" fmla="*/ 1689995 w 1689995"/>
                <a:gd name="connsiteY1" fmla="*/ 0 h 76084"/>
                <a:gd name="connsiteX2" fmla="*/ 1689995 w 1689995"/>
                <a:gd name="connsiteY2" fmla="*/ 76084 h 76084"/>
                <a:gd name="connsiteX3" fmla="*/ 0 w 1689995"/>
                <a:gd name="connsiteY3" fmla="*/ 74980 h 76084"/>
                <a:gd name="connsiteX4" fmla="*/ 0 w 1689995"/>
                <a:gd name="connsiteY4" fmla="*/ 0 h 76084"/>
                <a:gd name="connsiteX0" fmla="*/ 0 w 1697139"/>
                <a:gd name="connsiteY0" fmla="*/ 0 h 76084"/>
                <a:gd name="connsiteX1" fmla="*/ 1697139 w 1697139"/>
                <a:gd name="connsiteY1" fmla="*/ 0 h 76084"/>
                <a:gd name="connsiteX2" fmla="*/ 1689995 w 1697139"/>
                <a:gd name="connsiteY2" fmla="*/ 76084 h 76084"/>
                <a:gd name="connsiteX3" fmla="*/ 0 w 1697139"/>
                <a:gd name="connsiteY3" fmla="*/ 74980 h 76084"/>
                <a:gd name="connsiteX4" fmla="*/ 0 w 1697139"/>
                <a:gd name="connsiteY4" fmla="*/ 0 h 76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7139" h="76084">
                  <a:moveTo>
                    <a:pt x="0" y="0"/>
                  </a:moveTo>
                  <a:lnTo>
                    <a:pt x="1697139" y="0"/>
                  </a:lnTo>
                  <a:lnTo>
                    <a:pt x="1689995" y="76084"/>
                  </a:lnTo>
                  <a:lnTo>
                    <a:pt x="0" y="74980"/>
                  </a:lnTo>
                  <a:lnTo>
                    <a:pt x="0" y="0"/>
                  </a:lnTo>
                  <a:close/>
                </a:path>
              </a:pathLst>
            </a:custGeom>
            <a:solidFill>
              <a:srgbClr val="185E2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55" name="Rectangle 4">
              <a:extLst>
                <a:ext uri="{FF2B5EF4-FFF2-40B4-BE49-F238E27FC236}">
                  <a16:creationId xmlns="" xmlns:a16="http://schemas.microsoft.com/office/drawing/2014/main" id="{03BA8805-085A-E7B3-5FB6-FAABB3A107E2}"/>
                </a:ext>
              </a:extLst>
            </p:cNvPr>
            <p:cNvSpPr/>
            <p:nvPr/>
          </p:nvSpPr>
          <p:spPr>
            <a:xfrm>
              <a:off x="6483810" y="2594114"/>
              <a:ext cx="432928" cy="860895"/>
            </a:xfrm>
            <a:custGeom>
              <a:avLst/>
              <a:gdLst>
                <a:gd name="connsiteX0" fmla="*/ 0 w 342438"/>
                <a:gd name="connsiteY0" fmla="*/ 0 h 872800"/>
                <a:gd name="connsiteX1" fmla="*/ 342438 w 342438"/>
                <a:gd name="connsiteY1" fmla="*/ 0 h 872800"/>
                <a:gd name="connsiteX2" fmla="*/ 342438 w 342438"/>
                <a:gd name="connsiteY2" fmla="*/ 872800 h 872800"/>
                <a:gd name="connsiteX3" fmla="*/ 0 w 342438"/>
                <a:gd name="connsiteY3" fmla="*/ 872800 h 872800"/>
                <a:gd name="connsiteX4" fmla="*/ 0 w 342438"/>
                <a:gd name="connsiteY4" fmla="*/ 0 h 872800"/>
                <a:gd name="connsiteX0" fmla="*/ 28575 w 371013"/>
                <a:gd name="connsiteY0" fmla="*/ 0 h 872800"/>
                <a:gd name="connsiteX1" fmla="*/ 371013 w 371013"/>
                <a:gd name="connsiteY1" fmla="*/ 0 h 872800"/>
                <a:gd name="connsiteX2" fmla="*/ 371013 w 371013"/>
                <a:gd name="connsiteY2" fmla="*/ 872800 h 872800"/>
                <a:gd name="connsiteX3" fmla="*/ 0 w 371013"/>
                <a:gd name="connsiteY3" fmla="*/ 796600 h 872800"/>
                <a:gd name="connsiteX4" fmla="*/ 28575 w 371013"/>
                <a:gd name="connsiteY4" fmla="*/ 0 h 872800"/>
                <a:gd name="connsiteX0" fmla="*/ 33799 w 376237"/>
                <a:gd name="connsiteY0" fmla="*/ 0 h 879944"/>
                <a:gd name="connsiteX1" fmla="*/ 376237 w 376237"/>
                <a:gd name="connsiteY1" fmla="*/ 0 h 879944"/>
                <a:gd name="connsiteX2" fmla="*/ 0 w 376237"/>
                <a:gd name="connsiteY2" fmla="*/ 879944 h 879944"/>
                <a:gd name="connsiteX3" fmla="*/ 5224 w 376237"/>
                <a:gd name="connsiteY3" fmla="*/ 796600 h 879944"/>
                <a:gd name="connsiteX4" fmla="*/ 33799 w 376237"/>
                <a:gd name="connsiteY4" fmla="*/ 0 h 879944"/>
                <a:gd name="connsiteX0" fmla="*/ 33799 w 376237"/>
                <a:gd name="connsiteY0" fmla="*/ 0 h 879944"/>
                <a:gd name="connsiteX1" fmla="*/ 376237 w 376237"/>
                <a:gd name="connsiteY1" fmla="*/ 0 h 879944"/>
                <a:gd name="connsiteX2" fmla="*/ 0 w 376237"/>
                <a:gd name="connsiteY2" fmla="*/ 879944 h 879944"/>
                <a:gd name="connsiteX3" fmla="*/ 461 w 376237"/>
                <a:gd name="connsiteY3" fmla="*/ 796600 h 879944"/>
                <a:gd name="connsiteX4" fmla="*/ 33799 w 376237"/>
                <a:gd name="connsiteY4" fmla="*/ 0 h 879944"/>
                <a:gd name="connsiteX0" fmla="*/ 33799 w 402431"/>
                <a:gd name="connsiteY0" fmla="*/ 0 h 879944"/>
                <a:gd name="connsiteX1" fmla="*/ 402431 w 402431"/>
                <a:gd name="connsiteY1" fmla="*/ 2381 h 879944"/>
                <a:gd name="connsiteX2" fmla="*/ 0 w 402431"/>
                <a:gd name="connsiteY2" fmla="*/ 879944 h 879944"/>
                <a:gd name="connsiteX3" fmla="*/ 461 w 402431"/>
                <a:gd name="connsiteY3" fmla="*/ 796600 h 879944"/>
                <a:gd name="connsiteX4" fmla="*/ 33799 w 402431"/>
                <a:gd name="connsiteY4" fmla="*/ 0 h 879944"/>
                <a:gd name="connsiteX0" fmla="*/ 33799 w 402431"/>
                <a:gd name="connsiteY0" fmla="*/ 0 h 879944"/>
                <a:gd name="connsiteX1" fmla="*/ 402431 w 402431"/>
                <a:gd name="connsiteY1" fmla="*/ 2381 h 879944"/>
                <a:gd name="connsiteX2" fmla="*/ 0 w 402431"/>
                <a:gd name="connsiteY2" fmla="*/ 879944 h 879944"/>
                <a:gd name="connsiteX3" fmla="*/ 461 w 402431"/>
                <a:gd name="connsiteY3" fmla="*/ 796600 h 879944"/>
                <a:gd name="connsiteX4" fmla="*/ 33799 w 402431"/>
                <a:gd name="connsiteY4" fmla="*/ 0 h 879944"/>
                <a:gd name="connsiteX0" fmla="*/ 33799 w 402431"/>
                <a:gd name="connsiteY0" fmla="*/ 0 h 879944"/>
                <a:gd name="connsiteX1" fmla="*/ 402431 w 402431"/>
                <a:gd name="connsiteY1" fmla="*/ 2381 h 879944"/>
                <a:gd name="connsiteX2" fmla="*/ 0 w 402431"/>
                <a:gd name="connsiteY2" fmla="*/ 879944 h 879944"/>
                <a:gd name="connsiteX3" fmla="*/ 461 w 402431"/>
                <a:gd name="connsiteY3" fmla="*/ 796600 h 879944"/>
                <a:gd name="connsiteX4" fmla="*/ 33799 w 402431"/>
                <a:gd name="connsiteY4" fmla="*/ 0 h 879944"/>
                <a:gd name="connsiteX0" fmla="*/ 364793 w 402431"/>
                <a:gd name="connsiteY0" fmla="*/ 0 h 884707"/>
                <a:gd name="connsiteX1" fmla="*/ 402431 w 402431"/>
                <a:gd name="connsiteY1" fmla="*/ 7144 h 884707"/>
                <a:gd name="connsiteX2" fmla="*/ 0 w 402431"/>
                <a:gd name="connsiteY2" fmla="*/ 884707 h 884707"/>
                <a:gd name="connsiteX3" fmla="*/ 461 w 402431"/>
                <a:gd name="connsiteY3" fmla="*/ 801363 h 884707"/>
                <a:gd name="connsiteX4" fmla="*/ 364793 w 402431"/>
                <a:gd name="connsiteY4" fmla="*/ 0 h 884707"/>
                <a:gd name="connsiteX0" fmla="*/ 364793 w 402431"/>
                <a:gd name="connsiteY0" fmla="*/ 0 h 884707"/>
                <a:gd name="connsiteX1" fmla="*/ 402431 w 402431"/>
                <a:gd name="connsiteY1" fmla="*/ 92869 h 884707"/>
                <a:gd name="connsiteX2" fmla="*/ 0 w 402431"/>
                <a:gd name="connsiteY2" fmla="*/ 884707 h 884707"/>
                <a:gd name="connsiteX3" fmla="*/ 461 w 402431"/>
                <a:gd name="connsiteY3" fmla="*/ 801363 h 884707"/>
                <a:gd name="connsiteX4" fmla="*/ 364793 w 402431"/>
                <a:gd name="connsiteY4" fmla="*/ 0 h 884707"/>
                <a:gd name="connsiteX0" fmla="*/ 412418 w 412418"/>
                <a:gd name="connsiteY0" fmla="*/ 0 h 865657"/>
                <a:gd name="connsiteX1" fmla="*/ 402431 w 412418"/>
                <a:gd name="connsiteY1" fmla="*/ 73819 h 865657"/>
                <a:gd name="connsiteX2" fmla="*/ 0 w 412418"/>
                <a:gd name="connsiteY2" fmla="*/ 865657 h 865657"/>
                <a:gd name="connsiteX3" fmla="*/ 461 w 412418"/>
                <a:gd name="connsiteY3" fmla="*/ 782313 h 865657"/>
                <a:gd name="connsiteX4" fmla="*/ 412418 w 412418"/>
                <a:gd name="connsiteY4" fmla="*/ 0 h 865657"/>
                <a:gd name="connsiteX0" fmla="*/ 405274 w 405274"/>
                <a:gd name="connsiteY0" fmla="*/ 0 h 863276"/>
                <a:gd name="connsiteX1" fmla="*/ 402431 w 405274"/>
                <a:gd name="connsiteY1" fmla="*/ 71438 h 863276"/>
                <a:gd name="connsiteX2" fmla="*/ 0 w 405274"/>
                <a:gd name="connsiteY2" fmla="*/ 863276 h 863276"/>
                <a:gd name="connsiteX3" fmla="*/ 461 w 405274"/>
                <a:gd name="connsiteY3" fmla="*/ 779932 h 863276"/>
                <a:gd name="connsiteX4" fmla="*/ 405274 w 405274"/>
                <a:gd name="connsiteY4" fmla="*/ 0 h 863276"/>
                <a:gd name="connsiteX0" fmla="*/ 423863 w 423863"/>
                <a:gd name="connsiteY0" fmla="*/ 0 h 863276"/>
                <a:gd name="connsiteX1" fmla="*/ 421020 w 423863"/>
                <a:gd name="connsiteY1" fmla="*/ 71438 h 863276"/>
                <a:gd name="connsiteX2" fmla="*/ 18589 w 423863"/>
                <a:gd name="connsiteY2" fmla="*/ 863276 h 863276"/>
                <a:gd name="connsiteX3" fmla="*/ 0 w 423863"/>
                <a:gd name="connsiteY3" fmla="*/ 779932 h 863276"/>
                <a:gd name="connsiteX4" fmla="*/ 423863 w 423863"/>
                <a:gd name="connsiteY4" fmla="*/ 0 h 863276"/>
                <a:gd name="connsiteX0" fmla="*/ 423870 w 423870"/>
                <a:gd name="connsiteY0" fmla="*/ 0 h 860895"/>
                <a:gd name="connsiteX1" fmla="*/ 421027 w 423870"/>
                <a:gd name="connsiteY1" fmla="*/ 71438 h 860895"/>
                <a:gd name="connsiteX2" fmla="*/ 1927 w 423870"/>
                <a:gd name="connsiteY2" fmla="*/ 860895 h 860895"/>
                <a:gd name="connsiteX3" fmla="*/ 7 w 423870"/>
                <a:gd name="connsiteY3" fmla="*/ 779932 h 860895"/>
                <a:gd name="connsiteX4" fmla="*/ 423870 w 423870"/>
                <a:gd name="connsiteY4" fmla="*/ 0 h 860895"/>
                <a:gd name="connsiteX0" fmla="*/ 423865 w 423865"/>
                <a:gd name="connsiteY0" fmla="*/ 0 h 860895"/>
                <a:gd name="connsiteX1" fmla="*/ 421022 w 423865"/>
                <a:gd name="connsiteY1" fmla="*/ 71438 h 860895"/>
                <a:gd name="connsiteX2" fmla="*/ 9066 w 423865"/>
                <a:gd name="connsiteY2" fmla="*/ 860895 h 860895"/>
                <a:gd name="connsiteX3" fmla="*/ 2 w 423865"/>
                <a:gd name="connsiteY3" fmla="*/ 779932 h 860895"/>
                <a:gd name="connsiteX4" fmla="*/ 423865 w 423865"/>
                <a:gd name="connsiteY4" fmla="*/ 0 h 860895"/>
                <a:gd name="connsiteX0" fmla="*/ 423865 w 423865"/>
                <a:gd name="connsiteY0" fmla="*/ 0 h 860895"/>
                <a:gd name="connsiteX1" fmla="*/ 421022 w 423865"/>
                <a:gd name="connsiteY1" fmla="*/ 71438 h 860895"/>
                <a:gd name="connsiteX2" fmla="*/ 9066 w 423865"/>
                <a:gd name="connsiteY2" fmla="*/ 860895 h 860895"/>
                <a:gd name="connsiteX3" fmla="*/ 2 w 423865"/>
                <a:gd name="connsiteY3" fmla="*/ 787076 h 860895"/>
                <a:gd name="connsiteX4" fmla="*/ 423865 w 423865"/>
                <a:gd name="connsiteY4" fmla="*/ 0 h 860895"/>
                <a:gd name="connsiteX0" fmla="*/ 423865 w 432928"/>
                <a:gd name="connsiteY0" fmla="*/ 0 h 860895"/>
                <a:gd name="connsiteX1" fmla="*/ 432928 w 432928"/>
                <a:gd name="connsiteY1" fmla="*/ 64294 h 860895"/>
                <a:gd name="connsiteX2" fmla="*/ 9066 w 432928"/>
                <a:gd name="connsiteY2" fmla="*/ 860895 h 860895"/>
                <a:gd name="connsiteX3" fmla="*/ 2 w 432928"/>
                <a:gd name="connsiteY3" fmla="*/ 787076 h 860895"/>
                <a:gd name="connsiteX4" fmla="*/ 423865 w 432928"/>
                <a:gd name="connsiteY4" fmla="*/ 0 h 860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928" h="860895">
                  <a:moveTo>
                    <a:pt x="423865" y="0"/>
                  </a:moveTo>
                  <a:lnTo>
                    <a:pt x="432928" y="64294"/>
                  </a:lnTo>
                  <a:cubicBezTo>
                    <a:pt x="429753" y="63921"/>
                    <a:pt x="14622" y="856505"/>
                    <a:pt x="9066" y="860895"/>
                  </a:cubicBezTo>
                  <a:cubicBezTo>
                    <a:pt x="9220" y="833114"/>
                    <a:pt x="-152" y="814857"/>
                    <a:pt x="2" y="787076"/>
                  </a:cubicBezTo>
                  <a:lnTo>
                    <a:pt x="423865" y="0"/>
                  </a:lnTo>
                  <a:close/>
                </a:path>
              </a:pathLst>
            </a:custGeom>
            <a:solidFill>
              <a:srgbClr val="185E2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56" name="Rectangle 2">
              <a:extLst>
                <a:ext uri="{FF2B5EF4-FFF2-40B4-BE49-F238E27FC236}">
                  <a16:creationId xmlns="" xmlns:a16="http://schemas.microsoft.com/office/drawing/2014/main" id="{84AB18CA-32FE-A115-2964-FE56A3283939}"/>
                </a:ext>
              </a:extLst>
            </p:cNvPr>
            <p:cNvSpPr/>
            <p:nvPr/>
          </p:nvSpPr>
          <p:spPr>
            <a:xfrm>
              <a:off x="4750942" y="3030170"/>
              <a:ext cx="1736647" cy="354749"/>
            </a:xfrm>
            <a:custGeom>
              <a:avLst/>
              <a:gdLst>
                <a:gd name="connsiteX0" fmla="*/ 0 w 996497"/>
                <a:gd name="connsiteY0" fmla="*/ 0 h 627830"/>
                <a:gd name="connsiteX1" fmla="*/ 996497 w 996497"/>
                <a:gd name="connsiteY1" fmla="*/ 0 h 627830"/>
                <a:gd name="connsiteX2" fmla="*/ 996497 w 996497"/>
                <a:gd name="connsiteY2" fmla="*/ 627830 h 627830"/>
                <a:gd name="connsiteX3" fmla="*/ 0 w 996497"/>
                <a:gd name="connsiteY3" fmla="*/ 627830 h 627830"/>
                <a:gd name="connsiteX4" fmla="*/ 0 w 996497"/>
                <a:gd name="connsiteY4" fmla="*/ 0 h 627830"/>
                <a:gd name="connsiteX0" fmla="*/ 658368 w 1654865"/>
                <a:gd name="connsiteY0" fmla="*/ 0 h 627830"/>
                <a:gd name="connsiteX1" fmla="*/ 1654865 w 1654865"/>
                <a:gd name="connsiteY1" fmla="*/ 0 h 627830"/>
                <a:gd name="connsiteX2" fmla="*/ 1654865 w 1654865"/>
                <a:gd name="connsiteY2" fmla="*/ 627830 h 627830"/>
                <a:gd name="connsiteX3" fmla="*/ 0 w 1654865"/>
                <a:gd name="connsiteY3" fmla="*/ 609542 h 627830"/>
                <a:gd name="connsiteX4" fmla="*/ 658368 w 1654865"/>
                <a:gd name="connsiteY4" fmla="*/ 0 h 627830"/>
                <a:gd name="connsiteX0" fmla="*/ 658368 w 1691441"/>
                <a:gd name="connsiteY0" fmla="*/ 0 h 613199"/>
                <a:gd name="connsiteX1" fmla="*/ 1654865 w 1691441"/>
                <a:gd name="connsiteY1" fmla="*/ 0 h 613199"/>
                <a:gd name="connsiteX2" fmla="*/ 1691441 w 1691441"/>
                <a:gd name="connsiteY2" fmla="*/ 613199 h 613199"/>
                <a:gd name="connsiteX3" fmla="*/ 0 w 1691441"/>
                <a:gd name="connsiteY3" fmla="*/ 609542 h 613199"/>
                <a:gd name="connsiteX4" fmla="*/ 658368 w 1691441"/>
                <a:gd name="connsiteY4" fmla="*/ 0 h 613199"/>
                <a:gd name="connsiteX0" fmla="*/ 658368 w 1695098"/>
                <a:gd name="connsiteY0" fmla="*/ 0 h 609542"/>
                <a:gd name="connsiteX1" fmla="*/ 1654865 w 1695098"/>
                <a:gd name="connsiteY1" fmla="*/ 0 h 609542"/>
                <a:gd name="connsiteX2" fmla="*/ 1695098 w 1695098"/>
                <a:gd name="connsiteY2" fmla="*/ 605883 h 609542"/>
                <a:gd name="connsiteX3" fmla="*/ 0 w 1695098"/>
                <a:gd name="connsiteY3" fmla="*/ 609542 h 609542"/>
                <a:gd name="connsiteX4" fmla="*/ 658368 w 1695098"/>
                <a:gd name="connsiteY4" fmla="*/ 0 h 609542"/>
                <a:gd name="connsiteX0" fmla="*/ 658368 w 1695098"/>
                <a:gd name="connsiteY0" fmla="*/ 0 h 616855"/>
                <a:gd name="connsiteX1" fmla="*/ 1654865 w 1695098"/>
                <a:gd name="connsiteY1" fmla="*/ 0 h 616855"/>
                <a:gd name="connsiteX2" fmla="*/ 1695098 w 1695098"/>
                <a:gd name="connsiteY2" fmla="*/ 616855 h 616855"/>
                <a:gd name="connsiteX3" fmla="*/ 0 w 1695098"/>
                <a:gd name="connsiteY3" fmla="*/ 609542 h 616855"/>
                <a:gd name="connsiteX4" fmla="*/ 658368 w 1695098"/>
                <a:gd name="connsiteY4" fmla="*/ 0 h 616855"/>
                <a:gd name="connsiteX0" fmla="*/ 658368 w 1695098"/>
                <a:gd name="connsiteY0" fmla="*/ 0 h 609542"/>
                <a:gd name="connsiteX1" fmla="*/ 1654865 w 1695098"/>
                <a:gd name="connsiteY1" fmla="*/ 0 h 609542"/>
                <a:gd name="connsiteX2" fmla="*/ 1695098 w 1695098"/>
                <a:gd name="connsiteY2" fmla="*/ 605883 h 609542"/>
                <a:gd name="connsiteX3" fmla="*/ 0 w 1695098"/>
                <a:gd name="connsiteY3" fmla="*/ 609542 h 609542"/>
                <a:gd name="connsiteX4" fmla="*/ 658368 w 1695098"/>
                <a:gd name="connsiteY4" fmla="*/ 0 h 609542"/>
                <a:gd name="connsiteX0" fmla="*/ 658368 w 1962103"/>
                <a:gd name="connsiteY0" fmla="*/ 0 h 609542"/>
                <a:gd name="connsiteX1" fmla="*/ 1962103 w 1962103"/>
                <a:gd name="connsiteY1" fmla="*/ 0 h 609542"/>
                <a:gd name="connsiteX2" fmla="*/ 1695098 w 1962103"/>
                <a:gd name="connsiteY2" fmla="*/ 605883 h 609542"/>
                <a:gd name="connsiteX3" fmla="*/ 0 w 1962103"/>
                <a:gd name="connsiteY3" fmla="*/ 609542 h 609542"/>
                <a:gd name="connsiteX4" fmla="*/ 658368 w 1962103"/>
                <a:gd name="connsiteY4" fmla="*/ 0 h 609542"/>
                <a:gd name="connsiteX0" fmla="*/ 658368 w 1962103"/>
                <a:gd name="connsiteY0" fmla="*/ 0 h 613198"/>
                <a:gd name="connsiteX1" fmla="*/ 1962103 w 1962103"/>
                <a:gd name="connsiteY1" fmla="*/ 0 h 613198"/>
                <a:gd name="connsiteX2" fmla="*/ 1695098 w 1962103"/>
                <a:gd name="connsiteY2" fmla="*/ 613198 h 613198"/>
                <a:gd name="connsiteX3" fmla="*/ 0 w 1962103"/>
                <a:gd name="connsiteY3" fmla="*/ 609542 h 613198"/>
                <a:gd name="connsiteX4" fmla="*/ 658368 w 1962103"/>
                <a:gd name="connsiteY4" fmla="*/ 0 h 613198"/>
                <a:gd name="connsiteX0" fmla="*/ 658368 w 1962103"/>
                <a:gd name="connsiteY0" fmla="*/ 0 h 609542"/>
                <a:gd name="connsiteX1" fmla="*/ 1962103 w 1962103"/>
                <a:gd name="connsiteY1" fmla="*/ 0 h 609542"/>
                <a:gd name="connsiteX2" fmla="*/ 1698755 w 1962103"/>
                <a:gd name="connsiteY2" fmla="*/ 605883 h 609542"/>
                <a:gd name="connsiteX3" fmla="*/ 0 w 1962103"/>
                <a:gd name="connsiteY3" fmla="*/ 609542 h 609542"/>
                <a:gd name="connsiteX4" fmla="*/ 658368 w 1962103"/>
                <a:gd name="connsiteY4" fmla="*/ 0 h 609542"/>
                <a:gd name="connsiteX0" fmla="*/ 658368 w 1962103"/>
                <a:gd name="connsiteY0" fmla="*/ 0 h 609542"/>
                <a:gd name="connsiteX1" fmla="*/ 1962103 w 1962103"/>
                <a:gd name="connsiteY1" fmla="*/ 0 h 609542"/>
                <a:gd name="connsiteX2" fmla="*/ 1687782 w 1962103"/>
                <a:gd name="connsiteY2" fmla="*/ 609541 h 609542"/>
                <a:gd name="connsiteX3" fmla="*/ 0 w 1962103"/>
                <a:gd name="connsiteY3" fmla="*/ 609542 h 609542"/>
                <a:gd name="connsiteX4" fmla="*/ 658368 w 1962103"/>
                <a:gd name="connsiteY4" fmla="*/ 0 h 609542"/>
                <a:gd name="connsiteX0" fmla="*/ 658368 w 1962103"/>
                <a:gd name="connsiteY0" fmla="*/ 0 h 609542"/>
                <a:gd name="connsiteX1" fmla="*/ 1962103 w 1962103"/>
                <a:gd name="connsiteY1" fmla="*/ 0 h 609542"/>
                <a:gd name="connsiteX2" fmla="*/ 1694926 w 1962103"/>
                <a:gd name="connsiteY2" fmla="*/ 609541 h 609542"/>
                <a:gd name="connsiteX3" fmla="*/ 0 w 1962103"/>
                <a:gd name="connsiteY3" fmla="*/ 609542 h 609542"/>
                <a:gd name="connsiteX4" fmla="*/ 658368 w 1962103"/>
                <a:gd name="connsiteY4" fmla="*/ 0 h 609542"/>
                <a:gd name="connsiteX0" fmla="*/ 658368 w 1966866"/>
                <a:gd name="connsiteY0" fmla="*/ 0 h 609542"/>
                <a:gd name="connsiteX1" fmla="*/ 1966866 w 1966866"/>
                <a:gd name="connsiteY1" fmla="*/ 2381 h 609542"/>
                <a:gd name="connsiteX2" fmla="*/ 1694926 w 1966866"/>
                <a:gd name="connsiteY2" fmla="*/ 609541 h 609542"/>
                <a:gd name="connsiteX3" fmla="*/ 0 w 1966866"/>
                <a:gd name="connsiteY3" fmla="*/ 609542 h 609542"/>
                <a:gd name="connsiteX4" fmla="*/ 658368 w 1966866"/>
                <a:gd name="connsiteY4" fmla="*/ 0 h 609542"/>
                <a:gd name="connsiteX0" fmla="*/ 315468 w 1966866"/>
                <a:gd name="connsiteY0" fmla="*/ 128587 h 607161"/>
                <a:gd name="connsiteX1" fmla="*/ 1966866 w 1966866"/>
                <a:gd name="connsiteY1" fmla="*/ 0 h 607161"/>
                <a:gd name="connsiteX2" fmla="*/ 1694926 w 1966866"/>
                <a:gd name="connsiteY2" fmla="*/ 607160 h 607161"/>
                <a:gd name="connsiteX3" fmla="*/ 0 w 1966866"/>
                <a:gd name="connsiteY3" fmla="*/ 607161 h 607161"/>
                <a:gd name="connsiteX4" fmla="*/ 315468 w 1966866"/>
                <a:gd name="connsiteY4" fmla="*/ 128587 h 607161"/>
                <a:gd name="connsiteX0" fmla="*/ 315468 w 1723978"/>
                <a:gd name="connsiteY0" fmla="*/ 0 h 478574"/>
                <a:gd name="connsiteX1" fmla="*/ 1723978 w 1723978"/>
                <a:gd name="connsiteY1" fmla="*/ 7144 h 478574"/>
                <a:gd name="connsiteX2" fmla="*/ 1694926 w 1723978"/>
                <a:gd name="connsiteY2" fmla="*/ 478573 h 478574"/>
                <a:gd name="connsiteX3" fmla="*/ 0 w 1723978"/>
                <a:gd name="connsiteY3" fmla="*/ 478574 h 478574"/>
                <a:gd name="connsiteX4" fmla="*/ 315468 w 1723978"/>
                <a:gd name="connsiteY4" fmla="*/ 0 h 478574"/>
                <a:gd name="connsiteX0" fmla="*/ 322611 w 1731121"/>
                <a:gd name="connsiteY0" fmla="*/ 0 h 478573"/>
                <a:gd name="connsiteX1" fmla="*/ 1731121 w 1731121"/>
                <a:gd name="connsiteY1" fmla="*/ 7144 h 478573"/>
                <a:gd name="connsiteX2" fmla="*/ 1702069 w 1731121"/>
                <a:gd name="connsiteY2" fmla="*/ 478573 h 478573"/>
                <a:gd name="connsiteX3" fmla="*/ 0 w 1731121"/>
                <a:gd name="connsiteY3" fmla="*/ 476192 h 478573"/>
                <a:gd name="connsiteX4" fmla="*/ 322611 w 1731121"/>
                <a:gd name="connsiteY4" fmla="*/ 0 h 478573"/>
                <a:gd name="connsiteX0" fmla="*/ 322611 w 1738265"/>
                <a:gd name="connsiteY0" fmla="*/ 0 h 478573"/>
                <a:gd name="connsiteX1" fmla="*/ 1738265 w 1738265"/>
                <a:gd name="connsiteY1" fmla="*/ 7144 h 478573"/>
                <a:gd name="connsiteX2" fmla="*/ 1702069 w 1738265"/>
                <a:gd name="connsiteY2" fmla="*/ 478573 h 478573"/>
                <a:gd name="connsiteX3" fmla="*/ 0 w 1738265"/>
                <a:gd name="connsiteY3" fmla="*/ 476192 h 478573"/>
                <a:gd name="connsiteX4" fmla="*/ 322611 w 1738265"/>
                <a:gd name="connsiteY4" fmla="*/ 0 h 478573"/>
                <a:gd name="connsiteX0" fmla="*/ 322611 w 1740646"/>
                <a:gd name="connsiteY0" fmla="*/ 0 h 478573"/>
                <a:gd name="connsiteX1" fmla="*/ 1740646 w 1740646"/>
                <a:gd name="connsiteY1" fmla="*/ 4762 h 478573"/>
                <a:gd name="connsiteX2" fmla="*/ 1702069 w 1740646"/>
                <a:gd name="connsiteY2" fmla="*/ 478573 h 478573"/>
                <a:gd name="connsiteX3" fmla="*/ 0 w 1740646"/>
                <a:gd name="connsiteY3" fmla="*/ 476192 h 478573"/>
                <a:gd name="connsiteX4" fmla="*/ 322611 w 1740646"/>
                <a:gd name="connsiteY4" fmla="*/ 0 h 478573"/>
                <a:gd name="connsiteX0" fmla="*/ 322611 w 1731121"/>
                <a:gd name="connsiteY0" fmla="*/ 0 h 478573"/>
                <a:gd name="connsiteX1" fmla="*/ 1731121 w 1731121"/>
                <a:gd name="connsiteY1" fmla="*/ 7143 h 478573"/>
                <a:gd name="connsiteX2" fmla="*/ 1702069 w 1731121"/>
                <a:gd name="connsiteY2" fmla="*/ 478573 h 478573"/>
                <a:gd name="connsiteX3" fmla="*/ 0 w 1731121"/>
                <a:gd name="connsiteY3" fmla="*/ 476192 h 478573"/>
                <a:gd name="connsiteX4" fmla="*/ 322611 w 1731121"/>
                <a:gd name="connsiteY4" fmla="*/ 0 h 478573"/>
                <a:gd name="connsiteX0" fmla="*/ 136873 w 1545383"/>
                <a:gd name="connsiteY0" fmla="*/ 0 h 478573"/>
                <a:gd name="connsiteX1" fmla="*/ 1545383 w 1545383"/>
                <a:gd name="connsiteY1" fmla="*/ 7143 h 478573"/>
                <a:gd name="connsiteX2" fmla="*/ 1516331 w 1545383"/>
                <a:gd name="connsiteY2" fmla="*/ 478573 h 478573"/>
                <a:gd name="connsiteX3" fmla="*/ 0 w 1545383"/>
                <a:gd name="connsiteY3" fmla="*/ 478573 h 478573"/>
                <a:gd name="connsiteX4" fmla="*/ 136873 w 1545383"/>
                <a:gd name="connsiteY4" fmla="*/ 0 h 478573"/>
                <a:gd name="connsiteX0" fmla="*/ 0 w 1584723"/>
                <a:gd name="connsiteY0" fmla="*/ 116682 h 471430"/>
                <a:gd name="connsiteX1" fmla="*/ 1584723 w 1584723"/>
                <a:gd name="connsiteY1" fmla="*/ 0 h 471430"/>
                <a:gd name="connsiteX2" fmla="*/ 1555671 w 1584723"/>
                <a:gd name="connsiteY2" fmla="*/ 471430 h 471430"/>
                <a:gd name="connsiteX3" fmla="*/ 39340 w 1584723"/>
                <a:gd name="connsiteY3" fmla="*/ 471430 h 471430"/>
                <a:gd name="connsiteX4" fmla="*/ 0 w 1584723"/>
                <a:gd name="connsiteY4" fmla="*/ 116682 h 471430"/>
                <a:gd name="connsiteX0" fmla="*/ 0 w 1584723"/>
                <a:gd name="connsiteY0" fmla="*/ 116682 h 471430"/>
                <a:gd name="connsiteX1" fmla="*/ 1584723 w 1584723"/>
                <a:gd name="connsiteY1" fmla="*/ 0 h 471430"/>
                <a:gd name="connsiteX2" fmla="*/ 1555671 w 1584723"/>
                <a:gd name="connsiteY2" fmla="*/ 471430 h 471430"/>
                <a:gd name="connsiteX3" fmla="*/ 32196 w 1584723"/>
                <a:gd name="connsiteY3" fmla="*/ 469049 h 471430"/>
                <a:gd name="connsiteX4" fmla="*/ 0 w 1584723"/>
                <a:gd name="connsiteY4" fmla="*/ 116682 h 471430"/>
                <a:gd name="connsiteX0" fmla="*/ 0 w 1555671"/>
                <a:gd name="connsiteY0" fmla="*/ 0 h 354748"/>
                <a:gd name="connsiteX1" fmla="*/ 1418036 w 1555671"/>
                <a:gd name="connsiteY1" fmla="*/ 2381 h 354748"/>
                <a:gd name="connsiteX2" fmla="*/ 1555671 w 1555671"/>
                <a:gd name="connsiteY2" fmla="*/ 354748 h 354748"/>
                <a:gd name="connsiteX3" fmla="*/ 32196 w 1555671"/>
                <a:gd name="connsiteY3" fmla="*/ 352367 h 354748"/>
                <a:gd name="connsiteX4" fmla="*/ 0 w 1555671"/>
                <a:gd name="connsiteY4" fmla="*/ 0 h 354748"/>
                <a:gd name="connsiteX0" fmla="*/ 0 w 1734265"/>
                <a:gd name="connsiteY0" fmla="*/ 0 h 357129"/>
                <a:gd name="connsiteX1" fmla="*/ 1418036 w 1734265"/>
                <a:gd name="connsiteY1" fmla="*/ 2381 h 357129"/>
                <a:gd name="connsiteX2" fmla="*/ 1734265 w 1734265"/>
                <a:gd name="connsiteY2" fmla="*/ 357129 h 357129"/>
                <a:gd name="connsiteX3" fmla="*/ 32196 w 1734265"/>
                <a:gd name="connsiteY3" fmla="*/ 352367 h 357129"/>
                <a:gd name="connsiteX4" fmla="*/ 0 w 1734265"/>
                <a:gd name="connsiteY4" fmla="*/ 0 h 357129"/>
                <a:gd name="connsiteX0" fmla="*/ 0 w 1727121"/>
                <a:gd name="connsiteY0" fmla="*/ 0 h 352367"/>
                <a:gd name="connsiteX1" fmla="*/ 1418036 w 1727121"/>
                <a:gd name="connsiteY1" fmla="*/ 2381 h 352367"/>
                <a:gd name="connsiteX2" fmla="*/ 1727121 w 1727121"/>
                <a:gd name="connsiteY2" fmla="*/ 349986 h 352367"/>
                <a:gd name="connsiteX3" fmla="*/ 32196 w 1727121"/>
                <a:gd name="connsiteY3" fmla="*/ 352367 h 352367"/>
                <a:gd name="connsiteX4" fmla="*/ 0 w 1727121"/>
                <a:gd name="connsiteY4" fmla="*/ 0 h 352367"/>
                <a:gd name="connsiteX0" fmla="*/ 0 w 1729503"/>
                <a:gd name="connsiteY0" fmla="*/ 0 h 357130"/>
                <a:gd name="connsiteX1" fmla="*/ 1418036 w 1729503"/>
                <a:gd name="connsiteY1" fmla="*/ 2381 h 357130"/>
                <a:gd name="connsiteX2" fmla="*/ 1729503 w 1729503"/>
                <a:gd name="connsiteY2" fmla="*/ 357130 h 357130"/>
                <a:gd name="connsiteX3" fmla="*/ 32196 w 1729503"/>
                <a:gd name="connsiteY3" fmla="*/ 352367 h 357130"/>
                <a:gd name="connsiteX4" fmla="*/ 0 w 1729503"/>
                <a:gd name="connsiteY4" fmla="*/ 0 h 357130"/>
                <a:gd name="connsiteX0" fmla="*/ 0 w 1736647"/>
                <a:gd name="connsiteY0" fmla="*/ 0 h 352367"/>
                <a:gd name="connsiteX1" fmla="*/ 1418036 w 1736647"/>
                <a:gd name="connsiteY1" fmla="*/ 2381 h 352367"/>
                <a:gd name="connsiteX2" fmla="*/ 1736647 w 1736647"/>
                <a:gd name="connsiteY2" fmla="*/ 349986 h 352367"/>
                <a:gd name="connsiteX3" fmla="*/ 32196 w 1736647"/>
                <a:gd name="connsiteY3" fmla="*/ 352367 h 352367"/>
                <a:gd name="connsiteX4" fmla="*/ 0 w 1736647"/>
                <a:gd name="connsiteY4" fmla="*/ 0 h 352367"/>
                <a:gd name="connsiteX0" fmla="*/ 0 w 1736647"/>
                <a:gd name="connsiteY0" fmla="*/ 2382 h 354749"/>
                <a:gd name="connsiteX1" fmla="*/ 1425180 w 1736647"/>
                <a:gd name="connsiteY1" fmla="*/ 0 h 354749"/>
                <a:gd name="connsiteX2" fmla="*/ 1736647 w 1736647"/>
                <a:gd name="connsiteY2" fmla="*/ 352368 h 354749"/>
                <a:gd name="connsiteX3" fmla="*/ 32196 w 1736647"/>
                <a:gd name="connsiteY3" fmla="*/ 354749 h 354749"/>
                <a:gd name="connsiteX4" fmla="*/ 0 w 1736647"/>
                <a:gd name="connsiteY4" fmla="*/ 2382 h 354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6647" h="354749">
                  <a:moveTo>
                    <a:pt x="0" y="2382"/>
                  </a:moveTo>
                  <a:lnTo>
                    <a:pt x="1425180" y="0"/>
                  </a:lnTo>
                  <a:lnTo>
                    <a:pt x="1736647" y="352368"/>
                  </a:lnTo>
                  <a:lnTo>
                    <a:pt x="32196" y="354749"/>
                  </a:lnTo>
                  <a:lnTo>
                    <a:pt x="0" y="2382"/>
                  </a:lnTo>
                  <a:close/>
                </a:path>
              </a:pathLst>
            </a:custGeom>
            <a:solidFill>
              <a:srgbClr val="80CB3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57" name="Rectangle 2">
              <a:extLst>
                <a:ext uri="{FF2B5EF4-FFF2-40B4-BE49-F238E27FC236}">
                  <a16:creationId xmlns="" xmlns:a16="http://schemas.microsoft.com/office/drawing/2014/main" id="{3D02CB26-B4E5-0388-D970-9EFBDB5CA8E6}"/>
                </a:ext>
              </a:extLst>
            </p:cNvPr>
            <p:cNvSpPr/>
            <p:nvPr/>
          </p:nvSpPr>
          <p:spPr>
            <a:xfrm>
              <a:off x="6516602" y="2369202"/>
              <a:ext cx="2086690" cy="214256"/>
            </a:xfrm>
            <a:custGeom>
              <a:avLst/>
              <a:gdLst>
                <a:gd name="connsiteX0" fmla="*/ 0 w 996497"/>
                <a:gd name="connsiteY0" fmla="*/ 0 h 627830"/>
                <a:gd name="connsiteX1" fmla="*/ 996497 w 996497"/>
                <a:gd name="connsiteY1" fmla="*/ 0 h 627830"/>
                <a:gd name="connsiteX2" fmla="*/ 996497 w 996497"/>
                <a:gd name="connsiteY2" fmla="*/ 627830 h 627830"/>
                <a:gd name="connsiteX3" fmla="*/ 0 w 996497"/>
                <a:gd name="connsiteY3" fmla="*/ 627830 h 627830"/>
                <a:gd name="connsiteX4" fmla="*/ 0 w 996497"/>
                <a:gd name="connsiteY4" fmla="*/ 0 h 627830"/>
                <a:gd name="connsiteX0" fmla="*/ 658368 w 1654865"/>
                <a:gd name="connsiteY0" fmla="*/ 0 h 627830"/>
                <a:gd name="connsiteX1" fmla="*/ 1654865 w 1654865"/>
                <a:gd name="connsiteY1" fmla="*/ 0 h 627830"/>
                <a:gd name="connsiteX2" fmla="*/ 1654865 w 1654865"/>
                <a:gd name="connsiteY2" fmla="*/ 627830 h 627830"/>
                <a:gd name="connsiteX3" fmla="*/ 0 w 1654865"/>
                <a:gd name="connsiteY3" fmla="*/ 609542 h 627830"/>
                <a:gd name="connsiteX4" fmla="*/ 658368 w 1654865"/>
                <a:gd name="connsiteY4" fmla="*/ 0 h 627830"/>
                <a:gd name="connsiteX0" fmla="*/ 658368 w 1691441"/>
                <a:gd name="connsiteY0" fmla="*/ 0 h 613199"/>
                <a:gd name="connsiteX1" fmla="*/ 1654865 w 1691441"/>
                <a:gd name="connsiteY1" fmla="*/ 0 h 613199"/>
                <a:gd name="connsiteX2" fmla="*/ 1691441 w 1691441"/>
                <a:gd name="connsiteY2" fmla="*/ 613199 h 613199"/>
                <a:gd name="connsiteX3" fmla="*/ 0 w 1691441"/>
                <a:gd name="connsiteY3" fmla="*/ 609542 h 613199"/>
                <a:gd name="connsiteX4" fmla="*/ 658368 w 1691441"/>
                <a:gd name="connsiteY4" fmla="*/ 0 h 613199"/>
                <a:gd name="connsiteX0" fmla="*/ 658368 w 1695098"/>
                <a:gd name="connsiteY0" fmla="*/ 0 h 609542"/>
                <a:gd name="connsiteX1" fmla="*/ 1654865 w 1695098"/>
                <a:gd name="connsiteY1" fmla="*/ 0 h 609542"/>
                <a:gd name="connsiteX2" fmla="*/ 1695098 w 1695098"/>
                <a:gd name="connsiteY2" fmla="*/ 605883 h 609542"/>
                <a:gd name="connsiteX3" fmla="*/ 0 w 1695098"/>
                <a:gd name="connsiteY3" fmla="*/ 609542 h 609542"/>
                <a:gd name="connsiteX4" fmla="*/ 658368 w 1695098"/>
                <a:gd name="connsiteY4" fmla="*/ 0 h 609542"/>
                <a:gd name="connsiteX0" fmla="*/ 658368 w 1695098"/>
                <a:gd name="connsiteY0" fmla="*/ 0 h 616855"/>
                <a:gd name="connsiteX1" fmla="*/ 1654865 w 1695098"/>
                <a:gd name="connsiteY1" fmla="*/ 0 h 616855"/>
                <a:gd name="connsiteX2" fmla="*/ 1695098 w 1695098"/>
                <a:gd name="connsiteY2" fmla="*/ 616855 h 616855"/>
                <a:gd name="connsiteX3" fmla="*/ 0 w 1695098"/>
                <a:gd name="connsiteY3" fmla="*/ 609542 h 616855"/>
                <a:gd name="connsiteX4" fmla="*/ 658368 w 1695098"/>
                <a:gd name="connsiteY4" fmla="*/ 0 h 616855"/>
                <a:gd name="connsiteX0" fmla="*/ 658368 w 1695098"/>
                <a:gd name="connsiteY0" fmla="*/ 0 h 609542"/>
                <a:gd name="connsiteX1" fmla="*/ 1654865 w 1695098"/>
                <a:gd name="connsiteY1" fmla="*/ 0 h 609542"/>
                <a:gd name="connsiteX2" fmla="*/ 1695098 w 1695098"/>
                <a:gd name="connsiteY2" fmla="*/ 605883 h 609542"/>
                <a:gd name="connsiteX3" fmla="*/ 0 w 1695098"/>
                <a:gd name="connsiteY3" fmla="*/ 609542 h 609542"/>
                <a:gd name="connsiteX4" fmla="*/ 658368 w 1695098"/>
                <a:gd name="connsiteY4" fmla="*/ 0 h 609542"/>
                <a:gd name="connsiteX0" fmla="*/ 658368 w 1962103"/>
                <a:gd name="connsiteY0" fmla="*/ 0 h 609542"/>
                <a:gd name="connsiteX1" fmla="*/ 1962103 w 1962103"/>
                <a:gd name="connsiteY1" fmla="*/ 0 h 609542"/>
                <a:gd name="connsiteX2" fmla="*/ 1695098 w 1962103"/>
                <a:gd name="connsiteY2" fmla="*/ 605883 h 609542"/>
                <a:gd name="connsiteX3" fmla="*/ 0 w 1962103"/>
                <a:gd name="connsiteY3" fmla="*/ 609542 h 609542"/>
                <a:gd name="connsiteX4" fmla="*/ 658368 w 1962103"/>
                <a:gd name="connsiteY4" fmla="*/ 0 h 609542"/>
                <a:gd name="connsiteX0" fmla="*/ 658368 w 1962103"/>
                <a:gd name="connsiteY0" fmla="*/ 0 h 613198"/>
                <a:gd name="connsiteX1" fmla="*/ 1962103 w 1962103"/>
                <a:gd name="connsiteY1" fmla="*/ 0 h 613198"/>
                <a:gd name="connsiteX2" fmla="*/ 1695098 w 1962103"/>
                <a:gd name="connsiteY2" fmla="*/ 613198 h 613198"/>
                <a:gd name="connsiteX3" fmla="*/ 0 w 1962103"/>
                <a:gd name="connsiteY3" fmla="*/ 609542 h 613198"/>
                <a:gd name="connsiteX4" fmla="*/ 658368 w 1962103"/>
                <a:gd name="connsiteY4" fmla="*/ 0 h 613198"/>
                <a:gd name="connsiteX0" fmla="*/ 658368 w 1962103"/>
                <a:gd name="connsiteY0" fmla="*/ 0 h 609542"/>
                <a:gd name="connsiteX1" fmla="*/ 1962103 w 1962103"/>
                <a:gd name="connsiteY1" fmla="*/ 0 h 609542"/>
                <a:gd name="connsiteX2" fmla="*/ 1698755 w 1962103"/>
                <a:gd name="connsiteY2" fmla="*/ 605883 h 609542"/>
                <a:gd name="connsiteX3" fmla="*/ 0 w 1962103"/>
                <a:gd name="connsiteY3" fmla="*/ 609542 h 609542"/>
                <a:gd name="connsiteX4" fmla="*/ 658368 w 1962103"/>
                <a:gd name="connsiteY4" fmla="*/ 0 h 609542"/>
                <a:gd name="connsiteX0" fmla="*/ 658368 w 1962103"/>
                <a:gd name="connsiteY0" fmla="*/ 0 h 609542"/>
                <a:gd name="connsiteX1" fmla="*/ 1962103 w 1962103"/>
                <a:gd name="connsiteY1" fmla="*/ 0 h 609542"/>
                <a:gd name="connsiteX2" fmla="*/ 1687782 w 1962103"/>
                <a:gd name="connsiteY2" fmla="*/ 609541 h 609542"/>
                <a:gd name="connsiteX3" fmla="*/ 0 w 1962103"/>
                <a:gd name="connsiteY3" fmla="*/ 609542 h 609542"/>
                <a:gd name="connsiteX4" fmla="*/ 658368 w 1962103"/>
                <a:gd name="connsiteY4" fmla="*/ 0 h 609542"/>
                <a:gd name="connsiteX0" fmla="*/ 658368 w 1962103"/>
                <a:gd name="connsiteY0" fmla="*/ 0 h 609542"/>
                <a:gd name="connsiteX1" fmla="*/ 1962103 w 1962103"/>
                <a:gd name="connsiteY1" fmla="*/ 0 h 609542"/>
                <a:gd name="connsiteX2" fmla="*/ 1694926 w 1962103"/>
                <a:gd name="connsiteY2" fmla="*/ 609541 h 609542"/>
                <a:gd name="connsiteX3" fmla="*/ 0 w 1962103"/>
                <a:gd name="connsiteY3" fmla="*/ 609542 h 609542"/>
                <a:gd name="connsiteX4" fmla="*/ 658368 w 1962103"/>
                <a:gd name="connsiteY4" fmla="*/ 0 h 609542"/>
                <a:gd name="connsiteX0" fmla="*/ 658368 w 1966866"/>
                <a:gd name="connsiteY0" fmla="*/ 0 h 609542"/>
                <a:gd name="connsiteX1" fmla="*/ 1966866 w 1966866"/>
                <a:gd name="connsiteY1" fmla="*/ 2381 h 609542"/>
                <a:gd name="connsiteX2" fmla="*/ 1694926 w 1966866"/>
                <a:gd name="connsiteY2" fmla="*/ 609541 h 609542"/>
                <a:gd name="connsiteX3" fmla="*/ 0 w 1966866"/>
                <a:gd name="connsiteY3" fmla="*/ 609542 h 609542"/>
                <a:gd name="connsiteX4" fmla="*/ 658368 w 1966866"/>
                <a:gd name="connsiteY4" fmla="*/ 0 h 609542"/>
                <a:gd name="connsiteX0" fmla="*/ 315468 w 1966866"/>
                <a:gd name="connsiteY0" fmla="*/ 128587 h 607161"/>
                <a:gd name="connsiteX1" fmla="*/ 1966866 w 1966866"/>
                <a:gd name="connsiteY1" fmla="*/ 0 h 607161"/>
                <a:gd name="connsiteX2" fmla="*/ 1694926 w 1966866"/>
                <a:gd name="connsiteY2" fmla="*/ 607160 h 607161"/>
                <a:gd name="connsiteX3" fmla="*/ 0 w 1966866"/>
                <a:gd name="connsiteY3" fmla="*/ 607161 h 607161"/>
                <a:gd name="connsiteX4" fmla="*/ 315468 w 1966866"/>
                <a:gd name="connsiteY4" fmla="*/ 128587 h 607161"/>
                <a:gd name="connsiteX0" fmla="*/ 315468 w 1723978"/>
                <a:gd name="connsiteY0" fmla="*/ 0 h 478574"/>
                <a:gd name="connsiteX1" fmla="*/ 1723978 w 1723978"/>
                <a:gd name="connsiteY1" fmla="*/ 7144 h 478574"/>
                <a:gd name="connsiteX2" fmla="*/ 1694926 w 1723978"/>
                <a:gd name="connsiteY2" fmla="*/ 478573 h 478574"/>
                <a:gd name="connsiteX3" fmla="*/ 0 w 1723978"/>
                <a:gd name="connsiteY3" fmla="*/ 478574 h 478574"/>
                <a:gd name="connsiteX4" fmla="*/ 315468 w 1723978"/>
                <a:gd name="connsiteY4" fmla="*/ 0 h 478574"/>
                <a:gd name="connsiteX0" fmla="*/ 322611 w 1731121"/>
                <a:gd name="connsiteY0" fmla="*/ 0 h 478573"/>
                <a:gd name="connsiteX1" fmla="*/ 1731121 w 1731121"/>
                <a:gd name="connsiteY1" fmla="*/ 7144 h 478573"/>
                <a:gd name="connsiteX2" fmla="*/ 1702069 w 1731121"/>
                <a:gd name="connsiteY2" fmla="*/ 478573 h 478573"/>
                <a:gd name="connsiteX3" fmla="*/ 0 w 1731121"/>
                <a:gd name="connsiteY3" fmla="*/ 476192 h 478573"/>
                <a:gd name="connsiteX4" fmla="*/ 322611 w 1731121"/>
                <a:gd name="connsiteY4" fmla="*/ 0 h 478573"/>
                <a:gd name="connsiteX0" fmla="*/ 322611 w 1738265"/>
                <a:gd name="connsiteY0" fmla="*/ 0 h 478573"/>
                <a:gd name="connsiteX1" fmla="*/ 1738265 w 1738265"/>
                <a:gd name="connsiteY1" fmla="*/ 7144 h 478573"/>
                <a:gd name="connsiteX2" fmla="*/ 1702069 w 1738265"/>
                <a:gd name="connsiteY2" fmla="*/ 478573 h 478573"/>
                <a:gd name="connsiteX3" fmla="*/ 0 w 1738265"/>
                <a:gd name="connsiteY3" fmla="*/ 476192 h 478573"/>
                <a:gd name="connsiteX4" fmla="*/ 322611 w 1738265"/>
                <a:gd name="connsiteY4" fmla="*/ 0 h 478573"/>
                <a:gd name="connsiteX0" fmla="*/ 322611 w 1740646"/>
                <a:gd name="connsiteY0" fmla="*/ 0 h 478573"/>
                <a:gd name="connsiteX1" fmla="*/ 1740646 w 1740646"/>
                <a:gd name="connsiteY1" fmla="*/ 4762 h 478573"/>
                <a:gd name="connsiteX2" fmla="*/ 1702069 w 1740646"/>
                <a:gd name="connsiteY2" fmla="*/ 478573 h 478573"/>
                <a:gd name="connsiteX3" fmla="*/ 0 w 1740646"/>
                <a:gd name="connsiteY3" fmla="*/ 476192 h 478573"/>
                <a:gd name="connsiteX4" fmla="*/ 322611 w 1740646"/>
                <a:gd name="connsiteY4" fmla="*/ 0 h 478573"/>
                <a:gd name="connsiteX0" fmla="*/ 322611 w 1731121"/>
                <a:gd name="connsiteY0" fmla="*/ 0 h 478573"/>
                <a:gd name="connsiteX1" fmla="*/ 1731121 w 1731121"/>
                <a:gd name="connsiteY1" fmla="*/ 7143 h 478573"/>
                <a:gd name="connsiteX2" fmla="*/ 1702069 w 1731121"/>
                <a:gd name="connsiteY2" fmla="*/ 478573 h 478573"/>
                <a:gd name="connsiteX3" fmla="*/ 0 w 1731121"/>
                <a:gd name="connsiteY3" fmla="*/ 476192 h 478573"/>
                <a:gd name="connsiteX4" fmla="*/ 322611 w 1731121"/>
                <a:gd name="connsiteY4" fmla="*/ 0 h 478573"/>
                <a:gd name="connsiteX0" fmla="*/ 0 w 1944292"/>
                <a:gd name="connsiteY0" fmla="*/ 221457 h 471430"/>
                <a:gd name="connsiteX1" fmla="*/ 1944292 w 1944292"/>
                <a:gd name="connsiteY1" fmla="*/ 0 h 471430"/>
                <a:gd name="connsiteX2" fmla="*/ 1915240 w 1944292"/>
                <a:gd name="connsiteY2" fmla="*/ 471430 h 471430"/>
                <a:gd name="connsiteX3" fmla="*/ 213171 w 1944292"/>
                <a:gd name="connsiteY3" fmla="*/ 469049 h 471430"/>
                <a:gd name="connsiteX4" fmla="*/ 0 w 1944292"/>
                <a:gd name="connsiteY4" fmla="*/ 221457 h 471430"/>
                <a:gd name="connsiteX0" fmla="*/ 0 w 1944292"/>
                <a:gd name="connsiteY0" fmla="*/ 221457 h 471430"/>
                <a:gd name="connsiteX1" fmla="*/ 1944292 w 1944292"/>
                <a:gd name="connsiteY1" fmla="*/ 0 h 471430"/>
                <a:gd name="connsiteX2" fmla="*/ 1915240 w 1944292"/>
                <a:gd name="connsiteY2" fmla="*/ 471430 h 471430"/>
                <a:gd name="connsiteX3" fmla="*/ 394146 w 1944292"/>
                <a:gd name="connsiteY3" fmla="*/ 435712 h 471430"/>
                <a:gd name="connsiteX4" fmla="*/ 0 w 1944292"/>
                <a:gd name="connsiteY4" fmla="*/ 221457 h 471430"/>
                <a:gd name="connsiteX0" fmla="*/ 0 w 1915240"/>
                <a:gd name="connsiteY0" fmla="*/ 1 h 249974"/>
                <a:gd name="connsiteX1" fmla="*/ 1427561 w 1915240"/>
                <a:gd name="connsiteY1" fmla="*/ 0 h 249974"/>
                <a:gd name="connsiteX2" fmla="*/ 1915240 w 1915240"/>
                <a:gd name="connsiteY2" fmla="*/ 249974 h 249974"/>
                <a:gd name="connsiteX3" fmla="*/ 394146 w 1915240"/>
                <a:gd name="connsiteY3" fmla="*/ 214256 h 249974"/>
                <a:gd name="connsiteX4" fmla="*/ 0 w 1915240"/>
                <a:gd name="connsiteY4" fmla="*/ 1 h 249974"/>
                <a:gd name="connsiteX0" fmla="*/ 0 w 2108121"/>
                <a:gd name="connsiteY0" fmla="*/ 1 h 216637"/>
                <a:gd name="connsiteX1" fmla="*/ 1427561 w 2108121"/>
                <a:gd name="connsiteY1" fmla="*/ 0 h 216637"/>
                <a:gd name="connsiteX2" fmla="*/ 2108121 w 2108121"/>
                <a:gd name="connsiteY2" fmla="*/ 216637 h 216637"/>
                <a:gd name="connsiteX3" fmla="*/ 394146 w 2108121"/>
                <a:gd name="connsiteY3" fmla="*/ 214256 h 216637"/>
                <a:gd name="connsiteX4" fmla="*/ 0 w 2108121"/>
                <a:gd name="connsiteY4" fmla="*/ 1 h 216637"/>
                <a:gd name="connsiteX0" fmla="*/ 0 w 2096215"/>
                <a:gd name="connsiteY0" fmla="*/ 1 h 216637"/>
                <a:gd name="connsiteX1" fmla="*/ 1427561 w 2096215"/>
                <a:gd name="connsiteY1" fmla="*/ 0 h 216637"/>
                <a:gd name="connsiteX2" fmla="*/ 2096215 w 2096215"/>
                <a:gd name="connsiteY2" fmla="*/ 216637 h 216637"/>
                <a:gd name="connsiteX3" fmla="*/ 394146 w 2096215"/>
                <a:gd name="connsiteY3" fmla="*/ 214256 h 216637"/>
                <a:gd name="connsiteX4" fmla="*/ 0 w 2096215"/>
                <a:gd name="connsiteY4" fmla="*/ 1 h 216637"/>
                <a:gd name="connsiteX0" fmla="*/ 0 w 2086690"/>
                <a:gd name="connsiteY0" fmla="*/ 1 h 214256"/>
                <a:gd name="connsiteX1" fmla="*/ 1427561 w 2086690"/>
                <a:gd name="connsiteY1" fmla="*/ 0 h 214256"/>
                <a:gd name="connsiteX2" fmla="*/ 2086690 w 2086690"/>
                <a:gd name="connsiteY2" fmla="*/ 214256 h 214256"/>
                <a:gd name="connsiteX3" fmla="*/ 394146 w 2086690"/>
                <a:gd name="connsiteY3" fmla="*/ 214256 h 214256"/>
                <a:gd name="connsiteX4" fmla="*/ 0 w 2086690"/>
                <a:gd name="connsiteY4" fmla="*/ 1 h 214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6690" h="214256">
                  <a:moveTo>
                    <a:pt x="0" y="1"/>
                  </a:moveTo>
                  <a:lnTo>
                    <a:pt x="1427561" y="0"/>
                  </a:lnTo>
                  <a:lnTo>
                    <a:pt x="2086690" y="214256"/>
                  </a:lnTo>
                  <a:lnTo>
                    <a:pt x="394146" y="214256"/>
                  </a:lnTo>
                  <a:lnTo>
                    <a:pt x="0" y="1"/>
                  </a:lnTo>
                  <a:close/>
                </a:path>
              </a:pathLst>
            </a:custGeom>
            <a:solidFill>
              <a:srgbClr val="80CB3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58" name="Rectangle 5">
              <a:extLst>
                <a:ext uri="{FF2B5EF4-FFF2-40B4-BE49-F238E27FC236}">
                  <a16:creationId xmlns="" xmlns:a16="http://schemas.microsoft.com/office/drawing/2014/main" id="{8E06294B-6541-F7D3-C821-F8D1F2DF31AA}"/>
                </a:ext>
              </a:extLst>
            </p:cNvPr>
            <p:cNvSpPr/>
            <p:nvPr/>
          </p:nvSpPr>
          <p:spPr>
            <a:xfrm>
              <a:off x="4364942" y="3030777"/>
              <a:ext cx="421481" cy="1136991"/>
            </a:xfrm>
            <a:custGeom>
              <a:avLst/>
              <a:gdLst>
                <a:gd name="connsiteX0" fmla="*/ 0 w 381000"/>
                <a:gd name="connsiteY0" fmla="*/ 0 h 946491"/>
                <a:gd name="connsiteX1" fmla="*/ 381000 w 381000"/>
                <a:gd name="connsiteY1" fmla="*/ 0 h 946491"/>
                <a:gd name="connsiteX2" fmla="*/ 381000 w 381000"/>
                <a:gd name="connsiteY2" fmla="*/ 946491 h 946491"/>
                <a:gd name="connsiteX3" fmla="*/ 0 w 381000"/>
                <a:gd name="connsiteY3" fmla="*/ 946491 h 946491"/>
                <a:gd name="connsiteX4" fmla="*/ 0 w 381000"/>
                <a:gd name="connsiteY4" fmla="*/ 0 h 946491"/>
                <a:gd name="connsiteX0" fmla="*/ 352425 w 381000"/>
                <a:gd name="connsiteY0" fmla="*/ 0 h 1272722"/>
                <a:gd name="connsiteX1" fmla="*/ 381000 w 381000"/>
                <a:gd name="connsiteY1" fmla="*/ 326231 h 1272722"/>
                <a:gd name="connsiteX2" fmla="*/ 381000 w 381000"/>
                <a:gd name="connsiteY2" fmla="*/ 1272722 h 1272722"/>
                <a:gd name="connsiteX3" fmla="*/ 0 w 381000"/>
                <a:gd name="connsiteY3" fmla="*/ 1272722 h 1272722"/>
                <a:gd name="connsiteX4" fmla="*/ 352425 w 381000"/>
                <a:gd name="connsiteY4" fmla="*/ 0 h 1272722"/>
                <a:gd name="connsiteX0" fmla="*/ 350043 w 381000"/>
                <a:gd name="connsiteY0" fmla="*/ 0 h 1282247"/>
                <a:gd name="connsiteX1" fmla="*/ 381000 w 381000"/>
                <a:gd name="connsiteY1" fmla="*/ 335756 h 1282247"/>
                <a:gd name="connsiteX2" fmla="*/ 381000 w 381000"/>
                <a:gd name="connsiteY2" fmla="*/ 1282247 h 1282247"/>
                <a:gd name="connsiteX3" fmla="*/ 0 w 381000"/>
                <a:gd name="connsiteY3" fmla="*/ 1282247 h 1282247"/>
                <a:gd name="connsiteX4" fmla="*/ 350043 w 381000"/>
                <a:gd name="connsiteY4" fmla="*/ 0 h 1282247"/>
                <a:gd name="connsiteX0" fmla="*/ 354806 w 385763"/>
                <a:gd name="connsiteY0" fmla="*/ 0 h 1282247"/>
                <a:gd name="connsiteX1" fmla="*/ 385763 w 385763"/>
                <a:gd name="connsiteY1" fmla="*/ 335756 h 1282247"/>
                <a:gd name="connsiteX2" fmla="*/ 385763 w 385763"/>
                <a:gd name="connsiteY2" fmla="*/ 1282247 h 1282247"/>
                <a:gd name="connsiteX3" fmla="*/ 0 w 385763"/>
                <a:gd name="connsiteY3" fmla="*/ 670266 h 1282247"/>
                <a:gd name="connsiteX4" fmla="*/ 354806 w 385763"/>
                <a:gd name="connsiteY4" fmla="*/ 0 h 1282247"/>
                <a:gd name="connsiteX0" fmla="*/ 383380 w 414337"/>
                <a:gd name="connsiteY0" fmla="*/ 0 h 1129847"/>
                <a:gd name="connsiteX1" fmla="*/ 414337 w 414337"/>
                <a:gd name="connsiteY1" fmla="*/ 335756 h 1129847"/>
                <a:gd name="connsiteX2" fmla="*/ 0 w 414337"/>
                <a:gd name="connsiteY2" fmla="*/ 1129847 h 1129847"/>
                <a:gd name="connsiteX3" fmla="*/ 28574 w 414337"/>
                <a:gd name="connsiteY3" fmla="*/ 670266 h 1129847"/>
                <a:gd name="connsiteX4" fmla="*/ 383380 w 414337"/>
                <a:gd name="connsiteY4" fmla="*/ 0 h 1129847"/>
                <a:gd name="connsiteX0" fmla="*/ 383380 w 414337"/>
                <a:gd name="connsiteY0" fmla="*/ 0 h 1129847"/>
                <a:gd name="connsiteX1" fmla="*/ 414337 w 414337"/>
                <a:gd name="connsiteY1" fmla="*/ 347662 h 1129847"/>
                <a:gd name="connsiteX2" fmla="*/ 0 w 414337"/>
                <a:gd name="connsiteY2" fmla="*/ 1129847 h 1129847"/>
                <a:gd name="connsiteX3" fmla="*/ 28574 w 414337"/>
                <a:gd name="connsiteY3" fmla="*/ 670266 h 1129847"/>
                <a:gd name="connsiteX4" fmla="*/ 383380 w 414337"/>
                <a:gd name="connsiteY4" fmla="*/ 0 h 1129847"/>
                <a:gd name="connsiteX0" fmla="*/ 390523 w 414337"/>
                <a:gd name="connsiteY0" fmla="*/ 0 h 1129847"/>
                <a:gd name="connsiteX1" fmla="*/ 414337 w 414337"/>
                <a:gd name="connsiteY1" fmla="*/ 347662 h 1129847"/>
                <a:gd name="connsiteX2" fmla="*/ 0 w 414337"/>
                <a:gd name="connsiteY2" fmla="*/ 1129847 h 1129847"/>
                <a:gd name="connsiteX3" fmla="*/ 28574 w 414337"/>
                <a:gd name="connsiteY3" fmla="*/ 670266 h 1129847"/>
                <a:gd name="connsiteX4" fmla="*/ 390523 w 414337"/>
                <a:gd name="connsiteY4" fmla="*/ 0 h 1129847"/>
                <a:gd name="connsiteX0" fmla="*/ 390523 w 414337"/>
                <a:gd name="connsiteY0" fmla="*/ 0 h 1136991"/>
                <a:gd name="connsiteX1" fmla="*/ 414337 w 414337"/>
                <a:gd name="connsiteY1" fmla="*/ 354806 h 1136991"/>
                <a:gd name="connsiteX2" fmla="*/ 0 w 414337"/>
                <a:gd name="connsiteY2" fmla="*/ 1136991 h 1136991"/>
                <a:gd name="connsiteX3" fmla="*/ 28574 w 414337"/>
                <a:gd name="connsiteY3" fmla="*/ 677410 h 1136991"/>
                <a:gd name="connsiteX4" fmla="*/ 390523 w 414337"/>
                <a:gd name="connsiteY4" fmla="*/ 0 h 1136991"/>
                <a:gd name="connsiteX0" fmla="*/ 390523 w 421481"/>
                <a:gd name="connsiteY0" fmla="*/ 0 h 1136991"/>
                <a:gd name="connsiteX1" fmla="*/ 421481 w 421481"/>
                <a:gd name="connsiteY1" fmla="*/ 354806 h 1136991"/>
                <a:gd name="connsiteX2" fmla="*/ 0 w 421481"/>
                <a:gd name="connsiteY2" fmla="*/ 1136991 h 1136991"/>
                <a:gd name="connsiteX3" fmla="*/ 28574 w 421481"/>
                <a:gd name="connsiteY3" fmla="*/ 677410 h 1136991"/>
                <a:gd name="connsiteX4" fmla="*/ 390523 w 421481"/>
                <a:gd name="connsiteY4" fmla="*/ 0 h 1136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1" h="1136991">
                  <a:moveTo>
                    <a:pt x="390523" y="0"/>
                  </a:moveTo>
                  <a:lnTo>
                    <a:pt x="421481" y="354806"/>
                  </a:lnTo>
                  <a:lnTo>
                    <a:pt x="0" y="1136991"/>
                  </a:lnTo>
                  <a:lnTo>
                    <a:pt x="28574" y="677410"/>
                  </a:lnTo>
                  <a:lnTo>
                    <a:pt x="390523" y="0"/>
                  </a:lnTo>
                  <a:close/>
                </a:path>
              </a:pathLst>
            </a:custGeom>
            <a:solidFill>
              <a:srgbClr val="80CB35">
                <a:lumMod val="75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59" name="Rectangle 5">
              <a:extLst>
                <a:ext uri="{FF2B5EF4-FFF2-40B4-BE49-F238E27FC236}">
                  <a16:creationId xmlns="" xmlns:a16="http://schemas.microsoft.com/office/drawing/2014/main" id="{305FD9B5-1908-B7DF-3805-7C702EDC5277}"/>
                </a:ext>
              </a:extLst>
            </p:cNvPr>
            <p:cNvSpPr/>
            <p:nvPr/>
          </p:nvSpPr>
          <p:spPr>
            <a:xfrm>
              <a:off x="6166557" y="2368025"/>
              <a:ext cx="754857" cy="1017928"/>
            </a:xfrm>
            <a:custGeom>
              <a:avLst/>
              <a:gdLst>
                <a:gd name="connsiteX0" fmla="*/ 0 w 381000"/>
                <a:gd name="connsiteY0" fmla="*/ 0 h 946491"/>
                <a:gd name="connsiteX1" fmla="*/ 381000 w 381000"/>
                <a:gd name="connsiteY1" fmla="*/ 0 h 946491"/>
                <a:gd name="connsiteX2" fmla="*/ 381000 w 381000"/>
                <a:gd name="connsiteY2" fmla="*/ 946491 h 946491"/>
                <a:gd name="connsiteX3" fmla="*/ 0 w 381000"/>
                <a:gd name="connsiteY3" fmla="*/ 946491 h 946491"/>
                <a:gd name="connsiteX4" fmla="*/ 0 w 381000"/>
                <a:gd name="connsiteY4" fmla="*/ 0 h 946491"/>
                <a:gd name="connsiteX0" fmla="*/ 352425 w 381000"/>
                <a:gd name="connsiteY0" fmla="*/ 0 h 1272722"/>
                <a:gd name="connsiteX1" fmla="*/ 381000 w 381000"/>
                <a:gd name="connsiteY1" fmla="*/ 326231 h 1272722"/>
                <a:gd name="connsiteX2" fmla="*/ 381000 w 381000"/>
                <a:gd name="connsiteY2" fmla="*/ 1272722 h 1272722"/>
                <a:gd name="connsiteX3" fmla="*/ 0 w 381000"/>
                <a:gd name="connsiteY3" fmla="*/ 1272722 h 1272722"/>
                <a:gd name="connsiteX4" fmla="*/ 352425 w 381000"/>
                <a:gd name="connsiteY4" fmla="*/ 0 h 1272722"/>
                <a:gd name="connsiteX0" fmla="*/ 350043 w 381000"/>
                <a:gd name="connsiteY0" fmla="*/ 0 h 1282247"/>
                <a:gd name="connsiteX1" fmla="*/ 381000 w 381000"/>
                <a:gd name="connsiteY1" fmla="*/ 335756 h 1282247"/>
                <a:gd name="connsiteX2" fmla="*/ 381000 w 381000"/>
                <a:gd name="connsiteY2" fmla="*/ 1282247 h 1282247"/>
                <a:gd name="connsiteX3" fmla="*/ 0 w 381000"/>
                <a:gd name="connsiteY3" fmla="*/ 1282247 h 1282247"/>
                <a:gd name="connsiteX4" fmla="*/ 350043 w 381000"/>
                <a:gd name="connsiteY4" fmla="*/ 0 h 1282247"/>
                <a:gd name="connsiteX0" fmla="*/ 354806 w 385763"/>
                <a:gd name="connsiteY0" fmla="*/ 0 h 1282247"/>
                <a:gd name="connsiteX1" fmla="*/ 385763 w 385763"/>
                <a:gd name="connsiteY1" fmla="*/ 335756 h 1282247"/>
                <a:gd name="connsiteX2" fmla="*/ 385763 w 385763"/>
                <a:gd name="connsiteY2" fmla="*/ 1282247 h 1282247"/>
                <a:gd name="connsiteX3" fmla="*/ 0 w 385763"/>
                <a:gd name="connsiteY3" fmla="*/ 670266 h 1282247"/>
                <a:gd name="connsiteX4" fmla="*/ 354806 w 385763"/>
                <a:gd name="connsiteY4" fmla="*/ 0 h 1282247"/>
                <a:gd name="connsiteX0" fmla="*/ 383380 w 414337"/>
                <a:gd name="connsiteY0" fmla="*/ 0 h 1129847"/>
                <a:gd name="connsiteX1" fmla="*/ 414337 w 414337"/>
                <a:gd name="connsiteY1" fmla="*/ 335756 h 1129847"/>
                <a:gd name="connsiteX2" fmla="*/ 0 w 414337"/>
                <a:gd name="connsiteY2" fmla="*/ 1129847 h 1129847"/>
                <a:gd name="connsiteX3" fmla="*/ 28574 w 414337"/>
                <a:gd name="connsiteY3" fmla="*/ 670266 h 1129847"/>
                <a:gd name="connsiteX4" fmla="*/ 383380 w 414337"/>
                <a:gd name="connsiteY4" fmla="*/ 0 h 1129847"/>
                <a:gd name="connsiteX0" fmla="*/ 214312 w 414337"/>
                <a:gd name="connsiteY0" fmla="*/ 0 h 1084603"/>
                <a:gd name="connsiteX1" fmla="*/ 414337 w 414337"/>
                <a:gd name="connsiteY1" fmla="*/ 290512 h 1084603"/>
                <a:gd name="connsiteX2" fmla="*/ 0 w 414337"/>
                <a:gd name="connsiteY2" fmla="*/ 1084603 h 1084603"/>
                <a:gd name="connsiteX3" fmla="*/ 28574 w 414337"/>
                <a:gd name="connsiteY3" fmla="*/ 625022 h 1084603"/>
                <a:gd name="connsiteX4" fmla="*/ 214312 w 414337"/>
                <a:gd name="connsiteY4" fmla="*/ 0 h 1084603"/>
                <a:gd name="connsiteX0" fmla="*/ 214312 w 600074"/>
                <a:gd name="connsiteY0" fmla="*/ 0 h 1084603"/>
                <a:gd name="connsiteX1" fmla="*/ 600074 w 600074"/>
                <a:gd name="connsiteY1" fmla="*/ 216694 h 1084603"/>
                <a:gd name="connsiteX2" fmla="*/ 0 w 600074"/>
                <a:gd name="connsiteY2" fmla="*/ 1084603 h 1084603"/>
                <a:gd name="connsiteX3" fmla="*/ 28574 w 600074"/>
                <a:gd name="connsiteY3" fmla="*/ 625022 h 1084603"/>
                <a:gd name="connsiteX4" fmla="*/ 214312 w 600074"/>
                <a:gd name="connsiteY4" fmla="*/ 0 h 1084603"/>
                <a:gd name="connsiteX0" fmla="*/ 185738 w 571500"/>
                <a:gd name="connsiteY0" fmla="*/ 0 h 1015546"/>
                <a:gd name="connsiteX1" fmla="*/ 571500 w 571500"/>
                <a:gd name="connsiteY1" fmla="*/ 216694 h 1015546"/>
                <a:gd name="connsiteX2" fmla="*/ 140495 w 571500"/>
                <a:gd name="connsiteY2" fmla="*/ 1015546 h 1015546"/>
                <a:gd name="connsiteX3" fmla="*/ 0 w 571500"/>
                <a:gd name="connsiteY3" fmla="*/ 625022 h 1015546"/>
                <a:gd name="connsiteX4" fmla="*/ 185738 w 571500"/>
                <a:gd name="connsiteY4" fmla="*/ 0 h 1015546"/>
                <a:gd name="connsiteX0" fmla="*/ 352426 w 738188"/>
                <a:gd name="connsiteY0" fmla="*/ 0 h 1015546"/>
                <a:gd name="connsiteX1" fmla="*/ 738188 w 738188"/>
                <a:gd name="connsiteY1" fmla="*/ 216694 h 1015546"/>
                <a:gd name="connsiteX2" fmla="*/ 307183 w 738188"/>
                <a:gd name="connsiteY2" fmla="*/ 1015546 h 1015546"/>
                <a:gd name="connsiteX3" fmla="*/ 0 w 738188"/>
                <a:gd name="connsiteY3" fmla="*/ 667885 h 1015546"/>
                <a:gd name="connsiteX4" fmla="*/ 352426 w 738188"/>
                <a:gd name="connsiteY4" fmla="*/ 0 h 1015546"/>
                <a:gd name="connsiteX0" fmla="*/ 357188 w 742950"/>
                <a:gd name="connsiteY0" fmla="*/ 0 h 1015546"/>
                <a:gd name="connsiteX1" fmla="*/ 742950 w 742950"/>
                <a:gd name="connsiteY1" fmla="*/ 216694 h 1015546"/>
                <a:gd name="connsiteX2" fmla="*/ 311945 w 742950"/>
                <a:gd name="connsiteY2" fmla="*/ 1015546 h 1015546"/>
                <a:gd name="connsiteX3" fmla="*/ 0 w 742950"/>
                <a:gd name="connsiteY3" fmla="*/ 665504 h 1015546"/>
                <a:gd name="connsiteX4" fmla="*/ 357188 w 742950"/>
                <a:gd name="connsiteY4" fmla="*/ 0 h 1015546"/>
                <a:gd name="connsiteX0" fmla="*/ 357188 w 740569"/>
                <a:gd name="connsiteY0" fmla="*/ 0 h 1015546"/>
                <a:gd name="connsiteX1" fmla="*/ 740569 w 740569"/>
                <a:gd name="connsiteY1" fmla="*/ 221457 h 1015546"/>
                <a:gd name="connsiteX2" fmla="*/ 311945 w 740569"/>
                <a:gd name="connsiteY2" fmla="*/ 1015546 h 1015546"/>
                <a:gd name="connsiteX3" fmla="*/ 0 w 740569"/>
                <a:gd name="connsiteY3" fmla="*/ 665504 h 1015546"/>
                <a:gd name="connsiteX4" fmla="*/ 357188 w 740569"/>
                <a:gd name="connsiteY4" fmla="*/ 0 h 1015546"/>
                <a:gd name="connsiteX0" fmla="*/ 357188 w 742951"/>
                <a:gd name="connsiteY0" fmla="*/ 0 h 1015546"/>
                <a:gd name="connsiteX1" fmla="*/ 742951 w 742951"/>
                <a:gd name="connsiteY1" fmla="*/ 214313 h 1015546"/>
                <a:gd name="connsiteX2" fmla="*/ 311945 w 742951"/>
                <a:gd name="connsiteY2" fmla="*/ 1015546 h 1015546"/>
                <a:gd name="connsiteX3" fmla="*/ 0 w 742951"/>
                <a:gd name="connsiteY3" fmla="*/ 665504 h 1015546"/>
                <a:gd name="connsiteX4" fmla="*/ 357188 w 742951"/>
                <a:gd name="connsiteY4" fmla="*/ 0 h 1015546"/>
                <a:gd name="connsiteX0" fmla="*/ 357188 w 742951"/>
                <a:gd name="connsiteY0" fmla="*/ 0 h 1017928"/>
                <a:gd name="connsiteX1" fmla="*/ 742951 w 742951"/>
                <a:gd name="connsiteY1" fmla="*/ 214313 h 1017928"/>
                <a:gd name="connsiteX2" fmla="*/ 319089 w 742951"/>
                <a:gd name="connsiteY2" fmla="*/ 1017928 h 1017928"/>
                <a:gd name="connsiteX3" fmla="*/ 0 w 742951"/>
                <a:gd name="connsiteY3" fmla="*/ 665504 h 1017928"/>
                <a:gd name="connsiteX4" fmla="*/ 357188 w 742951"/>
                <a:gd name="connsiteY4" fmla="*/ 0 h 1017928"/>
                <a:gd name="connsiteX0" fmla="*/ 357188 w 754857"/>
                <a:gd name="connsiteY0" fmla="*/ 0 h 1017928"/>
                <a:gd name="connsiteX1" fmla="*/ 754857 w 754857"/>
                <a:gd name="connsiteY1" fmla="*/ 216694 h 1017928"/>
                <a:gd name="connsiteX2" fmla="*/ 319089 w 754857"/>
                <a:gd name="connsiteY2" fmla="*/ 1017928 h 1017928"/>
                <a:gd name="connsiteX3" fmla="*/ 0 w 754857"/>
                <a:gd name="connsiteY3" fmla="*/ 665504 h 1017928"/>
                <a:gd name="connsiteX4" fmla="*/ 357188 w 754857"/>
                <a:gd name="connsiteY4" fmla="*/ 0 h 1017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57" h="1017928">
                  <a:moveTo>
                    <a:pt x="357188" y="0"/>
                  </a:moveTo>
                  <a:lnTo>
                    <a:pt x="754857" y="216694"/>
                  </a:lnTo>
                  <a:lnTo>
                    <a:pt x="319089" y="1017928"/>
                  </a:lnTo>
                  <a:lnTo>
                    <a:pt x="0" y="665504"/>
                  </a:lnTo>
                  <a:lnTo>
                    <a:pt x="357188" y="0"/>
                  </a:lnTo>
                  <a:close/>
                </a:path>
              </a:pathLst>
            </a:custGeom>
            <a:solidFill>
              <a:srgbClr val="80CB35">
                <a:lumMod val="75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60" name="Rectangle 6">
              <a:extLst>
                <a:ext uri="{FF2B5EF4-FFF2-40B4-BE49-F238E27FC236}">
                  <a16:creationId xmlns="" xmlns:a16="http://schemas.microsoft.com/office/drawing/2014/main" id="{258462F7-C34D-57F9-A767-1F581D18725B}"/>
                </a:ext>
              </a:extLst>
            </p:cNvPr>
            <p:cNvSpPr/>
            <p:nvPr/>
          </p:nvSpPr>
          <p:spPr>
            <a:xfrm>
              <a:off x="2297952" y="4245876"/>
              <a:ext cx="469155" cy="798723"/>
            </a:xfrm>
            <a:custGeom>
              <a:avLst/>
              <a:gdLst>
                <a:gd name="connsiteX0" fmla="*/ 0 w 604885"/>
                <a:gd name="connsiteY0" fmla="*/ 0 h 969962"/>
                <a:gd name="connsiteX1" fmla="*/ 604885 w 604885"/>
                <a:gd name="connsiteY1" fmla="*/ 0 h 969962"/>
                <a:gd name="connsiteX2" fmla="*/ 604885 w 604885"/>
                <a:gd name="connsiteY2" fmla="*/ 969962 h 969962"/>
                <a:gd name="connsiteX3" fmla="*/ 0 w 604885"/>
                <a:gd name="connsiteY3" fmla="*/ 969962 h 969962"/>
                <a:gd name="connsiteX4" fmla="*/ 0 w 604885"/>
                <a:gd name="connsiteY4" fmla="*/ 0 h 969962"/>
                <a:gd name="connsiteX0" fmla="*/ 0 w 604885"/>
                <a:gd name="connsiteY0" fmla="*/ 0 h 969962"/>
                <a:gd name="connsiteX1" fmla="*/ 97679 w 604885"/>
                <a:gd name="connsiteY1" fmla="*/ 2382 h 969962"/>
                <a:gd name="connsiteX2" fmla="*/ 604885 w 604885"/>
                <a:gd name="connsiteY2" fmla="*/ 969962 h 969962"/>
                <a:gd name="connsiteX3" fmla="*/ 0 w 604885"/>
                <a:gd name="connsiteY3" fmla="*/ 969962 h 969962"/>
                <a:gd name="connsiteX4" fmla="*/ 0 w 604885"/>
                <a:gd name="connsiteY4" fmla="*/ 0 h 969962"/>
                <a:gd name="connsiteX0" fmla="*/ 359569 w 964454"/>
                <a:gd name="connsiteY0" fmla="*/ 0 h 969962"/>
                <a:gd name="connsiteX1" fmla="*/ 457248 w 964454"/>
                <a:gd name="connsiteY1" fmla="*/ 2382 h 969962"/>
                <a:gd name="connsiteX2" fmla="*/ 964454 w 964454"/>
                <a:gd name="connsiteY2" fmla="*/ 969962 h 969962"/>
                <a:gd name="connsiteX3" fmla="*/ 0 w 964454"/>
                <a:gd name="connsiteY3" fmla="*/ 803275 h 969962"/>
                <a:gd name="connsiteX4" fmla="*/ 359569 w 964454"/>
                <a:gd name="connsiteY4" fmla="*/ 0 h 969962"/>
                <a:gd name="connsiteX0" fmla="*/ 359569 w 457248"/>
                <a:gd name="connsiteY0" fmla="*/ 0 h 805656"/>
                <a:gd name="connsiteX1" fmla="*/ 457248 w 457248"/>
                <a:gd name="connsiteY1" fmla="*/ 2382 h 805656"/>
                <a:gd name="connsiteX2" fmla="*/ 4810 w 457248"/>
                <a:gd name="connsiteY2" fmla="*/ 805656 h 805656"/>
                <a:gd name="connsiteX3" fmla="*/ 0 w 457248"/>
                <a:gd name="connsiteY3" fmla="*/ 803275 h 805656"/>
                <a:gd name="connsiteX4" fmla="*/ 359569 w 457248"/>
                <a:gd name="connsiteY4" fmla="*/ 0 h 805656"/>
                <a:gd name="connsiteX0" fmla="*/ 359569 w 457248"/>
                <a:gd name="connsiteY0" fmla="*/ 0 h 805656"/>
                <a:gd name="connsiteX1" fmla="*/ 457248 w 457248"/>
                <a:gd name="connsiteY1" fmla="*/ 2382 h 805656"/>
                <a:gd name="connsiteX2" fmla="*/ 4810 w 457248"/>
                <a:gd name="connsiteY2" fmla="*/ 805656 h 805656"/>
                <a:gd name="connsiteX3" fmla="*/ 0 w 457248"/>
                <a:gd name="connsiteY3" fmla="*/ 803275 h 805656"/>
                <a:gd name="connsiteX4" fmla="*/ 359569 w 457248"/>
                <a:gd name="connsiteY4" fmla="*/ 0 h 805656"/>
                <a:gd name="connsiteX0" fmla="*/ 359569 w 457248"/>
                <a:gd name="connsiteY0" fmla="*/ 0 h 805656"/>
                <a:gd name="connsiteX1" fmla="*/ 457248 w 457248"/>
                <a:gd name="connsiteY1" fmla="*/ 2382 h 805656"/>
                <a:gd name="connsiteX2" fmla="*/ 4810 w 457248"/>
                <a:gd name="connsiteY2" fmla="*/ 805656 h 805656"/>
                <a:gd name="connsiteX3" fmla="*/ 0 w 457248"/>
                <a:gd name="connsiteY3" fmla="*/ 803275 h 805656"/>
                <a:gd name="connsiteX4" fmla="*/ 359569 w 457248"/>
                <a:gd name="connsiteY4" fmla="*/ 0 h 805656"/>
                <a:gd name="connsiteX0" fmla="*/ 359569 w 464392"/>
                <a:gd name="connsiteY0" fmla="*/ 0 h 805656"/>
                <a:gd name="connsiteX1" fmla="*/ 464392 w 464392"/>
                <a:gd name="connsiteY1" fmla="*/ 4763 h 805656"/>
                <a:gd name="connsiteX2" fmla="*/ 4810 w 464392"/>
                <a:gd name="connsiteY2" fmla="*/ 805656 h 805656"/>
                <a:gd name="connsiteX3" fmla="*/ 0 w 464392"/>
                <a:gd name="connsiteY3" fmla="*/ 803275 h 805656"/>
                <a:gd name="connsiteX4" fmla="*/ 359569 w 464392"/>
                <a:gd name="connsiteY4" fmla="*/ 0 h 805656"/>
                <a:gd name="connsiteX0" fmla="*/ 364332 w 469155"/>
                <a:gd name="connsiteY0" fmla="*/ 0 h 805656"/>
                <a:gd name="connsiteX1" fmla="*/ 469155 w 469155"/>
                <a:gd name="connsiteY1" fmla="*/ 4763 h 805656"/>
                <a:gd name="connsiteX2" fmla="*/ 9573 w 469155"/>
                <a:gd name="connsiteY2" fmla="*/ 805656 h 805656"/>
                <a:gd name="connsiteX3" fmla="*/ 0 w 469155"/>
                <a:gd name="connsiteY3" fmla="*/ 796131 h 805656"/>
                <a:gd name="connsiteX4" fmla="*/ 364332 w 469155"/>
                <a:gd name="connsiteY4" fmla="*/ 0 h 805656"/>
                <a:gd name="connsiteX0" fmla="*/ 364332 w 469155"/>
                <a:gd name="connsiteY0" fmla="*/ 0 h 800893"/>
                <a:gd name="connsiteX1" fmla="*/ 469155 w 469155"/>
                <a:gd name="connsiteY1" fmla="*/ 4763 h 800893"/>
                <a:gd name="connsiteX2" fmla="*/ 48 w 469155"/>
                <a:gd name="connsiteY2" fmla="*/ 800893 h 800893"/>
                <a:gd name="connsiteX3" fmla="*/ 0 w 469155"/>
                <a:gd name="connsiteY3" fmla="*/ 796131 h 800893"/>
                <a:gd name="connsiteX4" fmla="*/ 364332 w 469155"/>
                <a:gd name="connsiteY4" fmla="*/ 0 h 800893"/>
                <a:gd name="connsiteX0" fmla="*/ 364332 w 469155"/>
                <a:gd name="connsiteY0" fmla="*/ 0 h 796342"/>
                <a:gd name="connsiteX1" fmla="*/ 469155 w 469155"/>
                <a:gd name="connsiteY1" fmla="*/ 4763 h 796342"/>
                <a:gd name="connsiteX2" fmla="*/ 2429 w 469155"/>
                <a:gd name="connsiteY2" fmla="*/ 791368 h 796342"/>
                <a:gd name="connsiteX3" fmla="*/ 0 w 469155"/>
                <a:gd name="connsiteY3" fmla="*/ 796131 h 796342"/>
                <a:gd name="connsiteX4" fmla="*/ 364332 w 469155"/>
                <a:gd name="connsiteY4" fmla="*/ 0 h 796342"/>
                <a:gd name="connsiteX0" fmla="*/ 364332 w 469155"/>
                <a:gd name="connsiteY0" fmla="*/ 2381 h 798723"/>
                <a:gd name="connsiteX1" fmla="*/ 469155 w 469155"/>
                <a:gd name="connsiteY1" fmla="*/ 0 h 798723"/>
                <a:gd name="connsiteX2" fmla="*/ 2429 w 469155"/>
                <a:gd name="connsiteY2" fmla="*/ 793749 h 798723"/>
                <a:gd name="connsiteX3" fmla="*/ 0 w 469155"/>
                <a:gd name="connsiteY3" fmla="*/ 798512 h 798723"/>
                <a:gd name="connsiteX4" fmla="*/ 364332 w 469155"/>
                <a:gd name="connsiteY4" fmla="*/ 2381 h 798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55" h="798723">
                  <a:moveTo>
                    <a:pt x="364332" y="2381"/>
                  </a:moveTo>
                  <a:lnTo>
                    <a:pt x="469155" y="0"/>
                  </a:lnTo>
                  <a:cubicBezTo>
                    <a:pt x="396923" y="220133"/>
                    <a:pt x="186579" y="514085"/>
                    <a:pt x="2429" y="793749"/>
                  </a:cubicBezTo>
                  <a:cubicBezTo>
                    <a:pt x="2413" y="792162"/>
                    <a:pt x="16" y="800099"/>
                    <a:pt x="0" y="798512"/>
                  </a:cubicBezTo>
                  <a:lnTo>
                    <a:pt x="364332" y="2381"/>
                  </a:lnTo>
                  <a:close/>
                </a:path>
              </a:pathLst>
            </a:custGeom>
            <a:solidFill>
              <a:srgbClr val="80CB35">
                <a:lumMod val="75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61" name="Rounded Rectangle 39951">
              <a:extLst>
                <a:ext uri="{FF2B5EF4-FFF2-40B4-BE49-F238E27FC236}">
                  <a16:creationId xmlns="" xmlns:a16="http://schemas.microsoft.com/office/drawing/2014/main" id="{0F641038-E9FF-0C53-677D-6EC7ACCE7C68}"/>
                </a:ext>
              </a:extLst>
            </p:cNvPr>
            <p:cNvSpPr>
              <a:spLocks noChangeAspect="1"/>
            </p:cNvSpPr>
            <p:nvPr/>
          </p:nvSpPr>
          <p:spPr>
            <a:xfrm>
              <a:off x="7178474" y="1532383"/>
              <a:ext cx="517726" cy="982217"/>
            </a:xfrm>
            <a:custGeom>
              <a:avLst/>
              <a:gdLst/>
              <a:ahLst/>
              <a:cxnLst/>
              <a:rect l="l" t="t" r="r" b="b"/>
              <a:pathLst>
                <a:path w="604250" h="1146379">
                  <a:moveTo>
                    <a:pt x="574667" y="758399"/>
                  </a:moveTo>
                  <a:lnTo>
                    <a:pt x="579925" y="758479"/>
                  </a:lnTo>
                  <a:lnTo>
                    <a:pt x="579925" y="1015613"/>
                  </a:lnTo>
                  <a:cubicBezTo>
                    <a:pt x="579925" y="1051118"/>
                    <a:pt x="562825" y="1079899"/>
                    <a:pt x="541730" y="1079899"/>
                  </a:cubicBezTo>
                  <a:lnTo>
                    <a:pt x="503536" y="1079899"/>
                  </a:lnTo>
                  <a:lnTo>
                    <a:pt x="503536" y="1116826"/>
                  </a:lnTo>
                  <a:cubicBezTo>
                    <a:pt x="503536" y="1133148"/>
                    <a:pt x="490305" y="1146379"/>
                    <a:pt x="473983" y="1146379"/>
                  </a:cubicBezTo>
                  <a:lnTo>
                    <a:pt x="227536" y="1146379"/>
                  </a:lnTo>
                  <a:cubicBezTo>
                    <a:pt x="211214" y="1146379"/>
                    <a:pt x="197983" y="1133148"/>
                    <a:pt x="197983" y="1116826"/>
                  </a:cubicBezTo>
                  <a:lnTo>
                    <a:pt x="197983" y="1079899"/>
                  </a:lnTo>
                  <a:lnTo>
                    <a:pt x="159790" y="1079899"/>
                  </a:lnTo>
                  <a:cubicBezTo>
                    <a:pt x="138695" y="1079899"/>
                    <a:pt x="121595" y="1051118"/>
                    <a:pt x="121595" y="1015613"/>
                  </a:cubicBezTo>
                  <a:lnTo>
                    <a:pt x="121595" y="758479"/>
                  </a:lnTo>
                  <a:cubicBezTo>
                    <a:pt x="133019" y="763326"/>
                    <a:pt x="524546" y="758352"/>
                    <a:pt x="574667" y="758399"/>
                  </a:cubicBezTo>
                  <a:close/>
                  <a:moveTo>
                    <a:pt x="405352" y="479099"/>
                  </a:moveTo>
                  <a:lnTo>
                    <a:pt x="529982" y="479099"/>
                  </a:lnTo>
                  <a:cubicBezTo>
                    <a:pt x="394377" y="614260"/>
                    <a:pt x="428895" y="628646"/>
                    <a:pt x="411636" y="726066"/>
                  </a:cubicBezTo>
                  <a:lnTo>
                    <a:pt x="316592" y="726066"/>
                  </a:lnTo>
                  <a:cubicBezTo>
                    <a:pt x="338782" y="641227"/>
                    <a:pt x="338782" y="579035"/>
                    <a:pt x="405352" y="479099"/>
                  </a:cubicBezTo>
                  <a:close/>
                  <a:moveTo>
                    <a:pt x="575484" y="325492"/>
                  </a:moveTo>
                  <a:cubicBezTo>
                    <a:pt x="584303" y="324100"/>
                    <a:pt x="592581" y="330122"/>
                    <a:pt x="593972" y="338941"/>
                  </a:cubicBezTo>
                  <a:lnTo>
                    <a:pt x="604050" y="402811"/>
                  </a:lnTo>
                  <a:cubicBezTo>
                    <a:pt x="605442" y="411630"/>
                    <a:pt x="599421" y="419908"/>
                    <a:pt x="590602" y="421299"/>
                  </a:cubicBezTo>
                  <a:lnTo>
                    <a:pt x="195307" y="483672"/>
                  </a:lnTo>
                  <a:cubicBezTo>
                    <a:pt x="260614" y="580861"/>
                    <a:pt x="260941" y="642469"/>
                    <a:pt x="283254" y="726066"/>
                  </a:cubicBezTo>
                  <a:lnTo>
                    <a:pt x="186261" y="726066"/>
                  </a:lnTo>
                  <a:cubicBezTo>
                    <a:pt x="169625" y="634048"/>
                    <a:pt x="200130" y="616111"/>
                    <a:pt x="86624" y="500820"/>
                  </a:cubicBezTo>
                  <a:lnTo>
                    <a:pt x="77715" y="502226"/>
                  </a:lnTo>
                  <a:cubicBezTo>
                    <a:pt x="68896" y="503618"/>
                    <a:pt x="60618" y="497596"/>
                    <a:pt x="59227" y="488777"/>
                  </a:cubicBezTo>
                  <a:lnTo>
                    <a:pt x="49149" y="424907"/>
                  </a:lnTo>
                  <a:cubicBezTo>
                    <a:pt x="47757" y="416088"/>
                    <a:pt x="53779" y="407810"/>
                    <a:pt x="62598" y="406419"/>
                  </a:cubicBezTo>
                  <a:close/>
                  <a:moveTo>
                    <a:pt x="554783" y="202725"/>
                  </a:moveTo>
                  <a:cubicBezTo>
                    <a:pt x="563602" y="201333"/>
                    <a:pt x="571880" y="207355"/>
                    <a:pt x="573271" y="216174"/>
                  </a:cubicBezTo>
                  <a:lnTo>
                    <a:pt x="583349" y="280044"/>
                  </a:lnTo>
                  <a:cubicBezTo>
                    <a:pt x="584741" y="288863"/>
                    <a:pt x="578720" y="297141"/>
                    <a:pt x="569901" y="298532"/>
                  </a:cubicBezTo>
                  <a:lnTo>
                    <a:pt x="57014" y="379459"/>
                  </a:lnTo>
                  <a:cubicBezTo>
                    <a:pt x="48195" y="380851"/>
                    <a:pt x="39917" y="374829"/>
                    <a:pt x="38526" y="366010"/>
                  </a:cubicBezTo>
                  <a:lnTo>
                    <a:pt x="28448" y="302140"/>
                  </a:lnTo>
                  <a:cubicBezTo>
                    <a:pt x="27056" y="293321"/>
                    <a:pt x="33078" y="285043"/>
                    <a:pt x="41897" y="283652"/>
                  </a:cubicBezTo>
                  <a:close/>
                  <a:moveTo>
                    <a:pt x="537743" y="81952"/>
                  </a:moveTo>
                  <a:cubicBezTo>
                    <a:pt x="546562" y="80560"/>
                    <a:pt x="554840" y="86582"/>
                    <a:pt x="556231" y="95400"/>
                  </a:cubicBezTo>
                  <a:lnTo>
                    <a:pt x="566309" y="159271"/>
                  </a:lnTo>
                  <a:cubicBezTo>
                    <a:pt x="567701" y="168090"/>
                    <a:pt x="561680" y="176368"/>
                    <a:pt x="552861" y="177759"/>
                  </a:cubicBezTo>
                  <a:lnTo>
                    <a:pt x="39974" y="258686"/>
                  </a:lnTo>
                  <a:cubicBezTo>
                    <a:pt x="31155" y="260078"/>
                    <a:pt x="22877" y="254056"/>
                    <a:pt x="21486" y="245237"/>
                  </a:cubicBezTo>
                  <a:lnTo>
                    <a:pt x="11408" y="181366"/>
                  </a:lnTo>
                  <a:cubicBezTo>
                    <a:pt x="10016" y="172548"/>
                    <a:pt x="16038" y="164270"/>
                    <a:pt x="24857" y="162878"/>
                  </a:cubicBezTo>
                  <a:close/>
                  <a:moveTo>
                    <a:pt x="281365" y="199"/>
                  </a:moveTo>
                  <a:cubicBezTo>
                    <a:pt x="290184" y="-1192"/>
                    <a:pt x="298462" y="4829"/>
                    <a:pt x="299853" y="13648"/>
                  </a:cubicBezTo>
                  <a:lnTo>
                    <a:pt x="309931" y="77519"/>
                  </a:lnTo>
                  <a:cubicBezTo>
                    <a:pt x="311323" y="86338"/>
                    <a:pt x="305302" y="94616"/>
                    <a:pt x="296483" y="96007"/>
                  </a:cubicBezTo>
                  <a:lnTo>
                    <a:pt x="28766" y="138249"/>
                  </a:lnTo>
                  <a:cubicBezTo>
                    <a:pt x="19947" y="139641"/>
                    <a:pt x="11669" y="133619"/>
                    <a:pt x="10278" y="124800"/>
                  </a:cubicBezTo>
                  <a:lnTo>
                    <a:pt x="200" y="60930"/>
                  </a:lnTo>
                  <a:cubicBezTo>
                    <a:pt x="-1192" y="52111"/>
                    <a:pt x="4829" y="43833"/>
                    <a:pt x="13648" y="42442"/>
                  </a:cubicBezTo>
                  <a:close/>
                </a:path>
              </a:pathLst>
            </a:custGeom>
            <a:solidFill>
              <a:srgbClr val="80CB35">
                <a:lumMod val="75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grpSp>
          <p:nvGrpSpPr>
            <p:cNvPr id="62" name="Group 61">
              <a:extLst>
                <a:ext uri="{FF2B5EF4-FFF2-40B4-BE49-F238E27FC236}">
                  <a16:creationId xmlns="" xmlns:a16="http://schemas.microsoft.com/office/drawing/2014/main" id="{11CBB0FC-BD14-0C0A-C534-D75B7D733156}"/>
                </a:ext>
              </a:extLst>
            </p:cNvPr>
            <p:cNvGrpSpPr>
              <a:grpSpLocks noChangeAspect="1"/>
            </p:cNvGrpSpPr>
            <p:nvPr/>
          </p:nvGrpSpPr>
          <p:grpSpPr>
            <a:xfrm>
              <a:off x="5149067" y="2362200"/>
              <a:ext cx="859497" cy="947603"/>
              <a:chOff x="697526" y="3228045"/>
              <a:chExt cx="767406" cy="846074"/>
            </a:xfrm>
            <a:solidFill>
              <a:srgbClr val="80CB35">
                <a:lumMod val="75000"/>
              </a:srgbClr>
            </a:solidFill>
          </p:grpSpPr>
          <p:sp>
            <p:nvSpPr>
              <p:cNvPr id="63" name="Rectangle 2">
                <a:extLst>
                  <a:ext uri="{FF2B5EF4-FFF2-40B4-BE49-F238E27FC236}">
                    <a16:creationId xmlns="" xmlns:a16="http://schemas.microsoft.com/office/drawing/2014/main" id="{387FE236-7289-E95C-438B-37ECE50724A2}"/>
                  </a:ext>
                </a:extLst>
              </p:cNvPr>
              <p:cNvSpPr/>
              <p:nvPr/>
            </p:nvSpPr>
            <p:spPr>
              <a:xfrm>
                <a:off x="808044" y="3228045"/>
                <a:ext cx="581868" cy="322586"/>
              </a:xfrm>
              <a:custGeom>
                <a:avLst/>
                <a:gdLst/>
                <a:ahLst/>
                <a:cxnLst/>
                <a:rect l="l" t="t" r="r" b="b"/>
                <a:pathLst>
                  <a:path w="581868" h="322586">
                    <a:moveTo>
                      <a:pt x="282283" y="83"/>
                    </a:moveTo>
                    <a:cubicBezTo>
                      <a:pt x="345224" y="900"/>
                      <a:pt x="409057" y="7671"/>
                      <a:pt x="429432" y="19800"/>
                    </a:cubicBezTo>
                    <a:cubicBezTo>
                      <a:pt x="456886" y="31134"/>
                      <a:pt x="491485" y="97235"/>
                      <a:pt x="516559" y="134762"/>
                    </a:cubicBezTo>
                    <a:lnTo>
                      <a:pt x="581868" y="97954"/>
                    </a:lnTo>
                    <a:lnTo>
                      <a:pt x="481223" y="274629"/>
                    </a:lnTo>
                    <a:lnTo>
                      <a:pt x="277765" y="285672"/>
                    </a:lnTo>
                    <a:lnTo>
                      <a:pt x="354981" y="239336"/>
                    </a:lnTo>
                    <a:cubicBezTo>
                      <a:pt x="332897" y="202816"/>
                      <a:pt x="306303" y="157274"/>
                      <a:pt x="283961" y="120280"/>
                    </a:cubicBezTo>
                    <a:lnTo>
                      <a:pt x="166687" y="322586"/>
                    </a:lnTo>
                    <a:lnTo>
                      <a:pt x="0" y="229717"/>
                    </a:lnTo>
                    <a:cubicBezTo>
                      <a:pt x="47531" y="159012"/>
                      <a:pt x="66601" y="52730"/>
                      <a:pt x="142475" y="17501"/>
                    </a:cubicBezTo>
                    <a:lnTo>
                      <a:pt x="140494" y="16086"/>
                    </a:lnTo>
                    <a:cubicBezTo>
                      <a:pt x="157296" y="4401"/>
                      <a:pt x="219343" y="-734"/>
                      <a:pt x="282283" y="83"/>
                    </a:cubicBezTo>
                    <a:close/>
                  </a:path>
                </a:pathLst>
              </a:custGeom>
              <a:grp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64" name="Rectangle 2">
                <a:extLst>
                  <a:ext uri="{FF2B5EF4-FFF2-40B4-BE49-F238E27FC236}">
                    <a16:creationId xmlns="" xmlns:a16="http://schemas.microsoft.com/office/drawing/2014/main" id="{951CFC96-31B4-9F57-C8FE-D7A8A549F5C2}"/>
                  </a:ext>
                </a:extLst>
              </p:cNvPr>
              <p:cNvSpPr/>
              <p:nvPr/>
            </p:nvSpPr>
            <p:spPr>
              <a:xfrm rot="7498483">
                <a:off x="1012704" y="3621892"/>
                <a:ext cx="581869" cy="322586"/>
              </a:xfrm>
              <a:custGeom>
                <a:avLst/>
                <a:gdLst/>
                <a:ahLst/>
                <a:cxnLst/>
                <a:rect l="l" t="t" r="r" b="b"/>
                <a:pathLst>
                  <a:path w="581869" h="322586">
                    <a:moveTo>
                      <a:pt x="0" y="229717"/>
                    </a:moveTo>
                    <a:cubicBezTo>
                      <a:pt x="47525" y="159021"/>
                      <a:pt x="66596" y="52756"/>
                      <a:pt x="142424" y="17464"/>
                    </a:cubicBezTo>
                    <a:lnTo>
                      <a:pt x="140494" y="16086"/>
                    </a:lnTo>
                    <a:cubicBezTo>
                      <a:pt x="174099" y="-7282"/>
                      <a:pt x="388683" y="-4457"/>
                      <a:pt x="429432" y="19801"/>
                    </a:cubicBezTo>
                    <a:cubicBezTo>
                      <a:pt x="456887" y="31134"/>
                      <a:pt x="491486" y="97235"/>
                      <a:pt x="516559" y="134762"/>
                    </a:cubicBezTo>
                    <a:lnTo>
                      <a:pt x="581869" y="97954"/>
                    </a:lnTo>
                    <a:lnTo>
                      <a:pt x="481224" y="274629"/>
                    </a:lnTo>
                    <a:lnTo>
                      <a:pt x="277765" y="285672"/>
                    </a:lnTo>
                    <a:lnTo>
                      <a:pt x="354982" y="239337"/>
                    </a:lnTo>
                    <a:cubicBezTo>
                      <a:pt x="332897" y="202817"/>
                      <a:pt x="306304" y="157274"/>
                      <a:pt x="283961" y="120280"/>
                    </a:cubicBezTo>
                    <a:lnTo>
                      <a:pt x="166687" y="322586"/>
                    </a:lnTo>
                    <a:close/>
                  </a:path>
                </a:pathLst>
              </a:custGeom>
              <a:grp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65" name="Rectangle 2">
                <a:extLst>
                  <a:ext uri="{FF2B5EF4-FFF2-40B4-BE49-F238E27FC236}">
                    <a16:creationId xmlns="" xmlns:a16="http://schemas.microsoft.com/office/drawing/2014/main" id="{EFADED99-3522-5991-AD00-DCA7B62288D6}"/>
                  </a:ext>
                </a:extLst>
              </p:cNvPr>
              <p:cNvSpPr/>
              <p:nvPr/>
            </p:nvSpPr>
            <p:spPr>
              <a:xfrm rot="14403402">
                <a:off x="567885" y="3590579"/>
                <a:ext cx="581867" cy="322586"/>
              </a:xfrm>
              <a:custGeom>
                <a:avLst/>
                <a:gdLst/>
                <a:ahLst/>
                <a:cxnLst/>
                <a:rect l="l" t="t" r="r" b="b"/>
                <a:pathLst>
                  <a:path w="581867" h="322586">
                    <a:moveTo>
                      <a:pt x="481223" y="274629"/>
                    </a:moveTo>
                    <a:lnTo>
                      <a:pt x="277764" y="285672"/>
                    </a:lnTo>
                    <a:lnTo>
                      <a:pt x="354981" y="239337"/>
                    </a:lnTo>
                    <a:cubicBezTo>
                      <a:pt x="332897" y="202817"/>
                      <a:pt x="306303" y="157274"/>
                      <a:pt x="283960" y="120281"/>
                    </a:cubicBezTo>
                    <a:lnTo>
                      <a:pt x="166687" y="322586"/>
                    </a:lnTo>
                    <a:lnTo>
                      <a:pt x="0" y="229717"/>
                    </a:lnTo>
                    <a:cubicBezTo>
                      <a:pt x="47525" y="159021"/>
                      <a:pt x="66596" y="52756"/>
                      <a:pt x="142424" y="17464"/>
                    </a:cubicBezTo>
                    <a:lnTo>
                      <a:pt x="140493" y="16086"/>
                    </a:lnTo>
                    <a:cubicBezTo>
                      <a:pt x="174098" y="-7283"/>
                      <a:pt x="388682" y="-4457"/>
                      <a:pt x="429431" y="19800"/>
                    </a:cubicBezTo>
                    <a:cubicBezTo>
                      <a:pt x="456886" y="31134"/>
                      <a:pt x="491485" y="97235"/>
                      <a:pt x="516558" y="134762"/>
                    </a:cubicBezTo>
                    <a:lnTo>
                      <a:pt x="581867" y="97954"/>
                    </a:lnTo>
                    <a:close/>
                  </a:path>
                </a:pathLst>
              </a:custGeom>
              <a:grp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grpSp>
        <p:grpSp>
          <p:nvGrpSpPr>
            <p:cNvPr id="66" name="Group 65">
              <a:extLst>
                <a:ext uri="{FF2B5EF4-FFF2-40B4-BE49-F238E27FC236}">
                  <a16:creationId xmlns="" xmlns:a16="http://schemas.microsoft.com/office/drawing/2014/main" id="{931CADB4-CBA0-2B9E-538D-206D521ADA77}"/>
                </a:ext>
              </a:extLst>
            </p:cNvPr>
            <p:cNvGrpSpPr/>
            <p:nvPr/>
          </p:nvGrpSpPr>
          <p:grpSpPr>
            <a:xfrm>
              <a:off x="3076648" y="3209753"/>
              <a:ext cx="1068242" cy="828847"/>
              <a:chOff x="3076648" y="3037698"/>
              <a:chExt cx="1068242" cy="828847"/>
            </a:xfrm>
          </p:grpSpPr>
          <p:sp>
            <p:nvSpPr>
              <p:cNvPr id="67" name="Oval 66">
                <a:extLst>
                  <a:ext uri="{FF2B5EF4-FFF2-40B4-BE49-F238E27FC236}">
                    <a16:creationId xmlns="" xmlns:a16="http://schemas.microsoft.com/office/drawing/2014/main" id="{BA8C2D07-C8D4-73A1-F5F7-5E073CC9668E}"/>
                  </a:ext>
                </a:extLst>
              </p:cNvPr>
              <p:cNvSpPr/>
              <p:nvPr/>
            </p:nvSpPr>
            <p:spPr>
              <a:xfrm>
                <a:off x="3385425" y="3379373"/>
                <a:ext cx="435252" cy="435254"/>
              </a:xfrm>
              <a:prstGeom prst="ellipse">
                <a:avLst/>
              </a:prstGeom>
              <a:noFill/>
              <a:ln w="25400" cap="flat" cmpd="sng" algn="ctr">
                <a:solidFill>
                  <a:srgbClr val="80CB35">
                    <a:lumMod val="75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68" name="Flowchart: Delay 24">
                <a:extLst>
                  <a:ext uri="{FF2B5EF4-FFF2-40B4-BE49-F238E27FC236}">
                    <a16:creationId xmlns="" xmlns:a16="http://schemas.microsoft.com/office/drawing/2014/main" id="{AC795866-9C8C-728E-BC7C-C71DFA5D0CCD}"/>
                  </a:ext>
                </a:extLst>
              </p:cNvPr>
              <p:cNvSpPr/>
              <p:nvPr/>
            </p:nvSpPr>
            <p:spPr>
              <a:xfrm rot="16200000">
                <a:off x="3387125" y="3131211"/>
                <a:ext cx="431855" cy="244830"/>
              </a:xfrm>
              <a:custGeom>
                <a:avLst/>
                <a:gdLst>
                  <a:gd name="connsiteX0" fmla="*/ 0 w 171450"/>
                  <a:gd name="connsiteY0" fmla="*/ 0 h 171450"/>
                  <a:gd name="connsiteX1" fmla="*/ 85725 w 171450"/>
                  <a:gd name="connsiteY1" fmla="*/ 0 h 171450"/>
                  <a:gd name="connsiteX2" fmla="*/ 171450 w 171450"/>
                  <a:gd name="connsiteY2" fmla="*/ 85725 h 171450"/>
                  <a:gd name="connsiteX3" fmla="*/ 85725 w 171450"/>
                  <a:gd name="connsiteY3" fmla="*/ 171450 h 171450"/>
                  <a:gd name="connsiteX4" fmla="*/ 0 w 171450"/>
                  <a:gd name="connsiteY4" fmla="*/ 171450 h 171450"/>
                  <a:gd name="connsiteX5" fmla="*/ 0 w 171450"/>
                  <a:gd name="connsiteY5" fmla="*/ 0 h 171450"/>
                  <a:gd name="connsiteX0" fmla="*/ 192677 w 364127"/>
                  <a:gd name="connsiteY0" fmla="*/ 0 h 171450"/>
                  <a:gd name="connsiteX1" fmla="*/ 278402 w 364127"/>
                  <a:gd name="connsiteY1" fmla="*/ 0 h 171450"/>
                  <a:gd name="connsiteX2" fmla="*/ 364127 w 364127"/>
                  <a:gd name="connsiteY2" fmla="*/ 85725 h 171450"/>
                  <a:gd name="connsiteX3" fmla="*/ 278402 w 364127"/>
                  <a:gd name="connsiteY3" fmla="*/ 171450 h 171450"/>
                  <a:gd name="connsiteX4" fmla="*/ 0 w 364127"/>
                  <a:gd name="connsiteY4" fmla="*/ 168184 h 171450"/>
                  <a:gd name="connsiteX5" fmla="*/ 192677 w 364127"/>
                  <a:gd name="connsiteY5" fmla="*/ 0 h 171450"/>
                  <a:gd name="connsiteX0" fmla="*/ 193375 w 364825"/>
                  <a:gd name="connsiteY0" fmla="*/ 0 h 171450"/>
                  <a:gd name="connsiteX1" fmla="*/ 279100 w 364825"/>
                  <a:gd name="connsiteY1" fmla="*/ 0 h 171450"/>
                  <a:gd name="connsiteX2" fmla="*/ 364825 w 364825"/>
                  <a:gd name="connsiteY2" fmla="*/ 85725 h 171450"/>
                  <a:gd name="connsiteX3" fmla="*/ 279100 w 364825"/>
                  <a:gd name="connsiteY3" fmla="*/ 171450 h 171450"/>
                  <a:gd name="connsiteX4" fmla="*/ 698 w 364825"/>
                  <a:gd name="connsiteY4" fmla="*/ 168184 h 171450"/>
                  <a:gd name="connsiteX5" fmla="*/ 20178 w 364825"/>
                  <a:gd name="connsiteY5" fmla="*/ 4 h 171450"/>
                  <a:gd name="connsiteX6" fmla="*/ 193375 w 364825"/>
                  <a:gd name="connsiteY6" fmla="*/ 0 h 171450"/>
                  <a:gd name="connsiteX0" fmla="*/ 192677 w 364127"/>
                  <a:gd name="connsiteY0" fmla="*/ 0 h 171450"/>
                  <a:gd name="connsiteX1" fmla="*/ 278402 w 364127"/>
                  <a:gd name="connsiteY1" fmla="*/ 0 h 171450"/>
                  <a:gd name="connsiteX2" fmla="*/ 364127 w 364127"/>
                  <a:gd name="connsiteY2" fmla="*/ 85725 h 171450"/>
                  <a:gd name="connsiteX3" fmla="*/ 278402 w 364127"/>
                  <a:gd name="connsiteY3" fmla="*/ 171450 h 171450"/>
                  <a:gd name="connsiteX4" fmla="*/ 0 w 364127"/>
                  <a:gd name="connsiteY4" fmla="*/ 168184 h 171450"/>
                  <a:gd name="connsiteX5" fmla="*/ 19480 w 364127"/>
                  <a:gd name="connsiteY5" fmla="*/ 4 h 171450"/>
                  <a:gd name="connsiteX6" fmla="*/ 192677 w 364127"/>
                  <a:gd name="connsiteY6" fmla="*/ 0 h 171450"/>
                  <a:gd name="connsiteX0" fmla="*/ 192719 w 364169"/>
                  <a:gd name="connsiteY0" fmla="*/ 0 h 171450"/>
                  <a:gd name="connsiteX1" fmla="*/ 278444 w 364169"/>
                  <a:gd name="connsiteY1" fmla="*/ 0 h 171450"/>
                  <a:gd name="connsiteX2" fmla="*/ 364169 w 364169"/>
                  <a:gd name="connsiteY2" fmla="*/ 85725 h 171450"/>
                  <a:gd name="connsiteX3" fmla="*/ 278444 w 364169"/>
                  <a:gd name="connsiteY3" fmla="*/ 171450 h 171450"/>
                  <a:gd name="connsiteX4" fmla="*/ 42 w 364169"/>
                  <a:gd name="connsiteY4" fmla="*/ 168184 h 171450"/>
                  <a:gd name="connsiteX5" fmla="*/ 19522 w 364169"/>
                  <a:gd name="connsiteY5" fmla="*/ 4 h 171450"/>
                  <a:gd name="connsiteX6" fmla="*/ 192719 w 364169"/>
                  <a:gd name="connsiteY6" fmla="*/ 0 h 171450"/>
                  <a:gd name="connsiteX0" fmla="*/ 192832 w 364282"/>
                  <a:gd name="connsiteY0" fmla="*/ 0 h 171450"/>
                  <a:gd name="connsiteX1" fmla="*/ 278557 w 364282"/>
                  <a:gd name="connsiteY1" fmla="*/ 0 h 171450"/>
                  <a:gd name="connsiteX2" fmla="*/ 364282 w 364282"/>
                  <a:gd name="connsiteY2" fmla="*/ 85725 h 171450"/>
                  <a:gd name="connsiteX3" fmla="*/ 278557 w 364282"/>
                  <a:gd name="connsiteY3" fmla="*/ 171450 h 171450"/>
                  <a:gd name="connsiteX4" fmla="*/ 155 w 364282"/>
                  <a:gd name="connsiteY4" fmla="*/ 168184 h 171450"/>
                  <a:gd name="connsiteX5" fmla="*/ 3307 w 364282"/>
                  <a:gd name="connsiteY5" fmla="*/ 7 h 171450"/>
                  <a:gd name="connsiteX6" fmla="*/ 192832 w 364282"/>
                  <a:gd name="connsiteY6" fmla="*/ 0 h 171450"/>
                  <a:gd name="connsiteX0" fmla="*/ 192779 w 364229"/>
                  <a:gd name="connsiteY0" fmla="*/ 0 h 171450"/>
                  <a:gd name="connsiteX1" fmla="*/ 278504 w 364229"/>
                  <a:gd name="connsiteY1" fmla="*/ 0 h 171450"/>
                  <a:gd name="connsiteX2" fmla="*/ 364229 w 364229"/>
                  <a:gd name="connsiteY2" fmla="*/ 85725 h 171450"/>
                  <a:gd name="connsiteX3" fmla="*/ 278504 w 364229"/>
                  <a:gd name="connsiteY3" fmla="*/ 171450 h 171450"/>
                  <a:gd name="connsiteX4" fmla="*/ 102 w 364229"/>
                  <a:gd name="connsiteY4" fmla="*/ 168184 h 171450"/>
                  <a:gd name="connsiteX5" fmla="*/ 6520 w 364229"/>
                  <a:gd name="connsiteY5" fmla="*/ 75119 h 171450"/>
                  <a:gd name="connsiteX6" fmla="*/ 192779 w 364229"/>
                  <a:gd name="connsiteY6" fmla="*/ 0 h 171450"/>
                  <a:gd name="connsiteX0" fmla="*/ 196019 w 367469"/>
                  <a:gd name="connsiteY0" fmla="*/ 0 h 171450"/>
                  <a:gd name="connsiteX1" fmla="*/ 281744 w 367469"/>
                  <a:gd name="connsiteY1" fmla="*/ 0 h 171450"/>
                  <a:gd name="connsiteX2" fmla="*/ 367469 w 367469"/>
                  <a:gd name="connsiteY2" fmla="*/ 85725 h 171450"/>
                  <a:gd name="connsiteX3" fmla="*/ 281744 w 367469"/>
                  <a:gd name="connsiteY3" fmla="*/ 171450 h 171450"/>
                  <a:gd name="connsiteX4" fmla="*/ 75 w 367469"/>
                  <a:gd name="connsiteY4" fmla="*/ 122467 h 171450"/>
                  <a:gd name="connsiteX5" fmla="*/ 9760 w 367469"/>
                  <a:gd name="connsiteY5" fmla="*/ 75119 h 171450"/>
                  <a:gd name="connsiteX6" fmla="*/ 196019 w 367469"/>
                  <a:gd name="connsiteY6" fmla="*/ 0 h 171450"/>
                  <a:gd name="connsiteX0" fmla="*/ 9760 w 367469"/>
                  <a:gd name="connsiteY0" fmla="*/ 75119 h 171450"/>
                  <a:gd name="connsiteX1" fmla="*/ 281744 w 367469"/>
                  <a:gd name="connsiteY1" fmla="*/ 0 h 171450"/>
                  <a:gd name="connsiteX2" fmla="*/ 367469 w 367469"/>
                  <a:gd name="connsiteY2" fmla="*/ 85725 h 171450"/>
                  <a:gd name="connsiteX3" fmla="*/ 281744 w 367469"/>
                  <a:gd name="connsiteY3" fmla="*/ 171450 h 171450"/>
                  <a:gd name="connsiteX4" fmla="*/ 75 w 367469"/>
                  <a:gd name="connsiteY4" fmla="*/ 122467 h 171450"/>
                  <a:gd name="connsiteX5" fmla="*/ 9760 w 367469"/>
                  <a:gd name="connsiteY5" fmla="*/ 75119 h 171450"/>
                  <a:gd name="connsiteX0" fmla="*/ 0 w 357709"/>
                  <a:gd name="connsiteY0" fmla="*/ 75119 h 171450"/>
                  <a:gd name="connsiteX1" fmla="*/ 271984 w 357709"/>
                  <a:gd name="connsiteY1" fmla="*/ 0 h 171450"/>
                  <a:gd name="connsiteX2" fmla="*/ 357709 w 357709"/>
                  <a:gd name="connsiteY2" fmla="*/ 85725 h 171450"/>
                  <a:gd name="connsiteX3" fmla="*/ 271984 w 357709"/>
                  <a:gd name="connsiteY3" fmla="*/ 171450 h 171450"/>
                  <a:gd name="connsiteX4" fmla="*/ 58895 w 357709"/>
                  <a:gd name="connsiteY4" fmla="*/ 142065 h 171450"/>
                  <a:gd name="connsiteX5" fmla="*/ 0 w 357709"/>
                  <a:gd name="connsiteY5" fmla="*/ 75119 h 171450"/>
                  <a:gd name="connsiteX0" fmla="*/ 0 w 305457"/>
                  <a:gd name="connsiteY0" fmla="*/ 78388 h 171450"/>
                  <a:gd name="connsiteX1" fmla="*/ 219732 w 305457"/>
                  <a:gd name="connsiteY1" fmla="*/ 0 h 171450"/>
                  <a:gd name="connsiteX2" fmla="*/ 305457 w 305457"/>
                  <a:gd name="connsiteY2" fmla="*/ 85725 h 171450"/>
                  <a:gd name="connsiteX3" fmla="*/ 219732 w 305457"/>
                  <a:gd name="connsiteY3" fmla="*/ 171450 h 171450"/>
                  <a:gd name="connsiteX4" fmla="*/ 6643 w 305457"/>
                  <a:gd name="connsiteY4" fmla="*/ 142065 h 171450"/>
                  <a:gd name="connsiteX5" fmla="*/ 0 w 305457"/>
                  <a:gd name="connsiteY5" fmla="*/ 78388 h 171450"/>
                  <a:gd name="connsiteX0" fmla="*/ 0 w 305458"/>
                  <a:gd name="connsiteY0" fmla="*/ 62063 h 171450"/>
                  <a:gd name="connsiteX1" fmla="*/ 219733 w 305458"/>
                  <a:gd name="connsiteY1" fmla="*/ 0 h 171450"/>
                  <a:gd name="connsiteX2" fmla="*/ 305458 w 305458"/>
                  <a:gd name="connsiteY2" fmla="*/ 85725 h 171450"/>
                  <a:gd name="connsiteX3" fmla="*/ 219733 w 305458"/>
                  <a:gd name="connsiteY3" fmla="*/ 171450 h 171450"/>
                  <a:gd name="connsiteX4" fmla="*/ 6644 w 305458"/>
                  <a:gd name="connsiteY4" fmla="*/ 142065 h 171450"/>
                  <a:gd name="connsiteX5" fmla="*/ 0 w 305458"/>
                  <a:gd name="connsiteY5" fmla="*/ 62063 h 171450"/>
                  <a:gd name="connsiteX0" fmla="*/ 0 w 305458"/>
                  <a:gd name="connsiteY0" fmla="*/ 62063 h 171450"/>
                  <a:gd name="connsiteX1" fmla="*/ 219733 w 305458"/>
                  <a:gd name="connsiteY1" fmla="*/ 0 h 171450"/>
                  <a:gd name="connsiteX2" fmla="*/ 305458 w 305458"/>
                  <a:gd name="connsiteY2" fmla="*/ 85725 h 171450"/>
                  <a:gd name="connsiteX3" fmla="*/ 219733 w 305458"/>
                  <a:gd name="connsiteY3" fmla="*/ 171450 h 171450"/>
                  <a:gd name="connsiteX4" fmla="*/ 3378 w 305458"/>
                  <a:gd name="connsiteY4" fmla="*/ 132268 h 171450"/>
                  <a:gd name="connsiteX5" fmla="*/ 0 w 305458"/>
                  <a:gd name="connsiteY5" fmla="*/ 62063 h 171450"/>
                  <a:gd name="connsiteX0" fmla="*/ 0 w 305458"/>
                  <a:gd name="connsiteY0" fmla="*/ 62063 h 171450"/>
                  <a:gd name="connsiteX1" fmla="*/ 219733 w 305458"/>
                  <a:gd name="connsiteY1" fmla="*/ 0 h 171450"/>
                  <a:gd name="connsiteX2" fmla="*/ 305458 w 305458"/>
                  <a:gd name="connsiteY2" fmla="*/ 85725 h 171450"/>
                  <a:gd name="connsiteX3" fmla="*/ 219733 w 305458"/>
                  <a:gd name="connsiteY3" fmla="*/ 171450 h 171450"/>
                  <a:gd name="connsiteX4" fmla="*/ 3378 w 305458"/>
                  <a:gd name="connsiteY4" fmla="*/ 119205 h 171450"/>
                  <a:gd name="connsiteX5" fmla="*/ 0 w 305458"/>
                  <a:gd name="connsiteY5" fmla="*/ 62063 h 171450"/>
                  <a:gd name="connsiteX0" fmla="*/ 0 w 305458"/>
                  <a:gd name="connsiteY0" fmla="*/ 49000 h 171450"/>
                  <a:gd name="connsiteX1" fmla="*/ 219733 w 305458"/>
                  <a:gd name="connsiteY1" fmla="*/ 0 h 171450"/>
                  <a:gd name="connsiteX2" fmla="*/ 305458 w 305458"/>
                  <a:gd name="connsiteY2" fmla="*/ 85725 h 171450"/>
                  <a:gd name="connsiteX3" fmla="*/ 219733 w 305458"/>
                  <a:gd name="connsiteY3" fmla="*/ 171450 h 171450"/>
                  <a:gd name="connsiteX4" fmla="*/ 3378 w 305458"/>
                  <a:gd name="connsiteY4" fmla="*/ 119205 h 171450"/>
                  <a:gd name="connsiteX5" fmla="*/ 0 w 305458"/>
                  <a:gd name="connsiteY5" fmla="*/ 49000 h 171450"/>
                  <a:gd name="connsiteX0" fmla="*/ 6521 w 302182"/>
                  <a:gd name="connsiteY0" fmla="*/ 49000 h 171450"/>
                  <a:gd name="connsiteX1" fmla="*/ 216457 w 302182"/>
                  <a:gd name="connsiteY1" fmla="*/ 0 h 171450"/>
                  <a:gd name="connsiteX2" fmla="*/ 302182 w 302182"/>
                  <a:gd name="connsiteY2" fmla="*/ 85725 h 171450"/>
                  <a:gd name="connsiteX3" fmla="*/ 216457 w 302182"/>
                  <a:gd name="connsiteY3" fmla="*/ 171450 h 171450"/>
                  <a:gd name="connsiteX4" fmla="*/ 102 w 302182"/>
                  <a:gd name="connsiteY4" fmla="*/ 119205 h 171450"/>
                  <a:gd name="connsiteX5" fmla="*/ 6521 w 302182"/>
                  <a:gd name="connsiteY5" fmla="*/ 49000 h 171450"/>
                  <a:gd name="connsiteX0" fmla="*/ 227 w 302419"/>
                  <a:gd name="connsiteY0" fmla="*/ 49000 h 171450"/>
                  <a:gd name="connsiteX1" fmla="*/ 216694 w 302419"/>
                  <a:gd name="connsiteY1" fmla="*/ 0 h 171450"/>
                  <a:gd name="connsiteX2" fmla="*/ 302419 w 302419"/>
                  <a:gd name="connsiteY2" fmla="*/ 85725 h 171450"/>
                  <a:gd name="connsiteX3" fmla="*/ 216694 w 302419"/>
                  <a:gd name="connsiteY3" fmla="*/ 171450 h 171450"/>
                  <a:gd name="connsiteX4" fmla="*/ 339 w 302419"/>
                  <a:gd name="connsiteY4" fmla="*/ 119205 h 171450"/>
                  <a:gd name="connsiteX5" fmla="*/ 227 w 302419"/>
                  <a:gd name="connsiteY5" fmla="*/ 4900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419" h="171450">
                    <a:moveTo>
                      <a:pt x="227" y="49000"/>
                    </a:moveTo>
                    <a:lnTo>
                      <a:pt x="216694" y="0"/>
                    </a:lnTo>
                    <a:cubicBezTo>
                      <a:pt x="264039" y="0"/>
                      <a:pt x="302419" y="38380"/>
                      <a:pt x="302419" y="85725"/>
                    </a:cubicBezTo>
                    <a:cubicBezTo>
                      <a:pt x="302419" y="133070"/>
                      <a:pt x="264039" y="171450"/>
                      <a:pt x="216694" y="171450"/>
                    </a:cubicBezTo>
                    <a:lnTo>
                      <a:pt x="339" y="119205"/>
                    </a:lnTo>
                    <a:cubicBezTo>
                      <a:pt x="-789" y="121930"/>
                      <a:pt x="1353" y="52812"/>
                      <a:pt x="227" y="49000"/>
                    </a:cubicBezTo>
                    <a:close/>
                  </a:path>
                </a:pathLst>
              </a:custGeom>
              <a:solidFill>
                <a:srgbClr val="80CB35">
                  <a:lumMod val="75000"/>
                </a:srgbClr>
              </a:solidFill>
              <a:ln w="12700" cap="flat" cmpd="sng" algn="ctr">
                <a:solidFill>
                  <a:srgbClr val="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69" name="Flowchart: Delay 24">
                <a:extLst>
                  <a:ext uri="{FF2B5EF4-FFF2-40B4-BE49-F238E27FC236}">
                    <a16:creationId xmlns="" xmlns:a16="http://schemas.microsoft.com/office/drawing/2014/main" id="{71A6019A-C8C3-4CD0-CB75-B94A87773099}"/>
                  </a:ext>
                </a:extLst>
              </p:cNvPr>
              <p:cNvSpPr/>
              <p:nvPr/>
            </p:nvSpPr>
            <p:spPr>
              <a:xfrm rot="1035491">
                <a:off x="3713038" y="3591272"/>
                <a:ext cx="431852" cy="244831"/>
              </a:xfrm>
              <a:custGeom>
                <a:avLst/>
                <a:gdLst>
                  <a:gd name="connsiteX0" fmla="*/ 0 w 171450"/>
                  <a:gd name="connsiteY0" fmla="*/ 0 h 171450"/>
                  <a:gd name="connsiteX1" fmla="*/ 85725 w 171450"/>
                  <a:gd name="connsiteY1" fmla="*/ 0 h 171450"/>
                  <a:gd name="connsiteX2" fmla="*/ 171450 w 171450"/>
                  <a:gd name="connsiteY2" fmla="*/ 85725 h 171450"/>
                  <a:gd name="connsiteX3" fmla="*/ 85725 w 171450"/>
                  <a:gd name="connsiteY3" fmla="*/ 171450 h 171450"/>
                  <a:gd name="connsiteX4" fmla="*/ 0 w 171450"/>
                  <a:gd name="connsiteY4" fmla="*/ 171450 h 171450"/>
                  <a:gd name="connsiteX5" fmla="*/ 0 w 171450"/>
                  <a:gd name="connsiteY5" fmla="*/ 0 h 171450"/>
                  <a:gd name="connsiteX0" fmla="*/ 192677 w 364127"/>
                  <a:gd name="connsiteY0" fmla="*/ 0 h 171450"/>
                  <a:gd name="connsiteX1" fmla="*/ 278402 w 364127"/>
                  <a:gd name="connsiteY1" fmla="*/ 0 h 171450"/>
                  <a:gd name="connsiteX2" fmla="*/ 364127 w 364127"/>
                  <a:gd name="connsiteY2" fmla="*/ 85725 h 171450"/>
                  <a:gd name="connsiteX3" fmla="*/ 278402 w 364127"/>
                  <a:gd name="connsiteY3" fmla="*/ 171450 h 171450"/>
                  <a:gd name="connsiteX4" fmla="*/ 0 w 364127"/>
                  <a:gd name="connsiteY4" fmla="*/ 168184 h 171450"/>
                  <a:gd name="connsiteX5" fmla="*/ 192677 w 364127"/>
                  <a:gd name="connsiteY5" fmla="*/ 0 h 171450"/>
                  <a:gd name="connsiteX0" fmla="*/ 193375 w 364825"/>
                  <a:gd name="connsiteY0" fmla="*/ 0 h 171450"/>
                  <a:gd name="connsiteX1" fmla="*/ 279100 w 364825"/>
                  <a:gd name="connsiteY1" fmla="*/ 0 h 171450"/>
                  <a:gd name="connsiteX2" fmla="*/ 364825 w 364825"/>
                  <a:gd name="connsiteY2" fmla="*/ 85725 h 171450"/>
                  <a:gd name="connsiteX3" fmla="*/ 279100 w 364825"/>
                  <a:gd name="connsiteY3" fmla="*/ 171450 h 171450"/>
                  <a:gd name="connsiteX4" fmla="*/ 698 w 364825"/>
                  <a:gd name="connsiteY4" fmla="*/ 168184 h 171450"/>
                  <a:gd name="connsiteX5" fmla="*/ 20178 w 364825"/>
                  <a:gd name="connsiteY5" fmla="*/ 4 h 171450"/>
                  <a:gd name="connsiteX6" fmla="*/ 193375 w 364825"/>
                  <a:gd name="connsiteY6" fmla="*/ 0 h 171450"/>
                  <a:gd name="connsiteX0" fmla="*/ 192677 w 364127"/>
                  <a:gd name="connsiteY0" fmla="*/ 0 h 171450"/>
                  <a:gd name="connsiteX1" fmla="*/ 278402 w 364127"/>
                  <a:gd name="connsiteY1" fmla="*/ 0 h 171450"/>
                  <a:gd name="connsiteX2" fmla="*/ 364127 w 364127"/>
                  <a:gd name="connsiteY2" fmla="*/ 85725 h 171450"/>
                  <a:gd name="connsiteX3" fmla="*/ 278402 w 364127"/>
                  <a:gd name="connsiteY3" fmla="*/ 171450 h 171450"/>
                  <a:gd name="connsiteX4" fmla="*/ 0 w 364127"/>
                  <a:gd name="connsiteY4" fmla="*/ 168184 h 171450"/>
                  <a:gd name="connsiteX5" fmla="*/ 19480 w 364127"/>
                  <a:gd name="connsiteY5" fmla="*/ 4 h 171450"/>
                  <a:gd name="connsiteX6" fmla="*/ 192677 w 364127"/>
                  <a:gd name="connsiteY6" fmla="*/ 0 h 171450"/>
                  <a:gd name="connsiteX0" fmla="*/ 192719 w 364169"/>
                  <a:gd name="connsiteY0" fmla="*/ 0 h 171450"/>
                  <a:gd name="connsiteX1" fmla="*/ 278444 w 364169"/>
                  <a:gd name="connsiteY1" fmla="*/ 0 h 171450"/>
                  <a:gd name="connsiteX2" fmla="*/ 364169 w 364169"/>
                  <a:gd name="connsiteY2" fmla="*/ 85725 h 171450"/>
                  <a:gd name="connsiteX3" fmla="*/ 278444 w 364169"/>
                  <a:gd name="connsiteY3" fmla="*/ 171450 h 171450"/>
                  <a:gd name="connsiteX4" fmla="*/ 42 w 364169"/>
                  <a:gd name="connsiteY4" fmla="*/ 168184 h 171450"/>
                  <a:gd name="connsiteX5" fmla="*/ 19522 w 364169"/>
                  <a:gd name="connsiteY5" fmla="*/ 4 h 171450"/>
                  <a:gd name="connsiteX6" fmla="*/ 192719 w 364169"/>
                  <a:gd name="connsiteY6" fmla="*/ 0 h 171450"/>
                  <a:gd name="connsiteX0" fmla="*/ 192832 w 364282"/>
                  <a:gd name="connsiteY0" fmla="*/ 0 h 171450"/>
                  <a:gd name="connsiteX1" fmla="*/ 278557 w 364282"/>
                  <a:gd name="connsiteY1" fmla="*/ 0 h 171450"/>
                  <a:gd name="connsiteX2" fmla="*/ 364282 w 364282"/>
                  <a:gd name="connsiteY2" fmla="*/ 85725 h 171450"/>
                  <a:gd name="connsiteX3" fmla="*/ 278557 w 364282"/>
                  <a:gd name="connsiteY3" fmla="*/ 171450 h 171450"/>
                  <a:gd name="connsiteX4" fmla="*/ 155 w 364282"/>
                  <a:gd name="connsiteY4" fmla="*/ 168184 h 171450"/>
                  <a:gd name="connsiteX5" fmla="*/ 3307 w 364282"/>
                  <a:gd name="connsiteY5" fmla="*/ 7 h 171450"/>
                  <a:gd name="connsiteX6" fmla="*/ 192832 w 364282"/>
                  <a:gd name="connsiteY6" fmla="*/ 0 h 171450"/>
                  <a:gd name="connsiteX0" fmla="*/ 192779 w 364229"/>
                  <a:gd name="connsiteY0" fmla="*/ 0 h 171450"/>
                  <a:gd name="connsiteX1" fmla="*/ 278504 w 364229"/>
                  <a:gd name="connsiteY1" fmla="*/ 0 h 171450"/>
                  <a:gd name="connsiteX2" fmla="*/ 364229 w 364229"/>
                  <a:gd name="connsiteY2" fmla="*/ 85725 h 171450"/>
                  <a:gd name="connsiteX3" fmla="*/ 278504 w 364229"/>
                  <a:gd name="connsiteY3" fmla="*/ 171450 h 171450"/>
                  <a:gd name="connsiteX4" fmla="*/ 102 w 364229"/>
                  <a:gd name="connsiteY4" fmla="*/ 168184 h 171450"/>
                  <a:gd name="connsiteX5" fmla="*/ 6520 w 364229"/>
                  <a:gd name="connsiteY5" fmla="*/ 75119 h 171450"/>
                  <a:gd name="connsiteX6" fmla="*/ 192779 w 364229"/>
                  <a:gd name="connsiteY6" fmla="*/ 0 h 171450"/>
                  <a:gd name="connsiteX0" fmla="*/ 196019 w 367469"/>
                  <a:gd name="connsiteY0" fmla="*/ 0 h 171450"/>
                  <a:gd name="connsiteX1" fmla="*/ 281744 w 367469"/>
                  <a:gd name="connsiteY1" fmla="*/ 0 h 171450"/>
                  <a:gd name="connsiteX2" fmla="*/ 367469 w 367469"/>
                  <a:gd name="connsiteY2" fmla="*/ 85725 h 171450"/>
                  <a:gd name="connsiteX3" fmla="*/ 281744 w 367469"/>
                  <a:gd name="connsiteY3" fmla="*/ 171450 h 171450"/>
                  <a:gd name="connsiteX4" fmla="*/ 75 w 367469"/>
                  <a:gd name="connsiteY4" fmla="*/ 122467 h 171450"/>
                  <a:gd name="connsiteX5" fmla="*/ 9760 w 367469"/>
                  <a:gd name="connsiteY5" fmla="*/ 75119 h 171450"/>
                  <a:gd name="connsiteX6" fmla="*/ 196019 w 367469"/>
                  <a:gd name="connsiteY6" fmla="*/ 0 h 171450"/>
                  <a:gd name="connsiteX0" fmla="*/ 9760 w 367469"/>
                  <a:gd name="connsiteY0" fmla="*/ 75119 h 171450"/>
                  <a:gd name="connsiteX1" fmla="*/ 281744 w 367469"/>
                  <a:gd name="connsiteY1" fmla="*/ 0 h 171450"/>
                  <a:gd name="connsiteX2" fmla="*/ 367469 w 367469"/>
                  <a:gd name="connsiteY2" fmla="*/ 85725 h 171450"/>
                  <a:gd name="connsiteX3" fmla="*/ 281744 w 367469"/>
                  <a:gd name="connsiteY3" fmla="*/ 171450 h 171450"/>
                  <a:gd name="connsiteX4" fmla="*/ 75 w 367469"/>
                  <a:gd name="connsiteY4" fmla="*/ 122467 h 171450"/>
                  <a:gd name="connsiteX5" fmla="*/ 9760 w 367469"/>
                  <a:gd name="connsiteY5" fmla="*/ 75119 h 171450"/>
                  <a:gd name="connsiteX0" fmla="*/ 0 w 357709"/>
                  <a:gd name="connsiteY0" fmla="*/ 75119 h 171450"/>
                  <a:gd name="connsiteX1" fmla="*/ 271984 w 357709"/>
                  <a:gd name="connsiteY1" fmla="*/ 0 h 171450"/>
                  <a:gd name="connsiteX2" fmla="*/ 357709 w 357709"/>
                  <a:gd name="connsiteY2" fmla="*/ 85725 h 171450"/>
                  <a:gd name="connsiteX3" fmla="*/ 271984 w 357709"/>
                  <a:gd name="connsiteY3" fmla="*/ 171450 h 171450"/>
                  <a:gd name="connsiteX4" fmla="*/ 58895 w 357709"/>
                  <a:gd name="connsiteY4" fmla="*/ 142065 h 171450"/>
                  <a:gd name="connsiteX5" fmla="*/ 0 w 357709"/>
                  <a:gd name="connsiteY5" fmla="*/ 75119 h 171450"/>
                  <a:gd name="connsiteX0" fmla="*/ 0 w 305457"/>
                  <a:gd name="connsiteY0" fmla="*/ 78388 h 171450"/>
                  <a:gd name="connsiteX1" fmla="*/ 219732 w 305457"/>
                  <a:gd name="connsiteY1" fmla="*/ 0 h 171450"/>
                  <a:gd name="connsiteX2" fmla="*/ 305457 w 305457"/>
                  <a:gd name="connsiteY2" fmla="*/ 85725 h 171450"/>
                  <a:gd name="connsiteX3" fmla="*/ 219732 w 305457"/>
                  <a:gd name="connsiteY3" fmla="*/ 171450 h 171450"/>
                  <a:gd name="connsiteX4" fmla="*/ 6643 w 305457"/>
                  <a:gd name="connsiteY4" fmla="*/ 142065 h 171450"/>
                  <a:gd name="connsiteX5" fmla="*/ 0 w 305457"/>
                  <a:gd name="connsiteY5" fmla="*/ 78388 h 171450"/>
                  <a:gd name="connsiteX0" fmla="*/ 0 w 305458"/>
                  <a:gd name="connsiteY0" fmla="*/ 62063 h 171450"/>
                  <a:gd name="connsiteX1" fmla="*/ 219733 w 305458"/>
                  <a:gd name="connsiteY1" fmla="*/ 0 h 171450"/>
                  <a:gd name="connsiteX2" fmla="*/ 305458 w 305458"/>
                  <a:gd name="connsiteY2" fmla="*/ 85725 h 171450"/>
                  <a:gd name="connsiteX3" fmla="*/ 219733 w 305458"/>
                  <a:gd name="connsiteY3" fmla="*/ 171450 h 171450"/>
                  <a:gd name="connsiteX4" fmla="*/ 6644 w 305458"/>
                  <a:gd name="connsiteY4" fmla="*/ 142065 h 171450"/>
                  <a:gd name="connsiteX5" fmla="*/ 0 w 305458"/>
                  <a:gd name="connsiteY5" fmla="*/ 62063 h 171450"/>
                  <a:gd name="connsiteX0" fmla="*/ 0 w 305458"/>
                  <a:gd name="connsiteY0" fmla="*/ 62063 h 171450"/>
                  <a:gd name="connsiteX1" fmla="*/ 219733 w 305458"/>
                  <a:gd name="connsiteY1" fmla="*/ 0 h 171450"/>
                  <a:gd name="connsiteX2" fmla="*/ 305458 w 305458"/>
                  <a:gd name="connsiteY2" fmla="*/ 85725 h 171450"/>
                  <a:gd name="connsiteX3" fmla="*/ 219733 w 305458"/>
                  <a:gd name="connsiteY3" fmla="*/ 171450 h 171450"/>
                  <a:gd name="connsiteX4" fmla="*/ 3378 w 305458"/>
                  <a:gd name="connsiteY4" fmla="*/ 132268 h 171450"/>
                  <a:gd name="connsiteX5" fmla="*/ 0 w 305458"/>
                  <a:gd name="connsiteY5" fmla="*/ 62063 h 171450"/>
                  <a:gd name="connsiteX0" fmla="*/ 0 w 305458"/>
                  <a:gd name="connsiteY0" fmla="*/ 62063 h 171450"/>
                  <a:gd name="connsiteX1" fmla="*/ 219733 w 305458"/>
                  <a:gd name="connsiteY1" fmla="*/ 0 h 171450"/>
                  <a:gd name="connsiteX2" fmla="*/ 305458 w 305458"/>
                  <a:gd name="connsiteY2" fmla="*/ 85725 h 171450"/>
                  <a:gd name="connsiteX3" fmla="*/ 219733 w 305458"/>
                  <a:gd name="connsiteY3" fmla="*/ 171450 h 171450"/>
                  <a:gd name="connsiteX4" fmla="*/ 3378 w 305458"/>
                  <a:gd name="connsiteY4" fmla="*/ 119205 h 171450"/>
                  <a:gd name="connsiteX5" fmla="*/ 0 w 305458"/>
                  <a:gd name="connsiteY5" fmla="*/ 62063 h 171450"/>
                  <a:gd name="connsiteX0" fmla="*/ 0 w 305458"/>
                  <a:gd name="connsiteY0" fmla="*/ 49000 h 171450"/>
                  <a:gd name="connsiteX1" fmla="*/ 219733 w 305458"/>
                  <a:gd name="connsiteY1" fmla="*/ 0 h 171450"/>
                  <a:gd name="connsiteX2" fmla="*/ 305458 w 305458"/>
                  <a:gd name="connsiteY2" fmla="*/ 85725 h 171450"/>
                  <a:gd name="connsiteX3" fmla="*/ 219733 w 305458"/>
                  <a:gd name="connsiteY3" fmla="*/ 171450 h 171450"/>
                  <a:gd name="connsiteX4" fmla="*/ 3378 w 305458"/>
                  <a:gd name="connsiteY4" fmla="*/ 119205 h 171450"/>
                  <a:gd name="connsiteX5" fmla="*/ 0 w 305458"/>
                  <a:gd name="connsiteY5" fmla="*/ 49000 h 171450"/>
                  <a:gd name="connsiteX0" fmla="*/ 6521 w 302182"/>
                  <a:gd name="connsiteY0" fmla="*/ 49000 h 171450"/>
                  <a:gd name="connsiteX1" fmla="*/ 216457 w 302182"/>
                  <a:gd name="connsiteY1" fmla="*/ 0 h 171450"/>
                  <a:gd name="connsiteX2" fmla="*/ 302182 w 302182"/>
                  <a:gd name="connsiteY2" fmla="*/ 85725 h 171450"/>
                  <a:gd name="connsiteX3" fmla="*/ 216457 w 302182"/>
                  <a:gd name="connsiteY3" fmla="*/ 171450 h 171450"/>
                  <a:gd name="connsiteX4" fmla="*/ 102 w 302182"/>
                  <a:gd name="connsiteY4" fmla="*/ 119205 h 171450"/>
                  <a:gd name="connsiteX5" fmla="*/ 6521 w 302182"/>
                  <a:gd name="connsiteY5" fmla="*/ 49000 h 171450"/>
                  <a:gd name="connsiteX0" fmla="*/ 227 w 302419"/>
                  <a:gd name="connsiteY0" fmla="*/ 49000 h 171450"/>
                  <a:gd name="connsiteX1" fmla="*/ 216694 w 302419"/>
                  <a:gd name="connsiteY1" fmla="*/ 0 h 171450"/>
                  <a:gd name="connsiteX2" fmla="*/ 302419 w 302419"/>
                  <a:gd name="connsiteY2" fmla="*/ 85725 h 171450"/>
                  <a:gd name="connsiteX3" fmla="*/ 216694 w 302419"/>
                  <a:gd name="connsiteY3" fmla="*/ 171450 h 171450"/>
                  <a:gd name="connsiteX4" fmla="*/ 339 w 302419"/>
                  <a:gd name="connsiteY4" fmla="*/ 119205 h 171450"/>
                  <a:gd name="connsiteX5" fmla="*/ 227 w 302419"/>
                  <a:gd name="connsiteY5" fmla="*/ 4900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419" h="171450">
                    <a:moveTo>
                      <a:pt x="227" y="49000"/>
                    </a:moveTo>
                    <a:lnTo>
                      <a:pt x="216694" y="0"/>
                    </a:lnTo>
                    <a:cubicBezTo>
                      <a:pt x="264039" y="0"/>
                      <a:pt x="302419" y="38380"/>
                      <a:pt x="302419" y="85725"/>
                    </a:cubicBezTo>
                    <a:cubicBezTo>
                      <a:pt x="302419" y="133070"/>
                      <a:pt x="264039" y="171450"/>
                      <a:pt x="216694" y="171450"/>
                    </a:cubicBezTo>
                    <a:lnTo>
                      <a:pt x="339" y="119205"/>
                    </a:lnTo>
                    <a:cubicBezTo>
                      <a:pt x="-789" y="121930"/>
                      <a:pt x="1353" y="52812"/>
                      <a:pt x="227" y="49000"/>
                    </a:cubicBezTo>
                    <a:close/>
                  </a:path>
                </a:pathLst>
              </a:custGeom>
              <a:solidFill>
                <a:srgbClr val="80CB35">
                  <a:lumMod val="75000"/>
                </a:srgbClr>
              </a:solidFill>
              <a:ln w="12700" cap="flat" cmpd="sng" algn="ctr">
                <a:solidFill>
                  <a:srgbClr val="80CB35"/>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70" name="Oval 69">
                <a:extLst>
                  <a:ext uri="{FF2B5EF4-FFF2-40B4-BE49-F238E27FC236}">
                    <a16:creationId xmlns="" xmlns:a16="http://schemas.microsoft.com/office/drawing/2014/main" id="{FF9F2D6A-1898-CB19-AE93-7E8F2600F860}"/>
                  </a:ext>
                </a:extLst>
              </p:cNvPr>
              <p:cNvSpPr>
                <a:spLocks noChangeAspect="1"/>
              </p:cNvSpPr>
              <p:nvPr/>
            </p:nvSpPr>
            <p:spPr>
              <a:xfrm>
                <a:off x="3513347" y="3507296"/>
                <a:ext cx="179409" cy="179409"/>
              </a:xfrm>
              <a:prstGeom prst="ellipse">
                <a:avLst/>
              </a:prstGeom>
              <a:solidFill>
                <a:srgbClr val="80CB35">
                  <a:lumMod val="75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71" name="Flowchart: Delay 24">
                <a:extLst>
                  <a:ext uri="{FF2B5EF4-FFF2-40B4-BE49-F238E27FC236}">
                    <a16:creationId xmlns="" xmlns:a16="http://schemas.microsoft.com/office/drawing/2014/main" id="{D2029CC1-83F2-14B6-4EE7-690C8CE3C77C}"/>
                  </a:ext>
                </a:extLst>
              </p:cNvPr>
              <p:cNvSpPr/>
              <p:nvPr/>
            </p:nvSpPr>
            <p:spPr>
              <a:xfrm rot="9201450">
                <a:off x="3076648" y="3621714"/>
                <a:ext cx="431852" cy="244831"/>
              </a:xfrm>
              <a:custGeom>
                <a:avLst/>
                <a:gdLst>
                  <a:gd name="connsiteX0" fmla="*/ 0 w 171450"/>
                  <a:gd name="connsiteY0" fmla="*/ 0 h 171450"/>
                  <a:gd name="connsiteX1" fmla="*/ 85725 w 171450"/>
                  <a:gd name="connsiteY1" fmla="*/ 0 h 171450"/>
                  <a:gd name="connsiteX2" fmla="*/ 171450 w 171450"/>
                  <a:gd name="connsiteY2" fmla="*/ 85725 h 171450"/>
                  <a:gd name="connsiteX3" fmla="*/ 85725 w 171450"/>
                  <a:gd name="connsiteY3" fmla="*/ 171450 h 171450"/>
                  <a:gd name="connsiteX4" fmla="*/ 0 w 171450"/>
                  <a:gd name="connsiteY4" fmla="*/ 171450 h 171450"/>
                  <a:gd name="connsiteX5" fmla="*/ 0 w 171450"/>
                  <a:gd name="connsiteY5" fmla="*/ 0 h 171450"/>
                  <a:gd name="connsiteX0" fmla="*/ 192677 w 364127"/>
                  <a:gd name="connsiteY0" fmla="*/ 0 h 171450"/>
                  <a:gd name="connsiteX1" fmla="*/ 278402 w 364127"/>
                  <a:gd name="connsiteY1" fmla="*/ 0 h 171450"/>
                  <a:gd name="connsiteX2" fmla="*/ 364127 w 364127"/>
                  <a:gd name="connsiteY2" fmla="*/ 85725 h 171450"/>
                  <a:gd name="connsiteX3" fmla="*/ 278402 w 364127"/>
                  <a:gd name="connsiteY3" fmla="*/ 171450 h 171450"/>
                  <a:gd name="connsiteX4" fmla="*/ 0 w 364127"/>
                  <a:gd name="connsiteY4" fmla="*/ 168184 h 171450"/>
                  <a:gd name="connsiteX5" fmla="*/ 192677 w 364127"/>
                  <a:gd name="connsiteY5" fmla="*/ 0 h 171450"/>
                  <a:gd name="connsiteX0" fmla="*/ 193375 w 364825"/>
                  <a:gd name="connsiteY0" fmla="*/ 0 h 171450"/>
                  <a:gd name="connsiteX1" fmla="*/ 279100 w 364825"/>
                  <a:gd name="connsiteY1" fmla="*/ 0 h 171450"/>
                  <a:gd name="connsiteX2" fmla="*/ 364825 w 364825"/>
                  <a:gd name="connsiteY2" fmla="*/ 85725 h 171450"/>
                  <a:gd name="connsiteX3" fmla="*/ 279100 w 364825"/>
                  <a:gd name="connsiteY3" fmla="*/ 171450 h 171450"/>
                  <a:gd name="connsiteX4" fmla="*/ 698 w 364825"/>
                  <a:gd name="connsiteY4" fmla="*/ 168184 h 171450"/>
                  <a:gd name="connsiteX5" fmla="*/ 20178 w 364825"/>
                  <a:gd name="connsiteY5" fmla="*/ 4 h 171450"/>
                  <a:gd name="connsiteX6" fmla="*/ 193375 w 364825"/>
                  <a:gd name="connsiteY6" fmla="*/ 0 h 171450"/>
                  <a:gd name="connsiteX0" fmla="*/ 192677 w 364127"/>
                  <a:gd name="connsiteY0" fmla="*/ 0 h 171450"/>
                  <a:gd name="connsiteX1" fmla="*/ 278402 w 364127"/>
                  <a:gd name="connsiteY1" fmla="*/ 0 h 171450"/>
                  <a:gd name="connsiteX2" fmla="*/ 364127 w 364127"/>
                  <a:gd name="connsiteY2" fmla="*/ 85725 h 171450"/>
                  <a:gd name="connsiteX3" fmla="*/ 278402 w 364127"/>
                  <a:gd name="connsiteY3" fmla="*/ 171450 h 171450"/>
                  <a:gd name="connsiteX4" fmla="*/ 0 w 364127"/>
                  <a:gd name="connsiteY4" fmla="*/ 168184 h 171450"/>
                  <a:gd name="connsiteX5" fmla="*/ 19480 w 364127"/>
                  <a:gd name="connsiteY5" fmla="*/ 4 h 171450"/>
                  <a:gd name="connsiteX6" fmla="*/ 192677 w 364127"/>
                  <a:gd name="connsiteY6" fmla="*/ 0 h 171450"/>
                  <a:gd name="connsiteX0" fmla="*/ 192719 w 364169"/>
                  <a:gd name="connsiteY0" fmla="*/ 0 h 171450"/>
                  <a:gd name="connsiteX1" fmla="*/ 278444 w 364169"/>
                  <a:gd name="connsiteY1" fmla="*/ 0 h 171450"/>
                  <a:gd name="connsiteX2" fmla="*/ 364169 w 364169"/>
                  <a:gd name="connsiteY2" fmla="*/ 85725 h 171450"/>
                  <a:gd name="connsiteX3" fmla="*/ 278444 w 364169"/>
                  <a:gd name="connsiteY3" fmla="*/ 171450 h 171450"/>
                  <a:gd name="connsiteX4" fmla="*/ 42 w 364169"/>
                  <a:gd name="connsiteY4" fmla="*/ 168184 h 171450"/>
                  <a:gd name="connsiteX5" fmla="*/ 19522 w 364169"/>
                  <a:gd name="connsiteY5" fmla="*/ 4 h 171450"/>
                  <a:gd name="connsiteX6" fmla="*/ 192719 w 364169"/>
                  <a:gd name="connsiteY6" fmla="*/ 0 h 171450"/>
                  <a:gd name="connsiteX0" fmla="*/ 192832 w 364282"/>
                  <a:gd name="connsiteY0" fmla="*/ 0 h 171450"/>
                  <a:gd name="connsiteX1" fmla="*/ 278557 w 364282"/>
                  <a:gd name="connsiteY1" fmla="*/ 0 h 171450"/>
                  <a:gd name="connsiteX2" fmla="*/ 364282 w 364282"/>
                  <a:gd name="connsiteY2" fmla="*/ 85725 h 171450"/>
                  <a:gd name="connsiteX3" fmla="*/ 278557 w 364282"/>
                  <a:gd name="connsiteY3" fmla="*/ 171450 h 171450"/>
                  <a:gd name="connsiteX4" fmla="*/ 155 w 364282"/>
                  <a:gd name="connsiteY4" fmla="*/ 168184 h 171450"/>
                  <a:gd name="connsiteX5" fmla="*/ 3307 w 364282"/>
                  <a:gd name="connsiteY5" fmla="*/ 7 h 171450"/>
                  <a:gd name="connsiteX6" fmla="*/ 192832 w 364282"/>
                  <a:gd name="connsiteY6" fmla="*/ 0 h 171450"/>
                  <a:gd name="connsiteX0" fmla="*/ 192779 w 364229"/>
                  <a:gd name="connsiteY0" fmla="*/ 0 h 171450"/>
                  <a:gd name="connsiteX1" fmla="*/ 278504 w 364229"/>
                  <a:gd name="connsiteY1" fmla="*/ 0 h 171450"/>
                  <a:gd name="connsiteX2" fmla="*/ 364229 w 364229"/>
                  <a:gd name="connsiteY2" fmla="*/ 85725 h 171450"/>
                  <a:gd name="connsiteX3" fmla="*/ 278504 w 364229"/>
                  <a:gd name="connsiteY3" fmla="*/ 171450 h 171450"/>
                  <a:gd name="connsiteX4" fmla="*/ 102 w 364229"/>
                  <a:gd name="connsiteY4" fmla="*/ 168184 h 171450"/>
                  <a:gd name="connsiteX5" fmla="*/ 6520 w 364229"/>
                  <a:gd name="connsiteY5" fmla="*/ 75119 h 171450"/>
                  <a:gd name="connsiteX6" fmla="*/ 192779 w 364229"/>
                  <a:gd name="connsiteY6" fmla="*/ 0 h 171450"/>
                  <a:gd name="connsiteX0" fmla="*/ 196019 w 367469"/>
                  <a:gd name="connsiteY0" fmla="*/ 0 h 171450"/>
                  <a:gd name="connsiteX1" fmla="*/ 281744 w 367469"/>
                  <a:gd name="connsiteY1" fmla="*/ 0 h 171450"/>
                  <a:gd name="connsiteX2" fmla="*/ 367469 w 367469"/>
                  <a:gd name="connsiteY2" fmla="*/ 85725 h 171450"/>
                  <a:gd name="connsiteX3" fmla="*/ 281744 w 367469"/>
                  <a:gd name="connsiteY3" fmla="*/ 171450 h 171450"/>
                  <a:gd name="connsiteX4" fmla="*/ 75 w 367469"/>
                  <a:gd name="connsiteY4" fmla="*/ 122467 h 171450"/>
                  <a:gd name="connsiteX5" fmla="*/ 9760 w 367469"/>
                  <a:gd name="connsiteY5" fmla="*/ 75119 h 171450"/>
                  <a:gd name="connsiteX6" fmla="*/ 196019 w 367469"/>
                  <a:gd name="connsiteY6" fmla="*/ 0 h 171450"/>
                  <a:gd name="connsiteX0" fmla="*/ 9760 w 367469"/>
                  <a:gd name="connsiteY0" fmla="*/ 75119 h 171450"/>
                  <a:gd name="connsiteX1" fmla="*/ 281744 w 367469"/>
                  <a:gd name="connsiteY1" fmla="*/ 0 h 171450"/>
                  <a:gd name="connsiteX2" fmla="*/ 367469 w 367469"/>
                  <a:gd name="connsiteY2" fmla="*/ 85725 h 171450"/>
                  <a:gd name="connsiteX3" fmla="*/ 281744 w 367469"/>
                  <a:gd name="connsiteY3" fmla="*/ 171450 h 171450"/>
                  <a:gd name="connsiteX4" fmla="*/ 75 w 367469"/>
                  <a:gd name="connsiteY4" fmla="*/ 122467 h 171450"/>
                  <a:gd name="connsiteX5" fmla="*/ 9760 w 367469"/>
                  <a:gd name="connsiteY5" fmla="*/ 75119 h 171450"/>
                  <a:gd name="connsiteX0" fmla="*/ 0 w 357709"/>
                  <a:gd name="connsiteY0" fmla="*/ 75119 h 171450"/>
                  <a:gd name="connsiteX1" fmla="*/ 271984 w 357709"/>
                  <a:gd name="connsiteY1" fmla="*/ 0 h 171450"/>
                  <a:gd name="connsiteX2" fmla="*/ 357709 w 357709"/>
                  <a:gd name="connsiteY2" fmla="*/ 85725 h 171450"/>
                  <a:gd name="connsiteX3" fmla="*/ 271984 w 357709"/>
                  <a:gd name="connsiteY3" fmla="*/ 171450 h 171450"/>
                  <a:gd name="connsiteX4" fmla="*/ 58895 w 357709"/>
                  <a:gd name="connsiteY4" fmla="*/ 142065 h 171450"/>
                  <a:gd name="connsiteX5" fmla="*/ 0 w 357709"/>
                  <a:gd name="connsiteY5" fmla="*/ 75119 h 171450"/>
                  <a:gd name="connsiteX0" fmla="*/ 0 w 305457"/>
                  <a:gd name="connsiteY0" fmla="*/ 78388 h 171450"/>
                  <a:gd name="connsiteX1" fmla="*/ 219732 w 305457"/>
                  <a:gd name="connsiteY1" fmla="*/ 0 h 171450"/>
                  <a:gd name="connsiteX2" fmla="*/ 305457 w 305457"/>
                  <a:gd name="connsiteY2" fmla="*/ 85725 h 171450"/>
                  <a:gd name="connsiteX3" fmla="*/ 219732 w 305457"/>
                  <a:gd name="connsiteY3" fmla="*/ 171450 h 171450"/>
                  <a:gd name="connsiteX4" fmla="*/ 6643 w 305457"/>
                  <a:gd name="connsiteY4" fmla="*/ 142065 h 171450"/>
                  <a:gd name="connsiteX5" fmla="*/ 0 w 305457"/>
                  <a:gd name="connsiteY5" fmla="*/ 78388 h 171450"/>
                  <a:gd name="connsiteX0" fmla="*/ 0 w 305458"/>
                  <a:gd name="connsiteY0" fmla="*/ 62063 h 171450"/>
                  <a:gd name="connsiteX1" fmla="*/ 219733 w 305458"/>
                  <a:gd name="connsiteY1" fmla="*/ 0 h 171450"/>
                  <a:gd name="connsiteX2" fmla="*/ 305458 w 305458"/>
                  <a:gd name="connsiteY2" fmla="*/ 85725 h 171450"/>
                  <a:gd name="connsiteX3" fmla="*/ 219733 w 305458"/>
                  <a:gd name="connsiteY3" fmla="*/ 171450 h 171450"/>
                  <a:gd name="connsiteX4" fmla="*/ 6644 w 305458"/>
                  <a:gd name="connsiteY4" fmla="*/ 142065 h 171450"/>
                  <a:gd name="connsiteX5" fmla="*/ 0 w 305458"/>
                  <a:gd name="connsiteY5" fmla="*/ 62063 h 171450"/>
                  <a:gd name="connsiteX0" fmla="*/ 0 w 305458"/>
                  <a:gd name="connsiteY0" fmla="*/ 62063 h 171450"/>
                  <a:gd name="connsiteX1" fmla="*/ 219733 w 305458"/>
                  <a:gd name="connsiteY1" fmla="*/ 0 h 171450"/>
                  <a:gd name="connsiteX2" fmla="*/ 305458 w 305458"/>
                  <a:gd name="connsiteY2" fmla="*/ 85725 h 171450"/>
                  <a:gd name="connsiteX3" fmla="*/ 219733 w 305458"/>
                  <a:gd name="connsiteY3" fmla="*/ 171450 h 171450"/>
                  <a:gd name="connsiteX4" fmla="*/ 3378 w 305458"/>
                  <a:gd name="connsiteY4" fmla="*/ 132268 h 171450"/>
                  <a:gd name="connsiteX5" fmla="*/ 0 w 305458"/>
                  <a:gd name="connsiteY5" fmla="*/ 62063 h 171450"/>
                  <a:gd name="connsiteX0" fmla="*/ 0 w 305458"/>
                  <a:gd name="connsiteY0" fmla="*/ 62063 h 171450"/>
                  <a:gd name="connsiteX1" fmla="*/ 219733 w 305458"/>
                  <a:gd name="connsiteY1" fmla="*/ 0 h 171450"/>
                  <a:gd name="connsiteX2" fmla="*/ 305458 w 305458"/>
                  <a:gd name="connsiteY2" fmla="*/ 85725 h 171450"/>
                  <a:gd name="connsiteX3" fmla="*/ 219733 w 305458"/>
                  <a:gd name="connsiteY3" fmla="*/ 171450 h 171450"/>
                  <a:gd name="connsiteX4" fmla="*/ 3378 w 305458"/>
                  <a:gd name="connsiteY4" fmla="*/ 119205 h 171450"/>
                  <a:gd name="connsiteX5" fmla="*/ 0 w 305458"/>
                  <a:gd name="connsiteY5" fmla="*/ 62063 h 171450"/>
                  <a:gd name="connsiteX0" fmla="*/ 0 w 305458"/>
                  <a:gd name="connsiteY0" fmla="*/ 49000 h 171450"/>
                  <a:gd name="connsiteX1" fmla="*/ 219733 w 305458"/>
                  <a:gd name="connsiteY1" fmla="*/ 0 h 171450"/>
                  <a:gd name="connsiteX2" fmla="*/ 305458 w 305458"/>
                  <a:gd name="connsiteY2" fmla="*/ 85725 h 171450"/>
                  <a:gd name="connsiteX3" fmla="*/ 219733 w 305458"/>
                  <a:gd name="connsiteY3" fmla="*/ 171450 h 171450"/>
                  <a:gd name="connsiteX4" fmla="*/ 3378 w 305458"/>
                  <a:gd name="connsiteY4" fmla="*/ 119205 h 171450"/>
                  <a:gd name="connsiteX5" fmla="*/ 0 w 305458"/>
                  <a:gd name="connsiteY5" fmla="*/ 49000 h 171450"/>
                  <a:gd name="connsiteX0" fmla="*/ 6521 w 302182"/>
                  <a:gd name="connsiteY0" fmla="*/ 49000 h 171450"/>
                  <a:gd name="connsiteX1" fmla="*/ 216457 w 302182"/>
                  <a:gd name="connsiteY1" fmla="*/ 0 h 171450"/>
                  <a:gd name="connsiteX2" fmla="*/ 302182 w 302182"/>
                  <a:gd name="connsiteY2" fmla="*/ 85725 h 171450"/>
                  <a:gd name="connsiteX3" fmla="*/ 216457 w 302182"/>
                  <a:gd name="connsiteY3" fmla="*/ 171450 h 171450"/>
                  <a:gd name="connsiteX4" fmla="*/ 102 w 302182"/>
                  <a:gd name="connsiteY4" fmla="*/ 119205 h 171450"/>
                  <a:gd name="connsiteX5" fmla="*/ 6521 w 302182"/>
                  <a:gd name="connsiteY5" fmla="*/ 49000 h 171450"/>
                  <a:gd name="connsiteX0" fmla="*/ 227 w 302419"/>
                  <a:gd name="connsiteY0" fmla="*/ 49000 h 171450"/>
                  <a:gd name="connsiteX1" fmla="*/ 216694 w 302419"/>
                  <a:gd name="connsiteY1" fmla="*/ 0 h 171450"/>
                  <a:gd name="connsiteX2" fmla="*/ 302419 w 302419"/>
                  <a:gd name="connsiteY2" fmla="*/ 85725 h 171450"/>
                  <a:gd name="connsiteX3" fmla="*/ 216694 w 302419"/>
                  <a:gd name="connsiteY3" fmla="*/ 171450 h 171450"/>
                  <a:gd name="connsiteX4" fmla="*/ 339 w 302419"/>
                  <a:gd name="connsiteY4" fmla="*/ 119205 h 171450"/>
                  <a:gd name="connsiteX5" fmla="*/ 227 w 302419"/>
                  <a:gd name="connsiteY5" fmla="*/ 4900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419" h="171450">
                    <a:moveTo>
                      <a:pt x="227" y="49000"/>
                    </a:moveTo>
                    <a:lnTo>
                      <a:pt x="216694" y="0"/>
                    </a:lnTo>
                    <a:cubicBezTo>
                      <a:pt x="264039" y="0"/>
                      <a:pt x="302419" y="38380"/>
                      <a:pt x="302419" y="85725"/>
                    </a:cubicBezTo>
                    <a:cubicBezTo>
                      <a:pt x="302419" y="133070"/>
                      <a:pt x="264039" y="171450"/>
                      <a:pt x="216694" y="171450"/>
                    </a:cubicBezTo>
                    <a:lnTo>
                      <a:pt x="339" y="119205"/>
                    </a:lnTo>
                    <a:cubicBezTo>
                      <a:pt x="-789" y="121930"/>
                      <a:pt x="1353" y="52812"/>
                      <a:pt x="227" y="49000"/>
                    </a:cubicBezTo>
                    <a:close/>
                  </a:path>
                </a:pathLst>
              </a:custGeom>
              <a:solidFill>
                <a:srgbClr val="80CB35">
                  <a:lumMod val="75000"/>
                </a:srgbClr>
              </a:solidFill>
              <a:ln w="12700" cap="flat" cmpd="sng" algn="ctr">
                <a:solidFill>
                  <a:srgbClr val="80CB35"/>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grpSp>
        <p:grpSp>
          <p:nvGrpSpPr>
            <p:cNvPr id="72" name="Group 71">
              <a:extLst>
                <a:ext uri="{FF2B5EF4-FFF2-40B4-BE49-F238E27FC236}">
                  <a16:creationId xmlns="" xmlns:a16="http://schemas.microsoft.com/office/drawing/2014/main" id="{2CACCD1B-B640-B26B-6B32-3D3FE9113084}"/>
                </a:ext>
              </a:extLst>
            </p:cNvPr>
            <p:cNvGrpSpPr>
              <a:grpSpLocks noChangeAspect="1"/>
            </p:cNvGrpSpPr>
            <p:nvPr/>
          </p:nvGrpSpPr>
          <p:grpSpPr>
            <a:xfrm>
              <a:off x="1457953" y="3889656"/>
              <a:ext cx="720085" cy="910944"/>
              <a:chOff x="4800600" y="5120674"/>
              <a:chExt cx="457200" cy="578377"/>
            </a:xfrm>
            <a:solidFill>
              <a:srgbClr val="80CB35">
                <a:lumMod val="75000"/>
              </a:srgbClr>
            </a:solidFill>
          </p:grpSpPr>
          <p:sp>
            <p:nvSpPr>
              <p:cNvPr id="73" name="Rounded Rectangle 40">
                <a:extLst>
                  <a:ext uri="{FF2B5EF4-FFF2-40B4-BE49-F238E27FC236}">
                    <a16:creationId xmlns="" xmlns:a16="http://schemas.microsoft.com/office/drawing/2014/main" id="{70DEF99C-F5E2-50DD-FD29-18156C2E2049}"/>
                  </a:ext>
                </a:extLst>
              </p:cNvPr>
              <p:cNvSpPr/>
              <p:nvPr/>
            </p:nvSpPr>
            <p:spPr>
              <a:xfrm>
                <a:off x="4835128" y="5222295"/>
                <a:ext cx="388144" cy="476756"/>
              </a:xfrm>
              <a:custGeom>
                <a:avLst/>
                <a:gdLst/>
                <a:ahLst/>
                <a:cxnLst/>
                <a:rect l="l" t="t" r="r" b="b"/>
                <a:pathLst>
                  <a:path w="388144" h="476756">
                    <a:moveTo>
                      <a:pt x="135398" y="264628"/>
                    </a:moveTo>
                    <a:cubicBezTo>
                      <a:pt x="133083" y="264628"/>
                      <a:pt x="131207" y="266504"/>
                      <a:pt x="131207" y="268819"/>
                    </a:cubicBezTo>
                    <a:lnTo>
                      <a:pt x="131207" y="285584"/>
                    </a:lnTo>
                    <a:cubicBezTo>
                      <a:pt x="131207" y="287899"/>
                      <a:pt x="133083" y="289775"/>
                      <a:pt x="135398" y="289775"/>
                    </a:cubicBezTo>
                    <a:lnTo>
                      <a:pt x="252746" y="289775"/>
                    </a:lnTo>
                    <a:cubicBezTo>
                      <a:pt x="255061" y="289775"/>
                      <a:pt x="256937" y="287899"/>
                      <a:pt x="256937" y="285584"/>
                    </a:cubicBezTo>
                    <a:lnTo>
                      <a:pt x="256937" y="268819"/>
                    </a:lnTo>
                    <a:cubicBezTo>
                      <a:pt x="256937" y="266504"/>
                      <a:pt x="255061" y="264628"/>
                      <a:pt x="252746" y="264628"/>
                    </a:cubicBezTo>
                    <a:close/>
                    <a:moveTo>
                      <a:pt x="222655" y="127398"/>
                    </a:moveTo>
                    <a:cubicBezTo>
                      <a:pt x="220340" y="127398"/>
                      <a:pt x="218464" y="129274"/>
                      <a:pt x="218464" y="131589"/>
                    </a:cubicBezTo>
                    <a:lnTo>
                      <a:pt x="218464" y="248937"/>
                    </a:lnTo>
                    <a:cubicBezTo>
                      <a:pt x="218464" y="251252"/>
                      <a:pt x="220340" y="253128"/>
                      <a:pt x="222655" y="253128"/>
                    </a:cubicBezTo>
                    <a:lnTo>
                      <a:pt x="239420" y="253128"/>
                    </a:lnTo>
                    <a:cubicBezTo>
                      <a:pt x="241735" y="253128"/>
                      <a:pt x="243611" y="251252"/>
                      <a:pt x="243611" y="248937"/>
                    </a:cubicBezTo>
                    <a:lnTo>
                      <a:pt x="243611" y="131589"/>
                    </a:lnTo>
                    <a:cubicBezTo>
                      <a:pt x="243611" y="129274"/>
                      <a:pt x="241735" y="127398"/>
                      <a:pt x="239420" y="127398"/>
                    </a:cubicBezTo>
                    <a:close/>
                    <a:moveTo>
                      <a:pt x="185689" y="127398"/>
                    </a:moveTo>
                    <a:cubicBezTo>
                      <a:pt x="183374" y="127398"/>
                      <a:pt x="181498" y="129274"/>
                      <a:pt x="181498" y="131589"/>
                    </a:cubicBezTo>
                    <a:lnTo>
                      <a:pt x="181498" y="248937"/>
                    </a:lnTo>
                    <a:cubicBezTo>
                      <a:pt x="181498" y="251252"/>
                      <a:pt x="183374" y="253128"/>
                      <a:pt x="185689" y="253128"/>
                    </a:cubicBezTo>
                    <a:lnTo>
                      <a:pt x="202454" y="253128"/>
                    </a:lnTo>
                    <a:cubicBezTo>
                      <a:pt x="204769" y="253128"/>
                      <a:pt x="206645" y="251252"/>
                      <a:pt x="206645" y="248937"/>
                    </a:cubicBezTo>
                    <a:lnTo>
                      <a:pt x="206645" y="131589"/>
                    </a:lnTo>
                    <a:cubicBezTo>
                      <a:pt x="206645" y="129274"/>
                      <a:pt x="204769" y="127398"/>
                      <a:pt x="202454" y="127398"/>
                    </a:cubicBezTo>
                    <a:close/>
                    <a:moveTo>
                      <a:pt x="148723" y="127398"/>
                    </a:moveTo>
                    <a:cubicBezTo>
                      <a:pt x="146408" y="127398"/>
                      <a:pt x="144532" y="129274"/>
                      <a:pt x="144532" y="131589"/>
                    </a:cubicBezTo>
                    <a:lnTo>
                      <a:pt x="144532" y="248937"/>
                    </a:lnTo>
                    <a:cubicBezTo>
                      <a:pt x="144532" y="251252"/>
                      <a:pt x="146408" y="253128"/>
                      <a:pt x="148723" y="253128"/>
                    </a:cubicBezTo>
                    <a:lnTo>
                      <a:pt x="165488" y="253128"/>
                    </a:lnTo>
                    <a:cubicBezTo>
                      <a:pt x="167803" y="253128"/>
                      <a:pt x="169679" y="251252"/>
                      <a:pt x="169679" y="248937"/>
                    </a:cubicBezTo>
                    <a:lnTo>
                      <a:pt x="169679" y="131589"/>
                    </a:lnTo>
                    <a:cubicBezTo>
                      <a:pt x="169679" y="129274"/>
                      <a:pt x="167803" y="127398"/>
                      <a:pt x="165488" y="127398"/>
                    </a:cubicBezTo>
                    <a:close/>
                    <a:moveTo>
                      <a:pt x="0" y="0"/>
                    </a:moveTo>
                    <a:cubicBezTo>
                      <a:pt x="1587" y="2164"/>
                      <a:pt x="388937" y="4545"/>
                      <a:pt x="388143" y="2381"/>
                    </a:cubicBezTo>
                    <a:cubicBezTo>
                      <a:pt x="387349" y="140926"/>
                      <a:pt x="386556" y="274710"/>
                      <a:pt x="385762" y="413255"/>
                    </a:cubicBezTo>
                    <a:cubicBezTo>
                      <a:pt x="385762" y="448326"/>
                      <a:pt x="357332" y="476756"/>
                      <a:pt x="322261" y="476756"/>
                    </a:cubicBezTo>
                    <a:lnTo>
                      <a:pt x="68263" y="476756"/>
                    </a:lnTo>
                    <a:cubicBezTo>
                      <a:pt x="33192" y="476756"/>
                      <a:pt x="4762" y="448326"/>
                      <a:pt x="4762" y="413255"/>
                    </a:cubicBezTo>
                    <a:cubicBezTo>
                      <a:pt x="3175" y="275503"/>
                      <a:pt x="1587" y="137752"/>
                      <a:pt x="0" y="0"/>
                    </a:cubicBezTo>
                    <a:close/>
                  </a:path>
                </a:pathLst>
              </a:custGeom>
              <a:grp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74" name="Rounded Rectangle 41">
                <a:extLst>
                  <a:ext uri="{FF2B5EF4-FFF2-40B4-BE49-F238E27FC236}">
                    <a16:creationId xmlns="" xmlns:a16="http://schemas.microsoft.com/office/drawing/2014/main" id="{5FE17791-27DF-AA15-9344-8213C06A1177}"/>
                  </a:ext>
                </a:extLst>
              </p:cNvPr>
              <p:cNvSpPr/>
              <p:nvPr/>
            </p:nvSpPr>
            <p:spPr>
              <a:xfrm>
                <a:off x="4800600" y="5160889"/>
                <a:ext cx="457200" cy="54180"/>
              </a:xfrm>
              <a:custGeom>
                <a:avLst/>
                <a:gdLst>
                  <a:gd name="connsiteX0" fmla="*/ 0 w 457200"/>
                  <a:gd name="connsiteY0" fmla="*/ 30367 h 182200"/>
                  <a:gd name="connsiteX1" fmla="*/ 30367 w 457200"/>
                  <a:gd name="connsiteY1" fmla="*/ 0 h 182200"/>
                  <a:gd name="connsiteX2" fmla="*/ 426833 w 457200"/>
                  <a:gd name="connsiteY2" fmla="*/ 0 h 182200"/>
                  <a:gd name="connsiteX3" fmla="*/ 457200 w 457200"/>
                  <a:gd name="connsiteY3" fmla="*/ 30367 h 182200"/>
                  <a:gd name="connsiteX4" fmla="*/ 457200 w 457200"/>
                  <a:gd name="connsiteY4" fmla="*/ 151833 h 182200"/>
                  <a:gd name="connsiteX5" fmla="*/ 426833 w 457200"/>
                  <a:gd name="connsiteY5" fmla="*/ 182200 h 182200"/>
                  <a:gd name="connsiteX6" fmla="*/ 30367 w 457200"/>
                  <a:gd name="connsiteY6" fmla="*/ 182200 h 182200"/>
                  <a:gd name="connsiteX7" fmla="*/ 0 w 457200"/>
                  <a:gd name="connsiteY7" fmla="*/ 151833 h 182200"/>
                  <a:gd name="connsiteX8" fmla="*/ 0 w 457200"/>
                  <a:gd name="connsiteY8" fmla="*/ 30367 h 182200"/>
                  <a:gd name="connsiteX0" fmla="*/ 0 w 457200"/>
                  <a:gd name="connsiteY0" fmla="*/ 30367 h 182200"/>
                  <a:gd name="connsiteX1" fmla="*/ 30367 w 457200"/>
                  <a:gd name="connsiteY1" fmla="*/ 0 h 182200"/>
                  <a:gd name="connsiteX2" fmla="*/ 426833 w 457200"/>
                  <a:gd name="connsiteY2" fmla="*/ 0 h 182200"/>
                  <a:gd name="connsiteX3" fmla="*/ 457200 w 457200"/>
                  <a:gd name="connsiteY3" fmla="*/ 30367 h 182200"/>
                  <a:gd name="connsiteX4" fmla="*/ 457200 w 457200"/>
                  <a:gd name="connsiteY4" fmla="*/ 151833 h 182200"/>
                  <a:gd name="connsiteX5" fmla="*/ 30367 w 457200"/>
                  <a:gd name="connsiteY5" fmla="*/ 182200 h 182200"/>
                  <a:gd name="connsiteX6" fmla="*/ 0 w 457200"/>
                  <a:gd name="connsiteY6" fmla="*/ 151833 h 182200"/>
                  <a:gd name="connsiteX7" fmla="*/ 0 w 457200"/>
                  <a:gd name="connsiteY7" fmla="*/ 30367 h 182200"/>
                  <a:gd name="connsiteX0" fmla="*/ 0 w 457200"/>
                  <a:gd name="connsiteY0" fmla="*/ 30367 h 151833"/>
                  <a:gd name="connsiteX1" fmla="*/ 30367 w 457200"/>
                  <a:gd name="connsiteY1" fmla="*/ 0 h 151833"/>
                  <a:gd name="connsiteX2" fmla="*/ 426833 w 457200"/>
                  <a:gd name="connsiteY2" fmla="*/ 0 h 151833"/>
                  <a:gd name="connsiteX3" fmla="*/ 457200 w 457200"/>
                  <a:gd name="connsiteY3" fmla="*/ 30367 h 151833"/>
                  <a:gd name="connsiteX4" fmla="*/ 457200 w 457200"/>
                  <a:gd name="connsiteY4" fmla="*/ 151833 h 151833"/>
                  <a:gd name="connsiteX5" fmla="*/ 0 w 457200"/>
                  <a:gd name="connsiteY5" fmla="*/ 151833 h 151833"/>
                  <a:gd name="connsiteX6" fmla="*/ 0 w 457200"/>
                  <a:gd name="connsiteY6" fmla="*/ 30367 h 151833"/>
                  <a:gd name="connsiteX0" fmla="*/ 0 w 457200"/>
                  <a:gd name="connsiteY0" fmla="*/ 30367 h 151833"/>
                  <a:gd name="connsiteX1" fmla="*/ 30367 w 457200"/>
                  <a:gd name="connsiteY1" fmla="*/ 0 h 151833"/>
                  <a:gd name="connsiteX2" fmla="*/ 426833 w 457200"/>
                  <a:gd name="connsiteY2" fmla="*/ 0 h 151833"/>
                  <a:gd name="connsiteX3" fmla="*/ 457200 w 457200"/>
                  <a:gd name="connsiteY3" fmla="*/ 30367 h 151833"/>
                  <a:gd name="connsiteX4" fmla="*/ 457200 w 457200"/>
                  <a:gd name="connsiteY4" fmla="*/ 151833 h 151833"/>
                  <a:gd name="connsiteX5" fmla="*/ 0 w 457200"/>
                  <a:gd name="connsiteY5" fmla="*/ 30367 h 151833"/>
                  <a:gd name="connsiteX0" fmla="*/ 0 w 457200"/>
                  <a:gd name="connsiteY0" fmla="*/ 30367 h 30367"/>
                  <a:gd name="connsiteX1" fmla="*/ 30367 w 457200"/>
                  <a:gd name="connsiteY1" fmla="*/ 0 h 30367"/>
                  <a:gd name="connsiteX2" fmla="*/ 426833 w 457200"/>
                  <a:gd name="connsiteY2" fmla="*/ 0 h 30367"/>
                  <a:gd name="connsiteX3" fmla="*/ 457200 w 457200"/>
                  <a:gd name="connsiteY3" fmla="*/ 30367 h 30367"/>
                  <a:gd name="connsiteX4" fmla="*/ 0 w 457200"/>
                  <a:gd name="connsiteY4" fmla="*/ 30367 h 30367"/>
                  <a:gd name="connsiteX0" fmla="*/ 0 w 457200"/>
                  <a:gd name="connsiteY0" fmla="*/ 30367 h 54180"/>
                  <a:gd name="connsiteX1" fmla="*/ 30367 w 457200"/>
                  <a:gd name="connsiteY1" fmla="*/ 0 h 54180"/>
                  <a:gd name="connsiteX2" fmla="*/ 426833 w 457200"/>
                  <a:gd name="connsiteY2" fmla="*/ 0 h 54180"/>
                  <a:gd name="connsiteX3" fmla="*/ 457200 w 457200"/>
                  <a:gd name="connsiteY3" fmla="*/ 54180 h 54180"/>
                  <a:gd name="connsiteX4" fmla="*/ 0 w 457200"/>
                  <a:gd name="connsiteY4" fmla="*/ 30367 h 54180"/>
                  <a:gd name="connsiteX0" fmla="*/ 0 w 457200"/>
                  <a:gd name="connsiteY0" fmla="*/ 47035 h 54180"/>
                  <a:gd name="connsiteX1" fmla="*/ 30367 w 457200"/>
                  <a:gd name="connsiteY1" fmla="*/ 0 h 54180"/>
                  <a:gd name="connsiteX2" fmla="*/ 426833 w 457200"/>
                  <a:gd name="connsiteY2" fmla="*/ 0 h 54180"/>
                  <a:gd name="connsiteX3" fmla="*/ 457200 w 457200"/>
                  <a:gd name="connsiteY3" fmla="*/ 54180 h 54180"/>
                  <a:gd name="connsiteX4" fmla="*/ 0 w 457200"/>
                  <a:gd name="connsiteY4" fmla="*/ 47035 h 54180"/>
                  <a:gd name="connsiteX0" fmla="*/ 0 w 457200"/>
                  <a:gd name="connsiteY0" fmla="*/ 54179 h 54180"/>
                  <a:gd name="connsiteX1" fmla="*/ 30367 w 457200"/>
                  <a:gd name="connsiteY1" fmla="*/ 0 h 54180"/>
                  <a:gd name="connsiteX2" fmla="*/ 426833 w 457200"/>
                  <a:gd name="connsiteY2" fmla="*/ 0 h 54180"/>
                  <a:gd name="connsiteX3" fmla="*/ 457200 w 457200"/>
                  <a:gd name="connsiteY3" fmla="*/ 54180 h 54180"/>
                  <a:gd name="connsiteX4" fmla="*/ 0 w 457200"/>
                  <a:gd name="connsiteY4" fmla="*/ 54179 h 54180"/>
                  <a:gd name="connsiteX0" fmla="*/ 0 w 457200"/>
                  <a:gd name="connsiteY0" fmla="*/ 54179 h 54180"/>
                  <a:gd name="connsiteX1" fmla="*/ 30367 w 457200"/>
                  <a:gd name="connsiteY1" fmla="*/ 0 h 54180"/>
                  <a:gd name="connsiteX2" fmla="*/ 407783 w 457200"/>
                  <a:gd name="connsiteY2" fmla="*/ 0 h 54180"/>
                  <a:gd name="connsiteX3" fmla="*/ 457200 w 457200"/>
                  <a:gd name="connsiteY3" fmla="*/ 54180 h 54180"/>
                  <a:gd name="connsiteX4" fmla="*/ 0 w 457200"/>
                  <a:gd name="connsiteY4" fmla="*/ 54179 h 54180"/>
                  <a:gd name="connsiteX0" fmla="*/ 0 w 457200"/>
                  <a:gd name="connsiteY0" fmla="*/ 54179 h 54180"/>
                  <a:gd name="connsiteX1" fmla="*/ 44654 w 457200"/>
                  <a:gd name="connsiteY1" fmla="*/ 0 h 54180"/>
                  <a:gd name="connsiteX2" fmla="*/ 407783 w 457200"/>
                  <a:gd name="connsiteY2" fmla="*/ 0 h 54180"/>
                  <a:gd name="connsiteX3" fmla="*/ 457200 w 457200"/>
                  <a:gd name="connsiteY3" fmla="*/ 54180 h 54180"/>
                  <a:gd name="connsiteX4" fmla="*/ 0 w 457200"/>
                  <a:gd name="connsiteY4" fmla="*/ 54179 h 54180"/>
                  <a:gd name="connsiteX0" fmla="*/ 0 w 457200"/>
                  <a:gd name="connsiteY0" fmla="*/ 54179 h 54180"/>
                  <a:gd name="connsiteX1" fmla="*/ 44654 w 457200"/>
                  <a:gd name="connsiteY1" fmla="*/ 0 h 54180"/>
                  <a:gd name="connsiteX2" fmla="*/ 407783 w 457200"/>
                  <a:gd name="connsiteY2" fmla="*/ 0 h 54180"/>
                  <a:gd name="connsiteX3" fmla="*/ 457200 w 457200"/>
                  <a:gd name="connsiteY3" fmla="*/ 54180 h 54180"/>
                  <a:gd name="connsiteX4" fmla="*/ 0 w 457200"/>
                  <a:gd name="connsiteY4" fmla="*/ 54179 h 54180"/>
                  <a:gd name="connsiteX0" fmla="*/ 0 w 457200"/>
                  <a:gd name="connsiteY0" fmla="*/ 54179 h 54180"/>
                  <a:gd name="connsiteX1" fmla="*/ 44654 w 457200"/>
                  <a:gd name="connsiteY1" fmla="*/ 0 h 54180"/>
                  <a:gd name="connsiteX2" fmla="*/ 407783 w 457200"/>
                  <a:gd name="connsiteY2" fmla="*/ 0 h 54180"/>
                  <a:gd name="connsiteX3" fmla="*/ 457200 w 457200"/>
                  <a:gd name="connsiteY3" fmla="*/ 54180 h 54180"/>
                  <a:gd name="connsiteX4" fmla="*/ 0 w 457200"/>
                  <a:gd name="connsiteY4" fmla="*/ 54179 h 54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54180">
                    <a:moveTo>
                      <a:pt x="0" y="54179"/>
                    </a:moveTo>
                    <a:cubicBezTo>
                      <a:pt x="0" y="37408"/>
                      <a:pt x="20739" y="0"/>
                      <a:pt x="44654" y="0"/>
                    </a:cubicBezTo>
                    <a:lnTo>
                      <a:pt x="407783" y="0"/>
                    </a:lnTo>
                    <a:cubicBezTo>
                      <a:pt x="434079" y="2381"/>
                      <a:pt x="457200" y="37409"/>
                      <a:pt x="457200" y="54180"/>
                    </a:cubicBezTo>
                    <a:lnTo>
                      <a:pt x="0" y="54179"/>
                    </a:lnTo>
                    <a:close/>
                  </a:path>
                </a:pathLst>
              </a:custGeom>
              <a:grp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75" name="Rounded Rectangle 41">
                <a:extLst>
                  <a:ext uri="{FF2B5EF4-FFF2-40B4-BE49-F238E27FC236}">
                    <a16:creationId xmlns="" xmlns:a16="http://schemas.microsoft.com/office/drawing/2014/main" id="{94D884DC-0CF3-A039-0189-83114BC6E98D}"/>
                  </a:ext>
                </a:extLst>
              </p:cNvPr>
              <p:cNvSpPr>
                <a:spLocks/>
              </p:cNvSpPr>
              <p:nvPr/>
            </p:nvSpPr>
            <p:spPr>
              <a:xfrm>
                <a:off x="4953973" y="5120674"/>
                <a:ext cx="150455" cy="27431"/>
              </a:xfrm>
              <a:custGeom>
                <a:avLst/>
                <a:gdLst>
                  <a:gd name="connsiteX0" fmla="*/ 0 w 457200"/>
                  <a:gd name="connsiteY0" fmla="*/ 30367 h 182200"/>
                  <a:gd name="connsiteX1" fmla="*/ 30367 w 457200"/>
                  <a:gd name="connsiteY1" fmla="*/ 0 h 182200"/>
                  <a:gd name="connsiteX2" fmla="*/ 426833 w 457200"/>
                  <a:gd name="connsiteY2" fmla="*/ 0 h 182200"/>
                  <a:gd name="connsiteX3" fmla="*/ 457200 w 457200"/>
                  <a:gd name="connsiteY3" fmla="*/ 30367 h 182200"/>
                  <a:gd name="connsiteX4" fmla="*/ 457200 w 457200"/>
                  <a:gd name="connsiteY4" fmla="*/ 151833 h 182200"/>
                  <a:gd name="connsiteX5" fmla="*/ 426833 w 457200"/>
                  <a:gd name="connsiteY5" fmla="*/ 182200 h 182200"/>
                  <a:gd name="connsiteX6" fmla="*/ 30367 w 457200"/>
                  <a:gd name="connsiteY6" fmla="*/ 182200 h 182200"/>
                  <a:gd name="connsiteX7" fmla="*/ 0 w 457200"/>
                  <a:gd name="connsiteY7" fmla="*/ 151833 h 182200"/>
                  <a:gd name="connsiteX8" fmla="*/ 0 w 457200"/>
                  <a:gd name="connsiteY8" fmla="*/ 30367 h 182200"/>
                  <a:gd name="connsiteX0" fmla="*/ 0 w 457200"/>
                  <a:gd name="connsiteY0" fmla="*/ 30367 h 182200"/>
                  <a:gd name="connsiteX1" fmla="*/ 30367 w 457200"/>
                  <a:gd name="connsiteY1" fmla="*/ 0 h 182200"/>
                  <a:gd name="connsiteX2" fmla="*/ 426833 w 457200"/>
                  <a:gd name="connsiteY2" fmla="*/ 0 h 182200"/>
                  <a:gd name="connsiteX3" fmla="*/ 457200 w 457200"/>
                  <a:gd name="connsiteY3" fmla="*/ 30367 h 182200"/>
                  <a:gd name="connsiteX4" fmla="*/ 457200 w 457200"/>
                  <a:gd name="connsiteY4" fmla="*/ 151833 h 182200"/>
                  <a:gd name="connsiteX5" fmla="*/ 30367 w 457200"/>
                  <a:gd name="connsiteY5" fmla="*/ 182200 h 182200"/>
                  <a:gd name="connsiteX6" fmla="*/ 0 w 457200"/>
                  <a:gd name="connsiteY6" fmla="*/ 151833 h 182200"/>
                  <a:gd name="connsiteX7" fmla="*/ 0 w 457200"/>
                  <a:gd name="connsiteY7" fmla="*/ 30367 h 182200"/>
                  <a:gd name="connsiteX0" fmla="*/ 0 w 457200"/>
                  <a:gd name="connsiteY0" fmla="*/ 30367 h 151833"/>
                  <a:gd name="connsiteX1" fmla="*/ 30367 w 457200"/>
                  <a:gd name="connsiteY1" fmla="*/ 0 h 151833"/>
                  <a:gd name="connsiteX2" fmla="*/ 426833 w 457200"/>
                  <a:gd name="connsiteY2" fmla="*/ 0 h 151833"/>
                  <a:gd name="connsiteX3" fmla="*/ 457200 w 457200"/>
                  <a:gd name="connsiteY3" fmla="*/ 30367 h 151833"/>
                  <a:gd name="connsiteX4" fmla="*/ 457200 w 457200"/>
                  <a:gd name="connsiteY4" fmla="*/ 151833 h 151833"/>
                  <a:gd name="connsiteX5" fmla="*/ 0 w 457200"/>
                  <a:gd name="connsiteY5" fmla="*/ 151833 h 151833"/>
                  <a:gd name="connsiteX6" fmla="*/ 0 w 457200"/>
                  <a:gd name="connsiteY6" fmla="*/ 30367 h 151833"/>
                  <a:gd name="connsiteX0" fmla="*/ 0 w 457200"/>
                  <a:gd name="connsiteY0" fmla="*/ 30367 h 151833"/>
                  <a:gd name="connsiteX1" fmla="*/ 30367 w 457200"/>
                  <a:gd name="connsiteY1" fmla="*/ 0 h 151833"/>
                  <a:gd name="connsiteX2" fmla="*/ 426833 w 457200"/>
                  <a:gd name="connsiteY2" fmla="*/ 0 h 151833"/>
                  <a:gd name="connsiteX3" fmla="*/ 457200 w 457200"/>
                  <a:gd name="connsiteY3" fmla="*/ 30367 h 151833"/>
                  <a:gd name="connsiteX4" fmla="*/ 457200 w 457200"/>
                  <a:gd name="connsiteY4" fmla="*/ 151833 h 151833"/>
                  <a:gd name="connsiteX5" fmla="*/ 0 w 457200"/>
                  <a:gd name="connsiteY5" fmla="*/ 30367 h 151833"/>
                  <a:gd name="connsiteX0" fmla="*/ 0 w 457200"/>
                  <a:gd name="connsiteY0" fmla="*/ 30367 h 30367"/>
                  <a:gd name="connsiteX1" fmla="*/ 30367 w 457200"/>
                  <a:gd name="connsiteY1" fmla="*/ 0 h 30367"/>
                  <a:gd name="connsiteX2" fmla="*/ 426833 w 457200"/>
                  <a:gd name="connsiteY2" fmla="*/ 0 h 30367"/>
                  <a:gd name="connsiteX3" fmla="*/ 457200 w 457200"/>
                  <a:gd name="connsiteY3" fmla="*/ 30367 h 30367"/>
                  <a:gd name="connsiteX4" fmla="*/ 0 w 457200"/>
                  <a:gd name="connsiteY4" fmla="*/ 30367 h 30367"/>
                  <a:gd name="connsiteX0" fmla="*/ 0 w 457200"/>
                  <a:gd name="connsiteY0" fmla="*/ 30367 h 54180"/>
                  <a:gd name="connsiteX1" fmla="*/ 30367 w 457200"/>
                  <a:gd name="connsiteY1" fmla="*/ 0 h 54180"/>
                  <a:gd name="connsiteX2" fmla="*/ 426833 w 457200"/>
                  <a:gd name="connsiteY2" fmla="*/ 0 h 54180"/>
                  <a:gd name="connsiteX3" fmla="*/ 457200 w 457200"/>
                  <a:gd name="connsiteY3" fmla="*/ 54180 h 54180"/>
                  <a:gd name="connsiteX4" fmla="*/ 0 w 457200"/>
                  <a:gd name="connsiteY4" fmla="*/ 30367 h 54180"/>
                  <a:gd name="connsiteX0" fmla="*/ 0 w 457200"/>
                  <a:gd name="connsiteY0" fmla="*/ 47035 h 54180"/>
                  <a:gd name="connsiteX1" fmla="*/ 30367 w 457200"/>
                  <a:gd name="connsiteY1" fmla="*/ 0 h 54180"/>
                  <a:gd name="connsiteX2" fmla="*/ 426833 w 457200"/>
                  <a:gd name="connsiteY2" fmla="*/ 0 h 54180"/>
                  <a:gd name="connsiteX3" fmla="*/ 457200 w 457200"/>
                  <a:gd name="connsiteY3" fmla="*/ 54180 h 54180"/>
                  <a:gd name="connsiteX4" fmla="*/ 0 w 457200"/>
                  <a:gd name="connsiteY4" fmla="*/ 47035 h 54180"/>
                  <a:gd name="connsiteX0" fmla="*/ 0 w 457200"/>
                  <a:gd name="connsiteY0" fmla="*/ 54179 h 54180"/>
                  <a:gd name="connsiteX1" fmla="*/ 30367 w 457200"/>
                  <a:gd name="connsiteY1" fmla="*/ 0 h 54180"/>
                  <a:gd name="connsiteX2" fmla="*/ 426833 w 457200"/>
                  <a:gd name="connsiteY2" fmla="*/ 0 h 54180"/>
                  <a:gd name="connsiteX3" fmla="*/ 457200 w 457200"/>
                  <a:gd name="connsiteY3" fmla="*/ 54180 h 54180"/>
                  <a:gd name="connsiteX4" fmla="*/ 0 w 457200"/>
                  <a:gd name="connsiteY4" fmla="*/ 54179 h 54180"/>
                  <a:gd name="connsiteX0" fmla="*/ 0 w 457200"/>
                  <a:gd name="connsiteY0" fmla="*/ 54179 h 54180"/>
                  <a:gd name="connsiteX1" fmla="*/ 30367 w 457200"/>
                  <a:gd name="connsiteY1" fmla="*/ 0 h 54180"/>
                  <a:gd name="connsiteX2" fmla="*/ 407783 w 457200"/>
                  <a:gd name="connsiteY2" fmla="*/ 0 h 54180"/>
                  <a:gd name="connsiteX3" fmla="*/ 457200 w 457200"/>
                  <a:gd name="connsiteY3" fmla="*/ 54180 h 54180"/>
                  <a:gd name="connsiteX4" fmla="*/ 0 w 457200"/>
                  <a:gd name="connsiteY4" fmla="*/ 54179 h 54180"/>
                  <a:gd name="connsiteX0" fmla="*/ 0 w 457200"/>
                  <a:gd name="connsiteY0" fmla="*/ 54179 h 54180"/>
                  <a:gd name="connsiteX1" fmla="*/ 44654 w 457200"/>
                  <a:gd name="connsiteY1" fmla="*/ 0 h 54180"/>
                  <a:gd name="connsiteX2" fmla="*/ 407783 w 457200"/>
                  <a:gd name="connsiteY2" fmla="*/ 0 h 54180"/>
                  <a:gd name="connsiteX3" fmla="*/ 457200 w 457200"/>
                  <a:gd name="connsiteY3" fmla="*/ 54180 h 54180"/>
                  <a:gd name="connsiteX4" fmla="*/ 0 w 457200"/>
                  <a:gd name="connsiteY4" fmla="*/ 54179 h 54180"/>
                  <a:gd name="connsiteX0" fmla="*/ 0 w 457200"/>
                  <a:gd name="connsiteY0" fmla="*/ 54179 h 54180"/>
                  <a:gd name="connsiteX1" fmla="*/ 44654 w 457200"/>
                  <a:gd name="connsiteY1" fmla="*/ 0 h 54180"/>
                  <a:gd name="connsiteX2" fmla="*/ 407783 w 457200"/>
                  <a:gd name="connsiteY2" fmla="*/ 0 h 54180"/>
                  <a:gd name="connsiteX3" fmla="*/ 457200 w 457200"/>
                  <a:gd name="connsiteY3" fmla="*/ 54180 h 54180"/>
                  <a:gd name="connsiteX4" fmla="*/ 0 w 457200"/>
                  <a:gd name="connsiteY4" fmla="*/ 54179 h 54180"/>
                  <a:gd name="connsiteX0" fmla="*/ 0 w 457200"/>
                  <a:gd name="connsiteY0" fmla="*/ 54179 h 54180"/>
                  <a:gd name="connsiteX1" fmla="*/ 44654 w 457200"/>
                  <a:gd name="connsiteY1" fmla="*/ 0 h 54180"/>
                  <a:gd name="connsiteX2" fmla="*/ 407783 w 457200"/>
                  <a:gd name="connsiteY2" fmla="*/ 0 h 54180"/>
                  <a:gd name="connsiteX3" fmla="*/ 457200 w 457200"/>
                  <a:gd name="connsiteY3" fmla="*/ 54180 h 54180"/>
                  <a:gd name="connsiteX4" fmla="*/ 0 w 457200"/>
                  <a:gd name="connsiteY4" fmla="*/ 54179 h 54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54180">
                    <a:moveTo>
                      <a:pt x="0" y="54179"/>
                    </a:moveTo>
                    <a:cubicBezTo>
                      <a:pt x="0" y="37408"/>
                      <a:pt x="20739" y="0"/>
                      <a:pt x="44654" y="0"/>
                    </a:cubicBezTo>
                    <a:lnTo>
                      <a:pt x="407783" y="0"/>
                    </a:lnTo>
                    <a:cubicBezTo>
                      <a:pt x="434079" y="2381"/>
                      <a:pt x="457200" y="37409"/>
                      <a:pt x="457200" y="54180"/>
                    </a:cubicBezTo>
                    <a:lnTo>
                      <a:pt x="0" y="54179"/>
                    </a:lnTo>
                    <a:close/>
                  </a:path>
                </a:pathLst>
              </a:custGeom>
              <a:grp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grpSp>
      </p:grpSp>
      <p:sp>
        <p:nvSpPr>
          <p:cNvPr id="7" name="TextBox 6">
            <a:extLst>
              <a:ext uri="{FF2B5EF4-FFF2-40B4-BE49-F238E27FC236}">
                <a16:creationId xmlns="" xmlns:a16="http://schemas.microsoft.com/office/drawing/2014/main" id="{BB1BA336-19F2-D2B1-DF21-1767EA6AB958}"/>
              </a:ext>
            </a:extLst>
          </p:cNvPr>
          <p:cNvSpPr txBox="1"/>
          <p:nvPr/>
        </p:nvSpPr>
        <p:spPr>
          <a:xfrm>
            <a:off x="8582347" y="4803500"/>
            <a:ext cx="2563828" cy="646331"/>
          </a:xfrm>
          <a:prstGeom prst="rect">
            <a:avLst/>
          </a:prstGeom>
          <a:noFill/>
        </p:spPr>
        <p:txBody>
          <a:bodyPr wrap="square">
            <a:spAutoFit/>
          </a:bodyPr>
          <a:lstStyle/>
          <a:p>
            <a:r>
              <a:rPr lang="ru-RU" dirty="0"/>
              <a:t>Извор илустрације</a:t>
            </a:r>
          </a:p>
          <a:p>
            <a:r>
              <a:rPr lang="ru-RU" dirty="0"/>
              <a:t> www.SlideHunter.com</a:t>
            </a:r>
          </a:p>
        </p:txBody>
      </p:sp>
    </p:spTree>
    <p:extLst>
      <p:ext uri="{BB962C8B-B14F-4D97-AF65-F5344CB8AC3E}">
        <p14:creationId xmlns:p14="http://schemas.microsoft.com/office/powerpoint/2010/main" val="25370318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2603C86-3175-B644-0AF0-B456D0D361A4}"/>
            </a:ext>
          </a:extLst>
        </p:cNvPr>
        <p:cNvGrpSpPr/>
        <p:nvPr/>
      </p:nvGrpSpPr>
      <p:grpSpPr>
        <a:xfrm>
          <a:off x="0" y="0"/>
          <a:ext cx="0" cy="0"/>
          <a:chOff x="0" y="0"/>
          <a:chExt cx="0" cy="0"/>
        </a:xfrm>
      </p:grpSpPr>
      <p:graphicFrame>
        <p:nvGraphicFramePr>
          <p:cNvPr id="10" name="Table 9">
            <a:extLst>
              <a:ext uri="{FF2B5EF4-FFF2-40B4-BE49-F238E27FC236}">
                <a16:creationId xmlns="" xmlns:a16="http://schemas.microsoft.com/office/drawing/2014/main" id="{B767C83B-0E4D-A526-12D9-D94E4D3688E8}"/>
              </a:ext>
            </a:extLst>
          </p:cNvPr>
          <p:cNvGraphicFramePr>
            <a:graphicFrameLocks noGrp="1"/>
          </p:cNvGraphicFramePr>
          <p:nvPr>
            <p:extLst/>
          </p:nvPr>
        </p:nvGraphicFramePr>
        <p:xfrm>
          <a:off x="344209" y="304378"/>
          <a:ext cx="10958235" cy="944880"/>
        </p:xfrm>
        <a:graphic>
          <a:graphicData uri="http://schemas.openxmlformats.org/drawingml/2006/table">
            <a:tbl>
              <a:tblPr firstRow="1" bandRow="1">
                <a:tableStyleId>{93296810-A885-4BE3-A3E7-6D5BEEA58F35}</a:tableStyleId>
              </a:tblPr>
              <a:tblGrid>
                <a:gridCol w="10958235">
                  <a:extLst>
                    <a:ext uri="{9D8B030D-6E8A-4147-A177-3AD203B41FA5}">
                      <a16:colId xmlns="" xmlns:a16="http://schemas.microsoft.com/office/drawing/2014/main" val="3832995452"/>
                    </a:ext>
                  </a:extLst>
                </a:gridCol>
              </a:tblGrid>
              <a:tr h="541538">
                <a:tc>
                  <a:txBody>
                    <a:bodyPr/>
                    <a:lstStyle/>
                    <a:p>
                      <a:pPr algn="ctr"/>
                      <a:r>
                        <a:rPr lang="sr-Cyrl-RS" sz="2800" dirty="0">
                          <a:solidFill>
                            <a:srgbClr val="009900"/>
                          </a:solidFill>
                        </a:rPr>
                        <a:t>Сесија 5 Извођење обуке</a:t>
                      </a:r>
                    </a:p>
                    <a:p>
                      <a:pPr algn="ctr"/>
                      <a:r>
                        <a:rPr lang="ru-RU" sz="2800" dirty="0">
                          <a:solidFill>
                            <a:srgbClr val="009900"/>
                          </a:solidFill>
                        </a:rPr>
                        <a:t>Методе и технике извођења обуке</a:t>
                      </a:r>
                      <a:endParaRPr lang="sr-Cyrl-RS" sz="2800" dirty="0">
                        <a:solidFill>
                          <a:srgbClr val="009900"/>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sp>
        <p:nvSpPr>
          <p:cNvPr id="5" name="TextBox 4">
            <a:extLst>
              <a:ext uri="{FF2B5EF4-FFF2-40B4-BE49-F238E27FC236}">
                <a16:creationId xmlns="" xmlns:a16="http://schemas.microsoft.com/office/drawing/2014/main" id="{AEA8299F-FF4E-6DB3-2950-33D34C00B591}"/>
              </a:ext>
            </a:extLst>
          </p:cNvPr>
          <p:cNvSpPr txBox="1"/>
          <p:nvPr/>
        </p:nvSpPr>
        <p:spPr>
          <a:xfrm>
            <a:off x="218984" y="1361376"/>
            <a:ext cx="11754031" cy="4939814"/>
          </a:xfrm>
          <a:prstGeom prst="rect">
            <a:avLst/>
          </a:prstGeom>
          <a:noFill/>
        </p:spPr>
        <p:txBody>
          <a:bodyPr wrap="square">
            <a:spAutoFit/>
          </a:bodyPr>
          <a:lstStyle/>
          <a:p>
            <a:pPr marL="285750" indent="-285750" algn="just">
              <a:buFont typeface="Arial" panose="020B0604020202020204" pitchFamily="34" charset="0"/>
              <a:buChar char="•"/>
            </a:pPr>
            <a:r>
              <a:rPr lang="ru-RU" sz="2100" b="1" dirty="0"/>
              <a:t>Тренинг програм </a:t>
            </a:r>
            <a:r>
              <a:rPr lang="ru-RU" sz="2100" dirty="0"/>
              <a:t>за озелењавање пословања у погледу методологије рада базиран је на интеракцији између предавача и учесника у којој је предавач у већем делу модератор. </a:t>
            </a:r>
          </a:p>
          <a:p>
            <a:pPr marL="285750" indent="-285750" algn="just">
              <a:buFont typeface="Arial" panose="020B0604020202020204" pitchFamily="34" charset="0"/>
              <a:buChar char="•"/>
            </a:pPr>
            <a:r>
              <a:rPr lang="ru-RU" sz="2100" dirty="0"/>
              <a:t>Кључне карактеристике методолошког приступа су: </a:t>
            </a:r>
          </a:p>
          <a:p>
            <a:pPr lvl="1" algn="just"/>
            <a:r>
              <a:rPr lang="ru-RU" sz="2100" dirty="0"/>
              <a:t>1.) садржај програма обука је усклађен са конкретним радним и процесним обавезама учесника. </a:t>
            </a:r>
          </a:p>
          <a:p>
            <a:pPr lvl="1" algn="just"/>
            <a:r>
              <a:rPr lang="ru-RU" sz="2100" dirty="0"/>
              <a:t>2.) активно учење путем групног рада и отворене дискусије. </a:t>
            </a:r>
          </a:p>
          <a:p>
            <a:pPr lvl="1" algn="just"/>
            <a:r>
              <a:rPr lang="ru-RU" sz="2100" dirty="0"/>
              <a:t>3.) учесници су средиште процеса учења и тако постају одговорни за сопствени развој. </a:t>
            </a:r>
          </a:p>
          <a:p>
            <a:pPr marL="285750" indent="-285750" algn="just">
              <a:buFont typeface="Arial" panose="020B0604020202020204" pitchFamily="34" charset="0"/>
              <a:buChar char="•"/>
            </a:pPr>
            <a:r>
              <a:rPr lang="ru-RU" sz="2100" dirty="0"/>
              <a:t>С обзиром на то да се ради о одраслим учесницима, обука није пуко изношење чињеница већ треба да послужи као подршка у оквиру које ће учесници усвојити нова знања, обновити знања која већ имају, али и разменити искуства са тренерима и посебно са другим учесницима обуке. </a:t>
            </a:r>
          </a:p>
          <a:p>
            <a:pPr marL="285750" indent="-285750" algn="just">
              <a:buFont typeface="Arial" panose="020B0604020202020204" pitchFamily="34" charset="0"/>
              <a:buChar char="•"/>
            </a:pPr>
            <a:r>
              <a:rPr lang="ru-RU" sz="2100" dirty="0"/>
              <a:t>Активности обуке треба да буду фокусиране на развој способности које су потребне одраслима.</a:t>
            </a:r>
          </a:p>
          <a:p>
            <a:pPr marL="285750" indent="-285750" algn="just">
              <a:buFont typeface="Arial" panose="020B0604020202020204" pitchFamily="34" charset="0"/>
              <a:buChar char="•"/>
            </a:pPr>
            <a:r>
              <a:rPr lang="ru-RU" sz="2100" dirty="0"/>
              <a:t>Тренер треба да буде директно активан до 15% тренинга, остало треба да буде базирано на активности учесника. </a:t>
            </a:r>
          </a:p>
          <a:p>
            <a:pPr marL="285750" indent="-285750" algn="just">
              <a:buFont typeface="Arial" panose="020B0604020202020204" pitchFamily="34" charset="0"/>
              <a:buChar char="•"/>
            </a:pPr>
            <a:r>
              <a:rPr lang="ru-RU" sz="2100" dirty="0"/>
              <a:t>Учесници активно учествују у практичним вежбама, што ће допринети развоју нових вештина и примени стеченог знања у пракси. </a:t>
            </a:r>
          </a:p>
          <a:p>
            <a:pPr marL="285750" indent="-285750" algn="just">
              <a:buFont typeface="Arial" panose="020B0604020202020204" pitchFamily="34" charset="0"/>
              <a:buChar char="•"/>
            </a:pPr>
            <a:r>
              <a:rPr lang="ru-RU" sz="2100" dirty="0"/>
              <a:t>Организациони облик обуке - интерактивна радионица. </a:t>
            </a:r>
          </a:p>
        </p:txBody>
      </p:sp>
    </p:spTree>
    <p:extLst>
      <p:ext uri="{BB962C8B-B14F-4D97-AF65-F5344CB8AC3E}">
        <p14:creationId xmlns:p14="http://schemas.microsoft.com/office/powerpoint/2010/main" val="23400940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F1DB8B2F-64C8-719C-D380-ECD9FDDA95ED}"/>
              </a:ext>
            </a:extLst>
          </p:cNvPr>
          <p:cNvGraphicFramePr>
            <a:graphicFrameLocks noGrp="1"/>
          </p:cNvGraphicFramePr>
          <p:nvPr/>
        </p:nvGraphicFramePr>
        <p:xfrm>
          <a:off x="273269" y="110066"/>
          <a:ext cx="11655972" cy="670560"/>
        </p:xfrm>
        <a:graphic>
          <a:graphicData uri="http://schemas.openxmlformats.org/drawingml/2006/table">
            <a:tbl>
              <a:tblPr firstRow="1" bandRow="1">
                <a:tableStyleId>{93296810-A885-4BE3-A3E7-6D5BEEA58F35}</a:tableStyleId>
              </a:tblPr>
              <a:tblGrid>
                <a:gridCol w="11655972">
                  <a:extLst>
                    <a:ext uri="{9D8B030D-6E8A-4147-A177-3AD203B41FA5}">
                      <a16:colId xmlns="" xmlns:a16="http://schemas.microsoft.com/office/drawing/2014/main" val="383299545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r-Cyrl-RS" sz="1800" b="1" kern="1200" dirty="0">
                          <a:solidFill>
                            <a:schemeClr val="lt1"/>
                          </a:solidFill>
                          <a:effectLst/>
                          <a:latin typeface="+mn-lt"/>
                          <a:ea typeface="+mn-ea"/>
                          <a:cs typeface="+mn-cs"/>
                        </a:rPr>
                        <a:t>Методе и технике извођења обуке</a:t>
                      </a:r>
                      <a:endParaRPr lang="en-GB" sz="1800" b="1" kern="1200" dirty="0">
                        <a:solidFill>
                          <a:schemeClr val="lt1"/>
                        </a:solidFill>
                        <a:effectLst/>
                        <a:latin typeface="+mn-lt"/>
                        <a:ea typeface="+mn-ea"/>
                        <a:cs typeface="+mn-cs"/>
                      </a:endParaRPr>
                    </a:p>
                    <a:p>
                      <a:pPr algn="ctr"/>
                      <a:r>
                        <a:rPr lang="ru-RU" sz="2000" noProof="0" dirty="0">
                          <a:solidFill>
                            <a:srgbClr val="00B050"/>
                          </a:solidFill>
                        </a:rPr>
                        <a:t>Методе и технике извођења обуке</a:t>
                      </a:r>
                      <a:endParaRPr lang="sr-Cyrl-RS" sz="2000" noProof="0" dirty="0">
                        <a:solidFill>
                          <a:srgbClr val="00B050"/>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graphicFrame>
        <p:nvGraphicFramePr>
          <p:cNvPr id="4" name="Table 3">
            <a:extLst>
              <a:ext uri="{FF2B5EF4-FFF2-40B4-BE49-F238E27FC236}">
                <a16:creationId xmlns="" xmlns:a16="http://schemas.microsoft.com/office/drawing/2014/main" id="{5B22F025-593D-45D9-B4DD-14B380253C30}"/>
              </a:ext>
            </a:extLst>
          </p:cNvPr>
          <p:cNvGraphicFramePr>
            <a:graphicFrameLocks noGrp="1"/>
          </p:cNvGraphicFramePr>
          <p:nvPr>
            <p:extLst/>
          </p:nvPr>
        </p:nvGraphicFramePr>
        <p:xfrm>
          <a:off x="443883" y="930062"/>
          <a:ext cx="11283518" cy="5576443"/>
        </p:xfrm>
        <a:graphic>
          <a:graphicData uri="http://schemas.openxmlformats.org/drawingml/2006/table">
            <a:tbl>
              <a:tblPr firstRow="1" firstCol="1" bandRow="1"/>
              <a:tblGrid>
                <a:gridCol w="3768265">
                  <a:extLst>
                    <a:ext uri="{9D8B030D-6E8A-4147-A177-3AD203B41FA5}">
                      <a16:colId xmlns="" xmlns:a16="http://schemas.microsoft.com/office/drawing/2014/main" val="3159582291"/>
                    </a:ext>
                  </a:extLst>
                </a:gridCol>
                <a:gridCol w="3780779">
                  <a:extLst>
                    <a:ext uri="{9D8B030D-6E8A-4147-A177-3AD203B41FA5}">
                      <a16:colId xmlns="" xmlns:a16="http://schemas.microsoft.com/office/drawing/2014/main" val="676168459"/>
                    </a:ext>
                  </a:extLst>
                </a:gridCol>
                <a:gridCol w="3734474">
                  <a:extLst>
                    <a:ext uri="{9D8B030D-6E8A-4147-A177-3AD203B41FA5}">
                      <a16:colId xmlns="" xmlns:a16="http://schemas.microsoft.com/office/drawing/2014/main" val="234710726"/>
                    </a:ext>
                  </a:extLst>
                </a:gridCol>
              </a:tblGrid>
              <a:tr h="237715">
                <a:tc>
                  <a:txBody>
                    <a:bodyPr/>
                    <a:lstStyle/>
                    <a:p>
                      <a:pPr algn="ctr">
                        <a:lnSpc>
                          <a:spcPct val="107000"/>
                        </a:lnSpc>
                        <a:spcAft>
                          <a:spcPts val="0"/>
                        </a:spcAft>
                      </a:pPr>
                      <a:r>
                        <a:rPr lang="sr-Cyrl-RS" sz="1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Метод/Техника</a:t>
                      </a:r>
                      <a:endParaRPr lang="en-GB"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306" marR="6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tc>
                  <a:txBody>
                    <a:bodyPr/>
                    <a:lstStyle/>
                    <a:p>
                      <a:pPr algn="ctr">
                        <a:lnSpc>
                          <a:spcPct val="107000"/>
                        </a:lnSpc>
                        <a:spcAft>
                          <a:spcPts val="0"/>
                        </a:spcAft>
                      </a:pPr>
                      <a:r>
                        <a:rPr lang="sr-Cyrl-RS" sz="1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Добре стране</a:t>
                      </a:r>
                      <a:endParaRPr lang="en-GB"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306" marR="6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tc>
                  <a:txBody>
                    <a:bodyPr/>
                    <a:lstStyle/>
                    <a:p>
                      <a:pPr algn="ctr">
                        <a:lnSpc>
                          <a:spcPct val="107000"/>
                        </a:lnSpc>
                        <a:spcAft>
                          <a:spcPts val="0"/>
                        </a:spcAft>
                      </a:pPr>
                      <a:r>
                        <a:rPr lang="sr-Cyrl-RS" sz="1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Лоше стране</a:t>
                      </a:r>
                      <a:endParaRPr lang="en-GB"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306" marR="6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extLst>
                  <a:ext uri="{0D108BD9-81ED-4DB2-BD59-A6C34878D82A}">
                    <a16:rowId xmlns="" xmlns:a16="http://schemas.microsoft.com/office/drawing/2014/main" val="3114976555"/>
                  </a:ext>
                </a:extLst>
              </a:tr>
              <a:tr h="1116630">
                <a:tc>
                  <a:txBody>
                    <a:bodyPr/>
                    <a:lstStyle/>
                    <a:p>
                      <a:pPr algn="just">
                        <a:lnSpc>
                          <a:spcPct val="107000"/>
                        </a:lnSpc>
                        <a:spcAft>
                          <a:spcPts val="0"/>
                        </a:spcAft>
                      </a:pPr>
                      <a:r>
                        <a:rPr lang="sr-Cyrl-RS" sz="1800" b="1" dirty="0">
                          <a:effectLst/>
                          <a:latin typeface="Calibri" panose="020F0502020204030204" pitchFamily="34" charset="0"/>
                          <a:ea typeface="Times New Roman" panose="02020603050405020304" pitchFamily="18" charset="0"/>
                          <a:cs typeface="Calibri" panose="020F0502020204030204" pitchFamily="34" charset="0"/>
                        </a:rPr>
                        <a:t>Излагање</a:t>
                      </a:r>
                      <a:r>
                        <a:rPr lang="sr-Cyrl-RS" sz="1800" dirty="0">
                          <a:effectLst/>
                          <a:latin typeface="Calibri" panose="020F0502020204030204" pitchFamily="34" charset="0"/>
                          <a:ea typeface="Times New Roman" panose="02020603050405020304" pitchFamily="18" charset="0"/>
                          <a:cs typeface="Calibri" panose="020F0502020204030204" pitchFamily="34" charset="0"/>
                        </a:rPr>
                        <a:t> (предавање или презентација): структуирано предавање где се износе кључне ствари на користан и занимљив начин.</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306" marR="6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sr-Cyrl-RS" sz="1800">
                          <a:effectLst/>
                          <a:latin typeface="Calibri" panose="020F0502020204030204" pitchFamily="34" charset="0"/>
                          <a:ea typeface="Times New Roman" panose="02020603050405020304" pitchFamily="18" charset="0"/>
                          <a:cs typeface="Calibri" panose="020F0502020204030204" pitchFamily="34" charset="0"/>
                        </a:rPr>
                        <a:t>Корисна метода за преношење основног знања. Лако је контролисати трајање.</a:t>
                      </a:r>
                      <a:endParaRPr lang="en-GB" sz="1800">
                        <a:effectLst/>
                        <a:latin typeface="Calibri" panose="020F0502020204030204" pitchFamily="34" charset="0"/>
                        <a:ea typeface="Times New Roman" panose="02020603050405020304" pitchFamily="18" charset="0"/>
                        <a:cs typeface="Calibri" panose="020F0502020204030204" pitchFamily="34" charset="0"/>
                      </a:endParaRPr>
                    </a:p>
                  </a:txBody>
                  <a:tcPr marL="68306" marR="6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sr-Cyrl-RS" sz="1800">
                          <a:effectLst/>
                          <a:latin typeface="Calibri" panose="020F0502020204030204" pitchFamily="34" charset="0"/>
                          <a:ea typeface="Times New Roman" panose="02020603050405020304" pitchFamily="18" charset="0"/>
                          <a:cs typeface="Calibri" panose="020F0502020204030204" pitchFamily="34" charset="0"/>
                        </a:rPr>
                        <a:t>Може бити сувопарно ако нема аудио-визуелних средстава. Зависи колико дуго држи пажњу учесника и не би смела да траје дуже од 20 минута без промене модалитета</a:t>
                      </a:r>
                      <a:endParaRPr lang="en-GB" sz="1800">
                        <a:effectLst/>
                        <a:latin typeface="Calibri" panose="020F0502020204030204" pitchFamily="34" charset="0"/>
                        <a:ea typeface="Times New Roman" panose="02020603050405020304" pitchFamily="18" charset="0"/>
                        <a:cs typeface="Calibri" panose="020F0502020204030204" pitchFamily="34" charset="0"/>
                      </a:endParaRPr>
                    </a:p>
                  </a:txBody>
                  <a:tcPr marL="68306" marR="6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94694831"/>
                  </a:ext>
                </a:extLst>
              </a:tr>
              <a:tr h="1437696">
                <a:tc>
                  <a:txBody>
                    <a:bodyPr/>
                    <a:lstStyle/>
                    <a:p>
                      <a:pPr algn="just">
                        <a:lnSpc>
                          <a:spcPct val="107000"/>
                        </a:lnSpc>
                        <a:spcAft>
                          <a:spcPts val="0"/>
                        </a:spcAft>
                      </a:pPr>
                      <a:r>
                        <a:rPr lang="sr-Cyrl-RS" sz="1800" b="1" dirty="0">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7000"/>
                        </a:lnSpc>
                        <a:spcAft>
                          <a:spcPts val="0"/>
                        </a:spcAft>
                      </a:pPr>
                      <a:r>
                        <a:rPr lang="sr-Cyrl-RS" sz="1800" b="1" dirty="0">
                          <a:effectLst/>
                          <a:latin typeface="Calibri" panose="020F0502020204030204" pitchFamily="34" charset="0"/>
                          <a:ea typeface="Times New Roman" panose="02020603050405020304" pitchFamily="18" charset="0"/>
                          <a:cs typeface="Calibri" panose="020F0502020204030204" pitchFamily="34" charset="0"/>
                        </a:rPr>
                        <a:t>Мождана олуја</a:t>
                      </a:r>
                      <a:r>
                        <a:rPr lang="sr-Cyrl-RS" sz="1800" dirty="0">
                          <a:effectLst/>
                          <a:latin typeface="Calibri" panose="020F0502020204030204" pitchFamily="34" charset="0"/>
                          <a:ea typeface="Times New Roman" panose="02020603050405020304" pitchFamily="18" charset="0"/>
                          <a:cs typeface="Calibri" panose="020F0502020204030204" pitchFamily="34" charset="0"/>
                        </a:rPr>
                        <a:t> (brainstorming): метода групног креативног размишљања, која има циљ да подстакне стварање великог броја идеја за решавање проблема.</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7000"/>
                        </a:lnSpc>
                        <a:spcAft>
                          <a:spcPts val="0"/>
                        </a:spcAft>
                      </a:pPr>
                      <a:r>
                        <a:rPr lang="sr-Cyrl-RS" sz="18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306" marR="6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sr-Cyrl-RS" sz="1800">
                          <a:effectLst/>
                          <a:latin typeface="Calibri" panose="020F0502020204030204" pitchFamily="34" charset="0"/>
                          <a:ea typeface="Times New Roman" panose="02020603050405020304" pitchFamily="18" charset="0"/>
                          <a:cs typeface="Calibri" panose="020F0502020204030204" pitchFamily="34" charset="0"/>
                        </a:rPr>
                        <a:t>Подстиче укључење свих учесника. Добијају се креативне идеје, решења и подаци који се могу систематизовати (уобличити).</a:t>
                      </a:r>
                      <a:endParaRPr lang="en-GB" sz="1800">
                        <a:effectLst/>
                        <a:latin typeface="Calibri" panose="020F0502020204030204" pitchFamily="34" charset="0"/>
                        <a:ea typeface="Times New Roman" panose="02020603050405020304" pitchFamily="18" charset="0"/>
                        <a:cs typeface="Calibri" panose="020F0502020204030204" pitchFamily="34" charset="0"/>
                      </a:endParaRPr>
                    </a:p>
                  </a:txBody>
                  <a:tcPr marL="68306" marR="6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sr-Cyrl-RS" sz="1800">
                          <a:effectLst/>
                          <a:latin typeface="Calibri" panose="020F0502020204030204" pitchFamily="34" charset="0"/>
                          <a:ea typeface="Times New Roman" panose="02020603050405020304" pitchFamily="18" charset="0"/>
                          <a:cs typeface="Calibri" panose="020F0502020204030204" pitchFamily="34" charset="0"/>
                        </a:rPr>
                        <a:t>Мора се радити брзо, иначе постаје досадно. Доминирају најгласнији у групи. Добијени подаци се морају "анализирати" на лицу места.</a:t>
                      </a:r>
                      <a:endParaRPr lang="en-GB" sz="1800">
                        <a:effectLst/>
                        <a:latin typeface="Calibri" panose="020F0502020204030204" pitchFamily="34" charset="0"/>
                        <a:ea typeface="Times New Roman" panose="02020603050405020304" pitchFamily="18" charset="0"/>
                        <a:cs typeface="Calibri" panose="020F0502020204030204" pitchFamily="34" charset="0"/>
                      </a:endParaRPr>
                    </a:p>
                  </a:txBody>
                  <a:tcPr marL="68306" marR="6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09715839"/>
                  </a:ext>
                </a:extLst>
              </a:tr>
              <a:tr h="1116630">
                <a:tc>
                  <a:txBody>
                    <a:bodyPr/>
                    <a:lstStyle/>
                    <a:p>
                      <a:pPr algn="just">
                        <a:lnSpc>
                          <a:spcPct val="107000"/>
                        </a:lnSpc>
                        <a:spcAft>
                          <a:spcPts val="0"/>
                        </a:spcAft>
                      </a:pPr>
                      <a:r>
                        <a:rPr lang="sr-Cyrl-RS" sz="1800" b="1">
                          <a:effectLst/>
                          <a:latin typeface="Calibri" panose="020F0502020204030204" pitchFamily="34" charset="0"/>
                          <a:ea typeface="Times New Roman" panose="02020603050405020304" pitchFamily="18" charset="0"/>
                          <a:cs typeface="Calibri" panose="020F0502020204030204" pitchFamily="34" charset="0"/>
                        </a:rPr>
                        <a:t>Рад у малим групама:</a:t>
                      </a:r>
                      <a:r>
                        <a:rPr lang="sr-Cyrl-RS" sz="1800">
                          <a:effectLst/>
                          <a:latin typeface="Calibri" panose="020F0502020204030204" pitchFamily="34" charset="0"/>
                          <a:ea typeface="Times New Roman" panose="02020603050405020304" pitchFamily="18" charset="0"/>
                          <a:cs typeface="Calibri" panose="020F0502020204030204" pitchFamily="34" charset="0"/>
                        </a:rPr>
                        <a:t> Након предавања подела задатака у малим групама (2-5 учесника) уз обавезу представљања резултата рада.</a:t>
                      </a:r>
                      <a:endParaRPr lang="en-GB" sz="1800">
                        <a:effectLst/>
                        <a:latin typeface="Calibri" panose="020F0502020204030204" pitchFamily="34" charset="0"/>
                        <a:ea typeface="Times New Roman" panose="02020603050405020304" pitchFamily="18" charset="0"/>
                        <a:cs typeface="Calibri" panose="020F0502020204030204" pitchFamily="34" charset="0"/>
                      </a:endParaRPr>
                    </a:p>
                  </a:txBody>
                  <a:tcPr marL="68306" marR="6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sr-Cyrl-RS" sz="1800">
                          <a:effectLst/>
                          <a:latin typeface="Calibri" panose="020F0502020204030204" pitchFamily="34" charset="0"/>
                          <a:ea typeface="Times New Roman" panose="02020603050405020304" pitchFamily="18" charset="0"/>
                          <a:cs typeface="Calibri" panose="020F0502020204030204" pitchFamily="34" charset="0"/>
                        </a:rPr>
                        <a:t>Омогућава дискусију о најбитнијим стварима. Даје прилику да се примени научено.</a:t>
                      </a:r>
                      <a:endParaRPr lang="en-GB" sz="1800">
                        <a:effectLst/>
                        <a:latin typeface="Calibri" panose="020F0502020204030204" pitchFamily="34" charset="0"/>
                        <a:ea typeface="Times New Roman" panose="02020603050405020304" pitchFamily="18" charset="0"/>
                        <a:cs typeface="Calibri" panose="020F0502020204030204" pitchFamily="34" charset="0"/>
                      </a:endParaRPr>
                    </a:p>
                  </a:txBody>
                  <a:tcPr marL="68306" marR="6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sr-Cyrl-RS" sz="1800" dirty="0">
                          <a:effectLst/>
                          <a:latin typeface="Calibri" panose="020F0502020204030204" pitchFamily="34" charset="0"/>
                          <a:ea typeface="Times New Roman" panose="02020603050405020304" pitchFamily="18" charset="0"/>
                          <a:cs typeface="Calibri" panose="020F0502020204030204" pitchFamily="34" charset="0"/>
                        </a:rPr>
                        <a:t>Може дуго трајати. Губи се темпо ако свака група реферише. Најбоље је применити "изложбу" са исписаним папирима или да се усмено изнесе само једна најважнија ствар.</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306" marR="6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93744003"/>
                  </a:ext>
                </a:extLst>
              </a:tr>
            </a:tbl>
          </a:graphicData>
        </a:graphic>
      </p:graphicFrame>
    </p:spTree>
    <p:extLst>
      <p:ext uri="{BB962C8B-B14F-4D97-AF65-F5344CB8AC3E}">
        <p14:creationId xmlns:p14="http://schemas.microsoft.com/office/powerpoint/2010/main" val="22279799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F1DB8B2F-64C8-719C-D380-ECD9FDDA95ED}"/>
              </a:ext>
            </a:extLst>
          </p:cNvPr>
          <p:cNvGraphicFramePr>
            <a:graphicFrameLocks noGrp="1"/>
          </p:cNvGraphicFramePr>
          <p:nvPr/>
        </p:nvGraphicFramePr>
        <p:xfrm>
          <a:off x="273269" y="110066"/>
          <a:ext cx="11655972" cy="670560"/>
        </p:xfrm>
        <a:graphic>
          <a:graphicData uri="http://schemas.openxmlformats.org/drawingml/2006/table">
            <a:tbl>
              <a:tblPr firstRow="1" bandRow="1">
                <a:tableStyleId>{93296810-A885-4BE3-A3E7-6D5BEEA58F35}</a:tableStyleId>
              </a:tblPr>
              <a:tblGrid>
                <a:gridCol w="11655972">
                  <a:extLst>
                    <a:ext uri="{9D8B030D-6E8A-4147-A177-3AD203B41FA5}">
                      <a16:colId xmlns="" xmlns:a16="http://schemas.microsoft.com/office/drawing/2014/main" val="383299545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r-Cyrl-RS" sz="1800" b="1" kern="1200" dirty="0">
                          <a:solidFill>
                            <a:schemeClr val="lt1"/>
                          </a:solidFill>
                          <a:effectLst/>
                          <a:latin typeface="+mn-lt"/>
                          <a:ea typeface="+mn-ea"/>
                          <a:cs typeface="+mn-cs"/>
                        </a:rPr>
                        <a:t>Методе и технике извођења обуке</a:t>
                      </a:r>
                      <a:endParaRPr lang="en-GB" sz="1800" b="1" kern="1200" dirty="0">
                        <a:solidFill>
                          <a:schemeClr val="lt1"/>
                        </a:solidFill>
                        <a:effectLst/>
                        <a:latin typeface="+mn-lt"/>
                        <a:ea typeface="+mn-ea"/>
                        <a:cs typeface="+mn-cs"/>
                      </a:endParaRPr>
                    </a:p>
                    <a:p>
                      <a:pPr algn="ctr"/>
                      <a:r>
                        <a:rPr lang="ru-RU" sz="2000" noProof="0" dirty="0">
                          <a:solidFill>
                            <a:srgbClr val="00B050"/>
                          </a:solidFill>
                        </a:rPr>
                        <a:t>Методе и технике извођења обуке</a:t>
                      </a:r>
                      <a:endParaRPr lang="sr-Cyrl-RS" sz="2000" noProof="0" dirty="0">
                        <a:solidFill>
                          <a:srgbClr val="00B050"/>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graphicFrame>
        <p:nvGraphicFramePr>
          <p:cNvPr id="3" name="Table 2">
            <a:extLst>
              <a:ext uri="{FF2B5EF4-FFF2-40B4-BE49-F238E27FC236}">
                <a16:creationId xmlns="" xmlns:a16="http://schemas.microsoft.com/office/drawing/2014/main" id="{BB9879D0-2C6C-4F37-B87E-EE7AAF947FE5}"/>
              </a:ext>
            </a:extLst>
          </p:cNvPr>
          <p:cNvGraphicFramePr>
            <a:graphicFrameLocks noGrp="1"/>
          </p:cNvGraphicFramePr>
          <p:nvPr>
            <p:extLst/>
          </p:nvPr>
        </p:nvGraphicFramePr>
        <p:xfrm>
          <a:off x="273269" y="866837"/>
          <a:ext cx="11454133" cy="5740275"/>
        </p:xfrm>
        <a:graphic>
          <a:graphicData uri="http://schemas.openxmlformats.org/drawingml/2006/table">
            <a:tbl>
              <a:tblPr firstRow="1" firstCol="1" bandRow="1"/>
              <a:tblGrid>
                <a:gridCol w="5044455">
                  <a:extLst>
                    <a:ext uri="{9D8B030D-6E8A-4147-A177-3AD203B41FA5}">
                      <a16:colId xmlns="" xmlns:a16="http://schemas.microsoft.com/office/drawing/2014/main" val="537155134"/>
                    </a:ext>
                  </a:extLst>
                </a:gridCol>
                <a:gridCol w="3275860">
                  <a:extLst>
                    <a:ext uri="{9D8B030D-6E8A-4147-A177-3AD203B41FA5}">
                      <a16:colId xmlns="" xmlns:a16="http://schemas.microsoft.com/office/drawing/2014/main" val="654239912"/>
                    </a:ext>
                  </a:extLst>
                </a:gridCol>
                <a:gridCol w="3133818">
                  <a:extLst>
                    <a:ext uri="{9D8B030D-6E8A-4147-A177-3AD203B41FA5}">
                      <a16:colId xmlns="" xmlns:a16="http://schemas.microsoft.com/office/drawing/2014/main" val="518645031"/>
                    </a:ext>
                  </a:extLst>
                </a:gridCol>
              </a:tblGrid>
              <a:tr h="136324">
                <a:tc>
                  <a:txBody>
                    <a:bodyPr/>
                    <a:lstStyle/>
                    <a:p>
                      <a:pPr algn="ctr">
                        <a:lnSpc>
                          <a:spcPct val="107000"/>
                        </a:lnSpc>
                        <a:spcAft>
                          <a:spcPts val="0"/>
                        </a:spcAft>
                      </a:pPr>
                      <a:r>
                        <a:rPr lang="sr-Cyrl-R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Метод/Техника</a:t>
                      </a:r>
                      <a:endParaRPr lang="en-GB"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587" marR="44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tc>
                  <a:txBody>
                    <a:bodyPr/>
                    <a:lstStyle/>
                    <a:p>
                      <a:pPr algn="ctr">
                        <a:lnSpc>
                          <a:spcPct val="107000"/>
                        </a:lnSpc>
                        <a:spcAft>
                          <a:spcPts val="0"/>
                        </a:spcAft>
                      </a:pPr>
                      <a:r>
                        <a:rPr lang="sr-Cyrl-R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Добре стране</a:t>
                      </a:r>
                      <a:endParaRPr lang="en-GB"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587" marR="44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tc>
                  <a:txBody>
                    <a:bodyPr/>
                    <a:lstStyle/>
                    <a:p>
                      <a:pPr algn="ctr">
                        <a:lnSpc>
                          <a:spcPct val="107000"/>
                        </a:lnSpc>
                        <a:spcAft>
                          <a:spcPts val="0"/>
                        </a:spcAft>
                      </a:pPr>
                      <a:r>
                        <a:rPr lang="sr-Cyrl-R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Лоше стране</a:t>
                      </a:r>
                      <a:endParaRPr lang="en-GB"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587" marR="44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extLst>
                  <a:ext uri="{0D108BD9-81ED-4DB2-BD59-A6C34878D82A}">
                    <a16:rowId xmlns="" xmlns:a16="http://schemas.microsoft.com/office/drawing/2014/main" val="2363507868"/>
                  </a:ext>
                </a:extLst>
              </a:tr>
              <a:tr h="1004576">
                <a:tc>
                  <a:txBody>
                    <a:bodyPr/>
                    <a:lstStyle/>
                    <a:p>
                      <a:pPr algn="just">
                        <a:lnSpc>
                          <a:spcPct val="107000"/>
                        </a:lnSpc>
                        <a:spcAft>
                          <a:spcPts val="0"/>
                        </a:spcAft>
                      </a:pPr>
                      <a:r>
                        <a:rPr lang="sr-Cyrl-RS" sz="1600" b="1" dirty="0">
                          <a:effectLst/>
                          <a:latin typeface="Calibri" panose="020F0502020204030204" pitchFamily="34" charset="0"/>
                          <a:ea typeface="Times New Roman" panose="02020603050405020304" pitchFamily="18" charset="0"/>
                          <a:cs typeface="Calibri" panose="020F0502020204030204" pitchFamily="34" charset="0"/>
                        </a:rPr>
                        <a:t> </a:t>
                      </a:r>
                      <a:endParaRPr lang="en-GB"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7000"/>
                        </a:lnSpc>
                        <a:spcAft>
                          <a:spcPts val="0"/>
                        </a:spcAft>
                      </a:pPr>
                      <a:r>
                        <a:rPr lang="sr-Cyrl-RS" sz="1600" b="1" dirty="0">
                          <a:effectLst/>
                          <a:latin typeface="Calibri" panose="020F0502020204030204" pitchFamily="34" charset="0"/>
                          <a:ea typeface="Times New Roman" panose="02020603050405020304" pitchFamily="18" charset="0"/>
                          <a:cs typeface="Calibri" panose="020F0502020204030204" pitchFamily="34" charset="0"/>
                        </a:rPr>
                        <a:t>Студија случаја:</a:t>
                      </a:r>
                      <a:r>
                        <a:rPr lang="sr-Cyrl-RS" sz="1600" dirty="0">
                          <a:effectLst/>
                          <a:latin typeface="Calibri" panose="020F0502020204030204" pitchFamily="34" charset="0"/>
                          <a:ea typeface="Times New Roman" panose="02020603050405020304" pitchFamily="18" charset="0"/>
                          <a:cs typeface="Calibri" panose="020F0502020204030204" pitchFamily="34" charset="0"/>
                        </a:rPr>
                        <a:t> Група добија опис ситуације са свим подацима. Учесници треба да одговоре на питања о чему се ту ради и које су опције за решавање тог проблема или шта од наведеног могу да примене у свом раду.</a:t>
                      </a:r>
                      <a:endParaRPr lang="en-GB"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7000"/>
                        </a:lnSpc>
                        <a:spcAft>
                          <a:spcPts val="0"/>
                        </a:spcAft>
                      </a:pPr>
                      <a:r>
                        <a:rPr lang="sr-Cyrl-RS" sz="16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44587" marR="44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sr-Cyrl-RS" sz="1600" dirty="0">
                          <a:effectLst/>
                          <a:latin typeface="Calibri" panose="020F0502020204030204" pitchFamily="34" charset="0"/>
                          <a:ea typeface="Times New Roman" panose="02020603050405020304" pitchFamily="18" charset="0"/>
                          <a:cs typeface="Calibri" panose="020F0502020204030204" pitchFamily="34" charset="0"/>
                        </a:rPr>
                        <a:t>Група ради са реалистичном ситуацијом. Показује важност различитих перцепција и приступа.</a:t>
                      </a:r>
                      <a:endParaRPr lang="en-GB"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7000"/>
                        </a:lnSpc>
                        <a:spcAft>
                          <a:spcPts val="0"/>
                        </a:spcAft>
                      </a:pPr>
                      <a:r>
                        <a:rPr lang="sr-Cyrl-RS" sz="16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44587" marR="44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sr-Cyrl-RS" sz="1600">
                          <a:effectLst/>
                          <a:latin typeface="Calibri" panose="020F0502020204030204" pitchFamily="34" charset="0"/>
                          <a:ea typeface="Times New Roman" panose="02020603050405020304" pitchFamily="18" charset="0"/>
                          <a:cs typeface="Calibri" panose="020F0502020204030204" pitchFamily="34" charset="0"/>
                        </a:rPr>
                        <a:t>Мора да буде из савременог живота, веродостојна и релевантна, да би задобила интересовање групе. Захтева пажљиву припрему.</a:t>
                      </a:r>
                      <a:endParaRPr lang="en-GB" sz="1600">
                        <a:effectLst/>
                        <a:latin typeface="Calibri" panose="020F0502020204030204" pitchFamily="34" charset="0"/>
                        <a:ea typeface="Times New Roman" panose="02020603050405020304" pitchFamily="18" charset="0"/>
                        <a:cs typeface="Calibri" panose="020F0502020204030204" pitchFamily="34" charset="0"/>
                      </a:endParaRPr>
                    </a:p>
                  </a:txBody>
                  <a:tcPr marL="44587" marR="44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15976334"/>
                  </a:ext>
                </a:extLst>
              </a:tr>
              <a:tr h="821188">
                <a:tc>
                  <a:txBody>
                    <a:bodyPr/>
                    <a:lstStyle/>
                    <a:p>
                      <a:pPr algn="just">
                        <a:lnSpc>
                          <a:spcPct val="107000"/>
                        </a:lnSpc>
                        <a:spcAft>
                          <a:spcPts val="0"/>
                        </a:spcAft>
                      </a:pPr>
                      <a:r>
                        <a:rPr lang="sr-Cyrl-RS" sz="1600" b="1" dirty="0">
                          <a:effectLst/>
                          <a:latin typeface="Calibri" panose="020F0502020204030204" pitchFamily="34" charset="0"/>
                          <a:ea typeface="Times New Roman" panose="02020603050405020304" pitchFamily="18" charset="0"/>
                          <a:cs typeface="Calibri" panose="020F0502020204030204" pitchFamily="34" charset="0"/>
                        </a:rPr>
                        <a:t> </a:t>
                      </a:r>
                      <a:endParaRPr lang="en-GB"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7000"/>
                        </a:lnSpc>
                        <a:spcAft>
                          <a:spcPts val="0"/>
                        </a:spcAft>
                      </a:pPr>
                      <a:r>
                        <a:rPr lang="sr-Cyrl-RS" sz="1600" b="1" dirty="0">
                          <a:effectLst/>
                          <a:latin typeface="Calibri" panose="020F0502020204030204" pitchFamily="34" charset="0"/>
                          <a:ea typeface="Times New Roman" panose="02020603050405020304" pitchFamily="18" charset="0"/>
                          <a:cs typeface="Calibri" panose="020F0502020204030204" pitchFamily="34" charset="0"/>
                        </a:rPr>
                        <a:t>Консултације:</a:t>
                      </a:r>
                      <a:r>
                        <a:rPr lang="sr-Cyrl-RS" sz="1600" dirty="0">
                          <a:effectLst/>
                          <a:latin typeface="Calibri" panose="020F0502020204030204" pitchFamily="34" charset="0"/>
                          <a:ea typeface="Times New Roman" panose="02020603050405020304" pitchFamily="18" charset="0"/>
                          <a:cs typeface="Calibri" panose="020F0502020204030204" pitchFamily="34" charset="0"/>
                        </a:rPr>
                        <a:t> процес решавања проблема у коме се саветима и другим активностима помажу појединци и групе суочене са различитим врстама проблема.</a:t>
                      </a:r>
                      <a:endParaRPr lang="en-GB"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7000"/>
                        </a:lnSpc>
                        <a:spcAft>
                          <a:spcPts val="0"/>
                        </a:spcAft>
                      </a:pPr>
                      <a:r>
                        <a:rPr lang="sr-Cyrl-RS" sz="16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44587" marR="44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sr-Cyrl-RS" sz="1600" dirty="0">
                          <a:effectLst/>
                          <a:latin typeface="Calibri" panose="020F0502020204030204" pitchFamily="34" charset="0"/>
                          <a:ea typeface="Times New Roman" panose="02020603050405020304" pitchFamily="18" charset="0"/>
                          <a:cs typeface="Calibri" panose="020F0502020204030204" pitchFamily="34" charset="0"/>
                        </a:rPr>
                        <a:t>Консултације су привремене, догађају се по потреби и имају специфичан циљ и фокус.</a:t>
                      </a:r>
                      <a:endParaRPr lang="en-GB"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44587" marR="44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sr-Cyrl-RS" sz="1600">
                          <a:effectLst/>
                          <a:latin typeface="Calibri" panose="020F0502020204030204" pitchFamily="34" charset="0"/>
                          <a:ea typeface="Times New Roman" panose="02020603050405020304" pitchFamily="18" charset="0"/>
                          <a:cs typeface="Calibri" panose="020F0502020204030204" pitchFamily="34" charset="0"/>
                        </a:rPr>
                        <a:t>Потребна је помоћ искусног водитеља да би се разговор усмерио у правцу да учесници сами добију решења.</a:t>
                      </a:r>
                      <a:endParaRPr lang="en-GB" sz="1600">
                        <a:effectLst/>
                        <a:latin typeface="Calibri" panose="020F0502020204030204" pitchFamily="34" charset="0"/>
                        <a:ea typeface="Times New Roman" panose="02020603050405020304" pitchFamily="18" charset="0"/>
                        <a:cs typeface="Calibri" panose="020F0502020204030204" pitchFamily="34" charset="0"/>
                      </a:endParaRPr>
                    </a:p>
                  </a:txBody>
                  <a:tcPr marL="44587" marR="44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92050242"/>
                  </a:ext>
                </a:extLst>
              </a:tr>
              <a:tr h="546107">
                <a:tc>
                  <a:txBody>
                    <a:bodyPr/>
                    <a:lstStyle/>
                    <a:p>
                      <a:pPr algn="just">
                        <a:lnSpc>
                          <a:spcPct val="107000"/>
                        </a:lnSpc>
                        <a:spcAft>
                          <a:spcPts val="0"/>
                        </a:spcAft>
                      </a:pPr>
                      <a:r>
                        <a:rPr lang="sr-Cyrl-RS" sz="1600" b="1">
                          <a:effectLst/>
                          <a:latin typeface="Calibri" panose="020F0502020204030204" pitchFamily="34" charset="0"/>
                          <a:ea typeface="Times New Roman" panose="02020603050405020304" pitchFamily="18" charset="0"/>
                          <a:cs typeface="Calibri" panose="020F0502020204030204" pitchFamily="34" charset="0"/>
                        </a:rPr>
                        <a:t>Вежбе за подизање енергије:</a:t>
                      </a:r>
                      <a:r>
                        <a:rPr lang="sr-Cyrl-RS" sz="1600">
                          <a:effectLst/>
                          <a:latin typeface="Calibri" panose="020F0502020204030204" pitchFamily="34" charset="0"/>
                          <a:ea typeface="Times New Roman" panose="02020603050405020304" pitchFamily="18" charset="0"/>
                          <a:cs typeface="Calibri" panose="020F0502020204030204" pitchFamily="34" charset="0"/>
                        </a:rPr>
                        <a:t> кратке вежбе за подизање енергије полазника које се примењују кад се примети или очекује пад концентрације и пажње.</a:t>
                      </a:r>
                      <a:endParaRPr lang="en-GB" sz="1600">
                        <a:effectLst/>
                        <a:latin typeface="Calibri" panose="020F0502020204030204" pitchFamily="34" charset="0"/>
                        <a:ea typeface="Times New Roman" panose="02020603050405020304" pitchFamily="18" charset="0"/>
                        <a:cs typeface="Calibri" panose="020F0502020204030204" pitchFamily="34" charset="0"/>
                      </a:endParaRPr>
                    </a:p>
                  </a:txBody>
                  <a:tcPr marL="44587" marR="44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sr-Cyrl-RS" sz="1600">
                          <a:effectLst/>
                          <a:latin typeface="Calibri" panose="020F0502020204030204" pitchFamily="34" charset="0"/>
                          <a:ea typeface="Times New Roman" panose="02020603050405020304" pitchFamily="18" charset="0"/>
                          <a:cs typeface="Calibri" panose="020F0502020204030204" pitchFamily="34" charset="0"/>
                        </a:rPr>
                        <a:t>Подижу ниво енергије. Олакшавају слободу изражавања и чине учење забавним</a:t>
                      </a:r>
                      <a:endParaRPr lang="en-GB" sz="1600">
                        <a:effectLst/>
                        <a:latin typeface="Calibri" panose="020F0502020204030204" pitchFamily="34" charset="0"/>
                        <a:ea typeface="Times New Roman" panose="02020603050405020304" pitchFamily="18" charset="0"/>
                        <a:cs typeface="Calibri" panose="020F0502020204030204" pitchFamily="34" charset="0"/>
                      </a:endParaRPr>
                    </a:p>
                  </a:txBody>
                  <a:tcPr marL="44587" marR="44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sr-Cyrl-RS" sz="1600">
                          <a:effectLst/>
                          <a:latin typeface="Calibri" panose="020F0502020204030204" pitchFamily="34" charset="0"/>
                          <a:ea typeface="Times New Roman" panose="02020603050405020304" pitchFamily="18" charset="0"/>
                          <a:cs typeface="Calibri" panose="020F0502020204030204" pitchFamily="34" charset="0"/>
                        </a:rPr>
                        <a:t>Неки их доживљавају као тривијалне. Треба да имају одређену сврху или циљ</a:t>
                      </a:r>
                      <a:endParaRPr lang="en-GB" sz="1600">
                        <a:effectLst/>
                        <a:latin typeface="Calibri" panose="020F0502020204030204" pitchFamily="34" charset="0"/>
                        <a:ea typeface="Times New Roman" panose="02020603050405020304" pitchFamily="18" charset="0"/>
                        <a:cs typeface="Calibri" panose="020F0502020204030204" pitchFamily="34" charset="0"/>
                      </a:endParaRPr>
                    </a:p>
                  </a:txBody>
                  <a:tcPr marL="44587" marR="44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23389452"/>
                  </a:ext>
                </a:extLst>
              </a:tr>
              <a:tr h="912883">
                <a:tc>
                  <a:txBody>
                    <a:bodyPr/>
                    <a:lstStyle/>
                    <a:p>
                      <a:pPr algn="just">
                        <a:lnSpc>
                          <a:spcPct val="107000"/>
                        </a:lnSpc>
                        <a:spcAft>
                          <a:spcPts val="0"/>
                        </a:spcAft>
                      </a:pPr>
                      <a:r>
                        <a:rPr lang="sr-Cyrl-RS" sz="1600" b="1" dirty="0">
                          <a:effectLst/>
                          <a:latin typeface="Calibri" panose="020F0502020204030204" pitchFamily="34" charset="0"/>
                          <a:ea typeface="Times New Roman" panose="02020603050405020304" pitchFamily="18" charset="0"/>
                          <a:cs typeface="Calibri" panose="020F0502020204030204" pitchFamily="34" charset="0"/>
                        </a:rPr>
                        <a:t> </a:t>
                      </a:r>
                      <a:endParaRPr lang="en-GB"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7000"/>
                        </a:lnSpc>
                        <a:spcAft>
                          <a:spcPts val="0"/>
                        </a:spcAft>
                      </a:pPr>
                      <a:r>
                        <a:rPr lang="sr-Cyrl-RS" sz="1600" b="1" dirty="0">
                          <a:effectLst/>
                          <a:latin typeface="Calibri" panose="020F0502020204030204" pitchFamily="34" charset="0"/>
                          <a:ea typeface="Times New Roman" panose="02020603050405020304" pitchFamily="18" charset="0"/>
                          <a:cs typeface="Calibri" panose="020F0502020204030204" pitchFamily="34" charset="0"/>
                        </a:rPr>
                        <a:t>Демонстрација:</a:t>
                      </a:r>
                      <a:r>
                        <a:rPr lang="sr-Cyrl-RS" sz="1600" dirty="0">
                          <a:effectLst/>
                          <a:latin typeface="Calibri" panose="020F0502020204030204" pitchFamily="34" charset="0"/>
                          <a:ea typeface="Times New Roman" panose="02020603050405020304" pitchFamily="18" charset="0"/>
                          <a:cs typeface="Calibri" panose="020F0502020204030204" pitchFamily="34" charset="0"/>
                        </a:rPr>
                        <a:t> презентација начина како нешто урадити. Користи се за учење специфичних вештина или техника ( нпр. употреба алата за самопроцену степена озелењавање пословања)</a:t>
                      </a:r>
                      <a:endParaRPr lang="en-GB"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7000"/>
                        </a:lnSpc>
                        <a:spcAft>
                          <a:spcPts val="0"/>
                        </a:spcAft>
                      </a:pPr>
                      <a:r>
                        <a:rPr lang="sr-Cyrl-RS" sz="16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44587" marR="44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sr-Cyrl-RS" sz="1600" dirty="0">
                          <a:effectLst/>
                          <a:latin typeface="Calibri" panose="020F0502020204030204" pitchFamily="34" charset="0"/>
                          <a:ea typeface="Times New Roman" panose="02020603050405020304" pitchFamily="18" charset="0"/>
                          <a:cs typeface="Calibri" panose="020F0502020204030204" pitchFamily="34" charset="0"/>
                        </a:rPr>
                        <a:t>Лака је за држање пажње учесника. Показује практичну примену методе. Укључује учеснике када сами примењују метод.</a:t>
                      </a:r>
                      <a:endParaRPr lang="en-GB"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44587" marR="44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sr-Cyrl-RS" sz="1600" dirty="0">
                          <a:effectLst/>
                          <a:latin typeface="Calibri" panose="020F0502020204030204" pitchFamily="34" charset="0"/>
                          <a:ea typeface="Times New Roman" panose="02020603050405020304" pitchFamily="18" charset="0"/>
                          <a:cs typeface="Calibri" panose="020F0502020204030204" pitchFamily="34" charset="0"/>
                        </a:rPr>
                        <a:t>Захтева планирање и припрему унапред. Није корисна за веће групе.</a:t>
                      </a:r>
                      <a:endParaRPr lang="en-GB"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44587" marR="44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04190890"/>
                  </a:ext>
                </a:extLst>
              </a:tr>
            </a:tbl>
          </a:graphicData>
        </a:graphic>
      </p:graphicFrame>
    </p:spTree>
    <p:extLst>
      <p:ext uri="{BB962C8B-B14F-4D97-AF65-F5344CB8AC3E}">
        <p14:creationId xmlns:p14="http://schemas.microsoft.com/office/powerpoint/2010/main" val="12797243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F1DB8B2F-64C8-719C-D380-ECD9FDDA95ED}"/>
              </a:ext>
            </a:extLst>
          </p:cNvPr>
          <p:cNvGraphicFramePr>
            <a:graphicFrameLocks noGrp="1"/>
          </p:cNvGraphicFramePr>
          <p:nvPr/>
        </p:nvGraphicFramePr>
        <p:xfrm>
          <a:off x="273269" y="110066"/>
          <a:ext cx="11655972" cy="670560"/>
        </p:xfrm>
        <a:graphic>
          <a:graphicData uri="http://schemas.openxmlformats.org/drawingml/2006/table">
            <a:tbl>
              <a:tblPr firstRow="1" bandRow="1">
                <a:tableStyleId>{93296810-A885-4BE3-A3E7-6D5BEEA58F35}</a:tableStyleId>
              </a:tblPr>
              <a:tblGrid>
                <a:gridCol w="11655972">
                  <a:extLst>
                    <a:ext uri="{9D8B030D-6E8A-4147-A177-3AD203B41FA5}">
                      <a16:colId xmlns="" xmlns:a16="http://schemas.microsoft.com/office/drawing/2014/main" val="383299545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r-Cyrl-RS" sz="1800" b="1" kern="1200" dirty="0">
                          <a:solidFill>
                            <a:schemeClr val="lt1"/>
                          </a:solidFill>
                          <a:effectLst/>
                          <a:latin typeface="+mn-lt"/>
                          <a:ea typeface="+mn-ea"/>
                          <a:cs typeface="+mn-cs"/>
                        </a:rPr>
                        <a:t>Методе и технике извођења обуке</a:t>
                      </a:r>
                      <a:endParaRPr lang="en-GB" sz="1800" b="1" kern="1200" dirty="0">
                        <a:solidFill>
                          <a:schemeClr val="lt1"/>
                        </a:solidFill>
                        <a:effectLst/>
                        <a:latin typeface="+mn-lt"/>
                        <a:ea typeface="+mn-ea"/>
                        <a:cs typeface="+mn-cs"/>
                      </a:endParaRPr>
                    </a:p>
                    <a:p>
                      <a:pPr algn="ctr"/>
                      <a:r>
                        <a:rPr lang="ru-RU" sz="2000" noProof="0" dirty="0">
                          <a:solidFill>
                            <a:srgbClr val="00B050"/>
                          </a:solidFill>
                        </a:rPr>
                        <a:t>Методе и технике извођења обуке</a:t>
                      </a:r>
                      <a:endParaRPr lang="sr-Cyrl-RS" sz="2000" noProof="0" dirty="0">
                        <a:solidFill>
                          <a:srgbClr val="00B050"/>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sp>
        <p:nvSpPr>
          <p:cNvPr id="3" name="Rectangle 2">
            <a:extLst>
              <a:ext uri="{FF2B5EF4-FFF2-40B4-BE49-F238E27FC236}">
                <a16:creationId xmlns="" xmlns:a16="http://schemas.microsoft.com/office/drawing/2014/main" id="{935A2B6C-E3CA-4D31-9BF3-A77DE5944FF7}"/>
              </a:ext>
            </a:extLst>
          </p:cNvPr>
          <p:cNvSpPr/>
          <p:nvPr/>
        </p:nvSpPr>
        <p:spPr>
          <a:xfrm>
            <a:off x="639192" y="1059926"/>
            <a:ext cx="10867843" cy="5170646"/>
          </a:xfrm>
          <a:prstGeom prst="rect">
            <a:avLst/>
          </a:prstGeom>
        </p:spPr>
        <p:txBody>
          <a:bodyPr wrap="square">
            <a:spAutoFit/>
          </a:bodyPr>
          <a:lstStyle/>
          <a:p>
            <a:pPr algn="just"/>
            <a:r>
              <a:rPr lang="ru-RU" dirty="0"/>
              <a:t>Рад у малим групама пружа најбољу основу за активирање више учесника у исто време. </a:t>
            </a:r>
          </a:p>
          <a:p>
            <a:pPr algn="just"/>
            <a:endParaRPr lang="ru-RU" sz="1000" dirty="0"/>
          </a:p>
          <a:p>
            <a:pPr algn="just"/>
            <a:r>
              <a:rPr lang="ru-RU" dirty="0"/>
              <a:t>Важно је добро планирати време како би се одржао проток информација унутар целе групе. </a:t>
            </a:r>
          </a:p>
          <a:p>
            <a:pPr algn="just"/>
            <a:endParaRPr lang="ru-RU" sz="1000" dirty="0"/>
          </a:p>
          <a:p>
            <a:pPr algn="just"/>
            <a:r>
              <a:rPr lang="ru-RU" dirty="0"/>
              <a:t>Потребно је обратити пажњу на то да има  довољно времена за презентацију резултата групног рада, односно најмање 15-20 минута за презентацију сваке групе. </a:t>
            </a:r>
          </a:p>
          <a:p>
            <a:pPr algn="just"/>
            <a:endParaRPr lang="ru-RU" sz="1000" dirty="0"/>
          </a:p>
          <a:p>
            <a:pPr algn="just"/>
            <a:r>
              <a:rPr lang="ru-RU" dirty="0"/>
              <a:t>Веома битан метод који сваки тренер треба да зна да користи је модерација. </a:t>
            </a:r>
          </a:p>
          <a:p>
            <a:pPr algn="just"/>
            <a:endParaRPr lang="ru-RU" sz="1000" dirty="0"/>
          </a:p>
          <a:p>
            <a:pPr algn="just"/>
            <a:r>
              <a:rPr lang="ru-RU" dirty="0"/>
              <a:t>Тренер/модератор развија садржај заједно са учесницима. Овај метод може се користити с једне стране за обуку, а с друге, у радним групама. </a:t>
            </a:r>
          </a:p>
          <a:p>
            <a:pPr algn="just"/>
            <a:endParaRPr lang="ru-RU" sz="1000" dirty="0"/>
          </a:p>
          <a:p>
            <a:pPr algn="just"/>
            <a:r>
              <a:rPr lang="ru-RU" dirty="0"/>
              <a:t>Модерација је посебан начин усмеравања групе. Разликује се од класичног метода предавања по преношењу веће одговорности на учеснике. </a:t>
            </a:r>
          </a:p>
          <a:p>
            <a:pPr algn="just"/>
            <a:endParaRPr lang="ru-RU" sz="1000" dirty="0"/>
          </a:p>
          <a:p>
            <a:pPr algn="just"/>
            <a:r>
              <a:rPr lang="ru-RU" dirty="0"/>
              <a:t>Овај метод помаже учесницима који се баве одређеним предметом, проблемом или задатком тако што омогућава да се ефикасно и веома пажљиво концентришу на оно што раде и да преузму одговорност за резултате. </a:t>
            </a:r>
          </a:p>
          <a:p>
            <a:pPr algn="just"/>
            <a:endParaRPr lang="ru-RU" sz="1000" dirty="0"/>
          </a:p>
          <a:p>
            <a:pPr algn="just"/>
            <a:r>
              <a:rPr lang="ru-RU" dirty="0"/>
              <a:t>Пре почетка заједничког рада, учесници и тренер морају да се договоре о правилима обуке, која сви треба да поштују. </a:t>
            </a:r>
            <a:endParaRPr lang="en-GB" dirty="0"/>
          </a:p>
        </p:txBody>
      </p:sp>
    </p:spTree>
    <p:extLst>
      <p:ext uri="{BB962C8B-B14F-4D97-AF65-F5344CB8AC3E}">
        <p14:creationId xmlns:p14="http://schemas.microsoft.com/office/powerpoint/2010/main" val="25217324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F1DB8B2F-64C8-719C-D380-ECD9FDDA95ED}"/>
              </a:ext>
            </a:extLst>
          </p:cNvPr>
          <p:cNvGraphicFramePr>
            <a:graphicFrameLocks noGrp="1"/>
          </p:cNvGraphicFramePr>
          <p:nvPr/>
        </p:nvGraphicFramePr>
        <p:xfrm>
          <a:off x="273269" y="110066"/>
          <a:ext cx="11655972" cy="670560"/>
        </p:xfrm>
        <a:graphic>
          <a:graphicData uri="http://schemas.openxmlformats.org/drawingml/2006/table">
            <a:tbl>
              <a:tblPr firstRow="1" bandRow="1">
                <a:tableStyleId>{93296810-A885-4BE3-A3E7-6D5BEEA58F35}</a:tableStyleId>
              </a:tblPr>
              <a:tblGrid>
                <a:gridCol w="11655972">
                  <a:extLst>
                    <a:ext uri="{9D8B030D-6E8A-4147-A177-3AD203B41FA5}">
                      <a16:colId xmlns="" xmlns:a16="http://schemas.microsoft.com/office/drawing/2014/main" val="383299545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r-Cyrl-RS" sz="1800" b="1" kern="1200" dirty="0">
                          <a:solidFill>
                            <a:schemeClr val="lt1"/>
                          </a:solidFill>
                          <a:effectLst/>
                          <a:latin typeface="+mn-lt"/>
                          <a:ea typeface="+mn-ea"/>
                          <a:cs typeface="+mn-cs"/>
                        </a:rPr>
                        <a:t>Методе и технике извођења обуке</a:t>
                      </a:r>
                      <a:endParaRPr lang="en-GB" sz="1800" b="1" kern="1200" dirty="0">
                        <a:solidFill>
                          <a:schemeClr val="lt1"/>
                        </a:solidFill>
                        <a:effectLst/>
                        <a:latin typeface="+mn-lt"/>
                        <a:ea typeface="+mn-ea"/>
                        <a:cs typeface="+mn-cs"/>
                      </a:endParaRPr>
                    </a:p>
                    <a:p>
                      <a:pPr algn="ctr"/>
                      <a:r>
                        <a:rPr lang="ru-RU" sz="2000" noProof="0" dirty="0">
                          <a:solidFill>
                            <a:srgbClr val="00B050"/>
                          </a:solidFill>
                        </a:rPr>
                        <a:t>Методе и технике извођења обуке</a:t>
                      </a:r>
                      <a:endParaRPr lang="sr-Cyrl-RS" sz="2000" noProof="0" dirty="0">
                        <a:solidFill>
                          <a:srgbClr val="00B050"/>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graphicFrame>
        <p:nvGraphicFramePr>
          <p:cNvPr id="4" name="Content Placeholder 3">
            <a:extLst>
              <a:ext uri="{FF2B5EF4-FFF2-40B4-BE49-F238E27FC236}">
                <a16:creationId xmlns="" xmlns:a16="http://schemas.microsoft.com/office/drawing/2014/main" id="{8BFC13B4-49D3-4514-BC34-C4CD3A6651BC}"/>
              </a:ext>
            </a:extLst>
          </p:cNvPr>
          <p:cNvGraphicFramePr>
            <a:graphicFrameLocks noGrp="1"/>
          </p:cNvGraphicFramePr>
          <p:nvPr>
            <p:ph idx="1"/>
            <p:extLst/>
          </p:nvPr>
        </p:nvGraphicFramePr>
        <p:xfrm>
          <a:off x="1250911" y="1869358"/>
          <a:ext cx="9419208" cy="2438400"/>
        </p:xfrm>
        <a:graphic>
          <a:graphicData uri="http://schemas.openxmlformats.org/drawingml/2006/table">
            <a:tbl>
              <a:tblPr firstRow="1" firstCol="1" bandRow="1"/>
              <a:tblGrid>
                <a:gridCol w="4709127">
                  <a:extLst>
                    <a:ext uri="{9D8B030D-6E8A-4147-A177-3AD203B41FA5}">
                      <a16:colId xmlns="" xmlns:a16="http://schemas.microsoft.com/office/drawing/2014/main" val="2192861839"/>
                    </a:ext>
                  </a:extLst>
                </a:gridCol>
                <a:gridCol w="4710081">
                  <a:extLst>
                    <a:ext uri="{9D8B030D-6E8A-4147-A177-3AD203B41FA5}">
                      <a16:colId xmlns="" xmlns:a16="http://schemas.microsoft.com/office/drawing/2014/main" val="3147368780"/>
                    </a:ext>
                  </a:extLst>
                </a:gridCol>
              </a:tblGrid>
              <a:tr h="286104">
                <a:tc>
                  <a:txBody>
                    <a:bodyPr/>
                    <a:lstStyle/>
                    <a:p>
                      <a:pPr algn="ctr">
                        <a:spcBef>
                          <a:spcPts val="300"/>
                        </a:spcBef>
                        <a:spcAft>
                          <a:spcPts val="300"/>
                        </a:spcAft>
                        <a:tabLst>
                          <a:tab pos="2354580" algn="l"/>
                        </a:tabLst>
                      </a:pPr>
                      <a:r>
                        <a:rPr lang="sr-Cyrl-RS" sz="2000" kern="1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Метод</a:t>
                      </a:r>
                      <a:endParaRPr lang="en-GB" sz="2000" kern="1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tc>
                  <a:txBody>
                    <a:bodyPr/>
                    <a:lstStyle/>
                    <a:p>
                      <a:pPr algn="ctr">
                        <a:spcBef>
                          <a:spcPts val="300"/>
                        </a:spcBef>
                        <a:spcAft>
                          <a:spcPts val="300"/>
                        </a:spcAft>
                        <a:tabLst>
                          <a:tab pos="2354580" algn="l"/>
                        </a:tabLst>
                      </a:pPr>
                      <a:r>
                        <a:rPr lang="sr-Cyrl-RS" sz="2000" kern="1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Време трајања</a:t>
                      </a:r>
                      <a:endParaRPr lang="en-GB" sz="2000" kern="1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extLst>
                  <a:ext uri="{0D108BD9-81ED-4DB2-BD59-A6C34878D82A}">
                    <a16:rowId xmlns="" xmlns:a16="http://schemas.microsoft.com/office/drawing/2014/main" val="3371756334"/>
                  </a:ext>
                </a:extLst>
              </a:tr>
              <a:tr h="286104">
                <a:tc>
                  <a:txBody>
                    <a:bodyPr/>
                    <a:lstStyle/>
                    <a:p>
                      <a:pPr>
                        <a:spcBef>
                          <a:spcPts val="300"/>
                        </a:spcBef>
                        <a:spcAft>
                          <a:spcPts val="300"/>
                        </a:spcAft>
                        <a:tabLst>
                          <a:tab pos="2354580" algn="l"/>
                        </a:tabLst>
                      </a:pPr>
                      <a:r>
                        <a:rPr lang="sr-Cyrl-RS" sz="200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Пробијање леда (‎Icebreaker)</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0"/>
                        </a:spcBef>
                        <a:spcAft>
                          <a:spcPts val="300"/>
                        </a:spcAft>
                        <a:tabLst>
                          <a:tab pos="2354580" algn="l"/>
                        </a:tabLst>
                      </a:pPr>
                      <a:r>
                        <a:rPr lang="sr-Cyrl-RS" sz="200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Не више од 20 минута</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81705338"/>
                  </a:ext>
                </a:extLst>
              </a:tr>
              <a:tr h="286104">
                <a:tc>
                  <a:txBody>
                    <a:bodyPr/>
                    <a:lstStyle/>
                    <a:p>
                      <a:pPr>
                        <a:spcBef>
                          <a:spcPts val="300"/>
                        </a:spcBef>
                        <a:spcAft>
                          <a:spcPts val="300"/>
                        </a:spcAft>
                        <a:tabLst>
                          <a:tab pos="2354580" algn="l"/>
                        </a:tabLst>
                      </a:pPr>
                      <a:r>
                        <a:rPr lang="sr-Cyrl-RS" sz="200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Презентација</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0"/>
                        </a:spcBef>
                        <a:spcAft>
                          <a:spcPts val="300"/>
                        </a:spcAft>
                        <a:tabLst>
                          <a:tab pos="2354580" algn="l"/>
                        </a:tabLst>
                      </a:pPr>
                      <a:r>
                        <a:rPr lang="sr-Cyrl-RS" sz="200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Не више од 20 минута</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54436508"/>
                  </a:ext>
                </a:extLst>
              </a:tr>
              <a:tr h="286104">
                <a:tc>
                  <a:txBody>
                    <a:bodyPr/>
                    <a:lstStyle/>
                    <a:p>
                      <a:pPr>
                        <a:spcBef>
                          <a:spcPts val="300"/>
                        </a:spcBef>
                        <a:spcAft>
                          <a:spcPts val="300"/>
                        </a:spcAft>
                        <a:tabLst>
                          <a:tab pos="2354580" algn="l"/>
                        </a:tabLst>
                      </a:pPr>
                      <a:r>
                        <a:rPr lang="sr-Cyrl-RS" sz="200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Мождана олуја (brainstorming</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0"/>
                        </a:spcBef>
                        <a:spcAft>
                          <a:spcPts val="300"/>
                        </a:spcAft>
                        <a:tabLst>
                          <a:tab pos="2354580" algn="l"/>
                        </a:tabLst>
                      </a:pPr>
                      <a:r>
                        <a:rPr lang="sr-Cyrl-RS" sz="200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 минута</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40416636"/>
                  </a:ext>
                </a:extLst>
              </a:tr>
              <a:tr h="286104">
                <a:tc>
                  <a:txBody>
                    <a:bodyPr/>
                    <a:lstStyle/>
                    <a:p>
                      <a:pPr>
                        <a:spcBef>
                          <a:spcPts val="300"/>
                        </a:spcBef>
                        <a:spcAft>
                          <a:spcPts val="300"/>
                        </a:spcAft>
                        <a:tabLst>
                          <a:tab pos="2354580" algn="l"/>
                        </a:tabLst>
                      </a:pPr>
                      <a:r>
                        <a:rPr lang="sr-Cyrl-RS" sz="200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Групни рад</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0"/>
                        </a:spcBef>
                        <a:spcAft>
                          <a:spcPts val="300"/>
                        </a:spcAft>
                        <a:tabLst>
                          <a:tab pos="2354580" algn="l"/>
                        </a:tabLst>
                      </a:pPr>
                      <a:r>
                        <a:rPr lang="sr-Cyrl-RS" sz="200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30-40 минута</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29001987"/>
                  </a:ext>
                </a:extLst>
              </a:tr>
              <a:tr h="286104">
                <a:tc>
                  <a:txBody>
                    <a:bodyPr/>
                    <a:lstStyle/>
                    <a:p>
                      <a:pPr>
                        <a:spcBef>
                          <a:spcPts val="300"/>
                        </a:spcBef>
                        <a:spcAft>
                          <a:spcPts val="300"/>
                        </a:spcAft>
                        <a:tabLst>
                          <a:tab pos="2354580" algn="l"/>
                        </a:tabLst>
                      </a:pPr>
                      <a:r>
                        <a:rPr lang="sr-Cyrl-RS" sz="20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Питања, одговори</a:t>
                      </a:r>
                      <a:endParaRPr lang="en-GB"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0"/>
                        </a:spcBef>
                        <a:spcAft>
                          <a:spcPts val="300"/>
                        </a:spcAft>
                        <a:tabLst>
                          <a:tab pos="2354580" algn="l"/>
                        </a:tabLst>
                      </a:pPr>
                      <a:r>
                        <a:rPr lang="sr-Cyrl-RS" sz="20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Концентрисано 5 минута по питању</a:t>
                      </a:r>
                      <a:endParaRPr lang="en-GB"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84588669"/>
                  </a:ext>
                </a:extLst>
              </a:tr>
              <a:tr h="286104">
                <a:tc>
                  <a:txBody>
                    <a:bodyPr/>
                    <a:lstStyle/>
                    <a:p>
                      <a:pPr>
                        <a:spcBef>
                          <a:spcPts val="300"/>
                        </a:spcBef>
                        <a:spcAft>
                          <a:spcPts val="300"/>
                        </a:spcAft>
                        <a:tabLst>
                          <a:tab pos="2354580" algn="l"/>
                        </a:tabLst>
                      </a:pPr>
                      <a:r>
                        <a:rPr lang="sr-Cyrl-RS" sz="20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Сумирање</a:t>
                      </a:r>
                      <a:endParaRPr lang="en-GB"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0"/>
                        </a:spcBef>
                        <a:spcAft>
                          <a:spcPts val="300"/>
                        </a:spcAft>
                        <a:tabLst>
                          <a:tab pos="2354580" algn="l"/>
                        </a:tabLst>
                      </a:pPr>
                      <a:r>
                        <a:rPr lang="sr-Cyrl-RS" sz="200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Не више од 10 минута</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32733283"/>
                  </a:ext>
                </a:extLst>
              </a:tr>
              <a:tr h="286104">
                <a:tc>
                  <a:txBody>
                    <a:bodyPr/>
                    <a:lstStyle/>
                    <a:p>
                      <a:pPr>
                        <a:spcBef>
                          <a:spcPts val="300"/>
                        </a:spcBef>
                        <a:spcAft>
                          <a:spcPts val="300"/>
                        </a:spcAft>
                        <a:tabLst>
                          <a:tab pos="2354580" algn="l"/>
                        </a:tabLst>
                      </a:pPr>
                      <a:r>
                        <a:rPr lang="sr-Cyrl-RS" sz="20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Оцењивање на крају обуке</a:t>
                      </a:r>
                      <a:endParaRPr lang="en-GB"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0"/>
                        </a:spcBef>
                        <a:spcAft>
                          <a:spcPts val="300"/>
                        </a:spcAft>
                        <a:tabLst>
                          <a:tab pos="2354580" algn="l"/>
                        </a:tabLst>
                      </a:pPr>
                      <a:r>
                        <a:rPr lang="sr-Cyrl-RS" sz="20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Не више од 20 минута</a:t>
                      </a:r>
                      <a:endParaRPr lang="en-GB"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56990744"/>
                  </a:ext>
                </a:extLst>
              </a:tr>
            </a:tbl>
          </a:graphicData>
        </a:graphic>
      </p:graphicFrame>
      <p:sp>
        <p:nvSpPr>
          <p:cNvPr id="5" name="Rectangle 4">
            <a:extLst>
              <a:ext uri="{FF2B5EF4-FFF2-40B4-BE49-F238E27FC236}">
                <a16:creationId xmlns="" xmlns:a16="http://schemas.microsoft.com/office/drawing/2014/main" id="{8560F450-23BE-43EA-8793-42C27FBD018C}"/>
              </a:ext>
            </a:extLst>
          </p:cNvPr>
          <p:cNvSpPr/>
          <p:nvPr/>
        </p:nvSpPr>
        <p:spPr>
          <a:xfrm>
            <a:off x="2934559" y="1140326"/>
            <a:ext cx="6051913" cy="369332"/>
          </a:xfrm>
          <a:prstGeom prst="rect">
            <a:avLst/>
          </a:prstGeom>
        </p:spPr>
        <p:txBody>
          <a:bodyPr wrap="none">
            <a:spAutoFit/>
          </a:bodyPr>
          <a:lstStyle/>
          <a:p>
            <a:r>
              <a:rPr lang="ru-RU" b="1" dirty="0"/>
              <a:t>Препоручена времена трајања за различите методе обуке</a:t>
            </a:r>
            <a:endParaRPr lang="en-GB" b="1" dirty="0"/>
          </a:p>
        </p:txBody>
      </p:sp>
      <p:pic>
        <p:nvPicPr>
          <p:cNvPr id="6" name="Picture 5">
            <a:extLst>
              <a:ext uri="{FF2B5EF4-FFF2-40B4-BE49-F238E27FC236}">
                <a16:creationId xmlns="" xmlns:a16="http://schemas.microsoft.com/office/drawing/2014/main" id="{A543C4A3-3B99-4BE7-A4E8-CCDCC4185296}"/>
              </a:ext>
            </a:extLst>
          </p:cNvPr>
          <p:cNvPicPr>
            <a:picLocks noChangeAspect="1"/>
          </p:cNvPicPr>
          <p:nvPr/>
        </p:nvPicPr>
        <p:blipFill>
          <a:blip r:embed="rId2"/>
          <a:stretch>
            <a:fillRect/>
          </a:stretch>
        </p:blipFill>
        <p:spPr>
          <a:xfrm>
            <a:off x="1839739" y="4501362"/>
            <a:ext cx="2189640" cy="2189640"/>
          </a:xfrm>
          <a:prstGeom prst="rect">
            <a:avLst/>
          </a:prstGeom>
        </p:spPr>
      </p:pic>
      <p:pic>
        <p:nvPicPr>
          <p:cNvPr id="3076" name="Picture 4" descr="Brainstorming, creative idea icon design Brainstorming, creative idea icon. Beautiful design and fully editable vector for commercial, print media, web or any type of design projects. education icons stock illustrations">
            <a:extLst>
              <a:ext uri="{FF2B5EF4-FFF2-40B4-BE49-F238E27FC236}">
                <a16:creationId xmlns="" xmlns:a16="http://schemas.microsoft.com/office/drawing/2014/main" id="{4F8C66CC-FFC9-426E-82EE-DFAA345079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9230" y="4687339"/>
            <a:ext cx="1728001" cy="1728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 xmlns:a16="http://schemas.microsoft.com/office/drawing/2014/main" id="{C8B48CE3-AB87-408E-B39C-440CFF1B0F8B}"/>
              </a:ext>
            </a:extLst>
          </p:cNvPr>
          <p:cNvPicPr>
            <a:picLocks noChangeAspect="1"/>
          </p:cNvPicPr>
          <p:nvPr/>
        </p:nvPicPr>
        <p:blipFill>
          <a:blip r:embed="rId4"/>
          <a:stretch>
            <a:fillRect/>
          </a:stretch>
        </p:blipFill>
        <p:spPr>
          <a:xfrm>
            <a:off x="7957538" y="4456519"/>
            <a:ext cx="2313928" cy="2313928"/>
          </a:xfrm>
          <a:prstGeom prst="rect">
            <a:avLst/>
          </a:prstGeom>
        </p:spPr>
      </p:pic>
    </p:spTree>
    <p:extLst>
      <p:ext uri="{BB962C8B-B14F-4D97-AF65-F5344CB8AC3E}">
        <p14:creationId xmlns:p14="http://schemas.microsoft.com/office/powerpoint/2010/main" val="32471289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F1DB8B2F-64C8-719C-D380-ECD9FDDA95ED}"/>
              </a:ext>
            </a:extLst>
          </p:cNvPr>
          <p:cNvGraphicFramePr>
            <a:graphicFrameLocks noGrp="1"/>
          </p:cNvGraphicFramePr>
          <p:nvPr/>
        </p:nvGraphicFramePr>
        <p:xfrm>
          <a:off x="273269" y="110066"/>
          <a:ext cx="11655972" cy="670560"/>
        </p:xfrm>
        <a:graphic>
          <a:graphicData uri="http://schemas.openxmlformats.org/drawingml/2006/table">
            <a:tbl>
              <a:tblPr firstRow="1" bandRow="1">
                <a:tableStyleId>{93296810-A885-4BE3-A3E7-6D5BEEA58F35}</a:tableStyleId>
              </a:tblPr>
              <a:tblGrid>
                <a:gridCol w="11655972">
                  <a:extLst>
                    <a:ext uri="{9D8B030D-6E8A-4147-A177-3AD203B41FA5}">
                      <a16:colId xmlns="" xmlns:a16="http://schemas.microsoft.com/office/drawing/2014/main" val="383299545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r-Cyrl-RS" sz="1800" b="1" kern="1200" dirty="0">
                          <a:solidFill>
                            <a:schemeClr val="lt1"/>
                          </a:solidFill>
                          <a:effectLst/>
                          <a:latin typeface="+mn-lt"/>
                          <a:ea typeface="+mn-ea"/>
                          <a:cs typeface="+mn-cs"/>
                        </a:rPr>
                        <a:t>Методе и технике извођења обуке</a:t>
                      </a:r>
                      <a:endParaRPr lang="en-GB" sz="1800" b="1" kern="1200" dirty="0">
                        <a:solidFill>
                          <a:schemeClr val="lt1"/>
                        </a:solidFill>
                        <a:effectLst/>
                        <a:latin typeface="+mn-lt"/>
                        <a:ea typeface="+mn-ea"/>
                        <a:cs typeface="+mn-cs"/>
                      </a:endParaRPr>
                    </a:p>
                    <a:p>
                      <a:pPr algn="ctr"/>
                      <a:r>
                        <a:rPr lang="ru-RU" sz="2000" noProof="0" dirty="0">
                          <a:solidFill>
                            <a:srgbClr val="00B050"/>
                          </a:solidFill>
                        </a:rPr>
                        <a:t>Методе и технике извођења обуке</a:t>
                      </a:r>
                      <a:endParaRPr lang="sr-Cyrl-RS" sz="2000" noProof="0" dirty="0">
                        <a:solidFill>
                          <a:srgbClr val="00B050"/>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sp>
        <p:nvSpPr>
          <p:cNvPr id="3" name="Content Placeholder 2">
            <a:extLst>
              <a:ext uri="{FF2B5EF4-FFF2-40B4-BE49-F238E27FC236}">
                <a16:creationId xmlns="" xmlns:a16="http://schemas.microsoft.com/office/drawing/2014/main" id="{4E42439E-11EA-46FB-A2DB-661C85C827B0}"/>
              </a:ext>
            </a:extLst>
          </p:cNvPr>
          <p:cNvSpPr>
            <a:spLocks noGrp="1"/>
          </p:cNvSpPr>
          <p:nvPr>
            <p:ph idx="1"/>
          </p:nvPr>
        </p:nvSpPr>
        <p:spPr>
          <a:xfrm>
            <a:off x="607381" y="780626"/>
            <a:ext cx="10515600" cy="4351338"/>
          </a:xfrm>
        </p:spPr>
        <p:txBody>
          <a:bodyPr>
            <a:noAutofit/>
          </a:bodyPr>
          <a:lstStyle/>
          <a:p>
            <a:pPr marL="0" indent="0">
              <a:buNone/>
            </a:pPr>
            <a:r>
              <a:rPr lang="ru-RU" sz="1800" b="1" dirty="0"/>
              <a:t>Савети за успешно вођење обуке: </a:t>
            </a:r>
            <a:endParaRPr lang="ru-RU" sz="1800" dirty="0"/>
          </a:p>
          <a:p>
            <a:pPr marL="0" indent="0">
              <a:buNone/>
            </a:pPr>
            <a:r>
              <a:rPr lang="ru-RU" sz="1800" dirty="0"/>
              <a:t>•	</a:t>
            </a:r>
            <a:r>
              <a:rPr lang="ru-RU" sz="1800" b="1" dirty="0"/>
              <a:t>Изглед: </a:t>
            </a:r>
            <a:r>
              <a:rPr lang="ru-RU" sz="1800" dirty="0"/>
              <a:t>Тренер увек треба да буде за нијансу боље обучен од просечног учесника</a:t>
            </a:r>
          </a:p>
          <a:p>
            <a:pPr marL="0" indent="0">
              <a:buNone/>
            </a:pPr>
            <a:r>
              <a:rPr lang="ru-RU" sz="1800" dirty="0"/>
              <a:t>•	</a:t>
            </a:r>
            <a:r>
              <a:rPr lang="ru-RU" sz="1800" b="1" dirty="0"/>
              <a:t>Почетак: </a:t>
            </a:r>
            <a:r>
              <a:rPr lang="ru-RU" sz="1800" dirty="0"/>
              <a:t>Почетак обуке, у зависности од предмета, може бити духовит, формулисан у виду питања или чак провокације. </a:t>
            </a:r>
          </a:p>
          <a:p>
            <a:pPr marL="0" indent="0">
              <a:buNone/>
            </a:pPr>
            <a:r>
              <a:rPr lang="ru-RU" sz="1800" dirty="0"/>
              <a:t>•	</a:t>
            </a:r>
            <a:r>
              <a:rPr lang="ru-RU" sz="1800" b="1" dirty="0"/>
              <a:t>Контакт очима</a:t>
            </a:r>
            <a:r>
              <a:rPr lang="ru-RU" sz="1800" dirty="0"/>
              <a:t>: Директан контакт очима је иницијатор комуникације. Контакт очима омогућава тренеру да види да ли су учесници још увек сконцентрисани или им је можда потребна пауза, као и да ли је група разумела све или не.</a:t>
            </a:r>
          </a:p>
          <a:p>
            <a:pPr marL="0" indent="0">
              <a:buNone/>
            </a:pPr>
            <a:r>
              <a:rPr lang="ru-RU" sz="1800" dirty="0"/>
              <a:t>•	</a:t>
            </a:r>
            <a:r>
              <a:rPr lang="ru-RU" sz="1800" b="1" dirty="0"/>
              <a:t>Гестови: </a:t>
            </a:r>
            <a:r>
              <a:rPr lang="ru-RU" sz="1800" dirty="0"/>
              <a:t>Гестове делимо у четири групе: 1.Руке испод појаса = негативан утисак; 2.Руке између појаса и прса = неутралан утисак; 3.Руке између прса и очију = позитиван утисак и 4.Руке преко очију = негативан утисак. Важно правило: никад не учите гестове напамет!</a:t>
            </a:r>
          </a:p>
          <a:p>
            <a:pPr marL="0" indent="0">
              <a:buNone/>
            </a:pPr>
            <a:r>
              <a:rPr lang="ru-RU" sz="1800" dirty="0"/>
              <a:t>•	</a:t>
            </a:r>
            <a:r>
              <a:rPr lang="ru-RU" sz="1800" b="1" dirty="0"/>
              <a:t>Држање</a:t>
            </a:r>
            <a:r>
              <a:rPr lang="ru-RU" sz="1800" dirty="0"/>
              <a:t>: Обука без коришћења оваквих баријера у виду говорнице.  </a:t>
            </a:r>
          </a:p>
          <a:p>
            <a:pPr marL="0" indent="0">
              <a:buNone/>
            </a:pPr>
            <a:r>
              <a:rPr lang="ru-RU" sz="1800" dirty="0"/>
              <a:t>•	</a:t>
            </a:r>
            <a:r>
              <a:rPr lang="ru-RU" sz="1800" b="1" dirty="0"/>
              <a:t>Техника говора: </a:t>
            </a:r>
            <a:r>
              <a:rPr lang="ru-RU" sz="1800" dirty="0"/>
              <a:t>Изузетно је битно да говорник прави редовне паузе како би се одморио, а уједно и дао публици прилику да обради примљене информације.</a:t>
            </a:r>
          </a:p>
          <a:p>
            <a:pPr marL="0" indent="0">
              <a:buNone/>
            </a:pPr>
            <a:r>
              <a:rPr lang="ru-RU" sz="1800" dirty="0"/>
              <a:t>•	</a:t>
            </a:r>
            <a:r>
              <a:rPr lang="ru-RU" sz="1800" b="1" dirty="0"/>
              <a:t>Аудиовизуелна помагала: </a:t>
            </a:r>
            <a:r>
              <a:rPr lang="ru-RU" sz="1800" dirty="0"/>
              <a:t>Ова помагала могу допринети опуштању атмосфере током презентације, али треба да буду само у функцији помоћи – никако замене тренера. Утврђено је да се учесници сећају 30-40% више садржаја уколико су током обуке коришћена аудиовизуелна помагала.</a:t>
            </a:r>
          </a:p>
          <a:p>
            <a:pPr marL="0" indent="0">
              <a:buNone/>
            </a:pPr>
            <a:r>
              <a:rPr lang="ru-RU" sz="1800" dirty="0"/>
              <a:t>•	</a:t>
            </a:r>
            <a:r>
              <a:rPr lang="ru-RU" sz="1800" b="1" dirty="0"/>
              <a:t>Ефектан завршетак: </a:t>
            </a:r>
            <a:r>
              <a:rPr lang="ru-RU" sz="1800" dirty="0"/>
              <a:t>Тренер може научити почетак и крај презентације (5-10 реченица) напамет, што ће му дати осећај сигурности. Први утисак је одлучујући, а последњи је онај који траје и који се памти</a:t>
            </a:r>
          </a:p>
          <a:p>
            <a:endParaRPr lang="en-GB" sz="1800" dirty="0"/>
          </a:p>
        </p:txBody>
      </p:sp>
    </p:spTree>
    <p:extLst>
      <p:ext uri="{BB962C8B-B14F-4D97-AF65-F5344CB8AC3E}">
        <p14:creationId xmlns:p14="http://schemas.microsoft.com/office/powerpoint/2010/main" val="20877415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ED61B786-3869-4834-8553-4A1A9914609B}"/>
              </a:ext>
            </a:extLst>
          </p:cNvPr>
          <p:cNvGraphicFramePr>
            <a:graphicFrameLocks noGrp="1"/>
          </p:cNvGraphicFramePr>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 xmlns:a16="http://schemas.microsoft.com/office/drawing/2014/main" val="3832995452"/>
                    </a:ext>
                  </a:extLst>
                </a:gridCol>
              </a:tblGrid>
              <a:tr h="370840">
                <a:tc>
                  <a:txBody>
                    <a:bodyPr/>
                    <a:lstStyle/>
                    <a:p>
                      <a:pPr algn="ctr"/>
                      <a:r>
                        <a:rPr lang="ru-RU" sz="2000" dirty="0">
                          <a:solidFill>
                            <a:srgbClr val="00B050"/>
                          </a:solidFill>
                        </a:rPr>
                        <a:t>ОРГАНИЗАЦИЈА ОБУКЕ </a:t>
                      </a:r>
                      <a:endParaRPr lang="sr-Cyrl-RS" sz="2000" dirty="0">
                        <a:solidFill>
                          <a:srgbClr val="00B050"/>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sp>
        <p:nvSpPr>
          <p:cNvPr id="2" name="Rectangle 1">
            <a:extLst>
              <a:ext uri="{FF2B5EF4-FFF2-40B4-BE49-F238E27FC236}">
                <a16:creationId xmlns="" xmlns:a16="http://schemas.microsoft.com/office/drawing/2014/main" id="{998F6E41-F14D-403C-AB32-E19FD4D36B92}"/>
              </a:ext>
            </a:extLst>
          </p:cNvPr>
          <p:cNvSpPr/>
          <p:nvPr/>
        </p:nvSpPr>
        <p:spPr>
          <a:xfrm>
            <a:off x="408372" y="955491"/>
            <a:ext cx="8424909" cy="4616648"/>
          </a:xfrm>
          <a:prstGeom prst="rect">
            <a:avLst/>
          </a:prstGeom>
        </p:spPr>
        <p:txBody>
          <a:bodyPr wrap="square">
            <a:spAutoFit/>
          </a:bodyPr>
          <a:lstStyle/>
          <a:p>
            <a:r>
              <a:rPr lang="ru-RU" b="1" dirty="0"/>
              <a:t>Од значаја за успешно извођење програма обуке. </a:t>
            </a:r>
          </a:p>
          <a:p>
            <a:endParaRPr lang="ru-RU" dirty="0"/>
          </a:p>
          <a:p>
            <a:pPr marL="285750" indent="-285750">
              <a:buFont typeface="Arial" panose="020B0604020202020204" pitchFamily="34" charset="0"/>
              <a:buChar char="•"/>
            </a:pPr>
            <a:r>
              <a:rPr lang="ru-RU" dirty="0"/>
              <a:t>Одговарајућа инфраструктура </a:t>
            </a:r>
          </a:p>
          <a:p>
            <a:pPr marL="285750" indent="-285750">
              <a:buFont typeface="Arial" panose="020B0604020202020204" pitchFamily="34" charset="0"/>
              <a:buChar char="•"/>
            </a:pPr>
            <a:endParaRPr lang="ru-RU" sz="1000" dirty="0"/>
          </a:p>
          <a:p>
            <a:pPr marL="285750" indent="-285750">
              <a:buFont typeface="Arial" panose="020B0604020202020204" pitchFamily="34" charset="0"/>
              <a:buChar char="•"/>
            </a:pPr>
            <a:r>
              <a:rPr lang="ru-RU" dirty="0"/>
              <a:t>Идеална величина  група за учење је 10-18 људи. </a:t>
            </a:r>
          </a:p>
          <a:p>
            <a:pPr marL="285750" indent="-285750">
              <a:buFont typeface="Arial" panose="020B0604020202020204" pitchFamily="34" charset="0"/>
              <a:buChar char="•"/>
            </a:pPr>
            <a:endParaRPr lang="ru-RU" sz="1000" dirty="0"/>
          </a:p>
          <a:p>
            <a:pPr marL="285750" indent="-285750">
              <a:buFont typeface="Arial" panose="020B0604020202020204" pitchFamily="34" charset="0"/>
              <a:buChar char="•"/>
            </a:pPr>
            <a:r>
              <a:rPr lang="ru-RU" dirty="0"/>
              <a:t>Методологија обуке мора бити прилагођена величини група. </a:t>
            </a:r>
          </a:p>
          <a:p>
            <a:pPr marL="285750" indent="-285750">
              <a:buFont typeface="Arial" panose="020B0604020202020204" pitchFamily="34" charset="0"/>
              <a:buChar char="•"/>
            </a:pPr>
            <a:endParaRPr lang="ru-RU" sz="1000" dirty="0"/>
          </a:p>
          <a:p>
            <a:pPr marL="285750" indent="-285750">
              <a:buFont typeface="Arial" panose="020B0604020202020204" pitchFamily="34" charset="0"/>
              <a:buChar char="•"/>
            </a:pPr>
            <a:r>
              <a:rPr lang="ru-RU" dirty="0"/>
              <a:t>Два тренера за групе веће од 10 особа и 3 тренера за групе веће од 18 особа. </a:t>
            </a:r>
          </a:p>
          <a:p>
            <a:pPr marL="285750" indent="-285750">
              <a:buFont typeface="Arial" panose="020B0604020202020204" pitchFamily="34" charset="0"/>
              <a:buChar char="•"/>
            </a:pPr>
            <a:endParaRPr lang="ru-RU" sz="1000" dirty="0"/>
          </a:p>
          <a:p>
            <a:pPr marL="285750" indent="-285750">
              <a:buFont typeface="Arial" panose="020B0604020202020204" pitchFamily="34" charset="0"/>
              <a:buChar char="•"/>
            </a:pPr>
            <a:r>
              <a:rPr lang="ru-RU" dirty="0"/>
              <a:t>Хетерогени састав групе у погледу професије, старости, институционалне хијерархије, итд., пружа већу разноликост индивидуалног порекла и искуства које може бити корисно у партиципативним радним стиловима. </a:t>
            </a:r>
          </a:p>
          <a:p>
            <a:pPr marL="285750" indent="-285750">
              <a:buFont typeface="Arial" panose="020B0604020202020204" pitchFamily="34" charset="0"/>
              <a:buChar char="•"/>
            </a:pPr>
            <a:endParaRPr lang="ru-RU" sz="1000" dirty="0"/>
          </a:p>
          <a:p>
            <a:pPr marL="285750" indent="-285750">
              <a:buFont typeface="Arial" panose="020B0604020202020204" pitchFamily="34" charset="0"/>
              <a:buChar char="•"/>
            </a:pPr>
            <a:r>
              <a:rPr lang="ru-RU" dirty="0"/>
              <a:t>Добра равнотежа полова. </a:t>
            </a:r>
          </a:p>
          <a:p>
            <a:pPr marL="285750" indent="-285750">
              <a:buFont typeface="Arial" panose="020B0604020202020204" pitchFamily="34" charset="0"/>
              <a:buChar char="•"/>
            </a:pPr>
            <a:endParaRPr lang="ru-RU" sz="1000" dirty="0"/>
          </a:p>
          <a:p>
            <a:pPr marL="285750" indent="-285750">
              <a:buFont typeface="Arial" panose="020B0604020202020204" pitchFamily="34" charset="0"/>
              <a:buChar char="•"/>
            </a:pPr>
            <a:r>
              <a:rPr lang="ru-RU" dirty="0"/>
              <a:t>У погледу техничких услова потребно је обезбедити простор од најмање 2 m2 по учеснику обуке као и  пратећу опрему у виду рачунара, пројектора или другог одговарајућег уређај за пројектовање материјала који се користе током обуке. </a:t>
            </a:r>
          </a:p>
        </p:txBody>
      </p:sp>
      <p:pic>
        <p:nvPicPr>
          <p:cNvPr id="3" name="Picture 2">
            <a:extLst>
              <a:ext uri="{FF2B5EF4-FFF2-40B4-BE49-F238E27FC236}">
                <a16:creationId xmlns="" xmlns:a16="http://schemas.microsoft.com/office/drawing/2014/main" id="{E16994CF-A0CF-4A40-97A6-A9D92EB1014B}"/>
              </a:ext>
            </a:extLst>
          </p:cNvPr>
          <p:cNvPicPr>
            <a:picLocks noChangeAspect="1"/>
          </p:cNvPicPr>
          <p:nvPr/>
        </p:nvPicPr>
        <p:blipFill>
          <a:blip r:embed="rId2"/>
          <a:stretch>
            <a:fillRect/>
          </a:stretch>
        </p:blipFill>
        <p:spPr>
          <a:xfrm>
            <a:off x="9001957" y="941616"/>
            <a:ext cx="2487384" cy="2487384"/>
          </a:xfrm>
          <a:prstGeom prst="rect">
            <a:avLst/>
          </a:prstGeom>
        </p:spPr>
      </p:pic>
      <p:pic>
        <p:nvPicPr>
          <p:cNvPr id="6" name="Picture 5">
            <a:extLst>
              <a:ext uri="{FF2B5EF4-FFF2-40B4-BE49-F238E27FC236}">
                <a16:creationId xmlns="" xmlns:a16="http://schemas.microsoft.com/office/drawing/2014/main" id="{405447AA-6592-4C0C-BCDB-CC86C17B97AB}"/>
              </a:ext>
            </a:extLst>
          </p:cNvPr>
          <p:cNvPicPr>
            <a:picLocks noChangeAspect="1"/>
          </p:cNvPicPr>
          <p:nvPr/>
        </p:nvPicPr>
        <p:blipFill>
          <a:blip r:embed="rId3"/>
          <a:stretch>
            <a:fillRect/>
          </a:stretch>
        </p:blipFill>
        <p:spPr>
          <a:xfrm>
            <a:off x="9040190" y="3260647"/>
            <a:ext cx="2743438" cy="2743438"/>
          </a:xfrm>
          <a:prstGeom prst="rect">
            <a:avLst/>
          </a:prstGeom>
        </p:spPr>
      </p:pic>
    </p:spTree>
    <p:extLst>
      <p:ext uri="{BB962C8B-B14F-4D97-AF65-F5344CB8AC3E}">
        <p14:creationId xmlns:p14="http://schemas.microsoft.com/office/powerpoint/2010/main" val="2184889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 xmlns:a16="http://schemas.microsoft.com/office/drawing/2014/main" id="{CF99C541-1CA1-C5C1-631F-2B1B8E61BF45}"/>
              </a:ext>
            </a:extLst>
          </p:cNvPr>
          <p:cNvGraphicFramePr>
            <a:graphicFrameLocks noGrp="1"/>
          </p:cNvGraphicFramePr>
          <p:nvPr>
            <p:extLst>
              <p:ext uri="{D42A27DB-BD31-4B8C-83A1-F6EECF244321}">
                <p14:modId xmlns:p14="http://schemas.microsoft.com/office/powerpoint/2010/main" val="3225464401"/>
              </p:ext>
            </p:extLst>
          </p:nvPr>
        </p:nvGraphicFramePr>
        <p:xfrm>
          <a:off x="334161" y="435006"/>
          <a:ext cx="10958235" cy="541538"/>
        </p:xfrm>
        <a:graphic>
          <a:graphicData uri="http://schemas.openxmlformats.org/drawingml/2006/table">
            <a:tbl>
              <a:tblPr firstRow="1" bandRow="1">
                <a:tableStyleId>{93296810-A885-4BE3-A3E7-6D5BEEA58F35}</a:tableStyleId>
              </a:tblPr>
              <a:tblGrid>
                <a:gridCol w="10958235">
                  <a:extLst>
                    <a:ext uri="{9D8B030D-6E8A-4147-A177-3AD203B41FA5}">
                      <a16:colId xmlns="" xmlns:a16="http://schemas.microsoft.com/office/drawing/2014/main" val="3832995452"/>
                    </a:ext>
                  </a:extLst>
                </a:gridCol>
              </a:tblGrid>
              <a:tr h="541538">
                <a:tc>
                  <a:txBody>
                    <a:bodyPr/>
                    <a:lstStyle/>
                    <a:p>
                      <a:pPr algn="ctr"/>
                      <a:r>
                        <a:rPr lang="sr-Cyrl-RS" sz="2800" dirty="0">
                          <a:solidFill>
                            <a:srgbClr val="009900"/>
                          </a:solidFill>
                        </a:rPr>
                        <a:t>Правила</a:t>
                      </a: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sp>
        <p:nvSpPr>
          <p:cNvPr id="22" name="TextBox 21">
            <a:extLst>
              <a:ext uri="{FF2B5EF4-FFF2-40B4-BE49-F238E27FC236}">
                <a16:creationId xmlns="" xmlns:a16="http://schemas.microsoft.com/office/drawing/2014/main" id="{08EE6302-44FD-4384-A40A-D5186C512D5D}"/>
              </a:ext>
            </a:extLst>
          </p:cNvPr>
          <p:cNvSpPr txBox="1"/>
          <p:nvPr/>
        </p:nvSpPr>
        <p:spPr>
          <a:xfrm>
            <a:off x="4351722" y="2013238"/>
            <a:ext cx="4301077" cy="2677656"/>
          </a:xfrm>
          <a:prstGeom prst="rect">
            <a:avLst/>
          </a:prstGeom>
          <a:noFill/>
        </p:spPr>
        <p:txBody>
          <a:bodyPr wrap="square">
            <a:spAutoFit/>
          </a:bodyPr>
          <a:lstStyle/>
          <a:p>
            <a:pPr marL="342900" indent="-342900" algn="just">
              <a:buFont typeface="Arial" panose="020B0604020202020204" pitchFamily="34" charset="0"/>
              <a:buChar char="•"/>
            </a:pPr>
            <a:r>
              <a:rPr lang="ru-RU" sz="2400" dirty="0"/>
              <a:t>Поштовати време</a:t>
            </a:r>
          </a:p>
          <a:p>
            <a:pPr marL="342900" indent="-342900" algn="just">
              <a:buFont typeface="Arial" panose="020B0604020202020204" pitchFamily="34" charset="0"/>
              <a:buChar char="•"/>
            </a:pPr>
            <a:r>
              <a:rPr lang="ru-RU" sz="2400" dirty="0"/>
              <a:t>Не пушити</a:t>
            </a:r>
          </a:p>
          <a:p>
            <a:pPr marL="342900" indent="-342900" algn="just">
              <a:buFont typeface="Arial" panose="020B0604020202020204" pitchFamily="34" charset="0"/>
              <a:buChar char="•"/>
            </a:pPr>
            <a:r>
              <a:rPr lang="ru-RU" sz="2400" dirty="0"/>
              <a:t>Искључити мобилни</a:t>
            </a:r>
          </a:p>
          <a:p>
            <a:pPr marL="342900" indent="-342900" algn="just">
              <a:buFont typeface="Arial" panose="020B0604020202020204" pitchFamily="34" charset="0"/>
              <a:buChar char="•"/>
            </a:pPr>
            <a:r>
              <a:rPr lang="ru-RU" sz="2400" dirty="0"/>
              <a:t>Један говори... </a:t>
            </a:r>
          </a:p>
          <a:p>
            <a:pPr marL="342900" indent="-342900" algn="just">
              <a:buFont typeface="Arial" panose="020B0604020202020204" pitchFamily="34" charset="0"/>
              <a:buChar char="•"/>
            </a:pPr>
            <a:r>
              <a:rPr lang="ru-RU" sz="2400" dirty="0"/>
              <a:t>Бити позитиван</a:t>
            </a:r>
          </a:p>
          <a:p>
            <a:pPr marL="342900" indent="-342900" algn="just">
              <a:buFont typeface="Arial" panose="020B0604020202020204" pitchFamily="34" charset="0"/>
              <a:buChar char="•"/>
            </a:pPr>
            <a:r>
              <a:rPr lang="ru-RU" sz="2400" dirty="0"/>
              <a:t>Бити активан</a:t>
            </a:r>
          </a:p>
          <a:p>
            <a:pPr marL="342900" indent="-342900" algn="just">
              <a:buFont typeface="Arial" panose="020B0604020202020204" pitchFamily="34" charset="0"/>
              <a:buChar char="•"/>
            </a:pPr>
            <a:r>
              <a:rPr lang="ru-RU" sz="2400" dirty="0"/>
              <a:t>......</a:t>
            </a:r>
          </a:p>
        </p:txBody>
      </p:sp>
      <p:grpSp>
        <p:nvGrpSpPr>
          <p:cNvPr id="7" name="Group 6">
            <a:extLst>
              <a:ext uri="{FF2B5EF4-FFF2-40B4-BE49-F238E27FC236}">
                <a16:creationId xmlns="" xmlns:a16="http://schemas.microsoft.com/office/drawing/2014/main" id="{ACA9459B-78DD-4BB1-9CA2-5AD50DE4836B}"/>
              </a:ext>
            </a:extLst>
          </p:cNvPr>
          <p:cNvGrpSpPr/>
          <p:nvPr/>
        </p:nvGrpSpPr>
        <p:grpSpPr>
          <a:xfrm>
            <a:off x="657339" y="1274537"/>
            <a:ext cx="2498063" cy="4897619"/>
            <a:chOff x="8639132" y="1226194"/>
            <a:chExt cx="2498063" cy="4897619"/>
          </a:xfrm>
        </p:grpSpPr>
        <p:grpSp>
          <p:nvGrpSpPr>
            <p:cNvPr id="8" name="Group 7">
              <a:extLst>
                <a:ext uri="{FF2B5EF4-FFF2-40B4-BE49-F238E27FC236}">
                  <a16:creationId xmlns="" xmlns:a16="http://schemas.microsoft.com/office/drawing/2014/main" id="{09828685-AE29-41E8-AE3C-650436D5A4C2}"/>
                </a:ext>
              </a:extLst>
            </p:cNvPr>
            <p:cNvGrpSpPr/>
            <p:nvPr/>
          </p:nvGrpSpPr>
          <p:grpSpPr>
            <a:xfrm>
              <a:off x="9361227" y="4899623"/>
              <a:ext cx="1422003" cy="1224190"/>
              <a:chOff x="5580112" y="4160675"/>
              <a:chExt cx="2016224" cy="1735751"/>
            </a:xfrm>
          </p:grpSpPr>
          <p:sp>
            <p:nvSpPr>
              <p:cNvPr id="25" name="Trapezoid 1">
                <a:extLst>
                  <a:ext uri="{FF2B5EF4-FFF2-40B4-BE49-F238E27FC236}">
                    <a16:creationId xmlns="" xmlns:a16="http://schemas.microsoft.com/office/drawing/2014/main" id="{76A183DC-8911-4061-9D81-AD2C8E63CCFB}"/>
                  </a:ext>
                </a:extLst>
              </p:cNvPr>
              <p:cNvSpPr/>
              <p:nvPr/>
            </p:nvSpPr>
            <p:spPr>
              <a:xfrm rot="10800000">
                <a:off x="5796136" y="4653136"/>
                <a:ext cx="1584176" cy="1243290"/>
              </a:xfrm>
              <a:custGeom>
                <a:avLst/>
                <a:gdLst>
                  <a:gd name="connsiteX0" fmla="*/ 0 w 1584176"/>
                  <a:gd name="connsiteY0" fmla="*/ 1216152 h 1216152"/>
                  <a:gd name="connsiteX1" fmla="*/ 304038 w 1584176"/>
                  <a:gd name="connsiteY1" fmla="*/ 0 h 1216152"/>
                  <a:gd name="connsiteX2" fmla="*/ 1280138 w 1584176"/>
                  <a:gd name="connsiteY2" fmla="*/ 0 h 1216152"/>
                  <a:gd name="connsiteX3" fmla="*/ 1584176 w 1584176"/>
                  <a:gd name="connsiteY3" fmla="*/ 1216152 h 1216152"/>
                  <a:gd name="connsiteX4" fmla="*/ 0 w 1584176"/>
                  <a:gd name="connsiteY4" fmla="*/ 1216152 h 1216152"/>
                  <a:gd name="connsiteX0" fmla="*/ 0 w 1584176"/>
                  <a:gd name="connsiteY0" fmla="*/ 1235792 h 1235792"/>
                  <a:gd name="connsiteX1" fmla="*/ 304038 w 1584176"/>
                  <a:gd name="connsiteY1" fmla="*/ 19640 h 1235792"/>
                  <a:gd name="connsiteX2" fmla="*/ 1280138 w 1584176"/>
                  <a:gd name="connsiteY2" fmla="*/ 19640 h 1235792"/>
                  <a:gd name="connsiteX3" fmla="*/ 1584176 w 1584176"/>
                  <a:gd name="connsiteY3" fmla="*/ 1235792 h 1235792"/>
                  <a:gd name="connsiteX4" fmla="*/ 0 w 1584176"/>
                  <a:gd name="connsiteY4" fmla="*/ 1235792 h 1235792"/>
                  <a:gd name="connsiteX0" fmla="*/ 0 w 1584176"/>
                  <a:gd name="connsiteY0" fmla="*/ 1243290 h 1243290"/>
                  <a:gd name="connsiteX1" fmla="*/ 304038 w 1584176"/>
                  <a:gd name="connsiteY1" fmla="*/ 27138 h 1243290"/>
                  <a:gd name="connsiteX2" fmla="*/ 1280138 w 1584176"/>
                  <a:gd name="connsiteY2" fmla="*/ 27138 h 1243290"/>
                  <a:gd name="connsiteX3" fmla="*/ 1584176 w 1584176"/>
                  <a:gd name="connsiteY3" fmla="*/ 1243290 h 1243290"/>
                  <a:gd name="connsiteX4" fmla="*/ 0 w 1584176"/>
                  <a:gd name="connsiteY4" fmla="*/ 1243290 h 1243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176" h="1243290">
                    <a:moveTo>
                      <a:pt x="0" y="1243290"/>
                    </a:moveTo>
                    <a:lnTo>
                      <a:pt x="304038" y="27138"/>
                    </a:lnTo>
                    <a:cubicBezTo>
                      <a:pt x="629405" y="-57"/>
                      <a:pt x="941174" y="-17053"/>
                      <a:pt x="1280138" y="27138"/>
                    </a:cubicBezTo>
                    <a:lnTo>
                      <a:pt x="1584176" y="1243290"/>
                    </a:lnTo>
                    <a:lnTo>
                      <a:pt x="0" y="1243290"/>
                    </a:lnTo>
                    <a:close/>
                  </a:path>
                </a:pathLst>
              </a:cu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6" name="Trapezoid 6">
                <a:extLst>
                  <a:ext uri="{FF2B5EF4-FFF2-40B4-BE49-F238E27FC236}">
                    <a16:creationId xmlns="" xmlns:a16="http://schemas.microsoft.com/office/drawing/2014/main" id="{A7CE2896-7580-4908-BB6E-E7A4482ADD9D}"/>
                  </a:ext>
                </a:extLst>
              </p:cNvPr>
              <p:cNvSpPr/>
              <p:nvPr/>
            </p:nvSpPr>
            <p:spPr>
              <a:xfrm rot="10800000">
                <a:off x="5580112" y="4312147"/>
                <a:ext cx="2016224" cy="471979"/>
              </a:xfrm>
              <a:custGeom>
                <a:avLst/>
                <a:gdLst>
                  <a:gd name="connsiteX0" fmla="*/ 0 w 2016224"/>
                  <a:gd name="connsiteY0" fmla="*/ 360040 h 360040"/>
                  <a:gd name="connsiteX1" fmla="*/ 128109 w 2016224"/>
                  <a:gd name="connsiteY1" fmla="*/ 0 h 360040"/>
                  <a:gd name="connsiteX2" fmla="*/ 1888115 w 2016224"/>
                  <a:gd name="connsiteY2" fmla="*/ 0 h 360040"/>
                  <a:gd name="connsiteX3" fmla="*/ 2016224 w 2016224"/>
                  <a:gd name="connsiteY3" fmla="*/ 360040 h 360040"/>
                  <a:gd name="connsiteX4" fmla="*/ 0 w 2016224"/>
                  <a:gd name="connsiteY4" fmla="*/ 360040 h 360040"/>
                  <a:gd name="connsiteX0" fmla="*/ 0 w 2016224"/>
                  <a:gd name="connsiteY0" fmla="*/ 431046 h 431046"/>
                  <a:gd name="connsiteX1" fmla="*/ 128109 w 2016224"/>
                  <a:gd name="connsiteY1" fmla="*/ 71006 h 431046"/>
                  <a:gd name="connsiteX2" fmla="*/ 1888115 w 2016224"/>
                  <a:gd name="connsiteY2" fmla="*/ 71006 h 431046"/>
                  <a:gd name="connsiteX3" fmla="*/ 2016224 w 2016224"/>
                  <a:gd name="connsiteY3" fmla="*/ 431046 h 431046"/>
                  <a:gd name="connsiteX4" fmla="*/ 0 w 2016224"/>
                  <a:gd name="connsiteY4" fmla="*/ 431046 h 431046"/>
                  <a:gd name="connsiteX0" fmla="*/ 0 w 2016224"/>
                  <a:gd name="connsiteY0" fmla="*/ 458241 h 458241"/>
                  <a:gd name="connsiteX1" fmla="*/ 128109 w 2016224"/>
                  <a:gd name="connsiteY1" fmla="*/ 98201 h 458241"/>
                  <a:gd name="connsiteX2" fmla="*/ 1888115 w 2016224"/>
                  <a:gd name="connsiteY2" fmla="*/ 98201 h 458241"/>
                  <a:gd name="connsiteX3" fmla="*/ 2016224 w 2016224"/>
                  <a:gd name="connsiteY3" fmla="*/ 458241 h 458241"/>
                  <a:gd name="connsiteX4" fmla="*/ 0 w 2016224"/>
                  <a:gd name="connsiteY4" fmla="*/ 458241 h 458241"/>
                  <a:gd name="connsiteX0" fmla="*/ 0 w 2016224"/>
                  <a:gd name="connsiteY0" fmla="*/ 465296 h 465296"/>
                  <a:gd name="connsiteX1" fmla="*/ 128109 w 2016224"/>
                  <a:gd name="connsiteY1" fmla="*/ 105256 h 465296"/>
                  <a:gd name="connsiteX2" fmla="*/ 1888115 w 2016224"/>
                  <a:gd name="connsiteY2" fmla="*/ 105256 h 465296"/>
                  <a:gd name="connsiteX3" fmla="*/ 2016224 w 2016224"/>
                  <a:gd name="connsiteY3" fmla="*/ 465296 h 465296"/>
                  <a:gd name="connsiteX4" fmla="*/ 0 w 2016224"/>
                  <a:gd name="connsiteY4" fmla="*/ 465296 h 465296"/>
                  <a:gd name="connsiteX0" fmla="*/ 0 w 2016224"/>
                  <a:gd name="connsiteY0" fmla="*/ 471979 h 471979"/>
                  <a:gd name="connsiteX1" fmla="*/ 128109 w 2016224"/>
                  <a:gd name="connsiteY1" fmla="*/ 111939 h 471979"/>
                  <a:gd name="connsiteX2" fmla="*/ 1888115 w 2016224"/>
                  <a:gd name="connsiteY2" fmla="*/ 111939 h 471979"/>
                  <a:gd name="connsiteX3" fmla="*/ 2016224 w 2016224"/>
                  <a:gd name="connsiteY3" fmla="*/ 471979 h 471979"/>
                  <a:gd name="connsiteX4" fmla="*/ 0 w 2016224"/>
                  <a:gd name="connsiteY4" fmla="*/ 471979 h 471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224" h="471979">
                    <a:moveTo>
                      <a:pt x="0" y="471979"/>
                    </a:moveTo>
                    <a:lnTo>
                      <a:pt x="128109" y="111939"/>
                    </a:lnTo>
                    <a:cubicBezTo>
                      <a:pt x="572010" y="-7034"/>
                      <a:pt x="1260655" y="-64822"/>
                      <a:pt x="1888115" y="111939"/>
                    </a:cubicBezTo>
                    <a:lnTo>
                      <a:pt x="2016224" y="471979"/>
                    </a:lnTo>
                    <a:lnTo>
                      <a:pt x="0" y="471979"/>
                    </a:lnTo>
                    <a:close/>
                  </a:path>
                </a:pathLst>
              </a:cu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7" name="Oval 26">
                <a:extLst>
                  <a:ext uri="{FF2B5EF4-FFF2-40B4-BE49-F238E27FC236}">
                    <a16:creationId xmlns="" xmlns:a16="http://schemas.microsoft.com/office/drawing/2014/main" id="{2C89F89A-6A91-4D55-91A3-1CD2E078E566}"/>
                  </a:ext>
                </a:extLst>
              </p:cNvPr>
              <p:cNvSpPr/>
              <p:nvPr/>
            </p:nvSpPr>
            <p:spPr>
              <a:xfrm>
                <a:off x="5580223" y="4160675"/>
                <a:ext cx="2016000" cy="302944"/>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9" name="Oval 1">
              <a:extLst>
                <a:ext uri="{FF2B5EF4-FFF2-40B4-BE49-F238E27FC236}">
                  <a16:creationId xmlns="" xmlns:a16="http://schemas.microsoft.com/office/drawing/2014/main" id="{5A5D46B4-2B90-4F88-8602-43AB84589860}"/>
                </a:ext>
              </a:extLst>
            </p:cNvPr>
            <p:cNvSpPr/>
            <p:nvPr/>
          </p:nvSpPr>
          <p:spPr>
            <a:xfrm>
              <a:off x="9251061" y="1226194"/>
              <a:ext cx="1532091" cy="1343867"/>
            </a:xfrm>
            <a:custGeom>
              <a:avLst/>
              <a:gdLst/>
              <a:ahLst/>
              <a:cxnLst/>
              <a:rect l="l" t="t" r="r" b="b"/>
              <a:pathLst>
                <a:path w="1629237" h="1429078">
                  <a:moveTo>
                    <a:pt x="788250" y="811267"/>
                  </a:moveTo>
                  <a:cubicBezTo>
                    <a:pt x="777162" y="823036"/>
                    <a:pt x="761883" y="830075"/>
                    <a:pt x="745080" y="830075"/>
                  </a:cubicBezTo>
                  <a:cubicBezTo>
                    <a:pt x="731312" y="830075"/>
                    <a:pt x="718566" y="825349"/>
                    <a:pt x="708901" y="816356"/>
                  </a:cubicBezTo>
                  <a:lnTo>
                    <a:pt x="793313" y="1349315"/>
                  </a:lnTo>
                  <a:lnTo>
                    <a:pt x="826489" y="1349049"/>
                  </a:lnTo>
                  <a:lnTo>
                    <a:pt x="826489" y="1349030"/>
                  </a:lnTo>
                  <a:lnTo>
                    <a:pt x="827682" y="1349040"/>
                  </a:lnTo>
                  <a:lnTo>
                    <a:pt x="828874" y="1349030"/>
                  </a:lnTo>
                  <a:lnTo>
                    <a:pt x="828874" y="1349049"/>
                  </a:lnTo>
                  <a:lnTo>
                    <a:pt x="861656" y="1349312"/>
                  </a:lnTo>
                  <a:lnTo>
                    <a:pt x="945043" y="822831"/>
                  </a:lnTo>
                  <a:cubicBezTo>
                    <a:pt x="936966" y="827649"/>
                    <a:pt x="927625" y="830075"/>
                    <a:pt x="917761" y="830075"/>
                  </a:cubicBezTo>
                  <a:cubicBezTo>
                    <a:pt x="900958" y="830075"/>
                    <a:pt x="885679" y="823036"/>
                    <a:pt x="874591" y="811267"/>
                  </a:cubicBezTo>
                  <a:cubicBezTo>
                    <a:pt x="863502" y="823036"/>
                    <a:pt x="848223" y="830075"/>
                    <a:pt x="831420" y="830075"/>
                  </a:cubicBezTo>
                  <a:cubicBezTo>
                    <a:pt x="814617" y="830075"/>
                    <a:pt x="799338" y="823036"/>
                    <a:pt x="788250" y="811267"/>
                  </a:cubicBezTo>
                  <a:close/>
                  <a:moveTo>
                    <a:pt x="1629237" y="597932"/>
                  </a:moveTo>
                  <a:lnTo>
                    <a:pt x="1629237" y="724090"/>
                  </a:lnTo>
                  <a:lnTo>
                    <a:pt x="1449012" y="698858"/>
                  </a:lnTo>
                  <a:lnTo>
                    <a:pt x="1449012" y="623164"/>
                  </a:lnTo>
                  <a:close/>
                  <a:moveTo>
                    <a:pt x="0" y="597932"/>
                  </a:moveTo>
                  <a:lnTo>
                    <a:pt x="180225" y="623164"/>
                  </a:lnTo>
                  <a:lnTo>
                    <a:pt x="180225" y="698858"/>
                  </a:lnTo>
                  <a:lnTo>
                    <a:pt x="0" y="724090"/>
                  </a:lnTo>
                  <a:close/>
                  <a:moveTo>
                    <a:pt x="826489" y="343855"/>
                  </a:moveTo>
                  <a:cubicBezTo>
                    <a:pt x="582980" y="344141"/>
                    <a:pt x="385675" y="541640"/>
                    <a:pt x="385675" y="785222"/>
                  </a:cubicBezTo>
                  <a:cubicBezTo>
                    <a:pt x="385675" y="950118"/>
                    <a:pt x="503361" y="1112862"/>
                    <a:pt x="596022" y="1187212"/>
                  </a:cubicBezTo>
                  <a:cubicBezTo>
                    <a:pt x="638271" y="1236093"/>
                    <a:pt x="634922" y="1237095"/>
                    <a:pt x="652091" y="1299657"/>
                  </a:cubicBezTo>
                  <a:cubicBezTo>
                    <a:pt x="658931" y="1343524"/>
                    <a:pt x="645074" y="1347909"/>
                    <a:pt x="684382" y="1350189"/>
                  </a:cubicBezTo>
                  <a:lnTo>
                    <a:pt x="713002" y="1349959"/>
                  </a:lnTo>
                  <a:lnTo>
                    <a:pt x="616715" y="742031"/>
                  </a:lnTo>
                  <a:cubicBezTo>
                    <a:pt x="613343" y="720743"/>
                    <a:pt x="627867" y="700753"/>
                    <a:pt x="649155" y="697381"/>
                  </a:cubicBezTo>
                  <a:lnTo>
                    <a:pt x="650512" y="697167"/>
                  </a:lnTo>
                  <a:cubicBezTo>
                    <a:pt x="669859" y="694102"/>
                    <a:pt x="688135" y="705820"/>
                    <a:pt x="693142" y="724182"/>
                  </a:cubicBezTo>
                  <a:cubicBezTo>
                    <a:pt x="703502" y="705062"/>
                    <a:pt x="722973" y="692875"/>
                    <a:pt x="745080" y="692875"/>
                  </a:cubicBezTo>
                  <a:cubicBezTo>
                    <a:pt x="761883" y="692875"/>
                    <a:pt x="777162" y="699916"/>
                    <a:pt x="788250" y="711684"/>
                  </a:cubicBezTo>
                  <a:cubicBezTo>
                    <a:pt x="799338" y="699916"/>
                    <a:pt x="814617" y="692875"/>
                    <a:pt x="831420" y="692875"/>
                  </a:cubicBezTo>
                  <a:cubicBezTo>
                    <a:pt x="848223" y="692875"/>
                    <a:pt x="863502" y="699916"/>
                    <a:pt x="874591" y="711684"/>
                  </a:cubicBezTo>
                  <a:cubicBezTo>
                    <a:pt x="885679" y="699916"/>
                    <a:pt x="900958" y="692875"/>
                    <a:pt x="917761" y="692875"/>
                  </a:cubicBezTo>
                  <a:cubicBezTo>
                    <a:pt x="936430" y="692875"/>
                    <a:pt x="953219" y="701567"/>
                    <a:pt x="964433" y="715752"/>
                  </a:cubicBezTo>
                  <a:cubicBezTo>
                    <a:pt x="971427" y="700847"/>
                    <a:pt x="987718" y="691969"/>
                    <a:pt x="1004850" y="694683"/>
                  </a:cubicBezTo>
                  <a:lnTo>
                    <a:pt x="1006207" y="694898"/>
                  </a:lnTo>
                  <a:cubicBezTo>
                    <a:pt x="1027496" y="698270"/>
                    <a:pt x="1042019" y="718259"/>
                    <a:pt x="1038647" y="739547"/>
                  </a:cubicBezTo>
                  <a:lnTo>
                    <a:pt x="941968" y="1349956"/>
                  </a:lnTo>
                  <a:lnTo>
                    <a:pt x="970980" y="1350189"/>
                  </a:lnTo>
                  <a:cubicBezTo>
                    <a:pt x="1010288" y="1347909"/>
                    <a:pt x="996432" y="1343524"/>
                    <a:pt x="1003271" y="1299657"/>
                  </a:cubicBezTo>
                  <a:cubicBezTo>
                    <a:pt x="1020440" y="1237095"/>
                    <a:pt x="1017091" y="1236093"/>
                    <a:pt x="1059340" y="1187212"/>
                  </a:cubicBezTo>
                  <a:cubicBezTo>
                    <a:pt x="1152001" y="1112862"/>
                    <a:pt x="1269687" y="950118"/>
                    <a:pt x="1269687" y="785222"/>
                  </a:cubicBezTo>
                  <a:cubicBezTo>
                    <a:pt x="1269687" y="541640"/>
                    <a:pt x="1072383" y="344141"/>
                    <a:pt x="828874" y="343855"/>
                  </a:cubicBezTo>
                  <a:lnTo>
                    <a:pt x="828874" y="343965"/>
                  </a:lnTo>
                  <a:lnTo>
                    <a:pt x="827682" y="343872"/>
                  </a:lnTo>
                  <a:lnTo>
                    <a:pt x="826489" y="343965"/>
                  </a:lnTo>
                  <a:close/>
                  <a:moveTo>
                    <a:pt x="826666" y="234292"/>
                  </a:moveTo>
                  <a:lnTo>
                    <a:pt x="827682" y="234370"/>
                  </a:lnTo>
                  <a:lnTo>
                    <a:pt x="828696" y="234292"/>
                  </a:lnTo>
                  <a:cubicBezTo>
                    <a:pt x="1127204" y="234292"/>
                    <a:pt x="1369193" y="476281"/>
                    <a:pt x="1369193" y="774790"/>
                  </a:cubicBezTo>
                  <a:cubicBezTo>
                    <a:pt x="1369193" y="976792"/>
                    <a:pt x="1224964" y="1176156"/>
                    <a:pt x="1111484" y="1267155"/>
                  </a:cubicBezTo>
                  <a:cubicBezTo>
                    <a:pt x="1077677" y="1306104"/>
                    <a:pt x="1092596" y="1326571"/>
                    <a:pt x="1085332" y="1377346"/>
                  </a:cubicBezTo>
                  <a:cubicBezTo>
                    <a:pt x="1066445" y="1416544"/>
                    <a:pt x="1049551" y="1429078"/>
                    <a:pt x="1016165" y="1429078"/>
                  </a:cubicBezTo>
                  <a:lnTo>
                    <a:pt x="827682" y="1428403"/>
                  </a:lnTo>
                  <a:lnTo>
                    <a:pt x="639197" y="1429078"/>
                  </a:lnTo>
                  <a:cubicBezTo>
                    <a:pt x="605812" y="1429078"/>
                    <a:pt x="588918" y="1416544"/>
                    <a:pt x="570030" y="1377346"/>
                  </a:cubicBezTo>
                  <a:cubicBezTo>
                    <a:pt x="562766" y="1326571"/>
                    <a:pt x="577686" y="1306104"/>
                    <a:pt x="543878" y="1267155"/>
                  </a:cubicBezTo>
                  <a:cubicBezTo>
                    <a:pt x="430398" y="1176156"/>
                    <a:pt x="286169" y="976792"/>
                    <a:pt x="286169" y="774790"/>
                  </a:cubicBezTo>
                  <a:cubicBezTo>
                    <a:pt x="286169" y="476281"/>
                    <a:pt x="528158" y="234292"/>
                    <a:pt x="826666" y="234292"/>
                  </a:cubicBezTo>
                  <a:close/>
                  <a:moveTo>
                    <a:pt x="1287881" y="124716"/>
                  </a:moveTo>
                  <a:lnTo>
                    <a:pt x="1384523" y="205808"/>
                  </a:lnTo>
                  <a:lnTo>
                    <a:pt x="1249349" y="327650"/>
                  </a:lnTo>
                  <a:lnTo>
                    <a:pt x="1191363" y="278995"/>
                  </a:lnTo>
                  <a:close/>
                  <a:moveTo>
                    <a:pt x="332408" y="124716"/>
                  </a:moveTo>
                  <a:lnTo>
                    <a:pt x="428926" y="278995"/>
                  </a:lnTo>
                  <a:lnTo>
                    <a:pt x="370940" y="327650"/>
                  </a:lnTo>
                  <a:lnTo>
                    <a:pt x="235766" y="205808"/>
                  </a:lnTo>
                  <a:close/>
                  <a:moveTo>
                    <a:pt x="764602" y="0"/>
                  </a:moveTo>
                  <a:lnTo>
                    <a:pt x="890759" y="0"/>
                  </a:lnTo>
                  <a:lnTo>
                    <a:pt x="865528" y="180225"/>
                  </a:lnTo>
                  <a:lnTo>
                    <a:pt x="789834" y="1802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1" name="Freeform 9">
              <a:extLst>
                <a:ext uri="{FF2B5EF4-FFF2-40B4-BE49-F238E27FC236}">
                  <a16:creationId xmlns="" xmlns:a16="http://schemas.microsoft.com/office/drawing/2014/main" id="{65EF090F-FD6D-432B-B75B-FD01E8AF6D86}"/>
                </a:ext>
              </a:extLst>
            </p:cNvPr>
            <p:cNvSpPr/>
            <p:nvPr/>
          </p:nvSpPr>
          <p:spPr>
            <a:xfrm>
              <a:off x="9810121" y="3031449"/>
              <a:ext cx="384488" cy="2030026"/>
            </a:xfrm>
            <a:custGeom>
              <a:avLst/>
              <a:gdLst>
                <a:gd name="connsiteX0" fmla="*/ 171450 w 323850"/>
                <a:gd name="connsiteY0" fmla="*/ 28575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71450 w 323850"/>
                <a:gd name="connsiteY9" fmla="*/ 28575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76225 w 323850"/>
                <a:gd name="connsiteY7" fmla="*/ 0 h 2152650"/>
                <a:gd name="connsiteX8" fmla="*/ 167117 w 323850"/>
                <a:gd name="connsiteY8" fmla="*/ 2573 h 2152650"/>
                <a:gd name="connsiteX0" fmla="*/ 167117 w 327783"/>
                <a:gd name="connsiteY0" fmla="*/ 2573 h 2152650"/>
                <a:gd name="connsiteX1" fmla="*/ 152400 w 327783"/>
                <a:gd name="connsiteY1" fmla="*/ 647700 h 2152650"/>
                <a:gd name="connsiteX2" fmla="*/ 0 w 327783"/>
                <a:gd name="connsiteY2" fmla="*/ 1457325 h 2152650"/>
                <a:gd name="connsiteX3" fmla="*/ 180975 w 327783"/>
                <a:gd name="connsiteY3" fmla="*/ 2152650 h 2152650"/>
                <a:gd name="connsiteX4" fmla="*/ 323850 w 327783"/>
                <a:gd name="connsiteY4" fmla="*/ 2066925 h 2152650"/>
                <a:gd name="connsiteX5" fmla="*/ 161925 w 327783"/>
                <a:gd name="connsiteY5" fmla="*/ 1419225 h 2152650"/>
                <a:gd name="connsiteX6" fmla="*/ 295275 w 327783"/>
                <a:gd name="connsiteY6" fmla="*/ 628650 h 2152650"/>
                <a:gd name="connsiteX7" fmla="*/ 276225 w 327783"/>
                <a:gd name="connsiteY7" fmla="*/ 0 h 2152650"/>
                <a:gd name="connsiteX8" fmla="*/ 167117 w 327783"/>
                <a:gd name="connsiteY8"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78793 w 361458"/>
                <a:gd name="connsiteY0" fmla="*/ 2573 h 2152650"/>
                <a:gd name="connsiteX1" fmla="*/ 164076 w 361458"/>
                <a:gd name="connsiteY1" fmla="*/ 647700 h 2152650"/>
                <a:gd name="connsiteX2" fmla="*/ 11676 w 361458"/>
                <a:gd name="connsiteY2" fmla="*/ 1457325 h 2152650"/>
                <a:gd name="connsiteX3" fmla="*/ 192651 w 361458"/>
                <a:gd name="connsiteY3" fmla="*/ 2152650 h 2152650"/>
                <a:gd name="connsiteX4" fmla="*/ 335526 w 361458"/>
                <a:gd name="connsiteY4" fmla="*/ 2066925 h 2152650"/>
                <a:gd name="connsiteX5" fmla="*/ 173601 w 361458"/>
                <a:gd name="connsiteY5" fmla="*/ 1419225 h 2152650"/>
                <a:gd name="connsiteX6" fmla="*/ 306951 w 361458"/>
                <a:gd name="connsiteY6" fmla="*/ 628650 h 2152650"/>
                <a:gd name="connsiteX7" fmla="*/ 360986 w 361458"/>
                <a:gd name="connsiteY7" fmla="*/ 216050 h 2152650"/>
                <a:gd name="connsiteX8" fmla="*/ 287901 w 361458"/>
                <a:gd name="connsiteY8" fmla="*/ 0 h 2152650"/>
                <a:gd name="connsiteX9" fmla="*/ 178793 w 361458"/>
                <a:gd name="connsiteY9" fmla="*/ 2573 h 2152650"/>
                <a:gd name="connsiteX0" fmla="*/ 178793 w 361849"/>
                <a:gd name="connsiteY0" fmla="*/ 2573 h 2152650"/>
                <a:gd name="connsiteX1" fmla="*/ 164076 w 361849"/>
                <a:gd name="connsiteY1" fmla="*/ 647700 h 2152650"/>
                <a:gd name="connsiteX2" fmla="*/ 11676 w 361849"/>
                <a:gd name="connsiteY2" fmla="*/ 1457325 h 2152650"/>
                <a:gd name="connsiteX3" fmla="*/ 192651 w 361849"/>
                <a:gd name="connsiteY3" fmla="*/ 2152650 h 2152650"/>
                <a:gd name="connsiteX4" fmla="*/ 335526 w 361849"/>
                <a:gd name="connsiteY4" fmla="*/ 2066925 h 2152650"/>
                <a:gd name="connsiteX5" fmla="*/ 173601 w 361849"/>
                <a:gd name="connsiteY5" fmla="*/ 1419225 h 2152650"/>
                <a:gd name="connsiteX6" fmla="*/ 315618 w 361849"/>
                <a:gd name="connsiteY6" fmla="*/ 654652 h 2152650"/>
                <a:gd name="connsiteX7" fmla="*/ 360986 w 361849"/>
                <a:gd name="connsiteY7" fmla="*/ 216050 h 2152650"/>
                <a:gd name="connsiteX8" fmla="*/ 287901 w 361849"/>
                <a:gd name="connsiteY8" fmla="*/ 0 h 2152650"/>
                <a:gd name="connsiteX9" fmla="*/ 178793 w 361849"/>
                <a:gd name="connsiteY9" fmla="*/ 2573 h 2152650"/>
                <a:gd name="connsiteX0" fmla="*/ 178793 w 361849"/>
                <a:gd name="connsiteY0" fmla="*/ 2573 h 2152650"/>
                <a:gd name="connsiteX1" fmla="*/ 164076 w 361849"/>
                <a:gd name="connsiteY1" fmla="*/ 647700 h 2152650"/>
                <a:gd name="connsiteX2" fmla="*/ 11676 w 361849"/>
                <a:gd name="connsiteY2" fmla="*/ 1457325 h 2152650"/>
                <a:gd name="connsiteX3" fmla="*/ 192651 w 361849"/>
                <a:gd name="connsiteY3" fmla="*/ 2152650 h 2152650"/>
                <a:gd name="connsiteX4" fmla="*/ 361528 w 361849"/>
                <a:gd name="connsiteY4" fmla="*/ 2131929 h 2152650"/>
                <a:gd name="connsiteX5" fmla="*/ 173601 w 361849"/>
                <a:gd name="connsiteY5" fmla="*/ 1419225 h 2152650"/>
                <a:gd name="connsiteX6" fmla="*/ 315618 w 361849"/>
                <a:gd name="connsiteY6" fmla="*/ 654652 h 2152650"/>
                <a:gd name="connsiteX7" fmla="*/ 360986 w 361849"/>
                <a:gd name="connsiteY7" fmla="*/ 216050 h 2152650"/>
                <a:gd name="connsiteX8" fmla="*/ 287901 w 361849"/>
                <a:gd name="connsiteY8" fmla="*/ 0 h 2152650"/>
                <a:gd name="connsiteX9" fmla="*/ 178793 w 361849"/>
                <a:gd name="connsiteY9" fmla="*/ 2573 h 2152650"/>
                <a:gd name="connsiteX0" fmla="*/ 178793 w 361528"/>
                <a:gd name="connsiteY0" fmla="*/ 2573 h 2152650"/>
                <a:gd name="connsiteX1" fmla="*/ 164076 w 361528"/>
                <a:gd name="connsiteY1" fmla="*/ 647700 h 2152650"/>
                <a:gd name="connsiteX2" fmla="*/ 11676 w 361528"/>
                <a:gd name="connsiteY2" fmla="*/ 1457325 h 2152650"/>
                <a:gd name="connsiteX3" fmla="*/ 192651 w 361528"/>
                <a:gd name="connsiteY3" fmla="*/ 2152650 h 2152650"/>
                <a:gd name="connsiteX4" fmla="*/ 361528 w 361528"/>
                <a:gd name="connsiteY4" fmla="*/ 2131929 h 2152650"/>
                <a:gd name="connsiteX5" fmla="*/ 173601 w 361528"/>
                <a:gd name="connsiteY5" fmla="*/ 1419225 h 2152650"/>
                <a:gd name="connsiteX6" fmla="*/ 315618 w 361528"/>
                <a:gd name="connsiteY6" fmla="*/ 654652 h 2152650"/>
                <a:gd name="connsiteX7" fmla="*/ 287901 w 361528"/>
                <a:gd name="connsiteY7" fmla="*/ 0 h 2152650"/>
                <a:gd name="connsiteX8" fmla="*/ 178793 w 361528"/>
                <a:gd name="connsiteY8" fmla="*/ 2573 h 2152650"/>
                <a:gd name="connsiteX0" fmla="*/ 178793 w 374776"/>
                <a:gd name="connsiteY0" fmla="*/ 2573 h 2152650"/>
                <a:gd name="connsiteX1" fmla="*/ 164076 w 374776"/>
                <a:gd name="connsiteY1" fmla="*/ 647700 h 2152650"/>
                <a:gd name="connsiteX2" fmla="*/ 11676 w 374776"/>
                <a:gd name="connsiteY2" fmla="*/ 1457325 h 2152650"/>
                <a:gd name="connsiteX3" fmla="*/ 192651 w 374776"/>
                <a:gd name="connsiteY3" fmla="*/ 2152650 h 2152650"/>
                <a:gd name="connsiteX4" fmla="*/ 361528 w 374776"/>
                <a:gd name="connsiteY4" fmla="*/ 2131929 h 2152650"/>
                <a:gd name="connsiteX5" fmla="*/ 173601 w 374776"/>
                <a:gd name="connsiteY5" fmla="*/ 1419225 h 2152650"/>
                <a:gd name="connsiteX6" fmla="*/ 315618 w 374776"/>
                <a:gd name="connsiteY6" fmla="*/ 654652 h 2152650"/>
                <a:gd name="connsiteX7" fmla="*/ 287901 w 374776"/>
                <a:gd name="connsiteY7" fmla="*/ 0 h 2152650"/>
                <a:gd name="connsiteX8" fmla="*/ 178793 w 374776"/>
                <a:gd name="connsiteY8" fmla="*/ 2573 h 2152650"/>
                <a:gd name="connsiteX0" fmla="*/ 178793 w 391181"/>
                <a:gd name="connsiteY0" fmla="*/ 2573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78793 w 391181"/>
                <a:gd name="connsiteY8" fmla="*/ 2573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50132 w 392855"/>
                <a:gd name="connsiteY0" fmla="*/ 15574 h 2152650"/>
                <a:gd name="connsiteX1" fmla="*/ 148416 w 392855"/>
                <a:gd name="connsiteY1" fmla="*/ 647700 h 2152650"/>
                <a:gd name="connsiteX2" fmla="*/ 13350 w 392855"/>
                <a:gd name="connsiteY2" fmla="*/ 1457325 h 2152650"/>
                <a:gd name="connsiteX3" fmla="*/ 194325 w 392855"/>
                <a:gd name="connsiteY3" fmla="*/ 2152650 h 2152650"/>
                <a:gd name="connsiteX4" fmla="*/ 363202 w 392855"/>
                <a:gd name="connsiteY4" fmla="*/ 2131929 h 2152650"/>
                <a:gd name="connsiteX5" fmla="*/ 175275 w 392855"/>
                <a:gd name="connsiteY5" fmla="*/ 1419225 h 2152650"/>
                <a:gd name="connsiteX6" fmla="*/ 317292 w 392855"/>
                <a:gd name="connsiteY6" fmla="*/ 654652 h 2152650"/>
                <a:gd name="connsiteX7" fmla="*/ 289575 w 392855"/>
                <a:gd name="connsiteY7" fmla="*/ 0 h 2152650"/>
                <a:gd name="connsiteX8" fmla="*/ 150132 w 392855"/>
                <a:gd name="connsiteY8" fmla="*/ 15574 h 2152650"/>
                <a:gd name="connsiteX0" fmla="*/ 132798 w 392855"/>
                <a:gd name="connsiteY0" fmla="*/ 11240 h 2152650"/>
                <a:gd name="connsiteX1" fmla="*/ 148416 w 392855"/>
                <a:gd name="connsiteY1" fmla="*/ 647700 h 2152650"/>
                <a:gd name="connsiteX2" fmla="*/ 13350 w 392855"/>
                <a:gd name="connsiteY2" fmla="*/ 1457325 h 2152650"/>
                <a:gd name="connsiteX3" fmla="*/ 194325 w 392855"/>
                <a:gd name="connsiteY3" fmla="*/ 2152650 h 2152650"/>
                <a:gd name="connsiteX4" fmla="*/ 363202 w 392855"/>
                <a:gd name="connsiteY4" fmla="*/ 2131929 h 2152650"/>
                <a:gd name="connsiteX5" fmla="*/ 175275 w 392855"/>
                <a:gd name="connsiteY5" fmla="*/ 1419225 h 2152650"/>
                <a:gd name="connsiteX6" fmla="*/ 317292 w 392855"/>
                <a:gd name="connsiteY6" fmla="*/ 654652 h 2152650"/>
                <a:gd name="connsiteX7" fmla="*/ 289575 w 392855"/>
                <a:gd name="connsiteY7" fmla="*/ 0 h 2152650"/>
                <a:gd name="connsiteX8" fmla="*/ 132798 w 392855"/>
                <a:gd name="connsiteY8" fmla="*/ 11240 h 2152650"/>
                <a:gd name="connsiteX0" fmla="*/ 115464 w 392855"/>
                <a:gd name="connsiteY0" fmla="*/ 0 h 2158745"/>
                <a:gd name="connsiteX1" fmla="*/ 148416 w 392855"/>
                <a:gd name="connsiteY1" fmla="*/ 653795 h 2158745"/>
                <a:gd name="connsiteX2" fmla="*/ 13350 w 392855"/>
                <a:gd name="connsiteY2" fmla="*/ 1463420 h 2158745"/>
                <a:gd name="connsiteX3" fmla="*/ 194325 w 392855"/>
                <a:gd name="connsiteY3" fmla="*/ 2158745 h 2158745"/>
                <a:gd name="connsiteX4" fmla="*/ 363202 w 392855"/>
                <a:gd name="connsiteY4" fmla="*/ 2138024 h 2158745"/>
                <a:gd name="connsiteX5" fmla="*/ 175275 w 392855"/>
                <a:gd name="connsiteY5" fmla="*/ 1425320 h 2158745"/>
                <a:gd name="connsiteX6" fmla="*/ 317292 w 392855"/>
                <a:gd name="connsiteY6" fmla="*/ 660747 h 2158745"/>
                <a:gd name="connsiteX7" fmla="*/ 289575 w 392855"/>
                <a:gd name="connsiteY7" fmla="*/ 6095 h 2158745"/>
                <a:gd name="connsiteX8" fmla="*/ 115464 w 392855"/>
                <a:gd name="connsiteY8" fmla="*/ 0 h 2158745"/>
                <a:gd name="connsiteX0" fmla="*/ 115464 w 392855"/>
                <a:gd name="connsiteY0" fmla="*/ 0 h 2158745"/>
                <a:gd name="connsiteX1" fmla="*/ 148416 w 392855"/>
                <a:gd name="connsiteY1" fmla="*/ 653795 h 2158745"/>
                <a:gd name="connsiteX2" fmla="*/ 13350 w 392855"/>
                <a:gd name="connsiteY2" fmla="*/ 1463420 h 2158745"/>
                <a:gd name="connsiteX3" fmla="*/ 194325 w 392855"/>
                <a:gd name="connsiteY3" fmla="*/ 2158745 h 2158745"/>
                <a:gd name="connsiteX4" fmla="*/ 363202 w 392855"/>
                <a:gd name="connsiteY4" fmla="*/ 2138024 h 2158745"/>
                <a:gd name="connsiteX5" fmla="*/ 175275 w 392855"/>
                <a:gd name="connsiteY5" fmla="*/ 1425320 h 2158745"/>
                <a:gd name="connsiteX6" fmla="*/ 317292 w 392855"/>
                <a:gd name="connsiteY6" fmla="*/ 660747 h 2158745"/>
                <a:gd name="connsiteX7" fmla="*/ 289575 w 392855"/>
                <a:gd name="connsiteY7" fmla="*/ 6095 h 2158745"/>
                <a:gd name="connsiteX8" fmla="*/ 115464 w 392855"/>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46589 w 418794"/>
                <a:gd name="connsiteY0" fmla="*/ 0 h 2158745"/>
                <a:gd name="connsiteX1" fmla="*/ 179541 w 418794"/>
                <a:gd name="connsiteY1" fmla="*/ 653795 h 2158745"/>
                <a:gd name="connsiteX2" fmla="*/ 22807 w 418794"/>
                <a:gd name="connsiteY2" fmla="*/ 1463420 h 2158745"/>
                <a:gd name="connsiteX3" fmla="*/ 225450 w 418794"/>
                <a:gd name="connsiteY3" fmla="*/ 2158745 h 2158745"/>
                <a:gd name="connsiteX4" fmla="*/ 394327 w 418794"/>
                <a:gd name="connsiteY4" fmla="*/ 2138024 h 2158745"/>
                <a:gd name="connsiteX5" fmla="*/ 206400 w 418794"/>
                <a:gd name="connsiteY5" fmla="*/ 1425320 h 2158745"/>
                <a:gd name="connsiteX6" fmla="*/ 348417 w 418794"/>
                <a:gd name="connsiteY6" fmla="*/ 660747 h 2158745"/>
                <a:gd name="connsiteX7" fmla="*/ 320700 w 418794"/>
                <a:gd name="connsiteY7" fmla="*/ 6095 h 2158745"/>
                <a:gd name="connsiteX8" fmla="*/ 146589 w 418794"/>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2139 w 408867"/>
                <a:gd name="connsiteY5" fmla="*/ 1442655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83472 w 408867"/>
                <a:gd name="connsiteY5" fmla="*/ 1464323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83472 w 408867"/>
                <a:gd name="connsiteY5" fmla="*/ 1464323 h 2158745"/>
                <a:gd name="connsiteX6" fmla="*/ 338490 w 408867"/>
                <a:gd name="connsiteY6" fmla="*/ 660747 h 2158745"/>
                <a:gd name="connsiteX7" fmla="*/ 310773 w 408867"/>
                <a:gd name="connsiteY7" fmla="*/ 6095 h 2158745"/>
                <a:gd name="connsiteX8" fmla="*/ 136662 w 408867"/>
                <a:gd name="connsiteY8" fmla="*/ 0 h 2158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867" h="2158745">
                  <a:moveTo>
                    <a:pt x="136662" y="0"/>
                  </a:moveTo>
                  <a:cubicBezTo>
                    <a:pt x="357106" y="423057"/>
                    <a:pt x="226524" y="447420"/>
                    <a:pt x="169614" y="653795"/>
                  </a:cubicBezTo>
                  <a:cubicBezTo>
                    <a:pt x="62476" y="928004"/>
                    <a:pt x="-35995" y="1228214"/>
                    <a:pt x="12880" y="1463420"/>
                  </a:cubicBezTo>
                  <a:cubicBezTo>
                    <a:pt x="90539" y="1695195"/>
                    <a:pt x="124862" y="1909635"/>
                    <a:pt x="215523" y="2158745"/>
                  </a:cubicBezTo>
                  <a:lnTo>
                    <a:pt x="384400" y="2138024"/>
                  </a:lnTo>
                  <a:cubicBezTo>
                    <a:pt x="291422" y="1891788"/>
                    <a:pt x="246114" y="1701891"/>
                    <a:pt x="183472" y="1464323"/>
                  </a:cubicBezTo>
                  <a:cubicBezTo>
                    <a:pt x="123916" y="1200798"/>
                    <a:pt x="220367" y="928605"/>
                    <a:pt x="338490" y="660747"/>
                  </a:cubicBezTo>
                  <a:cubicBezTo>
                    <a:pt x="409544" y="458878"/>
                    <a:pt x="463586" y="335791"/>
                    <a:pt x="310773" y="6095"/>
                  </a:cubicBezTo>
                  <a:lnTo>
                    <a:pt x="136662"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12" name="Group 11">
              <a:extLst>
                <a:ext uri="{FF2B5EF4-FFF2-40B4-BE49-F238E27FC236}">
                  <a16:creationId xmlns="" xmlns:a16="http://schemas.microsoft.com/office/drawing/2014/main" id="{7BCFF607-2B45-40AD-8CFB-DB45239DE779}"/>
                </a:ext>
              </a:extLst>
            </p:cNvPr>
            <p:cNvGrpSpPr/>
            <p:nvPr/>
          </p:nvGrpSpPr>
          <p:grpSpPr>
            <a:xfrm rot="15300000">
              <a:off x="8824481" y="3920674"/>
              <a:ext cx="840355" cy="1211053"/>
              <a:chOff x="967240" y="3289369"/>
              <a:chExt cx="1100200" cy="1585520"/>
            </a:xfrm>
          </p:grpSpPr>
          <p:sp>
            <p:nvSpPr>
              <p:cNvPr id="23" name="Freeform 3">
                <a:extLst>
                  <a:ext uri="{FF2B5EF4-FFF2-40B4-BE49-F238E27FC236}">
                    <a16:creationId xmlns="" xmlns:a16="http://schemas.microsoft.com/office/drawing/2014/main" id="{AF35FD0C-F5A0-4C9E-A814-E4607D558384}"/>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4" name="Freeform 4">
                <a:extLst>
                  <a:ext uri="{FF2B5EF4-FFF2-40B4-BE49-F238E27FC236}">
                    <a16:creationId xmlns="" xmlns:a16="http://schemas.microsoft.com/office/drawing/2014/main" id="{7DC40238-5574-4A55-8E49-123F37A87CE2}"/>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13" name="Freeform 13">
              <a:extLst>
                <a:ext uri="{FF2B5EF4-FFF2-40B4-BE49-F238E27FC236}">
                  <a16:creationId xmlns="" xmlns:a16="http://schemas.microsoft.com/office/drawing/2014/main" id="{60B7862B-001E-4F6C-A0CD-127C7A6252D0}"/>
                </a:ext>
              </a:extLst>
            </p:cNvPr>
            <p:cNvSpPr/>
            <p:nvPr/>
          </p:nvSpPr>
          <p:spPr>
            <a:xfrm rot="4407011">
              <a:off x="10407640" y="2828708"/>
              <a:ext cx="312622" cy="880439"/>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14" name="Group 13">
              <a:extLst>
                <a:ext uri="{FF2B5EF4-FFF2-40B4-BE49-F238E27FC236}">
                  <a16:creationId xmlns="" xmlns:a16="http://schemas.microsoft.com/office/drawing/2014/main" id="{5BAF2843-4A5C-4D78-B912-4D8374884768}"/>
                </a:ext>
              </a:extLst>
            </p:cNvPr>
            <p:cNvGrpSpPr/>
            <p:nvPr/>
          </p:nvGrpSpPr>
          <p:grpSpPr>
            <a:xfrm rot="5400000">
              <a:off x="10122947" y="3348697"/>
              <a:ext cx="830970" cy="1197527"/>
              <a:chOff x="967240" y="3289369"/>
              <a:chExt cx="1100200" cy="1585520"/>
            </a:xfrm>
          </p:grpSpPr>
          <p:sp>
            <p:nvSpPr>
              <p:cNvPr id="20" name="Freeform 16">
                <a:extLst>
                  <a:ext uri="{FF2B5EF4-FFF2-40B4-BE49-F238E27FC236}">
                    <a16:creationId xmlns="" xmlns:a16="http://schemas.microsoft.com/office/drawing/2014/main" id="{B8A7B92A-45C1-49B3-856A-ED6F2F7021CD}"/>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1" name="Freeform 17">
                <a:extLst>
                  <a:ext uri="{FF2B5EF4-FFF2-40B4-BE49-F238E27FC236}">
                    <a16:creationId xmlns="" xmlns:a16="http://schemas.microsoft.com/office/drawing/2014/main" id="{A3482513-D3E8-4E70-9C8B-DCFB81F84118}"/>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15" name="Freeform 18">
              <a:extLst>
                <a:ext uri="{FF2B5EF4-FFF2-40B4-BE49-F238E27FC236}">
                  <a16:creationId xmlns="" xmlns:a16="http://schemas.microsoft.com/office/drawing/2014/main" id="{A0232A76-C02D-4D49-9CF4-A025EF7FCCB8}"/>
                </a:ext>
              </a:extLst>
            </p:cNvPr>
            <p:cNvSpPr/>
            <p:nvPr/>
          </p:nvSpPr>
          <p:spPr>
            <a:xfrm rot="7156190" flipV="1">
              <a:off x="9396128" y="2784216"/>
              <a:ext cx="368290" cy="1037214"/>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 name="Freeform 19">
              <a:extLst>
                <a:ext uri="{FF2B5EF4-FFF2-40B4-BE49-F238E27FC236}">
                  <a16:creationId xmlns="" xmlns:a16="http://schemas.microsoft.com/office/drawing/2014/main" id="{D6AC2D58-4395-4F0A-8E67-22AD4B4F7E2F}"/>
                </a:ext>
              </a:extLst>
            </p:cNvPr>
            <p:cNvSpPr/>
            <p:nvPr/>
          </p:nvSpPr>
          <p:spPr>
            <a:xfrm rot="3762166">
              <a:off x="10320199" y="4082006"/>
              <a:ext cx="352120" cy="991677"/>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 name="Freeform 20">
              <a:extLst>
                <a:ext uri="{FF2B5EF4-FFF2-40B4-BE49-F238E27FC236}">
                  <a16:creationId xmlns="" xmlns:a16="http://schemas.microsoft.com/office/drawing/2014/main" id="{5BC01B92-B7A2-41EB-95AA-11AD0FC42E36}"/>
                </a:ext>
              </a:extLst>
            </p:cNvPr>
            <p:cNvSpPr/>
            <p:nvPr/>
          </p:nvSpPr>
          <p:spPr>
            <a:xfrm rot="6040617" flipV="1">
              <a:off x="9104381" y="3162082"/>
              <a:ext cx="430914" cy="1213583"/>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8" name="Oval 1">
              <a:extLst>
                <a:ext uri="{FF2B5EF4-FFF2-40B4-BE49-F238E27FC236}">
                  <a16:creationId xmlns="" xmlns:a16="http://schemas.microsoft.com/office/drawing/2014/main" id="{45FBDAAF-2CE0-4D3B-9202-CF4C74A8B95B}"/>
                </a:ext>
              </a:extLst>
            </p:cNvPr>
            <p:cNvSpPr/>
            <p:nvPr/>
          </p:nvSpPr>
          <p:spPr>
            <a:xfrm>
              <a:off x="9777559" y="2609739"/>
              <a:ext cx="511534" cy="482610"/>
            </a:xfrm>
            <a:custGeom>
              <a:avLst/>
              <a:gdLst/>
              <a:ahLst/>
              <a:cxnLst/>
              <a:rect l="l" t="t" r="r" b="b"/>
              <a:pathLst>
                <a:path w="543969" h="513210">
                  <a:moveTo>
                    <a:pt x="72529" y="368152"/>
                  </a:moveTo>
                  <a:lnTo>
                    <a:pt x="471440" y="368152"/>
                  </a:lnTo>
                  <a:lnTo>
                    <a:pt x="471440" y="440681"/>
                  </a:lnTo>
                  <a:cubicBezTo>
                    <a:pt x="471440" y="480738"/>
                    <a:pt x="382141" y="513210"/>
                    <a:pt x="271985" y="513210"/>
                  </a:cubicBezTo>
                  <a:cubicBezTo>
                    <a:pt x="161829" y="513210"/>
                    <a:pt x="72529" y="480738"/>
                    <a:pt x="72529" y="440681"/>
                  </a:cubicBezTo>
                  <a:close/>
                  <a:moveTo>
                    <a:pt x="73404" y="245435"/>
                  </a:moveTo>
                  <a:lnTo>
                    <a:pt x="470566" y="245435"/>
                  </a:lnTo>
                  <a:cubicBezTo>
                    <a:pt x="491077" y="245435"/>
                    <a:pt x="507705" y="262062"/>
                    <a:pt x="507705" y="282574"/>
                  </a:cubicBezTo>
                  <a:lnTo>
                    <a:pt x="507705" y="298967"/>
                  </a:lnTo>
                  <a:cubicBezTo>
                    <a:pt x="507705" y="319478"/>
                    <a:pt x="491077" y="336106"/>
                    <a:pt x="470566" y="336106"/>
                  </a:cubicBezTo>
                  <a:lnTo>
                    <a:pt x="73404" y="336106"/>
                  </a:lnTo>
                  <a:cubicBezTo>
                    <a:pt x="52893" y="336106"/>
                    <a:pt x="36265" y="319478"/>
                    <a:pt x="36265" y="298967"/>
                  </a:cubicBezTo>
                  <a:lnTo>
                    <a:pt x="36265" y="282574"/>
                  </a:lnTo>
                  <a:cubicBezTo>
                    <a:pt x="36265" y="262062"/>
                    <a:pt x="52893" y="245435"/>
                    <a:pt x="73404" y="245435"/>
                  </a:cubicBezTo>
                  <a:close/>
                  <a:moveTo>
                    <a:pt x="55271" y="122718"/>
                  </a:moveTo>
                  <a:lnTo>
                    <a:pt x="488697" y="122718"/>
                  </a:lnTo>
                  <a:cubicBezTo>
                    <a:pt x="509209" y="122718"/>
                    <a:pt x="525837" y="139345"/>
                    <a:pt x="525837" y="159856"/>
                  </a:cubicBezTo>
                  <a:lnTo>
                    <a:pt x="525837" y="176250"/>
                  </a:lnTo>
                  <a:cubicBezTo>
                    <a:pt x="525837" y="196761"/>
                    <a:pt x="509209" y="213389"/>
                    <a:pt x="488697" y="213389"/>
                  </a:cubicBezTo>
                  <a:lnTo>
                    <a:pt x="55271" y="213389"/>
                  </a:lnTo>
                  <a:cubicBezTo>
                    <a:pt x="34760" y="213389"/>
                    <a:pt x="18132" y="196761"/>
                    <a:pt x="18132" y="176250"/>
                  </a:cubicBezTo>
                  <a:lnTo>
                    <a:pt x="18132" y="159856"/>
                  </a:lnTo>
                  <a:cubicBezTo>
                    <a:pt x="18132" y="139345"/>
                    <a:pt x="34760" y="122718"/>
                    <a:pt x="55271" y="122718"/>
                  </a:cubicBezTo>
                  <a:close/>
                  <a:moveTo>
                    <a:pt x="37139" y="0"/>
                  </a:moveTo>
                  <a:lnTo>
                    <a:pt x="506830" y="0"/>
                  </a:lnTo>
                  <a:cubicBezTo>
                    <a:pt x="527341" y="0"/>
                    <a:pt x="543969" y="16628"/>
                    <a:pt x="543969" y="37139"/>
                  </a:cubicBezTo>
                  <a:lnTo>
                    <a:pt x="543969" y="53533"/>
                  </a:lnTo>
                  <a:cubicBezTo>
                    <a:pt x="543969" y="74043"/>
                    <a:pt x="527341" y="90672"/>
                    <a:pt x="506830" y="90672"/>
                  </a:cubicBezTo>
                  <a:lnTo>
                    <a:pt x="37139" y="90672"/>
                  </a:lnTo>
                  <a:cubicBezTo>
                    <a:pt x="16628" y="90672"/>
                    <a:pt x="0" y="74043"/>
                    <a:pt x="0" y="53533"/>
                  </a:cubicBezTo>
                  <a:lnTo>
                    <a:pt x="0" y="37139"/>
                  </a:lnTo>
                  <a:cubicBezTo>
                    <a:pt x="0" y="16628"/>
                    <a:pt x="16628" y="0"/>
                    <a:pt x="3713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9" name="Chord 23">
              <a:extLst>
                <a:ext uri="{FF2B5EF4-FFF2-40B4-BE49-F238E27FC236}">
                  <a16:creationId xmlns="" xmlns:a16="http://schemas.microsoft.com/office/drawing/2014/main" id="{CC6738F1-AC8E-4F0E-9D4B-FF933764A85C}"/>
                </a:ext>
              </a:extLst>
            </p:cNvPr>
            <p:cNvSpPr/>
            <p:nvPr/>
          </p:nvSpPr>
          <p:spPr>
            <a:xfrm>
              <a:off x="9695350" y="4926932"/>
              <a:ext cx="722992" cy="177384"/>
            </a:xfrm>
            <a:custGeom>
              <a:avLst/>
              <a:gdLst>
                <a:gd name="connsiteX0" fmla="*/ 115433 w 914400"/>
                <a:gd name="connsiteY0" fmla="*/ 153510 h 914400"/>
                <a:gd name="connsiteX1" fmla="*/ 462323 w 914400"/>
                <a:gd name="connsiteY1" fmla="*/ 28 h 914400"/>
                <a:gd name="connsiteX2" fmla="*/ 805686 w 914400"/>
                <a:gd name="connsiteY2" fmla="*/ 161244 h 914400"/>
                <a:gd name="connsiteX3" fmla="*/ 115433 w 914400"/>
                <a:gd name="connsiteY3" fmla="*/ 153510 h 914400"/>
                <a:gd name="connsiteX0" fmla="*/ 0 w 723591"/>
                <a:gd name="connsiteY0" fmla="*/ 177315 h 177532"/>
                <a:gd name="connsiteX1" fmla="*/ 380228 w 723591"/>
                <a:gd name="connsiteY1" fmla="*/ 21 h 177532"/>
                <a:gd name="connsiteX2" fmla="*/ 723591 w 723591"/>
                <a:gd name="connsiteY2" fmla="*/ 161237 h 177532"/>
                <a:gd name="connsiteX3" fmla="*/ 0 w 723591"/>
                <a:gd name="connsiteY3" fmla="*/ 177315 h 177532"/>
                <a:gd name="connsiteX0" fmla="*/ 0 w 759310"/>
                <a:gd name="connsiteY0" fmla="*/ 177315 h 185049"/>
                <a:gd name="connsiteX1" fmla="*/ 380228 w 759310"/>
                <a:gd name="connsiteY1" fmla="*/ 21 h 185049"/>
                <a:gd name="connsiteX2" fmla="*/ 759310 w 759310"/>
                <a:gd name="connsiteY2" fmla="*/ 185049 h 185049"/>
                <a:gd name="connsiteX3" fmla="*/ 0 w 759310"/>
                <a:gd name="connsiteY3" fmla="*/ 177315 h 185049"/>
                <a:gd name="connsiteX0" fmla="*/ 0 w 759310"/>
                <a:gd name="connsiteY0" fmla="*/ 177315 h 188144"/>
                <a:gd name="connsiteX1" fmla="*/ 380228 w 759310"/>
                <a:gd name="connsiteY1" fmla="*/ 21 h 188144"/>
                <a:gd name="connsiteX2" fmla="*/ 759310 w 759310"/>
                <a:gd name="connsiteY2" fmla="*/ 185049 h 188144"/>
                <a:gd name="connsiteX3" fmla="*/ 0 w 759310"/>
                <a:gd name="connsiteY3" fmla="*/ 177315 h 188144"/>
                <a:gd name="connsiteX0" fmla="*/ 0 w 759310"/>
                <a:gd name="connsiteY0" fmla="*/ 177315 h 191233"/>
                <a:gd name="connsiteX1" fmla="*/ 380228 w 759310"/>
                <a:gd name="connsiteY1" fmla="*/ 21 h 191233"/>
                <a:gd name="connsiteX2" fmla="*/ 759310 w 759310"/>
                <a:gd name="connsiteY2" fmla="*/ 185049 h 191233"/>
                <a:gd name="connsiteX3" fmla="*/ 0 w 759310"/>
                <a:gd name="connsiteY3" fmla="*/ 177315 h 191233"/>
                <a:gd name="connsiteX0" fmla="*/ 0 w 759310"/>
                <a:gd name="connsiteY0" fmla="*/ 177315 h 187572"/>
                <a:gd name="connsiteX1" fmla="*/ 380228 w 759310"/>
                <a:gd name="connsiteY1" fmla="*/ 21 h 187572"/>
                <a:gd name="connsiteX2" fmla="*/ 759310 w 759310"/>
                <a:gd name="connsiteY2" fmla="*/ 177905 h 187572"/>
                <a:gd name="connsiteX3" fmla="*/ 0 w 759310"/>
                <a:gd name="connsiteY3" fmla="*/ 177315 h 187572"/>
                <a:gd name="connsiteX0" fmla="*/ 0 w 768835"/>
                <a:gd name="connsiteY0" fmla="*/ 177315 h 188632"/>
                <a:gd name="connsiteX1" fmla="*/ 380228 w 768835"/>
                <a:gd name="connsiteY1" fmla="*/ 21 h 188632"/>
                <a:gd name="connsiteX2" fmla="*/ 768835 w 768835"/>
                <a:gd name="connsiteY2" fmla="*/ 180287 h 188632"/>
                <a:gd name="connsiteX3" fmla="*/ 0 w 768835"/>
                <a:gd name="connsiteY3" fmla="*/ 177315 h 188632"/>
              </a:gdLst>
              <a:ahLst/>
              <a:cxnLst>
                <a:cxn ang="0">
                  <a:pos x="connsiteX0" y="connsiteY0"/>
                </a:cxn>
                <a:cxn ang="0">
                  <a:pos x="connsiteX1" y="connsiteY1"/>
                </a:cxn>
                <a:cxn ang="0">
                  <a:pos x="connsiteX2" y="connsiteY2"/>
                </a:cxn>
                <a:cxn ang="0">
                  <a:pos x="connsiteX3" y="connsiteY3"/>
                </a:cxn>
              </a:cxnLst>
              <a:rect l="l" t="t" r="r" b="b"/>
              <a:pathLst>
                <a:path w="768835" h="188632">
                  <a:moveTo>
                    <a:pt x="0" y="177315"/>
                  </a:moveTo>
                  <a:cubicBezTo>
                    <a:pt x="87950" y="78338"/>
                    <a:pt x="247828" y="-1462"/>
                    <a:pt x="380228" y="21"/>
                  </a:cubicBezTo>
                  <a:cubicBezTo>
                    <a:pt x="512627" y="1505"/>
                    <a:pt x="683125" y="79364"/>
                    <a:pt x="768835" y="180287"/>
                  </a:cubicBezTo>
                  <a:cubicBezTo>
                    <a:pt x="513351" y="189616"/>
                    <a:pt x="257866" y="194180"/>
                    <a:pt x="0" y="17731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28" name="Group 27">
            <a:extLst>
              <a:ext uri="{FF2B5EF4-FFF2-40B4-BE49-F238E27FC236}">
                <a16:creationId xmlns="" xmlns:a16="http://schemas.microsoft.com/office/drawing/2014/main" id="{81102F3C-4611-470F-B746-06BE2DCC4338}"/>
              </a:ext>
            </a:extLst>
          </p:cNvPr>
          <p:cNvGrpSpPr/>
          <p:nvPr/>
        </p:nvGrpSpPr>
        <p:grpSpPr>
          <a:xfrm>
            <a:off x="8776298" y="1274537"/>
            <a:ext cx="2498063" cy="4897619"/>
            <a:chOff x="8639132" y="1226194"/>
            <a:chExt cx="2498063" cy="4897619"/>
          </a:xfrm>
        </p:grpSpPr>
        <p:grpSp>
          <p:nvGrpSpPr>
            <p:cNvPr id="29" name="Group 28">
              <a:extLst>
                <a:ext uri="{FF2B5EF4-FFF2-40B4-BE49-F238E27FC236}">
                  <a16:creationId xmlns="" xmlns:a16="http://schemas.microsoft.com/office/drawing/2014/main" id="{9B200E7E-496F-440F-AE32-3A2B32005B7D}"/>
                </a:ext>
              </a:extLst>
            </p:cNvPr>
            <p:cNvGrpSpPr/>
            <p:nvPr/>
          </p:nvGrpSpPr>
          <p:grpSpPr>
            <a:xfrm>
              <a:off x="9361227" y="4899623"/>
              <a:ext cx="1422003" cy="1224190"/>
              <a:chOff x="5580112" y="4160675"/>
              <a:chExt cx="2016224" cy="1735751"/>
            </a:xfrm>
          </p:grpSpPr>
          <p:sp>
            <p:nvSpPr>
              <p:cNvPr id="44" name="Trapezoid 1">
                <a:extLst>
                  <a:ext uri="{FF2B5EF4-FFF2-40B4-BE49-F238E27FC236}">
                    <a16:creationId xmlns="" xmlns:a16="http://schemas.microsoft.com/office/drawing/2014/main" id="{D3452867-94D3-49AD-8EF9-F4EAF252AC23}"/>
                  </a:ext>
                </a:extLst>
              </p:cNvPr>
              <p:cNvSpPr/>
              <p:nvPr/>
            </p:nvSpPr>
            <p:spPr>
              <a:xfrm rot="10800000">
                <a:off x="5796136" y="4653136"/>
                <a:ext cx="1584176" cy="1243290"/>
              </a:xfrm>
              <a:custGeom>
                <a:avLst/>
                <a:gdLst>
                  <a:gd name="connsiteX0" fmla="*/ 0 w 1584176"/>
                  <a:gd name="connsiteY0" fmla="*/ 1216152 h 1216152"/>
                  <a:gd name="connsiteX1" fmla="*/ 304038 w 1584176"/>
                  <a:gd name="connsiteY1" fmla="*/ 0 h 1216152"/>
                  <a:gd name="connsiteX2" fmla="*/ 1280138 w 1584176"/>
                  <a:gd name="connsiteY2" fmla="*/ 0 h 1216152"/>
                  <a:gd name="connsiteX3" fmla="*/ 1584176 w 1584176"/>
                  <a:gd name="connsiteY3" fmla="*/ 1216152 h 1216152"/>
                  <a:gd name="connsiteX4" fmla="*/ 0 w 1584176"/>
                  <a:gd name="connsiteY4" fmla="*/ 1216152 h 1216152"/>
                  <a:gd name="connsiteX0" fmla="*/ 0 w 1584176"/>
                  <a:gd name="connsiteY0" fmla="*/ 1235792 h 1235792"/>
                  <a:gd name="connsiteX1" fmla="*/ 304038 w 1584176"/>
                  <a:gd name="connsiteY1" fmla="*/ 19640 h 1235792"/>
                  <a:gd name="connsiteX2" fmla="*/ 1280138 w 1584176"/>
                  <a:gd name="connsiteY2" fmla="*/ 19640 h 1235792"/>
                  <a:gd name="connsiteX3" fmla="*/ 1584176 w 1584176"/>
                  <a:gd name="connsiteY3" fmla="*/ 1235792 h 1235792"/>
                  <a:gd name="connsiteX4" fmla="*/ 0 w 1584176"/>
                  <a:gd name="connsiteY4" fmla="*/ 1235792 h 1235792"/>
                  <a:gd name="connsiteX0" fmla="*/ 0 w 1584176"/>
                  <a:gd name="connsiteY0" fmla="*/ 1243290 h 1243290"/>
                  <a:gd name="connsiteX1" fmla="*/ 304038 w 1584176"/>
                  <a:gd name="connsiteY1" fmla="*/ 27138 h 1243290"/>
                  <a:gd name="connsiteX2" fmla="*/ 1280138 w 1584176"/>
                  <a:gd name="connsiteY2" fmla="*/ 27138 h 1243290"/>
                  <a:gd name="connsiteX3" fmla="*/ 1584176 w 1584176"/>
                  <a:gd name="connsiteY3" fmla="*/ 1243290 h 1243290"/>
                  <a:gd name="connsiteX4" fmla="*/ 0 w 1584176"/>
                  <a:gd name="connsiteY4" fmla="*/ 1243290 h 1243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176" h="1243290">
                    <a:moveTo>
                      <a:pt x="0" y="1243290"/>
                    </a:moveTo>
                    <a:lnTo>
                      <a:pt x="304038" y="27138"/>
                    </a:lnTo>
                    <a:cubicBezTo>
                      <a:pt x="629405" y="-57"/>
                      <a:pt x="941174" y="-17053"/>
                      <a:pt x="1280138" y="27138"/>
                    </a:cubicBezTo>
                    <a:lnTo>
                      <a:pt x="1584176" y="1243290"/>
                    </a:lnTo>
                    <a:lnTo>
                      <a:pt x="0" y="1243290"/>
                    </a:lnTo>
                    <a:close/>
                  </a:path>
                </a:pathLst>
              </a:custGeom>
              <a:solidFill>
                <a:srgbClr val="B37EB3"/>
              </a:solidFill>
              <a:ln w="12700" cap="flat" cmpd="sng" algn="ctr">
                <a:noFill/>
                <a:prstDash val="solid"/>
                <a:miter lim="800000"/>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sp>
            <p:nvSpPr>
              <p:cNvPr id="45" name="Trapezoid 6">
                <a:extLst>
                  <a:ext uri="{FF2B5EF4-FFF2-40B4-BE49-F238E27FC236}">
                    <a16:creationId xmlns="" xmlns:a16="http://schemas.microsoft.com/office/drawing/2014/main" id="{80CC061B-0F78-436F-A33F-F89F1F8D5B16}"/>
                  </a:ext>
                </a:extLst>
              </p:cNvPr>
              <p:cNvSpPr/>
              <p:nvPr/>
            </p:nvSpPr>
            <p:spPr>
              <a:xfrm rot="10800000">
                <a:off x="5580112" y="4312147"/>
                <a:ext cx="2016224" cy="471979"/>
              </a:xfrm>
              <a:custGeom>
                <a:avLst/>
                <a:gdLst>
                  <a:gd name="connsiteX0" fmla="*/ 0 w 2016224"/>
                  <a:gd name="connsiteY0" fmla="*/ 360040 h 360040"/>
                  <a:gd name="connsiteX1" fmla="*/ 128109 w 2016224"/>
                  <a:gd name="connsiteY1" fmla="*/ 0 h 360040"/>
                  <a:gd name="connsiteX2" fmla="*/ 1888115 w 2016224"/>
                  <a:gd name="connsiteY2" fmla="*/ 0 h 360040"/>
                  <a:gd name="connsiteX3" fmla="*/ 2016224 w 2016224"/>
                  <a:gd name="connsiteY3" fmla="*/ 360040 h 360040"/>
                  <a:gd name="connsiteX4" fmla="*/ 0 w 2016224"/>
                  <a:gd name="connsiteY4" fmla="*/ 360040 h 360040"/>
                  <a:gd name="connsiteX0" fmla="*/ 0 w 2016224"/>
                  <a:gd name="connsiteY0" fmla="*/ 431046 h 431046"/>
                  <a:gd name="connsiteX1" fmla="*/ 128109 w 2016224"/>
                  <a:gd name="connsiteY1" fmla="*/ 71006 h 431046"/>
                  <a:gd name="connsiteX2" fmla="*/ 1888115 w 2016224"/>
                  <a:gd name="connsiteY2" fmla="*/ 71006 h 431046"/>
                  <a:gd name="connsiteX3" fmla="*/ 2016224 w 2016224"/>
                  <a:gd name="connsiteY3" fmla="*/ 431046 h 431046"/>
                  <a:gd name="connsiteX4" fmla="*/ 0 w 2016224"/>
                  <a:gd name="connsiteY4" fmla="*/ 431046 h 431046"/>
                  <a:gd name="connsiteX0" fmla="*/ 0 w 2016224"/>
                  <a:gd name="connsiteY0" fmla="*/ 458241 h 458241"/>
                  <a:gd name="connsiteX1" fmla="*/ 128109 w 2016224"/>
                  <a:gd name="connsiteY1" fmla="*/ 98201 h 458241"/>
                  <a:gd name="connsiteX2" fmla="*/ 1888115 w 2016224"/>
                  <a:gd name="connsiteY2" fmla="*/ 98201 h 458241"/>
                  <a:gd name="connsiteX3" fmla="*/ 2016224 w 2016224"/>
                  <a:gd name="connsiteY3" fmla="*/ 458241 h 458241"/>
                  <a:gd name="connsiteX4" fmla="*/ 0 w 2016224"/>
                  <a:gd name="connsiteY4" fmla="*/ 458241 h 458241"/>
                  <a:gd name="connsiteX0" fmla="*/ 0 w 2016224"/>
                  <a:gd name="connsiteY0" fmla="*/ 465296 h 465296"/>
                  <a:gd name="connsiteX1" fmla="*/ 128109 w 2016224"/>
                  <a:gd name="connsiteY1" fmla="*/ 105256 h 465296"/>
                  <a:gd name="connsiteX2" fmla="*/ 1888115 w 2016224"/>
                  <a:gd name="connsiteY2" fmla="*/ 105256 h 465296"/>
                  <a:gd name="connsiteX3" fmla="*/ 2016224 w 2016224"/>
                  <a:gd name="connsiteY3" fmla="*/ 465296 h 465296"/>
                  <a:gd name="connsiteX4" fmla="*/ 0 w 2016224"/>
                  <a:gd name="connsiteY4" fmla="*/ 465296 h 465296"/>
                  <a:gd name="connsiteX0" fmla="*/ 0 w 2016224"/>
                  <a:gd name="connsiteY0" fmla="*/ 471979 h 471979"/>
                  <a:gd name="connsiteX1" fmla="*/ 128109 w 2016224"/>
                  <a:gd name="connsiteY1" fmla="*/ 111939 h 471979"/>
                  <a:gd name="connsiteX2" fmla="*/ 1888115 w 2016224"/>
                  <a:gd name="connsiteY2" fmla="*/ 111939 h 471979"/>
                  <a:gd name="connsiteX3" fmla="*/ 2016224 w 2016224"/>
                  <a:gd name="connsiteY3" fmla="*/ 471979 h 471979"/>
                  <a:gd name="connsiteX4" fmla="*/ 0 w 2016224"/>
                  <a:gd name="connsiteY4" fmla="*/ 471979 h 471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224" h="471979">
                    <a:moveTo>
                      <a:pt x="0" y="471979"/>
                    </a:moveTo>
                    <a:lnTo>
                      <a:pt x="128109" y="111939"/>
                    </a:lnTo>
                    <a:cubicBezTo>
                      <a:pt x="572010" y="-7034"/>
                      <a:pt x="1260655" y="-64822"/>
                      <a:pt x="1888115" y="111939"/>
                    </a:cubicBezTo>
                    <a:lnTo>
                      <a:pt x="2016224" y="471979"/>
                    </a:lnTo>
                    <a:lnTo>
                      <a:pt x="0" y="471979"/>
                    </a:lnTo>
                    <a:close/>
                  </a:path>
                </a:pathLst>
              </a:custGeom>
              <a:solidFill>
                <a:srgbClr val="B37EB3"/>
              </a:solidFill>
              <a:ln w="12700" cap="flat" cmpd="sng" algn="ctr">
                <a:noFill/>
                <a:prstDash val="solid"/>
                <a:miter lim="800000"/>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sp>
            <p:nvSpPr>
              <p:cNvPr id="46" name="Oval 45">
                <a:extLst>
                  <a:ext uri="{FF2B5EF4-FFF2-40B4-BE49-F238E27FC236}">
                    <a16:creationId xmlns="" xmlns:a16="http://schemas.microsoft.com/office/drawing/2014/main" id="{9522EA4F-A7F6-42E2-9CEB-9D71FA8BD1F3}"/>
                  </a:ext>
                </a:extLst>
              </p:cNvPr>
              <p:cNvSpPr/>
              <p:nvPr/>
            </p:nvSpPr>
            <p:spPr>
              <a:xfrm>
                <a:off x="5580223" y="4160675"/>
                <a:ext cx="2016000" cy="302944"/>
              </a:xfrm>
              <a:prstGeom prst="ellipse">
                <a:avLst/>
              </a:prstGeom>
              <a:solidFill>
                <a:srgbClr val="B37EB3">
                  <a:lumMod val="5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grpSp>
        <p:sp>
          <p:nvSpPr>
            <p:cNvPr id="30" name="Oval 1">
              <a:extLst>
                <a:ext uri="{FF2B5EF4-FFF2-40B4-BE49-F238E27FC236}">
                  <a16:creationId xmlns="" xmlns:a16="http://schemas.microsoft.com/office/drawing/2014/main" id="{4B1D447F-B700-430F-A402-3C514E98DFFD}"/>
                </a:ext>
              </a:extLst>
            </p:cNvPr>
            <p:cNvSpPr/>
            <p:nvPr/>
          </p:nvSpPr>
          <p:spPr>
            <a:xfrm>
              <a:off x="9251061" y="1226194"/>
              <a:ext cx="1532091" cy="1343867"/>
            </a:xfrm>
            <a:custGeom>
              <a:avLst/>
              <a:gdLst/>
              <a:ahLst/>
              <a:cxnLst/>
              <a:rect l="l" t="t" r="r" b="b"/>
              <a:pathLst>
                <a:path w="1629237" h="1429078">
                  <a:moveTo>
                    <a:pt x="788250" y="811267"/>
                  </a:moveTo>
                  <a:cubicBezTo>
                    <a:pt x="777162" y="823036"/>
                    <a:pt x="761883" y="830075"/>
                    <a:pt x="745080" y="830075"/>
                  </a:cubicBezTo>
                  <a:cubicBezTo>
                    <a:pt x="731312" y="830075"/>
                    <a:pt x="718566" y="825349"/>
                    <a:pt x="708901" y="816356"/>
                  </a:cubicBezTo>
                  <a:lnTo>
                    <a:pt x="793313" y="1349315"/>
                  </a:lnTo>
                  <a:lnTo>
                    <a:pt x="826489" y="1349049"/>
                  </a:lnTo>
                  <a:lnTo>
                    <a:pt x="826489" y="1349030"/>
                  </a:lnTo>
                  <a:lnTo>
                    <a:pt x="827682" y="1349040"/>
                  </a:lnTo>
                  <a:lnTo>
                    <a:pt x="828874" y="1349030"/>
                  </a:lnTo>
                  <a:lnTo>
                    <a:pt x="828874" y="1349049"/>
                  </a:lnTo>
                  <a:lnTo>
                    <a:pt x="861656" y="1349312"/>
                  </a:lnTo>
                  <a:lnTo>
                    <a:pt x="945043" y="822831"/>
                  </a:lnTo>
                  <a:cubicBezTo>
                    <a:pt x="936966" y="827649"/>
                    <a:pt x="927625" y="830075"/>
                    <a:pt x="917761" y="830075"/>
                  </a:cubicBezTo>
                  <a:cubicBezTo>
                    <a:pt x="900958" y="830075"/>
                    <a:pt x="885679" y="823036"/>
                    <a:pt x="874591" y="811267"/>
                  </a:cubicBezTo>
                  <a:cubicBezTo>
                    <a:pt x="863502" y="823036"/>
                    <a:pt x="848223" y="830075"/>
                    <a:pt x="831420" y="830075"/>
                  </a:cubicBezTo>
                  <a:cubicBezTo>
                    <a:pt x="814617" y="830075"/>
                    <a:pt x="799338" y="823036"/>
                    <a:pt x="788250" y="811267"/>
                  </a:cubicBezTo>
                  <a:close/>
                  <a:moveTo>
                    <a:pt x="1629237" y="597932"/>
                  </a:moveTo>
                  <a:lnTo>
                    <a:pt x="1629237" y="724090"/>
                  </a:lnTo>
                  <a:lnTo>
                    <a:pt x="1449012" y="698858"/>
                  </a:lnTo>
                  <a:lnTo>
                    <a:pt x="1449012" y="623164"/>
                  </a:lnTo>
                  <a:close/>
                  <a:moveTo>
                    <a:pt x="0" y="597932"/>
                  </a:moveTo>
                  <a:lnTo>
                    <a:pt x="180225" y="623164"/>
                  </a:lnTo>
                  <a:lnTo>
                    <a:pt x="180225" y="698858"/>
                  </a:lnTo>
                  <a:lnTo>
                    <a:pt x="0" y="724090"/>
                  </a:lnTo>
                  <a:close/>
                  <a:moveTo>
                    <a:pt x="826489" y="343855"/>
                  </a:moveTo>
                  <a:cubicBezTo>
                    <a:pt x="582980" y="344141"/>
                    <a:pt x="385675" y="541640"/>
                    <a:pt x="385675" y="785222"/>
                  </a:cubicBezTo>
                  <a:cubicBezTo>
                    <a:pt x="385675" y="950118"/>
                    <a:pt x="503361" y="1112862"/>
                    <a:pt x="596022" y="1187212"/>
                  </a:cubicBezTo>
                  <a:cubicBezTo>
                    <a:pt x="638271" y="1236093"/>
                    <a:pt x="634922" y="1237095"/>
                    <a:pt x="652091" y="1299657"/>
                  </a:cubicBezTo>
                  <a:cubicBezTo>
                    <a:pt x="658931" y="1343524"/>
                    <a:pt x="645074" y="1347909"/>
                    <a:pt x="684382" y="1350189"/>
                  </a:cubicBezTo>
                  <a:lnTo>
                    <a:pt x="713002" y="1349959"/>
                  </a:lnTo>
                  <a:lnTo>
                    <a:pt x="616715" y="742031"/>
                  </a:lnTo>
                  <a:cubicBezTo>
                    <a:pt x="613343" y="720743"/>
                    <a:pt x="627867" y="700753"/>
                    <a:pt x="649155" y="697381"/>
                  </a:cubicBezTo>
                  <a:lnTo>
                    <a:pt x="650512" y="697167"/>
                  </a:lnTo>
                  <a:cubicBezTo>
                    <a:pt x="669859" y="694102"/>
                    <a:pt x="688135" y="705820"/>
                    <a:pt x="693142" y="724182"/>
                  </a:cubicBezTo>
                  <a:cubicBezTo>
                    <a:pt x="703502" y="705062"/>
                    <a:pt x="722973" y="692875"/>
                    <a:pt x="745080" y="692875"/>
                  </a:cubicBezTo>
                  <a:cubicBezTo>
                    <a:pt x="761883" y="692875"/>
                    <a:pt x="777162" y="699916"/>
                    <a:pt x="788250" y="711684"/>
                  </a:cubicBezTo>
                  <a:cubicBezTo>
                    <a:pt x="799338" y="699916"/>
                    <a:pt x="814617" y="692875"/>
                    <a:pt x="831420" y="692875"/>
                  </a:cubicBezTo>
                  <a:cubicBezTo>
                    <a:pt x="848223" y="692875"/>
                    <a:pt x="863502" y="699916"/>
                    <a:pt x="874591" y="711684"/>
                  </a:cubicBezTo>
                  <a:cubicBezTo>
                    <a:pt x="885679" y="699916"/>
                    <a:pt x="900958" y="692875"/>
                    <a:pt x="917761" y="692875"/>
                  </a:cubicBezTo>
                  <a:cubicBezTo>
                    <a:pt x="936430" y="692875"/>
                    <a:pt x="953219" y="701567"/>
                    <a:pt x="964433" y="715752"/>
                  </a:cubicBezTo>
                  <a:cubicBezTo>
                    <a:pt x="971427" y="700847"/>
                    <a:pt x="987718" y="691969"/>
                    <a:pt x="1004850" y="694683"/>
                  </a:cubicBezTo>
                  <a:lnTo>
                    <a:pt x="1006207" y="694898"/>
                  </a:lnTo>
                  <a:cubicBezTo>
                    <a:pt x="1027496" y="698270"/>
                    <a:pt x="1042019" y="718259"/>
                    <a:pt x="1038647" y="739547"/>
                  </a:cubicBezTo>
                  <a:lnTo>
                    <a:pt x="941968" y="1349956"/>
                  </a:lnTo>
                  <a:lnTo>
                    <a:pt x="970980" y="1350189"/>
                  </a:lnTo>
                  <a:cubicBezTo>
                    <a:pt x="1010288" y="1347909"/>
                    <a:pt x="996432" y="1343524"/>
                    <a:pt x="1003271" y="1299657"/>
                  </a:cubicBezTo>
                  <a:cubicBezTo>
                    <a:pt x="1020440" y="1237095"/>
                    <a:pt x="1017091" y="1236093"/>
                    <a:pt x="1059340" y="1187212"/>
                  </a:cubicBezTo>
                  <a:cubicBezTo>
                    <a:pt x="1152001" y="1112862"/>
                    <a:pt x="1269687" y="950118"/>
                    <a:pt x="1269687" y="785222"/>
                  </a:cubicBezTo>
                  <a:cubicBezTo>
                    <a:pt x="1269687" y="541640"/>
                    <a:pt x="1072383" y="344141"/>
                    <a:pt x="828874" y="343855"/>
                  </a:cubicBezTo>
                  <a:lnTo>
                    <a:pt x="828874" y="343965"/>
                  </a:lnTo>
                  <a:lnTo>
                    <a:pt x="827682" y="343872"/>
                  </a:lnTo>
                  <a:lnTo>
                    <a:pt x="826489" y="343965"/>
                  </a:lnTo>
                  <a:close/>
                  <a:moveTo>
                    <a:pt x="826666" y="234292"/>
                  </a:moveTo>
                  <a:lnTo>
                    <a:pt x="827682" y="234370"/>
                  </a:lnTo>
                  <a:lnTo>
                    <a:pt x="828696" y="234292"/>
                  </a:lnTo>
                  <a:cubicBezTo>
                    <a:pt x="1127204" y="234292"/>
                    <a:pt x="1369193" y="476281"/>
                    <a:pt x="1369193" y="774790"/>
                  </a:cubicBezTo>
                  <a:cubicBezTo>
                    <a:pt x="1369193" y="976792"/>
                    <a:pt x="1224964" y="1176156"/>
                    <a:pt x="1111484" y="1267155"/>
                  </a:cubicBezTo>
                  <a:cubicBezTo>
                    <a:pt x="1077677" y="1306104"/>
                    <a:pt x="1092596" y="1326571"/>
                    <a:pt x="1085332" y="1377346"/>
                  </a:cubicBezTo>
                  <a:cubicBezTo>
                    <a:pt x="1066445" y="1416544"/>
                    <a:pt x="1049551" y="1429078"/>
                    <a:pt x="1016165" y="1429078"/>
                  </a:cubicBezTo>
                  <a:lnTo>
                    <a:pt x="827682" y="1428403"/>
                  </a:lnTo>
                  <a:lnTo>
                    <a:pt x="639197" y="1429078"/>
                  </a:lnTo>
                  <a:cubicBezTo>
                    <a:pt x="605812" y="1429078"/>
                    <a:pt x="588918" y="1416544"/>
                    <a:pt x="570030" y="1377346"/>
                  </a:cubicBezTo>
                  <a:cubicBezTo>
                    <a:pt x="562766" y="1326571"/>
                    <a:pt x="577686" y="1306104"/>
                    <a:pt x="543878" y="1267155"/>
                  </a:cubicBezTo>
                  <a:cubicBezTo>
                    <a:pt x="430398" y="1176156"/>
                    <a:pt x="286169" y="976792"/>
                    <a:pt x="286169" y="774790"/>
                  </a:cubicBezTo>
                  <a:cubicBezTo>
                    <a:pt x="286169" y="476281"/>
                    <a:pt x="528158" y="234292"/>
                    <a:pt x="826666" y="234292"/>
                  </a:cubicBezTo>
                  <a:close/>
                  <a:moveTo>
                    <a:pt x="1287881" y="124716"/>
                  </a:moveTo>
                  <a:lnTo>
                    <a:pt x="1384523" y="205808"/>
                  </a:lnTo>
                  <a:lnTo>
                    <a:pt x="1249349" y="327650"/>
                  </a:lnTo>
                  <a:lnTo>
                    <a:pt x="1191363" y="278995"/>
                  </a:lnTo>
                  <a:close/>
                  <a:moveTo>
                    <a:pt x="332408" y="124716"/>
                  </a:moveTo>
                  <a:lnTo>
                    <a:pt x="428926" y="278995"/>
                  </a:lnTo>
                  <a:lnTo>
                    <a:pt x="370940" y="327650"/>
                  </a:lnTo>
                  <a:lnTo>
                    <a:pt x="235766" y="205808"/>
                  </a:lnTo>
                  <a:close/>
                  <a:moveTo>
                    <a:pt x="764602" y="0"/>
                  </a:moveTo>
                  <a:lnTo>
                    <a:pt x="890759" y="0"/>
                  </a:lnTo>
                  <a:lnTo>
                    <a:pt x="865528" y="180225"/>
                  </a:lnTo>
                  <a:lnTo>
                    <a:pt x="789834" y="180225"/>
                  </a:lnTo>
                  <a:close/>
                </a:path>
              </a:pathLst>
            </a:custGeom>
            <a:solidFill>
              <a:srgbClr val="96C8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sp>
          <p:nvSpPr>
            <p:cNvPr id="31" name="Freeform 9">
              <a:extLst>
                <a:ext uri="{FF2B5EF4-FFF2-40B4-BE49-F238E27FC236}">
                  <a16:creationId xmlns="" xmlns:a16="http://schemas.microsoft.com/office/drawing/2014/main" id="{479B563D-705F-4A31-8468-40DD8C62C569}"/>
                </a:ext>
              </a:extLst>
            </p:cNvPr>
            <p:cNvSpPr/>
            <p:nvPr/>
          </p:nvSpPr>
          <p:spPr>
            <a:xfrm>
              <a:off x="9810121" y="3031449"/>
              <a:ext cx="384488" cy="2030026"/>
            </a:xfrm>
            <a:custGeom>
              <a:avLst/>
              <a:gdLst>
                <a:gd name="connsiteX0" fmla="*/ 171450 w 323850"/>
                <a:gd name="connsiteY0" fmla="*/ 28575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71450 w 323850"/>
                <a:gd name="connsiteY9" fmla="*/ 28575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76225 w 323850"/>
                <a:gd name="connsiteY7" fmla="*/ 0 h 2152650"/>
                <a:gd name="connsiteX8" fmla="*/ 167117 w 323850"/>
                <a:gd name="connsiteY8" fmla="*/ 2573 h 2152650"/>
                <a:gd name="connsiteX0" fmla="*/ 167117 w 327783"/>
                <a:gd name="connsiteY0" fmla="*/ 2573 h 2152650"/>
                <a:gd name="connsiteX1" fmla="*/ 152400 w 327783"/>
                <a:gd name="connsiteY1" fmla="*/ 647700 h 2152650"/>
                <a:gd name="connsiteX2" fmla="*/ 0 w 327783"/>
                <a:gd name="connsiteY2" fmla="*/ 1457325 h 2152650"/>
                <a:gd name="connsiteX3" fmla="*/ 180975 w 327783"/>
                <a:gd name="connsiteY3" fmla="*/ 2152650 h 2152650"/>
                <a:gd name="connsiteX4" fmla="*/ 323850 w 327783"/>
                <a:gd name="connsiteY4" fmla="*/ 2066925 h 2152650"/>
                <a:gd name="connsiteX5" fmla="*/ 161925 w 327783"/>
                <a:gd name="connsiteY5" fmla="*/ 1419225 h 2152650"/>
                <a:gd name="connsiteX6" fmla="*/ 295275 w 327783"/>
                <a:gd name="connsiteY6" fmla="*/ 628650 h 2152650"/>
                <a:gd name="connsiteX7" fmla="*/ 276225 w 327783"/>
                <a:gd name="connsiteY7" fmla="*/ 0 h 2152650"/>
                <a:gd name="connsiteX8" fmla="*/ 167117 w 327783"/>
                <a:gd name="connsiteY8"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78793 w 361458"/>
                <a:gd name="connsiteY0" fmla="*/ 2573 h 2152650"/>
                <a:gd name="connsiteX1" fmla="*/ 164076 w 361458"/>
                <a:gd name="connsiteY1" fmla="*/ 647700 h 2152650"/>
                <a:gd name="connsiteX2" fmla="*/ 11676 w 361458"/>
                <a:gd name="connsiteY2" fmla="*/ 1457325 h 2152650"/>
                <a:gd name="connsiteX3" fmla="*/ 192651 w 361458"/>
                <a:gd name="connsiteY3" fmla="*/ 2152650 h 2152650"/>
                <a:gd name="connsiteX4" fmla="*/ 335526 w 361458"/>
                <a:gd name="connsiteY4" fmla="*/ 2066925 h 2152650"/>
                <a:gd name="connsiteX5" fmla="*/ 173601 w 361458"/>
                <a:gd name="connsiteY5" fmla="*/ 1419225 h 2152650"/>
                <a:gd name="connsiteX6" fmla="*/ 306951 w 361458"/>
                <a:gd name="connsiteY6" fmla="*/ 628650 h 2152650"/>
                <a:gd name="connsiteX7" fmla="*/ 360986 w 361458"/>
                <a:gd name="connsiteY7" fmla="*/ 216050 h 2152650"/>
                <a:gd name="connsiteX8" fmla="*/ 287901 w 361458"/>
                <a:gd name="connsiteY8" fmla="*/ 0 h 2152650"/>
                <a:gd name="connsiteX9" fmla="*/ 178793 w 361458"/>
                <a:gd name="connsiteY9" fmla="*/ 2573 h 2152650"/>
                <a:gd name="connsiteX0" fmla="*/ 178793 w 361849"/>
                <a:gd name="connsiteY0" fmla="*/ 2573 h 2152650"/>
                <a:gd name="connsiteX1" fmla="*/ 164076 w 361849"/>
                <a:gd name="connsiteY1" fmla="*/ 647700 h 2152650"/>
                <a:gd name="connsiteX2" fmla="*/ 11676 w 361849"/>
                <a:gd name="connsiteY2" fmla="*/ 1457325 h 2152650"/>
                <a:gd name="connsiteX3" fmla="*/ 192651 w 361849"/>
                <a:gd name="connsiteY3" fmla="*/ 2152650 h 2152650"/>
                <a:gd name="connsiteX4" fmla="*/ 335526 w 361849"/>
                <a:gd name="connsiteY4" fmla="*/ 2066925 h 2152650"/>
                <a:gd name="connsiteX5" fmla="*/ 173601 w 361849"/>
                <a:gd name="connsiteY5" fmla="*/ 1419225 h 2152650"/>
                <a:gd name="connsiteX6" fmla="*/ 315618 w 361849"/>
                <a:gd name="connsiteY6" fmla="*/ 654652 h 2152650"/>
                <a:gd name="connsiteX7" fmla="*/ 360986 w 361849"/>
                <a:gd name="connsiteY7" fmla="*/ 216050 h 2152650"/>
                <a:gd name="connsiteX8" fmla="*/ 287901 w 361849"/>
                <a:gd name="connsiteY8" fmla="*/ 0 h 2152650"/>
                <a:gd name="connsiteX9" fmla="*/ 178793 w 361849"/>
                <a:gd name="connsiteY9" fmla="*/ 2573 h 2152650"/>
                <a:gd name="connsiteX0" fmla="*/ 178793 w 361849"/>
                <a:gd name="connsiteY0" fmla="*/ 2573 h 2152650"/>
                <a:gd name="connsiteX1" fmla="*/ 164076 w 361849"/>
                <a:gd name="connsiteY1" fmla="*/ 647700 h 2152650"/>
                <a:gd name="connsiteX2" fmla="*/ 11676 w 361849"/>
                <a:gd name="connsiteY2" fmla="*/ 1457325 h 2152650"/>
                <a:gd name="connsiteX3" fmla="*/ 192651 w 361849"/>
                <a:gd name="connsiteY3" fmla="*/ 2152650 h 2152650"/>
                <a:gd name="connsiteX4" fmla="*/ 361528 w 361849"/>
                <a:gd name="connsiteY4" fmla="*/ 2131929 h 2152650"/>
                <a:gd name="connsiteX5" fmla="*/ 173601 w 361849"/>
                <a:gd name="connsiteY5" fmla="*/ 1419225 h 2152650"/>
                <a:gd name="connsiteX6" fmla="*/ 315618 w 361849"/>
                <a:gd name="connsiteY6" fmla="*/ 654652 h 2152650"/>
                <a:gd name="connsiteX7" fmla="*/ 360986 w 361849"/>
                <a:gd name="connsiteY7" fmla="*/ 216050 h 2152650"/>
                <a:gd name="connsiteX8" fmla="*/ 287901 w 361849"/>
                <a:gd name="connsiteY8" fmla="*/ 0 h 2152650"/>
                <a:gd name="connsiteX9" fmla="*/ 178793 w 361849"/>
                <a:gd name="connsiteY9" fmla="*/ 2573 h 2152650"/>
                <a:gd name="connsiteX0" fmla="*/ 178793 w 361528"/>
                <a:gd name="connsiteY0" fmla="*/ 2573 h 2152650"/>
                <a:gd name="connsiteX1" fmla="*/ 164076 w 361528"/>
                <a:gd name="connsiteY1" fmla="*/ 647700 h 2152650"/>
                <a:gd name="connsiteX2" fmla="*/ 11676 w 361528"/>
                <a:gd name="connsiteY2" fmla="*/ 1457325 h 2152650"/>
                <a:gd name="connsiteX3" fmla="*/ 192651 w 361528"/>
                <a:gd name="connsiteY3" fmla="*/ 2152650 h 2152650"/>
                <a:gd name="connsiteX4" fmla="*/ 361528 w 361528"/>
                <a:gd name="connsiteY4" fmla="*/ 2131929 h 2152650"/>
                <a:gd name="connsiteX5" fmla="*/ 173601 w 361528"/>
                <a:gd name="connsiteY5" fmla="*/ 1419225 h 2152650"/>
                <a:gd name="connsiteX6" fmla="*/ 315618 w 361528"/>
                <a:gd name="connsiteY6" fmla="*/ 654652 h 2152650"/>
                <a:gd name="connsiteX7" fmla="*/ 287901 w 361528"/>
                <a:gd name="connsiteY7" fmla="*/ 0 h 2152650"/>
                <a:gd name="connsiteX8" fmla="*/ 178793 w 361528"/>
                <a:gd name="connsiteY8" fmla="*/ 2573 h 2152650"/>
                <a:gd name="connsiteX0" fmla="*/ 178793 w 374776"/>
                <a:gd name="connsiteY0" fmla="*/ 2573 h 2152650"/>
                <a:gd name="connsiteX1" fmla="*/ 164076 w 374776"/>
                <a:gd name="connsiteY1" fmla="*/ 647700 h 2152650"/>
                <a:gd name="connsiteX2" fmla="*/ 11676 w 374776"/>
                <a:gd name="connsiteY2" fmla="*/ 1457325 h 2152650"/>
                <a:gd name="connsiteX3" fmla="*/ 192651 w 374776"/>
                <a:gd name="connsiteY3" fmla="*/ 2152650 h 2152650"/>
                <a:gd name="connsiteX4" fmla="*/ 361528 w 374776"/>
                <a:gd name="connsiteY4" fmla="*/ 2131929 h 2152650"/>
                <a:gd name="connsiteX5" fmla="*/ 173601 w 374776"/>
                <a:gd name="connsiteY5" fmla="*/ 1419225 h 2152650"/>
                <a:gd name="connsiteX6" fmla="*/ 315618 w 374776"/>
                <a:gd name="connsiteY6" fmla="*/ 654652 h 2152650"/>
                <a:gd name="connsiteX7" fmla="*/ 287901 w 374776"/>
                <a:gd name="connsiteY7" fmla="*/ 0 h 2152650"/>
                <a:gd name="connsiteX8" fmla="*/ 178793 w 374776"/>
                <a:gd name="connsiteY8" fmla="*/ 2573 h 2152650"/>
                <a:gd name="connsiteX0" fmla="*/ 178793 w 391181"/>
                <a:gd name="connsiteY0" fmla="*/ 2573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78793 w 391181"/>
                <a:gd name="connsiteY8" fmla="*/ 2573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50132 w 392855"/>
                <a:gd name="connsiteY0" fmla="*/ 15574 h 2152650"/>
                <a:gd name="connsiteX1" fmla="*/ 148416 w 392855"/>
                <a:gd name="connsiteY1" fmla="*/ 647700 h 2152650"/>
                <a:gd name="connsiteX2" fmla="*/ 13350 w 392855"/>
                <a:gd name="connsiteY2" fmla="*/ 1457325 h 2152650"/>
                <a:gd name="connsiteX3" fmla="*/ 194325 w 392855"/>
                <a:gd name="connsiteY3" fmla="*/ 2152650 h 2152650"/>
                <a:gd name="connsiteX4" fmla="*/ 363202 w 392855"/>
                <a:gd name="connsiteY4" fmla="*/ 2131929 h 2152650"/>
                <a:gd name="connsiteX5" fmla="*/ 175275 w 392855"/>
                <a:gd name="connsiteY5" fmla="*/ 1419225 h 2152650"/>
                <a:gd name="connsiteX6" fmla="*/ 317292 w 392855"/>
                <a:gd name="connsiteY6" fmla="*/ 654652 h 2152650"/>
                <a:gd name="connsiteX7" fmla="*/ 289575 w 392855"/>
                <a:gd name="connsiteY7" fmla="*/ 0 h 2152650"/>
                <a:gd name="connsiteX8" fmla="*/ 150132 w 392855"/>
                <a:gd name="connsiteY8" fmla="*/ 15574 h 2152650"/>
                <a:gd name="connsiteX0" fmla="*/ 132798 w 392855"/>
                <a:gd name="connsiteY0" fmla="*/ 11240 h 2152650"/>
                <a:gd name="connsiteX1" fmla="*/ 148416 w 392855"/>
                <a:gd name="connsiteY1" fmla="*/ 647700 h 2152650"/>
                <a:gd name="connsiteX2" fmla="*/ 13350 w 392855"/>
                <a:gd name="connsiteY2" fmla="*/ 1457325 h 2152650"/>
                <a:gd name="connsiteX3" fmla="*/ 194325 w 392855"/>
                <a:gd name="connsiteY3" fmla="*/ 2152650 h 2152650"/>
                <a:gd name="connsiteX4" fmla="*/ 363202 w 392855"/>
                <a:gd name="connsiteY4" fmla="*/ 2131929 h 2152650"/>
                <a:gd name="connsiteX5" fmla="*/ 175275 w 392855"/>
                <a:gd name="connsiteY5" fmla="*/ 1419225 h 2152650"/>
                <a:gd name="connsiteX6" fmla="*/ 317292 w 392855"/>
                <a:gd name="connsiteY6" fmla="*/ 654652 h 2152650"/>
                <a:gd name="connsiteX7" fmla="*/ 289575 w 392855"/>
                <a:gd name="connsiteY7" fmla="*/ 0 h 2152650"/>
                <a:gd name="connsiteX8" fmla="*/ 132798 w 392855"/>
                <a:gd name="connsiteY8" fmla="*/ 11240 h 2152650"/>
                <a:gd name="connsiteX0" fmla="*/ 115464 w 392855"/>
                <a:gd name="connsiteY0" fmla="*/ 0 h 2158745"/>
                <a:gd name="connsiteX1" fmla="*/ 148416 w 392855"/>
                <a:gd name="connsiteY1" fmla="*/ 653795 h 2158745"/>
                <a:gd name="connsiteX2" fmla="*/ 13350 w 392855"/>
                <a:gd name="connsiteY2" fmla="*/ 1463420 h 2158745"/>
                <a:gd name="connsiteX3" fmla="*/ 194325 w 392855"/>
                <a:gd name="connsiteY3" fmla="*/ 2158745 h 2158745"/>
                <a:gd name="connsiteX4" fmla="*/ 363202 w 392855"/>
                <a:gd name="connsiteY4" fmla="*/ 2138024 h 2158745"/>
                <a:gd name="connsiteX5" fmla="*/ 175275 w 392855"/>
                <a:gd name="connsiteY5" fmla="*/ 1425320 h 2158745"/>
                <a:gd name="connsiteX6" fmla="*/ 317292 w 392855"/>
                <a:gd name="connsiteY6" fmla="*/ 660747 h 2158745"/>
                <a:gd name="connsiteX7" fmla="*/ 289575 w 392855"/>
                <a:gd name="connsiteY7" fmla="*/ 6095 h 2158745"/>
                <a:gd name="connsiteX8" fmla="*/ 115464 w 392855"/>
                <a:gd name="connsiteY8" fmla="*/ 0 h 2158745"/>
                <a:gd name="connsiteX0" fmla="*/ 115464 w 392855"/>
                <a:gd name="connsiteY0" fmla="*/ 0 h 2158745"/>
                <a:gd name="connsiteX1" fmla="*/ 148416 w 392855"/>
                <a:gd name="connsiteY1" fmla="*/ 653795 h 2158745"/>
                <a:gd name="connsiteX2" fmla="*/ 13350 w 392855"/>
                <a:gd name="connsiteY2" fmla="*/ 1463420 h 2158745"/>
                <a:gd name="connsiteX3" fmla="*/ 194325 w 392855"/>
                <a:gd name="connsiteY3" fmla="*/ 2158745 h 2158745"/>
                <a:gd name="connsiteX4" fmla="*/ 363202 w 392855"/>
                <a:gd name="connsiteY4" fmla="*/ 2138024 h 2158745"/>
                <a:gd name="connsiteX5" fmla="*/ 175275 w 392855"/>
                <a:gd name="connsiteY5" fmla="*/ 1425320 h 2158745"/>
                <a:gd name="connsiteX6" fmla="*/ 317292 w 392855"/>
                <a:gd name="connsiteY6" fmla="*/ 660747 h 2158745"/>
                <a:gd name="connsiteX7" fmla="*/ 289575 w 392855"/>
                <a:gd name="connsiteY7" fmla="*/ 6095 h 2158745"/>
                <a:gd name="connsiteX8" fmla="*/ 115464 w 392855"/>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46589 w 418794"/>
                <a:gd name="connsiteY0" fmla="*/ 0 h 2158745"/>
                <a:gd name="connsiteX1" fmla="*/ 179541 w 418794"/>
                <a:gd name="connsiteY1" fmla="*/ 653795 h 2158745"/>
                <a:gd name="connsiteX2" fmla="*/ 22807 w 418794"/>
                <a:gd name="connsiteY2" fmla="*/ 1463420 h 2158745"/>
                <a:gd name="connsiteX3" fmla="*/ 225450 w 418794"/>
                <a:gd name="connsiteY3" fmla="*/ 2158745 h 2158745"/>
                <a:gd name="connsiteX4" fmla="*/ 394327 w 418794"/>
                <a:gd name="connsiteY4" fmla="*/ 2138024 h 2158745"/>
                <a:gd name="connsiteX5" fmla="*/ 206400 w 418794"/>
                <a:gd name="connsiteY5" fmla="*/ 1425320 h 2158745"/>
                <a:gd name="connsiteX6" fmla="*/ 348417 w 418794"/>
                <a:gd name="connsiteY6" fmla="*/ 660747 h 2158745"/>
                <a:gd name="connsiteX7" fmla="*/ 320700 w 418794"/>
                <a:gd name="connsiteY7" fmla="*/ 6095 h 2158745"/>
                <a:gd name="connsiteX8" fmla="*/ 146589 w 418794"/>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2139 w 408867"/>
                <a:gd name="connsiteY5" fmla="*/ 1442655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83472 w 408867"/>
                <a:gd name="connsiteY5" fmla="*/ 1464323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83472 w 408867"/>
                <a:gd name="connsiteY5" fmla="*/ 1464323 h 2158745"/>
                <a:gd name="connsiteX6" fmla="*/ 338490 w 408867"/>
                <a:gd name="connsiteY6" fmla="*/ 660747 h 2158745"/>
                <a:gd name="connsiteX7" fmla="*/ 310773 w 408867"/>
                <a:gd name="connsiteY7" fmla="*/ 6095 h 2158745"/>
                <a:gd name="connsiteX8" fmla="*/ 136662 w 408867"/>
                <a:gd name="connsiteY8" fmla="*/ 0 h 2158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867" h="2158745">
                  <a:moveTo>
                    <a:pt x="136662" y="0"/>
                  </a:moveTo>
                  <a:cubicBezTo>
                    <a:pt x="357106" y="423057"/>
                    <a:pt x="226524" y="447420"/>
                    <a:pt x="169614" y="653795"/>
                  </a:cubicBezTo>
                  <a:cubicBezTo>
                    <a:pt x="62476" y="928004"/>
                    <a:pt x="-35995" y="1228214"/>
                    <a:pt x="12880" y="1463420"/>
                  </a:cubicBezTo>
                  <a:cubicBezTo>
                    <a:pt x="90539" y="1695195"/>
                    <a:pt x="124862" y="1909635"/>
                    <a:pt x="215523" y="2158745"/>
                  </a:cubicBezTo>
                  <a:lnTo>
                    <a:pt x="384400" y="2138024"/>
                  </a:lnTo>
                  <a:cubicBezTo>
                    <a:pt x="291422" y="1891788"/>
                    <a:pt x="246114" y="1701891"/>
                    <a:pt x="183472" y="1464323"/>
                  </a:cubicBezTo>
                  <a:cubicBezTo>
                    <a:pt x="123916" y="1200798"/>
                    <a:pt x="220367" y="928605"/>
                    <a:pt x="338490" y="660747"/>
                  </a:cubicBezTo>
                  <a:cubicBezTo>
                    <a:pt x="409544" y="458878"/>
                    <a:pt x="463586" y="335791"/>
                    <a:pt x="310773" y="6095"/>
                  </a:cubicBezTo>
                  <a:lnTo>
                    <a:pt x="136662" y="0"/>
                  </a:lnTo>
                  <a:close/>
                </a:path>
              </a:pathLst>
            </a:custGeom>
            <a:solidFill>
              <a:srgbClr val="B0D66C">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grpSp>
          <p:nvGrpSpPr>
            <p:cNvPr id="32" name="Group 31">
              <a:extLst>
                <a:ext uri="{FF2B5EF4-FFF2-40B4-BE49-F238E27FC236}">
                  <a16:creationId xmlns="" xmlns:a16="http://schemas.microsoft.com/office/drawing/2014/main" id="{4B0FE81B-632A-47E8-B807-4B8BC83F6416}"/>
                </a:ext>
              </a:extLst>
            </p:cNvPr>
            <p:cNvGrpSpPr/>
            <p:nvPr/>
          </p:nvGrpSpPr>
          <p:grpSpPr>
            <a:xfrm rot="15300000">
              <a:off x="8824481" y="3920674"/>
              <a:ext cx="840355" cy="1211053"/>
              <a:chOff x="967240" y="3289369"/>
              <a:chExt cx="1100200" cy="1585520"/>
            </a:xfrm>
          </p:grpSpPr>
          <p:sp>
            <p:nvSpPr>
              <p:cNvPr id="42" name="Freeform 3">
                <a:extLst>
                  <a:ext uri="{FF2B5EF4-FFF2-40B4-BE49-F238E27FC236}">
                    <a16:creationId xmlns="" xmlns:a16="http://schemas.microsoft.com/office/drawing/2014/main" id="{2BC954B6-8E49-4646-9362-BEE173414DA8}"/>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rgbClr val="B0D66C">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sp>
            <p:nvSpPr>
              <p:cNvPr id="43" name="Freeform 4">
                <a:extLst>
                  <a:ext uri="{FF2B5EF4-FFF2-40B4-BE49-F238E27FC236}">
                    <a16:creationId xmlns="" xmlns:a16="http://schemas.microsoft.com/office/drawing/2014/main" id="{C3371AA8-6651-4ECB-A0ED-18C4F43048F6}"/>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rgbClr val="B0D66C">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grpSp>
        <p:sp>
          <p:nvSpPr>
            <p:cNvPr id="33" name="Freeform 13">
              <a:extLst>
                <a:ext uri="{FF2B5EF4-FFF2-40B4-BE49-F238E27FC236}">
                  <a16:creationId xmlns="" xmlns:a16="http://schemas.microsoft.com/office/drawing/2014/main" id="{6CC743D8-4AB9-441D-B992-D0572FEFD33E}"/>
                </a:ext>
              </a:extLst>
            </p:cNvPr>
            <p:cNvSpPr/>
            <p:nvPr/>
          </p:nvSpPr>
          <p:spPr>
            <a:xfrm rot="4407011">
              <a:off x="10407640" y="2828708"/>
              <a:ext cx="312622" cy="880439"/>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rgbClr val="B0D66C">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grpSp>
          <p:nvGrpSpPr>
            <p:cNvPr id="34" name="Group 33">
              <a:extLst>
                <a:ext uri="{FF2B5EF4-FFF2-40B4-BE49-F238E27FC236}">
                  <a16:creationId xmlns="" xmlns:a16="http://schemas.microsoft.com/office/drawing/2014/main" id="{412C41FD-0F4E-484A-8D5E-D37942B8877D}"/>
                </a:ext>
              </a:extLst>
            </p:cNvPr>
            <p:cNvGrpSpPr/>
            <p:nvPr/>
          </p:nvGrpSpPr>
          <p:grpSpPr>
            <a:xfrm rot="5400000">
              <a:off x="10122947" y="3348697"/>
              <a:ext cx="830970" cy="1197527"/>
              <a:chOff x="967240" y="3289369"/>
              <a:chExt cx="1100200" cy="1585520"/>
            </a:xfrm>
          </p:grpSpPr>
          <p:sp>
            <p:nvSpPr>
              <p:cNvPr id="40" name="Freeform 16">
                <a:extLst>
                  <a:ext uri="{FF2B5EF4-FFF2-40B4-BE49-F238E27FC236}">
                    <a16:creationId xmlns="" xmlns:a16="http://schemas.microsoft.com/office/drawing/2014/main" id="{581C0188-D983-473C-9603-BCFBE1FCE217}"/>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rgbClr val="B0D66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sp>
            <p:nvSpPr>
              <p:cNvPr id="41" name="Freeform 17">
                <a:extLst>
                  <a:ext uri="{FF2B5EF4-FFF2-40B4-BE49-F238E27FC236}">
                    <a16:creationId xmlns="" xmlns:a16="http://schemas.microsoft.com/office/drawing/2014/main" id="{68D4BCB0-86A6-42EB-8777-0058CC5753F3}"/>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rgbClr val="B0D66C">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grpSp>
        <p:sp>
          <p:nvSpPr>
            <p:cNvPr id="35" name="Freeform 18">
              <a:extLst>
                <a:ext uri="{FF2B5EF4-FFF2-40B4-BE49-F238E27FC236}">
                  <a16:creationId xmlns="" xmlns:a16="http://schemas.microsoft.com/office/drawing/2014/main" id="{DCA3F1D6-C495-4DD1-82E6-E55598CA0F1C}"/>
                </a:ext>
              </a:extLst>
            </p:cNvPr>
            <p:cNvSpPr/>
            <p:nvPr/>
          </p:nvSpPr>
          <p:spPr>
            <a:xfrm rot="7156190" flipV="1">
              <a:off x="9396128" y="2784216"/>
              <a:ext cx="368290" cy="1037214"/>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rgbClr val="B0D66C">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sp>
          <p:nvSpPr>
            <p:cNvPr id="36" name="Freeform 19">
              <a:extLst>
                <a:ext uri="{FF2B5EF4-FFF2-40B4-BE49-F238E27FC236}">
                  <a16:creationId xmlns="" xmlns:a16="http://schemas.microsoft.com/office/drawing/2014/main" id="{3F3BA4E3-1117-4472-BCD8-77E311735565}"/>
                </a:ext>
              </a:extLst>
            </p:cNvPr>
            <p:cNvSpPr/>
            <p:nvPr/>
          </p:nvSpPr>
          <p:spPr>
            <a:xfrm rot="3762166">
              <a:off x="10320199" y="4082006"/>
              <a:ext cx="352120" cy="991677"/>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rgbClr val="B0D66C">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sp>
          <p:nvSpPr>
            <p:cNvPr id="37" name="Freeform 20">
              <a:extLst>
                <a:ext uri="{FF2B5EF4-FFF2-40B4-BE49-F238E27FC236}">
                  <a16:creationId xmlns="" xmlns:a16="http://schemas.microsoft.com/office/drawing/2014/main" id="{92FBDDC0-83D4-4F2C-A46D-F32D92283C32}"/>
                </a:ext>
              </a:extLst>
            </p:cNvPr>
            <p:cNvSpPr/>
            <p:nvPr/>
          </p:nvSpPr>
          <p:spPr>
            <a:xfrm rot="6040617" flipV="1">
              <a:off x="9104381" y="3162082"/>
              <a:ext cx="430914" cy="1213583"/>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rgbClr val="B0D66C">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sp>
          <p:nvSpPr>
            <p:cNvPr id="38" name="Oval 1">
              <a:extLst>
                <a:ext uri="{FF2B5EF4-FFF2-40B4-BE49-F238E27FC236}">
                  <a16:creationId xmlns="" xmlns:a16="http://schemas.microsoft.com/office/drawing/2014/main" id="{4A16E68D-41B0-4359-A818-7F39A30F1047}"/>
                </a:ext>
              </a:extLst>
            </p:cNvPr>
            <p:cNvSpPr/>
            <p:nvPr/>
          </p:nvSpPr>
          <p:spPr>
            <a:xfrm>
              <a:off x="9777559" y="2609739"/>
              <a:ext cx="511534" cy="482610"/>
            </a:xfrm>
            <a:custGeom>
              <a:avLst/>
              <a:gdLst/>
              <a:ahLst/>
              <a:cxnLst/>
              <a:rect l="l" t="t" r="r" b="b"/>
              <a:pathLst>
                <a:path w="543969" h="513210">
                  <a:moveTo>
                    <a:pt x="72529" y="368152"/>
                  </a:moveTo>
                  <a:lnTo>
                    <a:pt x="471440" y="368152"/>
                  </a:lnTo>
                  <a:lnTo>
                    <a:pt x="471440" y="440681"/>
                  </a:lnTo>
                  <a:cubicBezTo>
                    <a:pt x="471440" y="480738"/>
                    <a:pt x="382141" y="513210"/>
                    <a:pt x="271985" y="513210"/>
                  </a:cubicBezTo>
                  <a:cubicBezTo>
                    <a:pt x="161829" y="513210"/>
                    <a:pt x="72529" y="480738"/>
                    <a:pt x="72529" y="440681"/>
                  </a:cubicBezTo>
                  <a:close/>
                  <a:moveTo>
                    <a:pt x="73404" y="245435"/>
                  </a:moveTo>
                  <a:lnTo>
                    <a:pt x="470566" y="245435"/>
                  </a:lnTo>
                  <a:cubicBezTo>
                    <a:pt x="491077" y="245435"/>
                    <a:pt x="507705" y="262062"/>
                    <a:pt x="507705" y="282574"/>
                  </a:cubicBezTo>
                  <a:lnTo>
                    <a:pt x="507705" y="298967"/>
                  </a:lnTo>
                  <a:cubicBezTo>
                    <a:pt x="507705" y="319478"/>
                    <a:pt x="491077" y="336106"/>
                    <a:pt x="470566" y="336106"/>
                  </a:cubicBezTo>
                  <a:lnTo>
                    <a:pt x="73404" y="336106"/>
                  </a:lnTo>
                  <a:cubicBezTo>
                    <a:pt x="52893" y="336106"/>
                    <a:pt x="36265" y="319478"/>
                    <a:pt x="36265" y="298967"/>
                  </a:cubicBezTo>
                  <a:lnTo>
                    <a:pt x="36265" y="282574"/>
                  </a:lnTo>
                  <a:cubicBezTo>
                    <a:pt x="36265" y="262062"/>
                    <a:pt x="52893" y="245435"/>
                    <a:pt x="73404" y="245435"/>
                  </a:cubicBezTo>
                  <a:close/>
                  <a:moveTo>
                    <a:pt x="55271" y="122718"/>
                  </a:moveTo>
                  <a:lnTo>
                    <a:pt x="488697" y="122718"/>
                  </a:lnTo>
                  <a:cubicBezTo>
                    <a:pt x="509209" y="122718"/>
                    <a:pt x="525837" y="139345"/>
                    <a:pt x="525837" y="159856"/>
                  </a:cubicBezTo>
                  <a:lnTo>
                    <a:pt x="525837" y="176250"/>
                  </a:lnTo>
                  <a:cubicBezTo>
                    <a:pt x="525837" y="196761"/>
                    <a:pt x="509209" y="213389"/>
                    <a:pt x="488697" y="213389"/>
                  </a:cubicBezTo>
                  <a:lnTo>
                    <a:pt x="55271" y="213389"/>
                  </a:lnTo>
                  <a:cubicBezTo>
                    <a:pt x="34760" y="213389"/>
                    <a:pt x="18132" y="196761"/>
                    <a:pt x="18132" y="176250"/>
                  </a:cubicBezTo>
                  <a:lnTo>
                    <a:pt x="18132" y="159856"/>
                  </a:lnTo>
                  <a:cubicBezTo>
                    <a:pt x="18132" y="139345"/>
                    <a:pt x="34760" y="122718"/>
                    <a:pt x="55271" y="122718"/>
                  </a:cubicBezTo>
                  <a:close/>
                  <a:moveTo>
                    <a:pt x="37139" y="0"/>
                  </a:moveTo>
                  <a:lnTo>
                    <a:pt x="506830" y="0"/>
                  </a:lnTo>
                  <a:cubicBezTo>
                    <a:pt x="527341" y="0"/>
                    <a:pt x="543969" y="16628"/>
                    <a:pt x="543969" y="37139"/>
                  </a:cubicBezTo>
                  <a:lnTo>
                    <a:pt x="543969" y="53533"/>
                  </a:lnTo>
                  <a:cubicBezTo>
                    <a:pt x="543969" y="74043"/>
                    <a:pt x="527341" y="90672"/>
                    <a:pt x="506830" y="90672"/>
                  </a:cubicBezTo>
                  <a:lnTo>
                    <a:pt x="37139" y="90672"/>
                  </a:lnTo>
                  <a:cubicBezTo>
                    <a:pt x="16628" y="90672"/>
                    <a:pt x="0" y="74043"/>
                    <a:pt x="0" y="53533"/>
                  </a:cubicBezTo>
                  <a:lnTo>
                    <a:pt x="0" y="37139"/>
                  </a:lnTo>
                  <a:cubicBezTo>
                    <a:pt x="0" y="16628"/>
                    <a:pt x="16628" y="0"/>
                    <a:pt x="37139" y="0"/>
                  </a:cubicBezTo>
                  <a:close/>
                </a:path>
              </a:pathLst>
            </a:custGeom>
            <a:solidFill>
              <a:srgbClr val="FF870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dirty="0">
                <a:ln>
                  <a:noFill/>
                </a:ln>
                <a:solidFill>
                  <a:prstClr val="white"/>
                </a:solidFill>
                <a:effectLst/>
                <a:uLnTx/>
                <a:uFillTx/>
                <a:latin typeface="Arial"/>
                <a:cs typeface="+mn-cs"/>
              </a:endParaRPr>
            </a:p>
          </p:txBody>
        </p:sp>
        <p:sp>
          <p:nvSpPr>
            <p:cNvPr id="39" name="Chord 23">
              <a:extLst>
                <a:ext uri="{FF2B5EF4-FFF2-40B4-BE49-F238E27FC236}">
                  <a16:creationId xmlns="" xmlns:a16="http://schemas.microsoft.com/office/drawing/2014/main" id="{AF70CDDF-9F77-4519-8377-031C2797EDB1}"/>
                </a:ext>
              </a:extLst>
            </p:cNvPr>
            <p:cNvSpPr/>
            <p:nvPr/>
          </p:nvSpPr>
          <p:spPr>
            <a:xfrm>
              <a:off x="9695350" y="4926932"/>
              <a:ext cx="722992" cy="177384"/>
            </a:xfrm>
            <a:custGeom>
              <a:avLst/>
              <a:gdLst>
                <a:gd name="connsiteX0" fmla="*/ 115433 w 914400"/>
                <a:gd name="connsiteY0" fmla="*/ 153510 h 914400"/>
                <a:gd name="connsiteX1" fmla="*/ 462323 w 914400"/>
                <a:gd name="connsiteY1" fmla="*/ 28 h 914400"/>
                <a:gd name="connsiteX2" fmla="*/ 805686 w 914400"/>
                <a:gd name="connsiteY2" fmla="*/ 161244 h 914400"/>
                <a:gd name="connsiteX3" fmla="*/ 115433 w 914400"/>
                <a:gd name="connsiteY3" fmla="*/ 153510 h 914400"/>
                <a:gd name="connsiteX0" fmla="*/ 0 w 723591"/>
                <a:gd name="connsiteY0" fmla="*/ 177315 h 177532"/>
                <a:gd name="connsiteX1" fmla="*/ 380228 w 723591"/>
                <a:gd name="connsiteY1" fmla="*/ 21 h 177532"/>
                <a:gd name="connsiteX2" fmla="*/ 723591 w 723591"/>
                <a:gd name="connsiteY2" fmla="*/ 161237 h 177532"/>
                <a:gd name="connsiteX3" fmla="*/ 0 w 723591"/>
                <a:gd name="connsiteY3" fmla="*/ 177315 h 177532"/>
                <a:gd name="connsiteX0" fmla="*/ 0 w 759310"/>
                <a:gd name="connsiteY0" fmla="*/ 177315 h 185049"/>
                <a:gd name="connsiteX1" fmla="*/ 380228 w 759310"/>
                <a:gd name="connsiteY1" fmla="*/ 21 h 185049"/>
                <a:gd name="connsiteX2" fmla="*/ 759310 w 759310"/>
                <a:gd name="connsiteY2" fmla="*/ 185049 h 185049"/>
                <a:gd name="connsiteX3" fmla="*/ 0 w 759310"/>
                <a:gd name="connsiteY3" fmla="*/ 177315 h 185049"/>
                <a:gd name="connsiteX0" fmla="*/ 0 w 759310"/>
                <a:gd name="connsiteY0" fmla="*/ 177315 h 188144"/>
                <a:gd name="connsiteX1" fmla="*/ 380228 w 759310"/>
                <a:gd name="connsiteY1" fmla="*/ 21 h 188144"/>
                <a:gd name="connsiteX2" fmla="*/ 759310 w 759310"/>
                <a:gd name="connsiteY2" fmla="*/ 185049 h 188144"/>
                <a:gd name="connsiteX3" fmla="*/ 0 w 759310"/>
                <a:gd name="connsiteY3" fmla="*/ 177315 h 188144"/>
                <a:gd name="connsiteX0" fmla="*/ 0 w 759310"/>
                <a:gd name="connsiteY0" fmla="*/ 177315 h 191233"/>
                <a:gd name="connsiteX1" fmla="*/ 380228 w 759310"/>
                <a:gd name="connsiteY1" fmla="*/ 21 h 191233"/>
                <a:gd name="connsiteX2" fmla="*/ 759310 w 759310"/>
                <a:gd name="connsiteY2" fmla="*/ 185049 h 191233"/>
                <a:gd name="connsiteX3" fmla="*/ 0 w 759310"/>
                <a:gd name="connsiteY3" fmla="*/ 177315 h 191233"/>
                <a:gd name="connsiteX0" fmla="*/ 0 w 759310"/>
                <a:gd name="connsiteY0" fmla="*/ 177315 h 187572"/>
                <a:gd name="connsiteX1" fmla="*/ 380228 w 759310"/>
                <a:gd name="connsiteY1" fmla="*/ 21 h 187572"/>
                <a:gd name="connsiteX2" fmla="*/ 759310 w 759310"/>
                <a:gd name="connsiteY2" fmla="*/ 177905 h 187572"/>
                <a:gd name="connsiteX3" fmla="*/ 0 w 759310"/>
                <a:gd name="connsiteY3" fmla="*/ 177315 h 187572"/>
                <a:gd name="connsiteX0" fmla="*/ 0 w 768835"/>
                <a:gd name="connsiteY0" fmla="*/ 177315 h 188632"/>
                <a:gd name="connsiteX1" fmla="*/ 380228 w 768835"/>
                <a:gd name="connsiteY1" fmla="*/ 21 h 188632"/>
                <a:gd name="connsiteX2" fmla="*/ 768835 w 768835"/>
                <a:gd name="connsiteY2" fmla="*/ 180287 h 188632"/>
                <a:gd name="connsiteX3" fmla="*/ 0 w 768835"/>
                <a:gd name="connsiteY3" fmla="*/ 177315 h 188632"/>
              </a:gdLst>
              <a:ahLst/>
              <a:cxnLst>
                <a:cxn ang="0">
                  <a:pos x="connsiteX0" y="connsiteY0"/>
                </a:cxn>
                <a:cxn ang="0">
                  <a:pos x="connsiteX1" y="connsiteY1"/>
                </a:cxn>
                <a:cxn ang="0">
                  <a:pos x="connsiteX2" y="connsiteY2"/>
                </a:cxn>
                <a:cxn ang="0">
                  <a:pos x="connsiteX3" y="connsiteY3"/>
                </a:cxn>
              </a:cxnLst>
              <a:rect l="l" t="t" r="r" b="b"/>
              <a:pathLst>
                <a:path w="768835" h="188632">
                  <a:moveTo>
                    <a:pt x="0" y="177315"/>
                  </a:moveTo>
                  <a:cubicBezTo>
                    <a:pt x="87950" y="78338"/>
                    <a:pt x="247828" y="-1462"/>
                    <a:pt x="380228" y="21"/>
                  </a:cubicBezTo>
                  <a:cubicBezTo>
                    <a:pt x="512627" y="1505"/>
                    <a:pt x="683125" y="79364"/>
                    <a:pt x="768835" y="180287"/>
                  </a:cubicBezTo>
                  <a:cubicBezTo>
                    <a:pt x="513351" y="189616"/>
                    <a:pt x="257866" y="194180"/>
                    <a:pt x="0" y="177315"/>
                  </a:cubicBezTo>
                  <a:close/>
                </a:path>
              </a:pathLst>
            </a:custGeom>
            <a:solidFill>
              <a:srgbClr val="FF870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grpSp>
      <p:grpSp>
        <p:nvGrpSpPr>
          <p:cNvPr id="47" name="Group 46">
            <a:extLst>
              <a:ext uri="{FF2B5EF4-FFF2-40B4-BE49-F238E27FC236}">
                <a16:creationId xmlns="" xmlns:a16="http://schemas.microsoft.com/office/drawing/2014/main" id="{734E9A83-26CB-40ED-9101-A87A4D551E43}"/>
              </a:ext>
            </a:extLst>
          </p:cNvPr>
          <p:cNvGrpSpPr/>
          <p:nvPr/>
        </p:nvGrpSpPr>
        <p:grpSpPr>
          <a:xfrm>
            <a:off x="5159789" y="4683381"/>
            <a:ext cx="1512711" cy="1512711"/>
            <a:chOff x="1083732" y="1411110"/>
            <a:chExt cx="1512711" cy="1512711"/>
          </a:xfrm>
        </p:grpSpPr>
        <p:sp>
          <p:nvSpPr>
            <p:cNvPr id="48" name="Oval 47">
              <a:extLst>
                <a:ext uri="{FF2B5EF4-FFF2-40B4-BE49-F238E27FC236}">
                  <a16:creationId xmlns="" xmlns:a16="http://schemas.microsoft.com/office/drawing/2014/main" id="{9A5D4237-7108-45BA-84ED-57A20C4B05DA}"/>
                </a:ext>
              </a:extLst>
            </p:cNvPr>
            <p:cNvSpPr/>
            <p:nvPr/>
          </p:nvSpPr>
          <p:spPr>
            <a:xfrm>
              <a:off x="1083732" y="1411110"/>
              <a:ext cx="1512711" cy="151271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ambria" panose="02040503050406030204" pitchFamily="18" charset="0"/>
                <a:ea typeface="Cambria" panose="02040503050406030204" pitchFamily="18" charset="0"/>
              </a:endParaRPr>
            </a:p>
          </p:txBody>
        </p:sp>
        <p:sp>
          <p:nvSpPr>
            <p:cNvPr id="49" name="Oval 48">
              <a:extLst>
                <a:ext uri="{FF2B5EF4-FFF2-40B4-BE49-F238E27FC236}">
                  <a16:creationId xmlns="" xmlns:a16="http://schemas.microsoft.com/office/drawing/2014/main" id="{795E60A5-247D-4340-80BB-C1B5DEABA719}"/>
                </a:ext>
              </a:extLst>
            </p:cNvPr>
            <p:cNvSpPr/>
            <p:nvPr/>
          </p:nvSpPr>
          <p:spPr>
            <a:xfrm>
              <a:off x="1230487" y="1557865"/>
              <a:ext cx="1219201" cy="1219201"/>
            </a:xfrm>
            <a:prstGeom prst="ellipse">
              <a:avLst/>
            </a:prstGeom>
            <a:noFill/>
            <a:ln w="1270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ambria" panose="02040503050406030204" pitchFamily="18" charset="0"/>
                <a:ea typeface="Cambria" panose="02040503050406030204" pitchFamily="18" charset="0"/>
              </a:endParaRPr>
            </a:p>
          </p:txBody>
        </p:sp>
        <p:grpSp>
          <p:nvGrpSpPr>
            <p:cNvPr id="50" name="Group 49">
              <a:extLst>
                <a:ext uri="{FF2B5EF4-FFF2-40B4-BE49-F238E27FC236}">
                  <a16:creationId xmlns="" xmlns:a16="http://schemas.microsoft.com/office/drawing/2014/main" id="{CF133F88-5B16-4D7C-898A-5596F7FCBDB0}"/>
                </a:ext>
              </a:extLst>
            </p:cNvPr>
            <p:cNvGrpSpPr/>
            <p:nvPr/>
          </p:nvGrpSpPr>
          <p:grpSpPr>
            <a:xfrm>
              <a:off x="1509995" y="1800829"/>
              <a:ext cx="822109" cy="523723"/>
              <a:chOff x="1538016" y="1814937"/>
              <a:chExt cx="822109" cy="523723"/>
            </a:xfrm>
          </p:grpSpPr>
          <p:grpSp>
            <p:nvGrpSpPr>
              <p:cNvPr id="51" name="Group 50">
                <a:extLst>
                  <a:ext uri="{FF2B5EF4-FFF2-40B4-BE49-F238E27FC236}">
                    <a16:creationId xmlns="" xmlns:a16="http://schemas.microsoft.com/office/drawing/2014/main" id="{80C90429-EA9D-414B-898A-91C951077BA2}"/>
                  </a:ext>
                </a:extLst>
              </p:cNvPr>
              <p:cNvGrpSpPr/>
              <p:nvPr/>
            </p:nvGrpSpPr>
            <p:grpSpPr>
              <a:xfrm>
                <a:off x="1808480" y="2189372"/>
                <a:ext cx="148590" cy="148590"/>
                <a:chOff x="5497830" y="3017520"/>
                <a:chExt cx="148590" cy="148590"/>
              </a:xfrm>
            </p:grpSpPr>
            <p:sp>
              <p:nvSpPr>
                <p:cNvPr id="55" name="Oval 54">
                  <a:extLst>
                    <a:ext uri="{FF2B5EF4-FFF2-40B4-BE49-F238E27FC236}">
                      <a16:creationId xmlns="" xmlns:a16="http://schemas.microsoft.com/office/drawing/2014/main" id="{30D2B7C1-8D93-4E91-AE0A-A18D934FA3EF}"/>
                    </a:ext>
                  </a:extLst>
                </p:cNvPr>
                <p:cNvSpPr/>
                <p:nvPr/>
              </p:nvSpPr>
              <p:spPr>
                <a:xfrm>
                  <a:off x="5497830" y="3017520"/>
                  <a:ext cx="148590" cy="1485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ambria" panose="02040503050406030204" pitchFamily="18" charset="0"/>
                    <a:ea typeface="Cambria" panose="02040503050406030204" pitchFamily="18" charset="0"/>
                  </a:endParaRPr>
                </a:p>
              </p:txBody>
            </p:sp>
            <p:sp>
              <p:nvSpPr>
                <p:cNvPr id="56" name="Oval 55">
                  <a:extLst>
                    <a:ext uri="{FF2B5EF4-FFF2-40B4-BE49-F238E27FC236}">
                      <a16:creationId xmlns="" xmlns:a16="http://schemas.microsoft.com/office/drawing/2014/main" id="{80DC7480-363E-4F03-AAAD-B4062F22B406}"/>
                    </a:ext>
                  </a:extLst>
                </p:cNvPr>
                <p:cNvSpPr/>
                <p:nvPr/>
              </p:nvSpPr>
              <p:spPr>
                <a:xfrm>
                  <a:off x="5497830" y="3017520"/>
                  <a:ext cx="148590" cy="148590"/>
                </a:xfrm>
                <a:prstGeom prst="ellipse">
                  <a:avLst/>
                </a:prstGeom>
                <a:ln>
                  <a:noFill/>
                </a:ln>
                <a:effectLst>
                  <a:outerShdw blurRad="635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ambria" panose="02040503050406030204" pitchFamily="18" charset="0"/>
                    <a:ea typeface="Cambria" panose="02040503050406030204" pitchFamily="18" charset="0"/>
                  </a:endParaRPr>
                </a:p>
              </p:txBody>
            </p:sp>
          </p:grpSp>
          <p:sp>
            <p:nvSpPr>
              <p:cNvPr id="52" name="Rectangle 51">
                <a:extLst>
                  <a:ext uri="{FF2B5EF4-FFF2-40B4-BE49-F238E27FC236}">
                    <a16:creationId xmlns="" xmlns:a16="http://schemas.microsoft.com/office/drawing/2014/main" id="{3BC2CA2B-6027-4F83-A1D6-FC121F50E28C}"/>
                  </a:ext>
                </a:extLst>
              </p:cNvPr>
              <p:cNvSpPr/>
              <p:nvPr/>
            </p:nvSpPr>
            <p:spPr>
              <a:xfrm>
                <a:off x="1859916" y="1814937"/>
                <a:ext cx="45719" cy="46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ambria" panose="02040503050406030204" pitchFamily="18" charset="0"/>
                  <a:ea typeface="Cambria" panose="02040503050406030204" pitchFamily="18" charset="0"/>
                </a:endParaRPr>
              </a:p>
            </p:txBody>
          </p:sp>
          <p:sp>
            <p:nvSpPr>
              <p:cNvPr id="53" name="Rectangle 52">
                <a:extLst>
                  <a:ext uri="{FF2B5EF4-FFF2-40B4-BE49-F238E27FC236}">
                    <a16:creationId xmlns="" xmlns:a16="http://schemas.microsoft.com/office/drawing/2014/main" id="{B8DFEAE4-3456-4743-8386-8418E34047FA}"/>
                  </a:ext>
                </a:extLst>
              </p:cNvPr>
              <p:cNvSpPr/>
              <p:nvPr/>
            </p:nvSpPr>
            <p:spPr>
              <a:xfrm rot="16200000">
                <a:off x="1695156" y="2083666"/>
                <a:ext cx="45719" cy="3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ambria" panose="02040503050406030204" pitchFamily="18" charset="0"/>
                  <a:ea typeface="Cambria" panose="02040503050406030204" pitchFamily="18" charset="0"/>
                </a:endParaRPr>
              </a:p>
            </p:txBody>
          </p:sp>
          <p:sp>
            <p:nvSpPr>
              <p:cNvPr id="54" name="Isosceles Triangle 53">
                <a:extLst>
                  <a:ext uri="{FF2B5EF4-FFF2-40B4-BE49-F238E27FC236}">
                    <a16:creationId xmlns="" xmlns:a16="http://schemas.microsoft.com/office/drawing/2014/main" id="{A13ABEE7-8625-42F5-A72F-823C3F2154A2}"/>
                  </a:ext>
                </a:extLst>
              </p:cNvPr>
              <p:cNvSpPr/>
              <p:nvPr/>
            </p:nvSpPr>
            <p:spPr>
              <a:xfrm rot="6269995">
                <a:off x="2080188" y="2058722"/>
                <a:ext cx="36000" cy="52387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ambria" panose="02040503050406030204" pitchFamily="18" charset="0"/>
                  <a:ea typeface="Cambria" panose="02040503050406030204" pitchFamily="18" charset="0"/>
                </a:endParaRPr>
              </a:p>
            </p:txBody>
          </p:sp>
        </p:grpSp>
      </p:grpSp>
    </p:spTree>
    <p:extLst>
      <p:ext uri="{BB962C8B-B14F-4D97-AF65-F5344CB8AC3E}">
        <p14:creationId xmlns:p14="http://schemas.microsoft.com/office/powerpoint/2010/main" val="15038917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ED61B786-3869-4834-8553-4A1A9914609B}"/>
              </a:ext>
            </a:extLst>
          </p:cNvPr>
          <p:cNvGraphicFramePr>
            <a:graphicFrameLocks noGrp="1"/>
          </p:cNvGraphicFramePr>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 xmlns:a16="http://schemas.microsoft.com/office/drawing/2014/main" val="3832995452"/>
                    </a:ext>
                  </a:extLst>
                </a:gridCol>
              </a:tblGrid>
              <a:tr h="370840">
                <a:tc>
                  <a:txBody>
                    <a:bodyPr/>
                    <a:lstStyle/>
                    <a:p>
                      <a:pPr algn="ctr"/>
                      <a:r>
                        <a:rPr lang="ru-RU" sz="2000" dirty="0">
                          <a:solidFill>
                            <a:srgbClr val="00B050"/>
                          </a:solidFill>
                        </a:rPr>
                        <a:t>ОРГАНИЗАЦИЈА ОБУКЕ </a:t>
                      </a:r>
                      <a:endParaRPr lang="sr-Cyrl-RS" sz="2000" dirty="0">
                        <a:solidFill>
                          <a:srgbClr val="00B050"/>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sp>
        <p:nvSpPr>
          <p:cNvPr id="2" name="Rectangle 1">
            <a:extLst>
              <a:ext uri="{FF2B5EF4-FFF2-40B4-BE49-F238E27FC236}">
                <a16:creationId xmlns="" xmlns:a16="http://schemas.microsoft.com/office/drawing/2014/main" id="{A23C200F-9004-4E15-8914-33562596A211}"/>
              </a:ext>
            </a:extLst>
          </p:cNvPr>
          <p:cNvSpPr/>
          <p:nvPr/>
        </p:nvSpPr>
        <p:spPr>
          <a:xfrm>
            <a:off x="480873" y="976906"/>
            <a:ext cx="11230253" cy="4985980"/>
          </a:xfrm>
          <a:prstGeom prst="rect">
            <a:avLst/>
          </a:prstGeom>
        </p:spPr>
        <p:txBody>
          <a:bodyPr wrap="square">
            <a:spAutoFit/>
          </a:bodyPr>
          <a:lstStyle/>
          <a:p>
            <a:r>
              <a:rPr lang="ru-RU" b="1" dirty="0"/>
              <a:t>Обавезе током обуке: </a:t>
            </a:r>
            <a:r>
              <a:rPr lang="ru-RU" dirty="0"/>
              <a:t>Тренери морају бити  у сали за обуку 30 минута пре почетка сваког дана обуке. Тренери требају користити контролну листу за организацију и реализацију обуке.  </a:t>
            </a:r>
          </a:p>
          <a:p>
            <a:endParaRPr lang="ru-RU" sz="1000" dirty="0"/>
          </a:p>
          <a:p>
            <a:r>
              <a:rPr lang="ru-RU" b="1" dirty="0"/>
              <a:t>Регистрација учесника: </a:t>
            </a:r>
            <a:r>
              <a:rPr lang="ru-RU" dirty="0"/>
              <a:t>Ова активност се користи за вођење евиденције о особама које су учествовале у обуци. Уколико учесници добију сертификате након завршене обуке, формулар за регистрацију се може користити за стављање тачних имена учесника на сертификате. </a:t>
            </a:r>
          </a:p>
          <a:p>
            <a:endParaRPr lang="ru-RU" sz="1000" b="1" dirty="0"/>
          </a:p>
          <a:p>
            <a:r>
              <a:rPr lang="ru-RU" b="1" dirty="0"/>
              <a:t>Логистика: </a:t>
            </a:r>
            <a:r>
              <a:rPr lang="ru-RU" dirty="0"/>
              <a:t>Неопходне информације о месту одржавања обуке и програма обуке, укључујући доступне услуге као и материјали за обуку, фасцикле, свеске и оловке такође треба да буду припремљени и дистрибуирани учесницима током регистрације.</a:t>
            </a:r>
          </a:p>
          <a:p>
            <a:endParaRPr lang="ru-RU" sz="1000" b="1" dirty="0"/>
          </a:p>
          <a:p>
            <a:r>
              <a:rPr lang="ru-RU" b="1" dirty="0"/>
              <a:t>Отварање обуке</a:t>
            </a:r>
            <a:r>
              <a:rPr lang="ru-RU" dirty="0"/>
              <a:t>: Уводна сесија означава званични почетак програма обуке. Међутим, немају сви програми обуке церемоније отварања. Да ли ће таква сесија бити или не зависи од сврхе програма, циљних учесника и величине групе која се обучава. Понекад може постојати  кратко неформално отварање. </a:t>
            </a:r>
          </a:p>
          <a:p>
            <a:endParaRPr lang="ru-RU" sz="1000" b="1" dirty="0"/>
          </a:p>
          <a:p>
            <a:r>
              <a:rPr lang="ru-RU" b="1" dirty="0"/>
              <a:t>Затварање обуке: </a:t>
            </a:r>
            <a:r>
              <a:rPr lang="ru-RU" dirty="0"/>
              <a:t>Програм обуке се може затворити формално или неформално у зависности од врсте програма и броја учесника. Током завршне сесије учесници могу добити своје сертификате. Они такође могу да обећају своју посвећеност да спроведу оно што су научили у пракси када се врате кући.</a:t>
            </a:r>
          </a:p>
          <a:p>
            <a:endParaRPr lang="ru-RU" dirty="0"/>
          </a:p>
        </p:txBody>
      </p:sp>
    </p:spTree>
    <p:extLst>
      <p:ext uri="{BB962C8B-B14F-4D97-AF65-F5344CB8AC3E}">
        <p14:creationId xmlns:p14="http://schemas.microsoft.com/office/powerpoint/2010/main" val="37843955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F1DB8B2F-64C8-719C-D380-ECD9FDDA95ED}"/>
              </a:ext>
            </a:extLst>
          </p:cNvPr>
          <p:cNvGraphicFramePr>
            <a:graphicFrameLocks noGrp="1"/>
          </p:cNvGraphicFramePr>
          <p:nvPr/>
        </p:nvGraphicFramePr>
        <p:xfrm>
          <a:off x="268014" y="481855"/>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 xmlns:a16="http://schemas.microsoft.com/office/drawing/2014/main" val="3832995452"/>
                    </a:ext>
                  </a:extLst>
                </a:gridCol>
              </a:tblGrid>
              <a:tr h="370840">
                <a:tc>
                  <a:txBody>
                    <a:bodyPr/>
                    <a:lstStyle/>
                    <a:p>
                      <a:pPr algn="ctr"/>
                      <a:r>
                        <a:rPr lang="ru-RU" sz="2000" noProof="0" dirty="0">
                          <a:solidFill>
                            <a:srgbClr val="00B050"/>
                          </a:solidFill>
                        </a:rPr>
                        <a:t>Организација обуке</a:t>
                      </a: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graphicFrame>
        <p:nvGraphicFramePr>
          <p:cNvPr id="3" name="Table 2">
            <a:extLst>
              <a:ext uri="{FF2B5EF4-FFF2-40B4-BE49-F238E27FC236}">
                <a16:creationId xmlns="" xmlns:a16="http://schemas.microsoft.com/office/drawing/2014/main" id="{626E0367-3608-4DA0-B801-F75475D7E475}"/>
              </a:ext>
            </a:extLst>
          </p:cNvPr>
          <p:cNvGraphicFramePr>
            <a:graphicFrameLocks noGrp="1"/>
          </p:cNvGraphicFramePr>
          <p:nvPr/>
        </p:nvGraphicFramePr>
        <p:xfrm>
          <a:off x="408372" y="1270862"/>
          <a:ext cx="11114842" cy="4550040"/>
        </p:xfrm>
        <a:graphic>
          <a:graphicData uri="http://schemas.openxmlformats.org/drawingml/2006/table">
            <a:tbl>
              <a:tblPr firstRow="1" firstCol="1" bandRow="1"/>
              <a:tblGrid>
                <a:gridCol w="3501861">
                  <a:extLst>
                    <a:ext uri="{9D8B030D-6E8A-4147-A177-3AD203B41FA5}">
                      <a16:colId xmlns="" xmlns:a16="http://schemas.microsoft.com/office/drawing/2014/main" val="96745554"/>
                    </a:ext>
                  </a:extLst>
                </a:gridCol>
                <a:gridCol w="3789352">
                  <a:extLst>
                    <a:ext uri="{9D8B030D-6E8A-4147-A177-3AD203B41FA5}">
                      <a16:colId xmlns="" xmlns:a16="http://schemas.microsoft.com/office/drawing/2014/main" val="2533229461"/>
                    </a:ext>
                  </a:extLst>
                </a:gridCol>
                <a:gridCol w="3823629">
                  <a:extLst>
                    <a:ext uri="{9D8B030D-6E8A-4147-A177-3AD203B41FA5}">
                      <a16:colId xmlns="" xmlns:a16="http://schemas.microsoft.com/office/drawing/2014/main" val="2347652103"/>
                    </a:ext>
                  </a:extLst>
                </a:gridCol>
              </a:tblGrid>
              <a:tr h="573436">
                <a:tc>
                  <a:txBody>
                    <a:bodyPr/>
                    <a:lstStyle/>
                    <a:p>
                      <a:pPr algn="ctr">
                        <a:spcAft>
                          <a:spcPts val="0"/>
                        </a:spcAft>
                      </a:pPr>
                      <a:r>
                        <a:rPr lang="sr-Cyrl-RS" sz="1800" b="1" dirty="0">
                          <a:effectLst/>
                          <a:latin typeface="Calibri" panose="020F0502020204030204" pitchFamily="34" charset="0"/>
                          <a:ea typeface="Times New Roman" panose="02020603050405020304" pitchFamily="18" charset="0"/>
                          <a:cs typeface="Calibri" panose="020F0502020204030204" pitchFamily="34" charset="0"/>
                        </a:rPr>
                        <a:t>Организациони облици обука</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ctr">
                        <a:spcAft>
                          <a:spcPts val="0"/>
                        </a:spcAft>
                      </a:pPr>
                      <a:r>
                        <a:rPr lang="sr-Cyrl-RS" sz="1800" b="1" dirty="0">
                          <a:effectLst/>
                          <a:latin typeface="Calibri" panose="020F0502020204030204" pitchFamily="34" charset="0"/>
                          <a:ea typeface="Times New Roman" panose="02020603050405020304" pitchFamily="18" charset="0"/>
                          <a:cs typeface="Calibri" panose="020F0502020204030204" pitchFamily="34" charset="0"/>
                        </a:rPr>
                        <a:t>Предности</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ctr">
                        <a:spcAft>
                          <a:spcPts val="0"/>
                        </a:spcAft>
                      </a:pPr>
                      <a:r>
                        <a:rPr lang="sr-Cyrl-RS" sz="1800" b="1" dirty="0">
                          <a:effectLst/>
                          <a:latin typeface="Calibri" panose="020F0502020204030204" pitchFamily="34" charset="0"/>
                          <a:ea typeface="Times New Roman" panose="02020603050405020304" pitchFamily="18" charset="0"/>
                          <a:cs typeface="Calibri" panose="020F0502020204030204" pitchFamily="34" charset="0"/>
                        </a:rPr>
                        <a:t>Мане</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extLst>
                  <a:ext uri="{0D108BD9-81ED-4DB2-BD59-A6C34878D82A}">
                    <a16:rowId xmlns="" xmlns:a16="http://schemas.microsoft.com/office/drawing/2014/main" val="18484247"/>
                  </a:ext>
                </a:extLst>
              </a:tr>
              <a:tr h="3976604">
                <a:tc>
                  <a:txBody>
                    <a:bodyPr/>
                    <a:lstStyle/>
                    <a:p>
                      <a:pPr algn="just">
                        <a:spcAft>
                          <a:spcPts val="0"/>
                        </a:spcAft>
                      </a:pPr>
                      <a:r>
                        <a:rPr lang="sr-Cyrl-RS" sz="1800" b="1" dirty="0">
                          <a:effectLst/>
                          <a:latin typeface="Calibri" panose="020F0502020204030204" pitchFamily="34" charset="0"/>
                          <a:ea typeface="Times New Roman" panose="02020603050405020304" pitchFamily="18" charset="0"/>
                          <a:cs typeface="Calibri" panose="020F0502020204030204" pitchFamily="34" charset="0"/>
                        </a:rPr>
                        <a:t>Предавања:</a:t>
                      </a:r>
                      <a:r>
                        <a:rPr lang="sr-Cyrl-RS" sz="1800" dirty="0">
                          <a:effectLst/>
                          <a:latin typeface="Calibri" panose="020F0502020204030204" pitchFamily="34" charset="0"/>
                          <a:ea typeface="Times New Roman" panose="02020603050405020304" pitchFamily="18" charset="0"/>
                          <a:cs typeface="Calibri" panose="020F0502020204030204" pitchFamily="34" charset="0"/>
                        </a:rPr>
                        <a:t> Усмено излагање садржаја, односно презентовање великог броја информација. Користи се у ситуацијама које укључују велики број учесника и када је потребно пренети што више информација у кратком року и када је полазнике потребно упознати са новим теоријским концептима</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sr-Cyrl-RS" sz="1800" dirty="0">
                          <a:effectLst/>
                          <a:latin typeface="Calibri" panose="020F0502020204030204" pitchFamily="34" charset="0"/>
                          <a:ea typeface="Times New Roman" panose="02020603050405020304" pitchFamily="18" charset="0"/>
                          <a:cs typeface="Calibri" panose="020F0502020204030204" pitchFamily="34" charset="0"/>
                        </a:rPr>
                        <a:t>Лако се организује, економична је, омогућује преношење велике количине информација у кратком року. Сви полазници добијају исте информације у исто време.</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sr-Cyrl-RS" sz="1800" dirty="0">
                          <a:effectLst/>
                          <a:latin typeface="Calibri" panose="020F0502020204030204" pitchFamily="34" charset="0"/>
                          <a:ea typeface="Times New Roman" panose="02020603050405020304" pitchFamily="18" charset="0"/>
                          <a:cs typeface="Calibri" panose="020F0502020204030204" pitchFamily="34" charset="0"/>
                        </a:rPr>
                        <a:t>Учесници су углавном пасивни, а активност се огледа у постављању питања предавачу. Нема довољно простора за интеракцију између полазника. Потребно је уложити додатни напор како би полазници били концентрисани на садржај који се презентује и како не би било монотоно. Успех ове методе зависи од квалитета предавача. Најмање ефикасан метод јер истраживања показују да се мали број информација пренетих предавањем задржи.</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52797734"/>
                  </a:ext>
                </a:extLst>
              </a:tr>
            </a:tbl>
          </a:graphicData>
        </a:graphic>
      </p:graphicFrame>
    </p:spTree>
    <p:extLst>
      <p:ext uri="{BB962C8B-B14F-4D97-AF65-F5344CB8AC3E}">
        <p14:creationId xmlns:p14="http://schemas.microsoft.com/office/powerpoint/2010/main" val="20175363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F1DB8B2F-64C8-719C-D380-ECD9FDDA95ED}"/>
              </a:ext>
            </a:extLst>
          </p:cNvPr>
          <p:cNvGraphicFramePr>
            <a:graphicFrameLocks noGrp="1"/>
          </p:cNvGraphicFramePr>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 xmlns:a16="http://schemas.microsoft.com/office/drawing/2014/main" val="383299545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r-Cyrl-RS" sz="1800" b="1" kern="1200" dirty="0">
                          <a:solidFill>
                            <a:schemeClr val="lt1"/>
                          </a:solidFill>
                          <a:effectLst/>
                          <a:latin typeface="+mn-lt"/>
                          <a:ea typeface="+mn-ea"/>
                          <a:cs typeface="+mn-cs"/>
                        </a:rPr>
                        <a:t>Методе </a:t>
                      </a:r>
                      <a:r>
                        <a:rPr lang="ru-RU" sz="2000" noProof="0" dirty="0">
                          <a:solidFill>
                            <a:srgbClr val="00B050"/>
                          </a:solidFill>
                        </a:rPr>
                        <a:t>Организација обуке</a:t>
                      </a: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graphicFrame>
        <p:nvGraphicFramePr>
          <p:cNvPr id="3" name="Table 2">
            <a:extLst>
              <a:ext uri="{FF2B5EF4-FFF2-40B4-BE49-F238E27FC236}">
                <a16:creationId xmlns="" xmlns:a16="http://schemas.microsoft.com/office/drawing/2014/main" id="{E7CDD021-6457-4440-A154-3BC6E3A8501B}"/>
              </a:ext>
            </a:extLst>
          </p:cNvPr>
          <p:cNvGraphicFramePr>
            <a:graphicFrameLocks noGrp="1"/>
          </p:cNvGraphicFramePr>
          <p:nvPr/>
        </p:nvGraphicFramePr>
        <p:xfrm>
          <a:off x="577049" y="1484790"/>
          <a:ext cx="10848512" cy="3888419"/>
        </p:xfrm>
        <a:graphic>
          <a:graphicData uri="http://schemas.openxmlformats.org/drawingml/2006/table">
            <a:tbl>
              <a:tblPr firstRow="1" firstCol="1" bandRow="1"/>
              <a:tblGrid>
                <a:gridCol w="3632615">
                  <a:extLst>
                    <a:ext uri="{9D8B030D-6E8A-4147-A177-3AD203B41FA5}">
                      <a16:colId xmlns="" xmlns:a16="http://schemas.microsoft.com/office/drawing/2014/main" val="190980982"/>
                    </a:ext>
                  </a:extLst>
                </a:gridCol>
                <a:gridCol w="3591705">
                  <a:extLst>
                    <a:ext uri="{9D8B030D-6E8A-4147-A177-3AD203B41FA5}">
                      <a16:colId xmlns="" xmlns:a16="http://schemas.microsoft.com/office/drawing/2014/main" val="127005141"/>
                    </a:ext>
                  </a:extLst>
                </a:gridCol>
                <a:gridCol w="3624192">
                  <a:extLst>
                    <a:ext uri="{9D8B030D-6E8A-4147-A177-3AD203B41FA5}">
                      <a16:colId xmlns="" xmlns:a16="http://schemas.microsoft.com/office/drawing/2014/main" val="184991993"/>
                    </a:ext>
                  </a:extLst>
                </a:gridCol>
              </a:tblGrid>
              <a:tr h="472793">
                <a:tc>
                  <a:txBody>
                    <a:bodyPr/>
                    <a:lstStyle/>
                    <a:p>
                      <a:pPr algn="ctr">
                        <a:spcAft>
                          <a:spcPts val="0"/>
                        </a:spcAft>
                      </a:pPr>
                      <a:r>
                        <a:rPr lang="sr-Cyrl-RS" sz="1800" b="1" dirty="0">
                          <a:effectLst/>
                          <a:latin typeface="Calibri" panose="020F0502020204030204" pitchFamily="34" charset="0"/>
                          <a:ea typeface="Times New Roman" panose="02020603050405020304" pitchFamily="18" charset="0"/>
                          <a:cs typeface="Calibri" panose="020F0502020204030204" pitchFamily="34" charset="0"/>
                        </a:rPr>
                        <a:t>Организациони облици обука</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ctr">
                        <a:spcAft>
                          <a:spcPts val="0"/>
                        </a:spcAft>
                      </a:pPr>
                      <a:r>
                        <a:rPr lang="sr-Cyrl-RS" sz="1800" b="1" dirty="0">
                          <a:effectLst/>
                          <a:latin typeface="Calibri" panose="020F0502020204030204" pitchFamily="34" charset="0"/>
                          <a:ea typeface="Times New Roman" panose="02020603050405020304" pitchFamily="18" charset="0"/>
                          <a:cs typeface="Calibri" panose="020F0502020204030204" pitchFamily="34" charset="0"/>
                        </a:rPr>
                        <a:t>Предности</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ctr">
                        <a:spcAft>
                          <a:spcPts val="0"/>
                        </a:spcAft>
                      </a:pPr>
                      <a:r>
                        <a:rPr lang="sr-Cyrl-RS" sz="1800" b="1">
                          <a:effectLst/>
                          <a:latin typeface="Calibri" panose="020F0502020204030204" pitchFamily="34" charset="0"/>
                          <a:ea typeface="Times New Roman" panose="02020603050405020304" pitchFamily="18" charset="0"/>
                          <a:cs typeface="Calibri" panose="020F0502020204030204" pitchFamily="34" charset="0"/>
                        </a:rPr>
                        <a:t>Мане</a:t>
                      </a:r>
                      <a:endParaRPr lang="en-GB" sz="1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extLst>
                  <a:ext uri="{0D108BD9-81ED-4DB2-BD59-A6C34878D82A}">
                    <a16:rowId xmlns="" xmlns:a16="http://schemas.microsoft.com/office/drawing/2014/main" val="697776885"/>
                  </a:ext>
                </a:extLst>
              </a:tr>
              <a:tr h="3415626">
                <a:tc>
                  <a:txBody>
                    <a:bodyPr/>
                    <a:lstStyle/>
                    <a:p>
                      <a:pPr algn="just">
                        <a:spcAft>
                          <a:spcPts val="0"/>
                        </a:spcAft>
                      </a:pPr>
                      <a:r>
                        <a:rPr lang="sr-Cyrl-RS" sz="1800" b="1" dirty="0">
                          <a:effectLst/>
                          <a:latin typeface="Calibri" panose="020F0502020204030204" pitchFamily="34" charset="0"/>
                          <a:ea typeface="Times New Roman" panose="02020603050405020304" pitchFamily="18" charset="0"/>
                          <a:cs typeface="Calibri" panose="020F0502020204030204" pitchFamily="34" charset="0"/>
                        </a:rPr>
                        <a:t>Радионица:</a:t>
                      </a:r>
                      <a:r>
                        <a:rPr lang="sr-Cyrl-RS" sz="1800" dirty="0">
                          <a:effectLst/>
                          <a:latin typeface="Calibri" panose="020F0502020204030204" pitchFamily="34" charset="0"/>
                          <a:ea typeface="Times New Roman" panose="02020603050405020304" pitchFamily="18" charset="0"/>
                          <a:cs typeface="Calibri" panose="020F0502020204030204" pitchFamily="34" charset="0"/>
                        </a:rPr>
                        <a:t> Искуствено учење кроз интеракцију које омогућава стицање и унапређења знања и вештина као и побољшање тимског рада. Техника групног рада.</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sr-Cyrl-RS" sz="1800" dirty="0">
                          <a:effectLst/>
                          <a:latin typeface="Calibri" panose="020F0502020204030204" pitchFamily="34" charset="0"/>
                          <a:ea typeface="Times New Roman" panose="02020603050405020304" pitchFamily="18" charset="0"/>
                          <a:cs typeface="Calibri" panose="020F0502020204030204" pitchFamily="34" charset="0"/>
                        </a:rPr>
                        <a:t>Има јасну и циљно усмерену структуру извођења. Отвара простор за активну комуникацију и прихватање различитости између учесника. Задржавање наученог износи око 70%. Ова врста учења повезује теорију и праксу, а уз то је учење занимљиво и активно. Спроводи се на нивоу групе. Препоручени број учесника је од 15 до 20.</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sr-Cyrl-RS" sz="1800" dirty="0">
                          <a:effectLst/>
                          <a:latin typeface="Calibri" panose="020F0502020204030204" pitchFamily="34" charset="0"/>
                          <a:ea typeface="Times New Roman" panose="02020603050405020304" pitchFamily="18" charset="0"/>
                          <a:cs typeface="Calibri" panose="020F0502020204030204" pitchFamily="34" charset="0"/>
                        </a:rPr>
                        <a:t>Метода захтева специфичну обученост и стручност модератора или тренера. Искуствено учење захтева доста уложеног времена и средстава.</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44918682"/>
                  </a:ext>
                </a:extLst>
              </a:tr>
            </a:tbl>
          </a:graphicData>
        </a:graphic>
      </p:graphicFrame>
    </p:spTree>
    <p:extLst>
      <p:ext uri="{BB962C8B-B14F-4D97-AF65-F5344CB8AC3E}">
        <p14:creationId xmlns:p14="http://schemas.microsoft.com/office/powerpoint/2010/main" val="30377826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F1DB8B2F-64C8-719C-D380-ECD9FDDA95ED}"/>
              </a:ext>
            </a:extLst>
          </p:cNvPr>
          <p:cNvGraphicFramePr>
            <a:graphicFrameLocks noGrp="1"/>
          </p:cNvGraphicFramePr>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 xmlns:a16="http://schemas.microsoft.com/office/drawing/2014/main" val="3832995452"/>
                    </a:ext>
                  </a:extLst>
                </a:gridCol>
              </a:tblGrid>
              <a:tr h="370840">
                <a:tc>
                  <a:txBody>
                    <a:bodyPr/>
                    <a:lstStyle/>
                    <a:p>
                      <a:pPr algn="ctr"/>
                      <a:r>
                        <a:rPr lang="ru-RU" sz="2000" noProof="0" dirty="0">
                          <a:solidFill>
                            <a:srgbClr val="00B050"/>
                          </a:solidFill>
                        </a:rPr>
                        <a:t>Организација обуке</a:t>
                      </a: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graphicFrame>
        <p:nvGraphicFramePr>
          <p:cNvPr id="3" name="Table 2">
            <a:extLst>
              <a:ext uri="{FF2B5EF4-FFF2-40B4-BE49-F238E27FC236}">
                <a16:creationId xmlns="" xmlns:a16="http://schemas.microsoft.com/office/drawing/2014/main" id="{CD89E528-7AC9-4DEE-96D8-40B2C0FDB153}"/>
              </a:ext>
            </a:extLst>
          </p:cNvPr>
          <p:cNvGraphicFramePr>
            <a:graphicFrameLocks noGrp="1"/>
          </p:cNvGraphicFramePr>
          <p:nvPr/>
        </p:nvGraphicFramePr>
        <p:xfrm>
          <a:off x="640671" y="1123524"/>
          <a:ext cx="10910658" cy="4959447"/>
        </p:xfrm>
        <a:graphic>
          <a:graphicData uri="http://schemas.openxmlformats.org/drawingml/2006/table">
            <a:tbl>
              <a:tblPr firstRow="1" firstCol="1" bandRow="1"/>
              <a:tblGrid>
                <a:gridCol w="3653425">
                  <a:extLst>
                    <a:ext uri="{9D8B030D-6E8A-4147-A177-3AD203B41FA5}">
                      <a16:colId xmlns="" xmlns:a16="http://schemas.microsoft.com/office/drawing/2014/main" val="1385824542"/>
                    </a:ext>
                  </a:extLst>
                </a:gridCol>
                <a:gridCol w="3612279">
                  <a:extLst>
                    <a:ext uri="{9D8B030D-6E8A-4147-A177-3AD203B41FA5}">
                      <a16:colId xmlns="" xmlns:a16="http://schemas.microsoft.com/office/drawing/2014/main" val="2311856982"/>
                    </a:ext>
                  </a:extLst>
                </a:gridCol>
                <a:gridCol w="3644954">
                  <a:extLst>
                    <a:ext uri="{9D8B030D-6E8A-4147-A177-3AD203B41FA5}">
                      <a16:colId xmlns="" xmlns:a16="http://schemas.microsoft.com/office/drawing/2014/main" val="4051309844"/>
                    </a:ext>
                  </a:extLst>
                </a:gridCol>
              </a:tblGrid>
              <a:tr h="296007">
                <a:tc>
                  <a:txBody>
                    <a:bodyPr/>
                    <a:lstStyle/>
                    <a:p>
                      <a:pPr algn="ctr">
                        <a:spcAft>
                          <a:spcPts val="0"/>
                        </a:spcAft>
                      </a:pPr>
                      <a:r>
                        <a:rPr lang="sr-Cyrl-RS" sz="1800" b="1">
                          <a:effectLst/>
                          <a:latin typeface="Calibri" panose="020F0502020204030204" pitchFamily="34" charset="0"/>
                          <a:ea typeface="Times New Roman" panose="02020603050405020304" pitchFamily="18" charset="0"/>
                          <a:cs typeface="Calibri" panose="020F0502020204030204" pitchFamily="34" charset="0"/>
                        </a:rPr>
                        <a:t>Организациони облици обука</a:t>
                      </a:r>
                      <a:endParaRPr lang="en-GB" sz="1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ctr">
                        <a:spcAft>
                          <a:spcPts val="0"/>
                        </a:spcAft>
                      </a:pPr>
                      <a:r>
                        <a:rPr lang="sr-Cyrl-RS" sz="1800" b="1">
                          <a:effectLst/>
                          <a:latin typeface="Calibri" panose="020F0502020204030204" pitchFamily="34" charset="0"/>
                          <a:ea typeface="Times New Roman" panose="02020603050405020304" pitchFamily="18" charset="0"/>
                          <a:cs typeface="Calibri" panose="020F0502020204030204" pitchFamily="34" charset="0"/>
                        </a:rPr>
                        <a:t>Предности</a:t>
                      </a:r>
                      <a:endParaRPr lang="en-GB" sz="1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ctr">
                        <a:spcAft>
                          <a:spcPts val="0"/>
                        </a:spcAft>
                      </a:pPr>
                      <a:r>
                        <a:rPr lang="sr-Cyrl-RS" sz="1800" b="1">
                          <a:effectLst/>
                          <a:latin typeface="Calibri" panose="020F0502020204030204" pitchFamily="34" charset="0"/>
                          <a:ea typeface="Times New Roman" panose="02020603050405020304" pitchFamily="18" charset="0"/>
                          <a:cs typeface="Calibri" panose="020F0502020204030204" pitchFamily="34" charset="0"/>
                        </a:rPr>
                        <a:t>Мане</a:t>
                      </a:r>
                      <a:endParaRPr lang="en-GB" sz="1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extLst>
                  <a:ext uri="{0D108BD9-81ED-4DB2-BD59-A6C34878D82A}">
                    <a16:rowId xmlns="" xmlns:a16="http://schemas.microsoft.com/office/drawing/2014/main" val="3213676"/>
                  </a:ext>
                </a:extLst>
              </a:tr>
              <a:tr h="1628042">
                <a:tc>
                  <a:txBody>
                    <a:bodyPr/>
                    <a:lstStyle/>
                    <a:p>
                      <a:pPr algn="just">
                        <a:spcAft>
                          <a:spcPts val="0"/>
                        </a:spcAft>
                      </a:pPr>
                      <a:r>
                        <a:rPr lang="sr-Cyrl-RS" sz="1800" b="1" dirty="0">
                          <a:effectLst/>
                          <a:latin typeface="Calibri" panose="020F0502020204030204" pitchFamily="34" charset="0"/>
                          <a:ea typeface="Times New Roman" panose="02020603050405020304" pitchFamily="18" charset="0"/>
                          <a:cs typeface="Calibri" panose="020F0502020204030204" pitchFamily="34" charset="0"/>
                        </a:rPr>
                        <a:t>Семинар:</a:t>
                      </a:r>
                      <a:r>
                        <a:rPr lang="sr-Cyrl-RS" sz="1800" dirty="0">
                          <a:effectLst/>
                          <a:latin typeface="Calibri" panose="020F0502020204030204" pitchFamily="34" charset="0"/>
                          <a:ea typeface="Times New Roman" panose="02020603050405020304" pitchFamily="18" charset="0"/>
                          <a:cs typeface="Calibri" panose="020F0502020204030204" pitchFamily="34" charset="0"/>
                        </a:rPr>
                        <a:t> Планирани скуп појединачних активности учења у одређеној области које нуди организатор образовања. Намењен за ситуације када је потребно додатно оспособљавање за обављање посла.</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sr-Cyrl-RS" sz="1800" dirty="0">
                          <a:effectLst/>
                          <a:latin typeface="Calibri" panose="020F0502020204030204" pitchFamily="34" charset="0"/>
                          <a:ea typeface="Times New Roman" panose="02020603050405020304" pitchFamily="18" charset="0"/>
                          <a:cs typeface="Calibri" panose="020F0502020204030204" pitchFamily="34" charset="0"/>
                        </a:rPr>
                        <a:t>Усмерен је на усавршавање и организује се око конкретне теме. Циљано унапређује она знања и вештине запослених које ће највише утицати на ефикасност на нивоу организације. Доступни су великом броју учесника, економични, подстичу сарадњу између полазника.</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sr-Cyrl-RS" sz="1800">
                          <a:effectLst/>
                          <a:latin typeface="Calibri" panose="020F0502020204030204" pitchFamily="34" charset="0"/>
                          <a:ea typeface="Times New Roman" panose="02020603050405020304" pitchFamily="18" charset="0"/>
                          <a:cs typeface="Calibri" panose="020F0502020204030204" pitchFamily="34" charset="0"/>
                        </a:rPr>
                        <a:t>Захтева пажљиво планирање, а полазници треба да буду уједначени по нивоу знања и вештина како би циљеви обуке били остварени.</a:t>
                      </a:r>
                      <a:endParaRPr lang="en-GB" sz="1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36664652"/>
                  </a:ext>
                </a:extLst>
              </a:tr>
              <a:tr h="1480038">
                <a:tc>
                  <a:txBody>
                    <a:bodyPr/>
                    <a:lstStyle/>
                    <a:p>
                      <a:pPr algn="just">
                        <a:spcAft>
                          <a:spcPts val="0"/>
                        </a:spcAft>
                      </a:pPr>
                      <a:r>
                        <a:rPr lang="sr-Cyrl-RS" sz="1800" b="1">
                          <a:effectLst/>
                          <a:latin typeface="Calibri" panose="020F0502020204030204" pitchFamily="34" charset="0"/>
                          <a:ea typeface="Times New Roman" panose="02020603050405020304" pitchFamily="18" charset="0"/>
                          <a:cs typeface="Calibri" panose="020F0502020204030204" pitchFamily="34" charset="0"/>
                        </a:rPr>
                        <a:t>Обука на радном месту:</a:t>
                      </a:r>
                      <a:r>
                        <a:rPr lang="sr-Cyrl-RS" sz="1800">
                          <a:effectLst/>
                          <a:latin typeface="Calibri" panose="020F0502020204030204" pitchFamily="34" charset="0"/>
                          <a:ea typeface="Times New Roman" panose="02020603050405020304" pitchFamily="18" charset="0"/>
                          <a:cs typeface="Calibri" panose="020F0502020204030204" pitchFamily="34" charset="0"/>
                        </a:rPr>
                        <a:t> Запослени се налазе у реалним радним условима и бивају подучавани од стране искусних запослених или ментора/тренера. </a:t>
                      </a:r>
                      <a:endParaRPr lang="en-GB" sz="1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sr-Cyrl-RS" sz="1800">
                          <a:effectLst/>
                          <a:latin typeface="Calibri" panose="020F0502020204030204" pitchFamily="34" charset="0"/>
                          <a:ea typeface="Times New Roman" panose="02020603050405020304" pitchFamily="18" charset="0"/>
                          <a:cs typeface="Calibri" panose="020F0502020204030204" pitchFamily="34" charset="0"/>
                        </a:rPr>
                        <a:t>Запослени уче и у исто време обављају свој посао. Неким људима је пријатније у мање формалном окружењу и са индивидуалном подршком.</a:t>
                      </a:r>
                      <a:endParaRPr lang="en-GB" sz="1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sr-Cyrl-RS" sz="1800" dirty="0">
                          <a:effectLst/>
                          <a:latin typeface="Calibri" panose="020F0502020204030204" pitchFamily="34" charset="0"/>
                          <a:ea typeface="Times New Roman" panose="02020603050405020304" pitchFamily="18" charset="0"/>
                          <a:cs typeface="Calibri" panose="020F0502020204030204" pitchFamily="34" charset="0"/>
                        </a:rPr>
                        <a:t>Ослања се на вештине особе која води обуку. Може научити особу како да ради на одређени начин али не и на најбољи начин. Захтева да ментори/тренери у организацији буду компетентни за пренос знања и вештина у овом виду обуке.</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9126531"/>
                  </a:ext>
                </a:extLst>
              </a:tr>
            </a:tbl>
          </a:graphicData>
        </a:graphic>
      </p:graphicFrame>
    </p:spTree>
    <p:extLst>
      <p:ext uri="{BB962C8B-B14F-4D97-AF65-F5344CB8AC3E}">
        <p14:creationId xmlns:p14="http://schemas.microsoft.com/office/powerpoint/2010/main" val="6521069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2B080C63-4040-9DA4-EA4D-36627084DF5A}"/>
              </a:ext>
            </a:extLst>
          </p:cNvPr>
          <p:cNvPicPr>
            <a:picLocks noChangeAspect="1"/>
          </p:cNvPicPr>
          <p:nvPr/>
        </p:nvPicPr>
        <p:blipFill>
          <a:blip r:embed="rId2"/>
          <a:stretch>
            <a:fillRect/>
          </a:stretch>
        </p:blipFill>
        <p:spPr>
          <a:xfrm>
            <a:off x="2994752" y="485314"/>
            <a:ext cx="8832273" cy="6085165"/>
          </a:xfrm>
          <a:prstGeom prst="rect">
            <a:avLst/>
          </a:prstGeom>
          <a:ln>
            <a:solidFill>
              <a:srgbClr val="002060"/>
            </a:solidFill>
          </a:ln>
        </p:spPr>
      </p:pic>
      <p:sp>
        <p:nvSpPr>
          <p:cNvPr id="7" name="TextBox 6">
            <a:extLst>
              <a:ext uri="{FF2B5EF4-FFF2-40B4-BE49-F238E27FC236}">
                <a16:creationId xmlns="" xmlns:a16="http://schemas.microsoft.com/office/drawing/2014/main" id="{8AB9BA2F-2431-8A91-141B-BCB3A7290668}"/>
              </a:ext>
            </a:extLst>
          </p:cNvPr>
          <p:cNvSpPr txBox="1"/>
          <p:nvPr/>
        </p:nvSpPr>
        <p:spPr>
          <a:xfrm>
            <a:off x="274504" y="2290882"/>
            <a:ext cx="2408749" cy="2031325"/>
          </a:xfrm>
          <a:prstGeom prst="rect">
            <a:avLst/>
          </a:prstGeom>
          <a:noFill/>
        </p:spPr>
        <p:txBody>
          <a:bodyPr wrap="square">
            <a:spAutoFit/>
          </a:bodyPr>
          <a:lstStyle/>
          <a:p>
            <a:pPr marL="285750" indent="-285750" algn="just">
              <a:buFont typeface="Arial" panose="020B0604020202020204" pitchFamily="34" charset="0"/>
              <a:buChar char="•"/>
            </a:pPr>
            <a:r>
              <a:rPr lang="ru-RU" dirty="0"/>
              <a:t>Контролна листа ресурса за организацију обуке</a:t>
            </a:r>
            <a:endParaRPr lang="en-US" dirty="0"/>
          </a:p>
          <a:p>
            <a:pPr marL="285750" indent="-285750" algn="just">
              <a:buFont typeface="Arial" panose="020B0604020202020204" pitchFamily="34" charset="0"/>
              <a:buChar char="•"/>
            </a:pPr>
            <a:r>
              <a:rPr lang="ru-RU" dirty="0"/>
              <a:t>Контролна листа тренера за припрему и реализацију обуке</a:t>
            </a:r>
          </a:p>
        </p:txBody>
      </p:sp>
      <p:pic>
        <p:nvPicPr>
          <p:cNvPr id="8" name="Picture 7">
            <a:extLst>
              <a:ext uri="{FF2B5EF4-FFF2-40B4-BE49-F238E27FC236}">
                <a16:creationId xmlns="" xmlns:a16="http://schemas.microsoft.com/office/drawing/2014/main" id="{A091C662-A473-473C-8645-839FB82E00DD}"/>
              </a:ext>
            </a:extLst>
          </p:cNvPr>
          <p:cNvPicPr>
            <a:picLocks noChangeAspect="1"/>
          </p:cNvPicPr>
          <p:nvPr/>
        </p:nvPicPr>
        <p:blipFill>
          <a:blip r:embed="rId3"/>
          <a:stretch>
            <a:fillRect/>
          </a:stretch>
        </p:blipFill>
        <p:spPr>
          <a:xfrm>
            <a:off x="473092" y="-57399"/>
            <a:ext cx="2423533" cy="2423533"/>
          </a:xfrm>
          <a:prstGeom prst="rect">
            <a:avLst/>
          </a:prstGeom>
        </p:spPr>
      </p:pic>
      <p:pic>
        <p:nvPicPr>
          <p:cNvPr id="9" name="Picture 8">
            <a:extLst>
              <a:ext uri="{FF2B5EF4-FFF2-40B4-BE49-F238E27FC236}">
                <a16:creationId xmlns="" xmlns:a16="http://schemas.microsoft.com/office/drawing/2014/main" id="{E55AC2CB-C364-6E0E-2343-27851FB7F125}"/>
              </a:ext>
            </a:extLst>
          </p:cNvPr>
          <p:cNvPicPr>
            <a:picLocks noChangeAspect="1"/>
          </p:cNvPicPr>
          <p:nvPr/>
        </p:nvPicPr>
        <p:blipFill>
          <a:blip r:embed="rId4"/>
          <a:stretch>
            <a:fillRect/>
          </a:stretch>
        </p:blipFill>
        <p:spPr>
          <a:xfrm>
            <a:off x="364975" y="4246954"/>
            <a:ext cx="2639769" cy="2639769"/>
          </a:xfrm>
          <a:prstGeom prst="rect">
            <a:avLst/>
          </a:prstGeom>
        </p:spPr>
      </p:pic>
    </p:spTree>
    <p:extLst>
      <p:ext uri="{BB962C8B-B14F-4D97-AF65-F5344CB8AC3E}">
        <p14:creationId xmlns:p14="http://schemas.microsoft.com/office/powerpoint/2010/main" val="32613715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a:extLst>
              <a:ext uri="{FF2B5EF4-FFF2-40B4-BE49-F238E27FC236}">
                <a16:creationId xmlns="" xmlns:a16="http://schemas.microsoft.com/office/drawing/2014/main" id="{7CFE173D-B76D-9496-B7B5-CAA998AD3B34}"/>
              </a:ext>
            </a:extLst>
          </p:cNvPr>
          <p:cNvGrpSpPr>
            <a:grpSpLocks noChangeAspect="1"/>
          </p:cNvGrpSpPr>
          <p:nvPr/>
        </p:nvGrpSpPr>
        <p:grpSpPr>
          <a:xfrm>
            <a:off x="614868" y="709242"/>
            <a:ext cx="10789444" cy="5439516"/>
            <a:chOff x="1554928" y="1438792"/>
            <a:chExt cx="9544629" cy="4653083"/>
          </a:xfrm>
        </p:grpSpPr>
        <p:sp>
          <p:nvSpPr>
            <p:cNvPr id="65" name="Rectangle 64">
              <a:extLst>
                <a:ext uri="{FF2B5EF4-FFF2-40B4-BE49-F238E27FC236}">
                  <a16:creationId xmlns="" xmlns:a16="http://schemas.microsoft.com/office/drawing/2014/main" id="{50B29912-50FB-370C-19D3-38FF462499D7}"/>
                </a:ext>
              </a:extLst>
            </p:cNvPr>
            <p:cNvSpPr/>
            <p:nvPr/>
          </p:nvSpPr>
          <p:spPr>
            <a:xfrm rot="297575">
              <a:off x="1581408" y="1438795"/>
              <a:ext cx="4321861" cy="4645797"/>
            </a:xfrm>
            <a:prstGeom prst="rect">
              <a:avLst/>
            </a:prstGeom>
            <a:solidFill>
              <a:schemeClr val="tx2">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66" name="Rectangle 65">
              <a:extLst>
                <a:ext uri="{FF2B5EF4-FFF2-40B4-BE49-F238E27FC236}">
                  <a16:creationId xmlns="" xmlns:a16="http://schemas.microsoft.com/office/drawing/2014/main" id="{023BC237-D87F-2524-BA22-B4821594DA1C}"/>
                </a:ext>
              </a:extLst>
            </p:cNvPr>
            <p:cNvSpPr/>
            <p:nvPr/>
          </p:nvSpPr>
          <p:spPr>
            <a:xfrm>
              <a:off x="1554928" y="1438792"/>
              <a:ext cx="4321861" cy="4645797"/>
            </a:xfrm>
            <a:prstGeom prst="rect">
              <a:avLst/>
            </a:prstGeom>
            <a:solidFill>
              <a:schemeClr val="accent6">
                <a:lumMod val="75000"/>
              </a:schemeClr>
            </a:solidFill>
            <a:ln w="0">
              <a:noFill/>
              <a:prstDash val="solid"/>
              <a:round/>
              <a:headEnd/>
              <a:tailEnd/>
            </a:ln>
          </p:spPr>
          <p:txBody>
            <a:bodyPr vert="horz" wrap="square" lIns="914162" tIns="91416" rIns="914162" bIns="91416" numCol="1" anchor="ctr" anchorCtr="1" compatLnSpc="1">
              <a:prstTxWarp prst="textNoShape">
                <a:avLst/>
              </a:prstTxWarp>
            </a:bodyPr>
            <a:lstStyle/>
            <a:p>
              <a:endParaRPr lang="en-US" sz="1799" kern="0">
                <a:solidFill>
                  <a:schemeClr val="bg1"/>
                </a:solidFill>
                <a:cs typeface="Arial" pitchFamily="34" charset="0"/>
              </a:endParaRPr>
            </a:p>
          </p:txBody>
        </p:sp>
        <p:sp>
          <p:nvSpPr>
            <p:cNvPr id="67" name="Rounded Rectangle 7">
              <a:extLst>
                <a:ext uri="{FF2B5EF4-FFF2-40B4-BE49-F238E27FC236}">
                  <a16:creationId xmlns="" xmlns:a16="http://schemas.microsoft.com/office/drawing/2014/main" id="{C677E678-E7EC-94F8-75EB-3841E1FD157D}"/>
                </a:ext>
              </a:extLst>
            </p:cNvPr>
            <p:cNvSpPr/>
            <p:nvPr/>
          </p:nvSpPr>
          <p:spPr>
            <a:xfrm>
              <a:off x="2034118" y="2048235"/>
              <a:ext cx="3275747" cy="979170"/>
            </a:xfrm>
            <a:prstGeom prst="roundRect">
              <a:avLst>
                <a:gd name="adj" fmla="val 50000"/>
              </a:avLst>
            </a:prstGeom>
            <a:solidFill>
              <a:schemeClr val="bg1"/>
            </a:solidFill>
            <a:ln>
              <a:no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000" b="1" dirty="0">
                  <a:solidFill>
                    <a:schemeClr val="tx1">
                      <a:lumMod val="85000"/>
                      <a:lumOff val="15000"/>
                    </a:schemeClr>
                  </a:solidFill>
                  <a:cs typeface="Arial" pitchFamily="34" charset="0"/>
                </a:rPr>
                <a:t>Контролна листа за организацију обуке</a:t>
              </a:r>
              <a:endParaRPr lang="en-GB" sz="2000" b="1" dirty="0">
                <a:solidFill>
                  <a:schemeClr val="tx1">
                    <a:lumMod val="85000"/>
                    <a:lumOff val="15000"/>
                  </a:schemeClr>
                </a:solidFill>
                <a:cs typeface="Arial" pitchFamily="34" charset="0"/>
              </a:endParaRPr>
            </a:p>
          </p:txBody>
        </p:sp>
        <p:grpSp>
          <p:nvGrpSpPr>
            <p:cNvPr id="68" name="Group 67">
              <a:extLst>
                <a:ext uri="{FF2B5EF4-FFF2-40B4-BE49-F238E27FC236}">
                  <a16:creationId xmlns="" xmlns:a16="http://schemas.microsoft.com/office/drawing/2014/main" id="{7117FC5E-BE30-3B3E-6BE9-A6BECE8C7B81}"/>
                </a:ext>
              </a:extLst>
            </p:cNvPr>
            <p:cNvGrpSpPr/>
            <p:nvPr/>
          </p:nvGrpSpPr>
          <p:grpSpPr>
            <a:xfrm>
              <a:off x="6757288" y="1438793"/>
              <a:ext cx="4342269" cy="4653082"/>
              <a:chOff x="6399212" y="1447800"/>
              <a:chExt cx="4343400" cy="4654294"/>
            </a:xfrm>
          </p:grpSpPr>
          <p:grpSp>
            <p:nvGrpSpPr>
              <p:cNvPr id="117" name="Group 33">
                <a:extLst>
                  <a:ext uri="{FF2B5EF4-FFF2-40B4-BE49-F238E27FC236}">
                    <a16:creationId xmlns="" xmlns:a16="http://schemas.microsoft.com/office/drawing/2014/main" id="{0325C3AF-73EE-725B-A4B3-12622649808C}"/>
                  </a:ext>
                </a:extLst>
              </p:cNvPr>
              <p:cNvGrpSpPr/>
              <p:nvPr/>
            </p:nvGrpSpPr>
            <p:grpSpPr>
              <a:xfrm>
                <a:off x="6399212" y="1447800"/>
                <a:ext cx="4343400" cy="4654294"/>
                <a:chOff x="6614674" y="1670306"/>
                <a:chExt cx="3445192" cy="3892294"/>
              </a:xfrm>
            </p:grpSpPr>
            <p:sp>
              <p:nvSpPr>
                <p:cNvPr id="119" name="Rectangle 118">
                  <a:extLst>
                    <a:ext uri="{FF2B5EF4-FFF2-40B4-BE49-F238E27FC236}">
                      <a16:creationId xmlns="" xmlns:a16="http://schemas.microsoft.com/office/drawing/2014/main" id="{10A83199-511C-2674-243B-411CC36C5370}"/>
                    </a:ext>
                  </a:extLst>
                </p:cNvPr>
                <p:cNvSpPr/>
                <p:nvPr/>
              </p:nvSpPr>
              <p:spPr>
                <a:xfrm rot="297575">
                  <a:off x="6630866" y="1670306"/>
                  <a:ext cx="3429000" cy="3886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20" name="Rectangle 119">
                  <a:extLst>
                    <a:ext uri="{FF2B5EF4-FFF2-40B4-BE49-F238E27FC236}">
                      <a16:creationId xmlns="" xmlns:a16="http://schemas.microsoft.com/office/drawing/2014/main" id="{0C6372C5-2D70-084E-A433-1E1D01C70A93}"/>
                    </a:ext>
                  </a:extLst>
                </p:cNvPr>
                <p:cNvSpPr/>
                <p:nvPr/>
              </p:nvSpPr>
              <p:spPr>
                <a:xfrm>
                  <a:off x="6614674" y="1676400"/>
                  <a:ext cx="3429000" cy="3886200"/>
                </a:xfrm>
                <a:prstGeom prst="rect">
                  <a:avLst/>
                </a:prstGeom>
                <a:gradFill flip="none" rotWithShape="1">
                  <a:gsLst>
                    <a:gs pos="0">
                      <a:schemeClr val="bg1">
                        <a:lumMod val="85000"/>
                      </a:schemeClr>
                    </a:gs>
                    <a:gs pos="100000">
                      <a:schemeClr val="bg1">
                        <a:lumMod val="9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grpSp>
          <p:sp>
            <p:nvSpPr>
              <p:cNvPr id="118" name="Rounded Rectangle 58">
                <a:extLst>
                  <a:ext uri="{FF2B5EF4-FFF2-40B4-BE49-F238E27FC236}">
                    <a16:creationId xmlns="" xmlns:a16="http://schemas.microsoft.com/office/drawing/2014/main" id="{3A0F342C-7777-D092-8DDF-3CCA7245F2A6}"/>
                  </a:ext>
                </a:extLst>
              </p:cNvPr>
              <p:cNvSpPr/>
              <p:nvPr/>
            </p:nvSpPr>
            <p:spPr>
              <a:xfrm>
                <a:off x="6856412" y="2057400"/>
                <a:ext cx="3276600" cy="609600"/>
              </a:xfrm>
              <a:prstGeom prst="roundRect">
                <a:avLst>
                  <a:gd name="adj" fmla="val 50000"/>
                </a:avLst>
              </a:prstGeom>
              <a:solidFill>
                <a:schemeClr val="bg1">
                  <a:lumMod val="85000"/>
                </a:schemeClr>
              </a:solidFill>
              <a:ln>
                <a:no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b="1" dirty="0">
                    <a:solidFill>
                      <a:schemeClr val="tx1"/>
                    </a:solidFill>
                  </a:rPr>
                  <a:t>Дискусија</a:t>
                </a:r>
                <a:endParaRPr lang="en-GB" sz="2400" b="1" dirty="0">
                  <a:solidFill>
                    <a:schemeClr val="tx1"/>
                  </a:solidFill>
                </a:endParaRPr>
              </a:p>
            </p:txBody>
          </p:sp>
        </p:grpSp>
        <p:sp>
          <p:nvSpPr>
            <p:cNvPr id="69" name="Bent-Up Arrow 9">
              <a:extLst>
                <a:ext uri="{FF2B5EF4-FFF2-40B4-BE49-F238E27FC236}">
                  <a16:creationId xmlns="" xmlns:a16="http://schemas.microsoft.com/office/drawing/2014/main" id="{3A8586D9-4E12-458F-9D8E-51BCC2340DAB}"/>
                </a:ext>
              </a:extLst>
            </p:cNvPr>
            <p:cNvSpPr/>
            <p:nvPr/>
          </p:nvSpPr>
          <p:spPr>
            <a:xfrm>
              <a:off x="5876789" y="4105099"/>
              <a:ext cx="1402040" cy="1371243"/>
            </a:xfrm>
            <a:prstGeom prst="bentUpArrow">
              <a:avLst>
                <a:gd name="adj1" fmla="val 34356"/>
                <a:gd name="adj2" fmla="val 37281"/>
                <a:gd name="adj3" fmla="val 34357"/>
              </a:avLst>
            </a:prstGeom>
            <a:solidFill>
              <a:schemeClr val="accent6">
                <a:lumMod val="75000"/>
              </a:schemeClr>
            </a:solidFill>
            <a:ln w="0">
              <a:noFill/>
              <a:prstDash val="solid"/>
              <a:round/>
              <a:headEnd/>
              <a:tailEnd/>
            </a:ln>
          </p:spPr>
          <p:txBody>
            <a:bodyPr vert="horz" wrap="square" lIns="914162" tIns="91416" rIns="914162" bIns="91416" numCol="1" anchor="ctr" anchorCtr="1" compatLnSpc="1">
              <a:prstTxWarp prst="textNoShape">
                <a:avLst/>
              </a:prstTxWarp>
            </a:bodyPr>
            <a:lstStyle/>
            <a:p>
              <a:endParaRPr lang="en-US" sz="1799" kern="0">
                <a:solidFill>
                  <a:schemeClr val="bg1"/>
                </a:solidFill>
                <a:cs typeface="Arial" pitchFamily="34" charset="0"/>
              </a:endParaRPr>
            </a:p>
          </p:txBody>
        </p:sp>
        <p:sp>
          <p:nvSpPr>
            <p:cNvPr id="70" name="Bent-Up Arrow 10">
              <a:extLst>
                <a:ext uri="{FF2B5EF4-FFF2-40B4-BE49-F238E27FC236}">
                  <a16:creationId xmlns="" xmlns:a16="http://schemas.microsoft.com/office/drawing/2014/main" id="{E49972E1-4E7C-3452-0061-B9AF70FBE035}"/>
                </a:ext>
              </a:extLst>
            </p:cNvPr>
            <p:cNvSpPr/>
            <p:nvPr/>
          </p:nvSpPr>
          <p:spPr>
            <a:xfrm rot="10800000">
              <a:off x="5353970" y="2124414"/>
              <a:ext cx="1402040" cy="1371243"/>
            </a:xfrm>
            <a:prstGeom prst="bentUpArrow">
              <a:avLst>
                <a:gd name="adj1" fmla="val 34356"/>
                <a:gd name="adj2" fmla="val 37281"/>
                <a:gd name="adj3" fmla="val 34357"/>
              </a:avLst>
            </a:prstGeom>
            <a:gradFill flip="none" rotWithShape="1">
              <a:gsLst>
                <a:gs pos="0">
                  <a:schemeClr val="bg1">
                    <a:lumMod val="75000"/>
                  </a:schemeClr>
                </a:gs>
                <a:gs pos="100000">
                  <a:schemeClr val="bg1">
                    <a:lumMod val="9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grpSp>
          <p:nvGrpSpPr>
            <p:cNvPr id="71" name="Group 70">
              <a:extLst>
                <a:ext uri="{FF2B5EF4-FFF2-40B4-BE49-F238E27FC236}">
                  <a16:creationId xmlns="" xmlns:a16="http://schemas.microsoft.com/office/drawing/2014/main" id="{FACC98C6-FCCE-CE42-6542-80D58A785922}"/>
                </a:ext>
              </a:extLst>
            </p:cNvPr>
            <p:cNvGrpSpPr/>
            <p:nvPr/>
          </p:nvGrpSpPr>
          <p:grpSpPr>
            <a:xfrm>
              <a:off x="2725097" y="3495658"/>
              <a:ext cx="1550988" cy="1582806"/>
              <a:chOff x="2414588" y="4043363"/>
              <a:chExt cx="1550988" cy="1582806"/>
            </a:xfrm>
            <a:solidFill>
              <a:schemeClr val="bg1"/>
            </a:solidFill>
          </p:grpSpPr>
          <p:grpSp>
            <p:nvGrpSpPr>
              <p:cNvPr id="104" name="Group 103">
                <a:extLst>
                  <a:ext uri="{FF2B5EF4-FFF2-40B4-BE49-F238E27FC236}">
                    <a16:creationId xmlns="" xmlns:a16="http://schemas.microsoft.com/office/drawing/2014/main" id="{82F44560-E773-AE22-D6E3-A749C5EE5514}"/>
                  </a:ext>
                </a:extLst>
              </p:cNvPr>
              <p:cNvGrpSpPr/>
              <p:nvPr/>
            </p:nvGrpSpPr>
            <p:grpSpPr>
              <a:xfrm>
                <a:off x="2414588" y="4873694"/>
                <a:ext cx="1550988" cy="752475"/>
                <a:chOff x="2414588" y="4833938"/>
                <a:chExt cx="1550988" cy="752475"/>
              </a:xfrm>
              <a:grpFill/>
            </p:grpSpPr>
            <p:sp>
              <p:nvSpPr>
                <p:cNvPr id="107" name="Freeform 5">
                  <a:extLst>
                    <a:ext uri="{FF2B5EF4-FFF2-40B4-BE49-F238E27FC236}">
                      <a16:creationId xmlns="" xmlns:a16="http://schemas.microsoft.com/office/drawing/2014/main" id="{FD90E58F-7559-49A8-F589-2318C2E70D61}"/>
                    </a:ext>
                  </a:extLst>
                </p:cNvPr>
                <p:cNvSpPr>
                  <a:spLocks/>
                </p:cNvSpPr>
                <p:nvPr/>
              </p:nvSpPr>
              <p:spPr bwMode="auto">
                <a:xfrm>
                  <a:off x="2414588" y="5122863"/>
                  <a:ext cx="422275" cy="269875"/>
                </a:xfrm>
                <a:custGeom>
                  <a:avLst/>
                  <a:gdLst>
                    <a:gd name="T0" fmla="*/ 74 w 102"/>
                    <a:gd name="T1" fmla="*/ 64 h 65"/>
                    <a:gd name="T2" fmla="*/ 75 w 102"/>
                    <a:gd name="T3" fmla="*/ 64 h 65"/>
                    <a:gd name="T4" fmla="*/ 85 w 102"/>
                    <a:gd name="T5" fmla="*/ 54 h 65"/>
                    <a:gd name="T6" fmla="*/ 101 w 102"/>
                    <a:gd name="T7" fmla="*/ 47 h 65"/>
                    <a:gd name="T8" fmla="*/ 102 w 102"/>
                    <a:gd name="T9" fmla="*/ 46 h 65"/>
                    <a:gd name="T10" fmla="*/ 100 w 102"/>
                    <a:gd name="T11" fmla="*/ 44 h 65"/>
                    <a:gd name="T12" fmla="*/ 89 w 102"/>
                    <a:gd name="T13" fmla="*/ 8 h 65"/>
                    <a:gd name="T14" fmla="*/ 86 w 102"/>
                    <a:gd name="T15" fmla="*/ 7 h 65"/>
                    <a:gd name="T16" fmla="*/ 78 w 102"/>
                    <a:gd name="T17" fmla="*/ 0 h 65"/>
                    <a:gd name="T18" fmla="*/ 65 w 102"/>
                    <a:gd name="T19" fmla="*/ 14 h 65"/>
                    <a:gd name="T20" fmla="*/ 63 w 102"/>
                    <a:gd name="T21" fmla="*/ 14 h 65"/>
                    <a:gd name="T22" fmla="*/ 50 w 102"/>
                    <a:gd name="T23" fmla="*/ 0 h 65"/>
                    <a:gd name="T24" fmla="*/ 42 w 102"/>
                    <a:gd name="T25" fmla="*/ 7 h 65"/>
                    <a:gd name="T26" fmla="*/ 25 w 102"/>
                    <a:gd name="T27" fmla="*/ 15 h 65"/>
                    <a:gd name="T28" fmla="*/ 19 w 102"/>
                    <a:gd name="T29" fmla="*/ 21 h 65"/>
                    <a:gd name="T30" fmla="*/ 10 w 102"/>
                    <a:gd name="T31" fmla="*/ 65 h 65"/>
                    <a:gd name="T32" fmla="*/ 74 w 102"/>
                    <a:gd name="T33" fmla="*/ 65 h 65"/>
                    <a:gd name="T34" fmla="*/ 74 w 102"/>
                    <a:gd name="T35" fmla="*/ 6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65">
                      <a:moveTo>
                        <a:pt x="74" y="64"/>
                      </a:moveTo>
                      <a:cubicBezTo>
                        <a:pt x="75" y="64"/>
                        <a:pt x="75" y="64"/>
                        <a:pt x="75" y="64"/>
                      </a:cubicBezTo>
                      <a:cubicBezTo>
                        <a:pt x="77" y="60"/>
                        <a:pt x="80" y="57"/>
                        <a:pt x="85" y="54"/>
                      </a:cubicBezTo>
                      <a:cubicBezTo>
                        <a:pt x="101" y="47"/>
                        <a:pt x="101" y="47"/>
                        <a:pt x="101" y="47"/>
                      </a:cubicBezTo>
                      <a:cubicBezTo>
                        <a:pt x="102" y="46"/>
                        <a:pt x="102" y="46"/>
                        <a:pt x="102" y="46"/>
                      </a:cubicBezTo>
                      <a:cubicBezTo>
                        <a:pt x="101" y="46"/>
                        <a:pt x="101" y="45"/>
                        <a:pt x="100" y="44"/>
                      </a:cubicBezTo>
                      <a:cubicBezTo>
                        <a:pt x="93" y="35"/>
                        <a:pt x="89" y="23"/>
                        <a:pt x="89" y="8"/>
                      </a:cubicBezTo>
                      <a:cubicBezTo>
                        <a:pt x="86" y="7"/>
                        <a:pt x="86" y="7"/>
                        <a:pt x="86" y="7"/>
                      </a:cubicBezTo>
                      <a:cubicBezTo>
                        <a:pt x="78" y="0"/>
                        <a:pt x="78" y="0"/>
                        <a:pt x="78" y="0"/>
                      </a:cubicBezTo>
                      <a:cubicBezTo>
                        <a:pt x="65" y="14"/>
                        <a:pt x="65" y="14"/>
                        <a:pt x="65" y="14"/>
                      </a:cubicBezTo>
                      <a:cubicBezTo>
                        <a:pt x="63" y="14"/>
                        <a:pt x="63" y="14"/>
                        <a:pt x="63" y="14"/>
                      </a:cubicBezTo>
                      <a:cubicBezTo>
                        <a:pt x="50" y="0"/>
                        <a:pt x="50" y="0"/>
                        <a:pt x="50" y="0"/>
                      </a:cubicBezTo>
                      <a:cubicBezTo>
                        <a:pt x="42" y="7"/>
                        <a:pt x="42" y="7"/>
                        <a:pt x="42" y="7"/>
                      </a:cubicBezTo>
                      <a:cubicBezTo>
                        <a:pt x="25" y="15"/>
                        <a:pt x="25" y="15"/>
                        <a:pt x="25" y="15"/>
                      </a:cubicBezTo>
                      <a:cubicBezTo>
                        <a:pt x="22" y="16"/>
                        <a:pt x="20" y="18"/>
                        <a:pt x="19" y="21"/>
                      </a:cubicBezTo>
                      <a:cubicBezTo>
                        <a:pt x="19" y="21"/>
                        <a:pt x="0" y="65"/>
                        <a:pt x="10" y="65"/>
                      </a:cubicBezTo>
                      <a:cubicBezTo>
                        <a:pt x="74" y="65"/>
                        <a:pt x="74" y="65"/>
                        <a:pt x="74" y="65"/>
                      </a:cubicBezTo>
                      <a:cubicBezTo>
                        <a:pt x="74" y="64"/>
                        <a:pt x="74" y="64"/>
                        <a:pt x="74" y="6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08" name="Freeform 6">
                  <a:extLst>
                    <a:ext uri="{FF2B5EF4-FFF2-40B4-BE49-F238E27FC236}">
                      <a16:creationId xmlns="" xmlns:a16="http://schemas.microsoft.com/office/drawing/2014/main" id="{3B35E9AE-3B27-CF39-C6A7-379B00DC9B4A}"/>
                    </a:ext>
                  </a:extLst>
                </p:cNvPr>
                <p:cNvSpPr>
                  <a:spLocks/>
                </p:cNvSpPr>
                <p:nvPr/>
              </p:nvSpPr>
              <p:spPr bwMode="auto">
                <a:xfrm>
                  <a:off x="2551113" y="4833938"/>
                  <a:ext cx="257175" cy="306388"/>
                </a:xfrm>
                <a:custGeom>
                  <a:avLst/>
                  <a:gdLst>
                    <a:gd name="T0" fmla="*/ 0 w 62"/>
                    <a:gd name="T1" fmla="*/ 30 h 74"/>
                    <a:gd name="T2" fmla="*/ 31 w 62"/>
                    <a:gd name="T3" fmla="*/ 74 h 74"/>
                    <a:gd name="T4" fmla="*/ 62 w 62"/>
                    <a:gd name="T5" fmla="*/ 30 h 74"/>
                    <a:gd name="T6" fmla="*/ 31 w 62"/>
                    <a:gd name="T7" fmla="*/ 0 h 74"/>
                    <a:gd name="T8" fmla="*/ 0 w 62"/>
                    <a:gd name="T9" fmla="*/ 30 h 74"/>
                  </a:gdLst>
                  <a:ahLst/>
                  <a:cxnLst>
                    <a:cxn ang="0">
                      <a:pos x="T0" y="T1"/>
                    </a:cxn>
                    <a:cxn ang="0">
                      <a:pos x="T2" y="T3"/>
                    </a:cxn>
                    <a:cxn ang="0">
                      <a:pos x="T4" y="T5"/>
                    </a:cxn>
                    <a:cxn ang="0">
                      <a:pos x="T6" y="T7"/>
                    </a:cxn>
                    <a:cxn ang="0">
                      <a:pos x="T8" y="T9"/>
                    </a:cxn>
                  </a:cxnLst>
                  <a:rect l="0" t="0" r="r" b="b"/>
                  <a:pathLst>
                    <a:path w="62" h="74">
                      <a:moveTo>
                        <a:pt x="0" y="30"/>
                      </a:moveTo>
                      <a:cubicBezTo>
                        <a:pt x="1" y="58"/>
                        <a:pt x="16" y="74"/>
                        <a:pt x="31" y="74"/>
                      </a:cubicBezTo>
                      <a:cubicBezTo>
                        <a:pt x="44" y="74"/>
                        <a:pt x="62" y="58"/>
                        <a:pt x="62" y="30"/>
                      </a:cubicBezTo>
                      <a:cubicBezTo>
                        <a:pt x="62" y="11"/>
                        <a:pt x="53" y="0"/>
                        <a:pt x="31" y="0"/>
                      </a:cubicBezTo>
                      <a:cubicBezTo>
                        <a:pt x="9" y="0"/>
                        <a:pt x="0" y="11"/>
                        <a:pt x="0" y="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09" name="Freeform 7">
                  <a:extLst>
                    <a:ext uri="{FF2B5EF4-FFF2-40B4-BE49-F238E27FC236}">
                      <a16:creationId xmlns="" xmlns:a16="http://schemas.microsoft.com/office/drawing/2014/main" id="{59AD11F0-5699-5EEB-239D-A8DC46D47810}"/>
                    </a:ext>
                  </a:extLst>
                </p:cNvPr>
                <p:cNvSpPr>
                  <a:spLocks/>
                </p:cNvSpPr>
                <p:nvPr/>
              </p:nvSpPr>
              <p:spPr bwMode="auto">
                <a:xfrm>
                  <a:off x="3048000" y="5122863"/>
                  <a:ext cx="314325" cy="269875"/>
                </a:xfrm>
                <a:custGeom>
                  <a:avLst/>
                  <a:gdLst>
                    <a:gd name="T0" fmla="*/ 17 w 76"/>
                    <a:gd name="T1" fmla="*/ 54 h 65"/>
                    <a:gd name="T2" fmla="*/ 28 w 76"/>
                    <a:gd name="T3" fmla="*/ 64 h 65"/>
                    <a:gd name="T4" fmla="*/ 28 w 76"/>
                    <a:gd name="T5" fmla="*/ 65 h 65"/>
                    <a:gd name="T6" fmla="*/ 48 w 76"/>
                    <a:gd name="T7" fmla="*/ 65 h 65"/>
                    <a:gd name="T8" fmla="*/ 48 w 76"/>
                    <a:gd name="T9" fmla="*/ 64 h 65"/>
                    <a:gd name="T10" fmla="*/ 48 w 76"/>
                    <a:gd name="T11" fmla="*/ 64 h 65"/>
                    <a:gd name="T12" fmla="*/ 59 w 76"/>
                    <a:gd name="T13" fmla="*/ 54 h 65"/>
                    <a:gd name="T14" fmla="*/ 75 w 76"/>
                    <a:gd name="T15" fmla="*/ 47 h 65"/>
                    <a:gd name="T16" fmla="*/ 76 w 76"/>
                    <a:gd name="T17" fmla="*/ 46 h 65"/>
                    <a:gd name="T18" fmla="*/ 74 w 76"/>
                    <a:gd name="T19" fmla="*/ 44 h 65"/>
                    <a:gd name="T20" fmla="*/ 62 w 76"/>
                    <a:gd name="T21" fmla="*/ 8 h 65"/>
                    <a:gd name="T22" fmla="*/ 60 w 76"/>
                    <a:gd name="T23" fmla="*/ 7 h 65"/>
                    <a:gd name="T24" fmla="*/ 52 w 76"/>
                    <a:gd name="T25" fmla="*/ 0 h 65"/>
                    <a:gd name="T26" fmla="*/ 39 w 76"/>
                    <a:gd name="T27" fmla="*/ 14 h 65"/>
                    <a:gd name="T28" fmla="*/ 37 w 76"/>
                    <a:gd name="T29" fmla="*/ 14 h 65"/>
                    <a:gd name="T30" fmla="*/ 24 w 76"/>
                    <a:gd name="T31" fmla="*/ 0 h 65"/>
                    <a:gd name="T32" fmla="*/ 16 w 76"/>
                    <a:gd name="T33" fmla="*/ 7 h 65"/>
                    <a:gd name="T34" fmla="*/ 14 w 76"/>
                    <a:gd name="T35" fmla="*/ 8 h 65"/>
                    <a:gd name="T36" fmla="*/ 1 w 76"/>
                    <a:gd name="T37" fmla="*/ 44 h 65"/>
                    <a:gd name="T38" fmla="*/ 0 w 76"/>
                    <a:gd name="T39" fmla="*/ 46 h 65"/>
                    <a:gd name="T40" fmla="*/ 1 w 76"/>
                    <a:gd name="T41" fmla="*/ 47 h 65"/>
                    <a:gd name="T42" fmla="*/ 17 w 76"/>
                    <a:gd name="T43" fmla="*/ 5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6" h="65">
                      <a:moveTo>
                        <a:pt x="17" y="54"/>
                      </a:moveTo>
                      <a:cubicBezTo>
                        <a:pt x="22" y="57"/>
                        <a:pt x="26" y="60"/>
                        <a:pt x="28" y="64"/>
                      </a:cubicBezTo>
                      <a:cubicBezTo>
                        <a:pt x="28" y="64"/>
                        <a:pt x="28" y="64"/>
                        <a:pt x="28" y="65"/>
                      </a:cubicBezTo>
                      <a:cubicBezTo>
                        <a:pt x="48" y="65"/>
                        <a:pt x="48" y="65"/>
                        <a:pt x="48" y="65"/>
                      </a:cubicBezTo>
                      <a:cubicBezTo>
                        <a:pt x="48" y="64"/>
                        <a:pt x="48" y="64"/>
                        <a:pt x="48" y="64"/>
                      </a:cubicBezTo>
                      <a:cubicBezTo>
                        <a:pt x="48" y="64"/>
                        <a:pt x="48" y="64"/>
                        <a:pt x="48" y="64"/>
                      </a:cubicBezTo>
                      <a:cubicBezTo>
                        <a:pt x="50" y="60"/>
                        <a:pt x="54" y="57"/>
                        <a:pt x="59" y="54"/>
                      </a:cubicBezTo>
                      <a:cubicBezTo>
                        <a:pt x="75" y="47"/>
                        <a:pt x="75" y="47"/>
                        <a:pt x="75" y="47"/>
                      </a:cubicBezTo>
                      <a:cubicBezTo>
                        <a:pt x="76" y="46"/>
                        <a:pt x="76" y="46"/>
                        <a:pt x="76" y="46"/>
                      </a:cubicBezTo>
                      <a:cubicBezTo>
                        <a:pt x="75" y="46"/>
                        <a:pt x="75" y="45"/>
                        <a:pt x="74" y="44"/>
                      </a:cubicBezTo>
                      <a:cubicBezTo>
                        <a:pt x="67" y="35"/>
                        <a:pt x="63" y="23"/>
                        <a:pt x="62" y="8"/>
                      </a:cubicBezTo>
                      <a:cubicBezTo>
                        <a:pt x="60" y="7"/>
                        <a:pt x="60" y="7"/>
                        <a:pt x="60" y="7"/>
                      </a:cubicBezTo>
                      <a:cubicBezTo>
                        <a:pt x="52" y="0"/>
                        <a:pt x="52" y="0"/>
                        <a:pt x="52" y="0"/>
                      </a:cubicBezTo>
                      <a:cubicBezTo>
                        <a:pt x="39" y="14"/>
                        <a:pt x="39" y="14"/>
                        <a:pt x="39" y="14"/>
                      </a:cubicBezTo>
                      <a:cubicBezTo>
                        <a:pt x="37" y="14"/>
                        <a:pt x="37" y="14"/>
                        <a:pt x="37" y="14"/>
                      </a:cubicBezTo>
                      <a:cubicBezTo>
                        <a:pt x="24" y="0"/>
                        <a:pt x="24" y="0"/>
                        <a:pt x="24" y="0"/>
                      </a:cubicBezTo>
                      <a:cubicBezTo>
                        <a:pt x="16" y="7"/>
                        <a:pt x="16" y="7"/>
                        <a:pt x="16" y="7"/>
                      </a:cubicBezTo>
                      <a:cubicBezTo>
                        <a:pt x="14" y="8"/>
                        <a:pt x="14" y="8"/>
                        <a:pt x="14" y="8"/>
                      </a:cubicBezTo>
                      <a:cubicBezTo>
                        <a:pt x="13" y="22"/>
                        <a:pt x="9" y="35"/>
                        <a:pt x="1" y="44"/>
                      </a:cubicBezTo>
                      <a:cubicBezTo>
                        <a:pt x="1" y="45"/>
                        <a:pt x="0" y="46"/>
                        <a:pt x="0" y="46"/>
                      </a:cubicBezTo>
                      <a:cubicBezTo>
                        <a:pt x="1" y="47"/>
                        <a:pt x="1" y="47"/>
                        <a:pt x="1" y="47"/>
                      </a:cubicBezTo>
                      <a:lnTo>
                        <a:pt x="17" y="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0" name="Freeform 8">
                  <a:extLst>
                    <a:ext uri="{FF2B5EF4-FFF2-40B4-BE49-F238E27FC236}">
                      <a16:creationId xmlns="" xmlns:a16="http://schemas.microsoft.com/office/drawing/2014/main" id="{FFB4A54C-0DA1-D248-77B1-6AC7E2B269E7}"/>
                    </a:ext>
                  </a:extLst>
                </p:cNvPr>
                <p:cNvSpPr>
                  <a:spLocks/>
                </p:cNvSpPr>
                <p:nvPr/>
              </p:nvSpPr>
              <p:spPr bwMode="auto">
                <a:xfrm>
                  <a:off x="3076575" y="4833938"/>
                  <a:ext cx="257175" cy="306388"/>
                </a:xfrm>
                <a:custGeom>
                  <a:avLst/>
                  <a:gdLst>
                    <a:gd name="T0" fmla="*/ 31 w 62"/>
                    <a:gd name="T1" fmla="*/ 74 h 74"/>
                    <a:gd name="T2" fmla="*/ 62 w 62"/>
                    <a:gd name="T3" fmla="*/ 30 h 74"/>
                    <a:gd name="T4" fmla="*/ 31 w 62"/>
                    <a:gd name="T5" fmla="*/ 0 h 74"/>
                    <a:gd name="T6" fmla="*/ 0 w 62"/>
                    <a:gd name="T7" fmla="*/ 30 h 74"/>
                    <a:gd name="T8" fmla="*/ 31 w 62"/>
                    <a:gd name="T9" fmla="*/ 74 h 74"/>
                  </a:gdLst>
                  <a:ahLst/>
                  <a:cxnLst>
                    <a:cxn ang="0">
                      <a:pos x="T0" y="T1"/>
                    </a:cxn>
                    <a:cxn ang="0">
                      <a:pos x="T2" y="T3"/>
                    </a:cxn>
                    <a:cxn ang="0">
                      <a:pos x="T4" y="T5"/>
                    </a:cxn>
                    <a:cxn ang="0">
                      <a:pos x="T6" y="T7"/>
                    </a:cxn>
                    <a:cxn ang="0">
                      <a:pos x="T8" y="T9"/>
                    </a:cxn>
                  </a:cxnLst>
                  <a:rect l="0" t="0" r="r" b="b"/>
                  <a:pathLst>
                    <a:path w="62" h="74">
                      <a:moveTo>
                        <a:pt x="31" y="74"/>
                      </a:moveTo>
                      <a:cubicBezTo>
                        <a:pt x="44" y="74"/>
                        <a:pt x="62" y="58"/>
                        <a:pt x="62" y="30"/>
                      </a:cubicBezTo>
                      <a:cubicBezTo>
                        <a:pt x="62" y="11"/>
                        <a:pt x="53" y="0"/>
                        <a:pt x="31" y="0"/>
                      </a:cubicBezTo>
                      <a:cubicBezTo>
                        <a:pt x="9" y="0"/>
                        <a:pt x="0" y="11"/>
                        <a:pt x="0" y="30"/>
                      </a:cubicBezTo>
                      <a:cubicBezTo>
                        <a:pt x="1" y="58"/>
                        <a:pt x="16" y="74"/>
                        <a:pt x="31" y="7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1" name="Freeform 9">
                  <a:extLst>
                    <a:ext uri="{FF2B5EF4-FFF2-40B4-BE49-F238E27FC236}">
                      <a16:creationId xmlns="" xmlns:a16="http://schemas.microsoft.com/office/drawing/2014/main" id="{868F83C7-BE55-211C-9E7F-FD7F0CB52116}"/>
                    </a:ext>
                  </a:extLst>
                </p:cNvPr>
                <p:cNvSpPr>
                  <a:spLocks/>
                </p:cNvSpPr>
                <p:nvPr/>
              </p:nvSpPr>
              <p:spPr bwMode="auto">
                <a:xfrm>
                  <a:off x="3573463" y="5122863"/>
                  <a:ext cx="392113" cy="269875"/>
                </a:xfrm>
                <a:custGeom>
                  <a:avLst/>
                  <a:gdLst>
                    <a:gd name="T0" fmla="*/ 95 w 95"/>
                    <a:gd name="T1" fmla="*/ 57 h 65"/>
                    <a:gd name="T2" fmla="*/ 84 w 95"/>
                    <a:gd name="T3" fmla="*/ 21 h 65"/>
                    <a:gd name="T4" fmla="*/ 77 w 95"/>
                    <a:gd name="T5" fmla="*/ 15 h 65"/>
                    <a:gd name="T6" fmla="*/ 60 w 95"/>
                    <a:gd name="T7" fmla="*/ 7 h 65"/>
                    <a:gd name="T8" fmla="*/ 52 w 95"/>
                    <a:gd name="T9" fmla="*/ 0 h 65"/>
                    <a:gd name="T10" fmla="*/ 39 w 95"/>
                    <a:gd name="T11" fmla="*/ 14 h 65"/>
                    <a:gd name="T12" fmla="*/ 37 w 95"/>
                    <a:gd name="T13" fmla="*/ 14 h 65"/>
                    <a:gd name="T14" fmla="*/ 24 w 95"/>
                    <a:gd name="T15" fmla="*/ 0 h 65"/>
                    <a:gd name="T16" fmla="*/ 16 w 95"/>
                    <a:gd name="T17" fmla="*/ 7 h 65"/>
                    <a:gd name="T18" fmla="*/ 14 w 95"/>
                    <a:gd name="T19" fmla="*/ 8 h 65"/>
                    <a:gd name="T20" fmla="*/ 1 w 95"/>
                    <a:gd name="T21" fmla="*/ 44 h 65"/>
                    <a:gd name="T22" fmla="*/ 0 w 95"/>
                    <a:gd name="T23" fmla="*/ 46 h 65"/>
                    <a:gd name="T24" fmla="*/ 1 w 95"/>
                    <a:gd name="T25" fmla="*/ 47 h 65"/>
                    <a:gd name="T26" fmla="*/ 17 w 95"/>
                    <a:gd name="T27" fmla="*/ 54 h 65"/>
                    <a:gd name="T28" fmla="*/ 28 w 95"/>
                    <a:gd name="T29" fmla="*/ 64 h 65"/>
                    <a:gd name="T30" fmla="*/ 28 w 95"/>
                    <a:gd name="T31" fmla="*/ 65 h 65"/>
                    <a:gd name="T32" fmla="*/ 92 w 95"/>
                    <a:gd name="T33" fmla="*/ 65 h 65"/>
                    <a:gd name="T34" fmla="*/ 95 w 95"/>
                    <a:gd name="T35" fmla="*/ 62 h 65"/>
                    <a:gd name="T36" fmla="*/ 95 w 95"/>
                    <a:gd name="T3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65">
                      <a:moveTo>
                        <a:pt x="95" y="57"/>
                      </a:moveTo>
                      <a:cubicBezTo>
                        <a:pt x="93" y="44"/>
                        <a:pt x="84" y="21"/>
                        <a:pt x="84" y="21"/>
                      </a:cubicBezTo>
                      <a:cubicBezTo>
                        <a:pt x="82" y="18"/>
                        <a:pt x="80" y="16"/>
                        <a:pt x="77" y="15"/>
                      </a:cubicBezTo>
                      <a:cubicBezTo>
                        <a:pt x="60" y="7"/>
                        <a:pt x="60" y="7"/>
                        <a:pt x="60" y="7"/>
                      </a:cubicBezTo>
                      <a:cubicBezTo>
                        <a:pt x="52" y="0"/>
                        <a:pt x="52" y="0"/>
                        <a:pt x="52" y="0"/>
                      </a:cubicBezTo>
                      <a:cubicBezTo>
                        <a:pt x="39" y="14"/>
                        <a:pt x="39" y="14"/>
                        <a:pt x="39" y="14"/>
                      </a:cubicBezTo>
                      <a:cubicBezTo>
                        <a:pt x="37" y="14"/>
                        <a:pt x="37" y="14"/>
                        <a:pt x="37" y="14"/>
                      </a:cubicBezTo>
                      <a:cubicBezTo>
                        <a:pt x="24" y="0"/>
                        <a:pt x="24" y="0"/>
                        <a:pt x="24" y="0"/>
                      </a:cubicBezTo>
                      <a:cubicBezTo>
                        <a:pt x="16" y="7"/>
                        <a:pt x="16" y="7"/>
                        <a:pt x="16" y="7"/>
                      </a:cubicBezTo>
                      <a:cubicBezTo>
                        <a:pt x="14" y="8"/>
                        <a:pt x="14" y="8"/>
                        <a:pt x="14" y="8"/>
                      </a:cubicBezTo>
                      <a:cubicBezTo>
                        <a:pt x="13" y="22"/>
                        <a:pt x="9" y="35"/>
                        <a:pt x="1" y="44"/>
                      </a:cubicBezTo>
                      <a:cubicBezTo>
                        <a:pt x="1" y="45"/>
                        <a:pt x="0" y="46"/>
                        <a:pt x="0" y="46"/>
                      </a:cubicBezTo>
                      <a:cubicBezTo>
                        <a:pt x="1" y="47"/>
                        <a:pt x="1" y="47"/>
                        <a:pt x="1" y="47"/>
                      </a:cubicBezTo>
                      <a:cubicBezTo>
                        <a:pt x="17" y="54"/>
                        <a:pt x="17" y="54"/>
                        <a:pt x="17" y="54"/>
                      </a:cubicBezTo>
                      <a:cubicBezTo>
                        <a:pt x="22" y="57"/>
                        <a:pt x="26" y="60"/>
                        <a:pt x="28" y="64"/>
                      </a:cubicBezTo>
                      <a:cubicBezTo>
                        <a:pt x="28" y="64"/>
                        <a:pt x="28" y="64"/>
                        <a:pt x="28" y="65"/>
                      </a:cubicBezTo>
                      <a:cubicBezTo>
                        <a:pt x="92" y="65"/>
                        <a:pt x="92" y="65"/>
                        <a:pt x="92" y="65"/>
                      </a:cubicBezTo>
                      <a:cubicBezTo>
                        <a:pt x="94" y="65"/>
                        <a:pt x="94" y="64"/>
                        <a:pt x="95" y="62"/>
                      </a:cubicBezTo>
                      <a:cubicBezTo>
                        <a:pt x="95" y="60"/>
                        <a:pt x="95" y="59"/>
                        <a:pt x="95" y="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2" name="Freeform 10">
                  <a:extLst>
                    <a:ext uri="{FF2B5EF4-FFF2-40B4-BE49-F238E27FC236}">
                      <a16:creationId xmlns="" xmlns:a16="http://schemas.microsoft.com/office/drawing/2014/main" id="{4D4F8813-EF86-74EB-4507-9C80475D16D3}"/>
                    </a:ext>
                  </a:extLst>
                </p:cNvPr>
                <p:cNvSpPr>
                  <a:spLocks/>
                </p:cNvSpPr>
                <p:nvPr/>
              </p:nvSpPr>
              <p:spPr bwMode="auto">
                <a:xfrm>
                  <a:off x="3602038" y="4833938"/>
                  <a:ext cx="257175" cy="306388"/>
                </a:xfrm>
                <a:custGeom>
                  <a:avLst/>
                  <a:gdLst>
                    <a:gd name="T0" fmla="*/ 0 w 62"/>
                    <a:gd name="T1" fmla="*/ 30 h 74"/>
                    <a:gd name="T2" fmla="*/ 31 w 62"/>
                    <a:gd name="T3" fmla="*/ 74 h 74"/>
                    <a:gd name="T4" fmla="*/ 62 w 62"/>
                    <a:gd name="T5" fmla="*/ 30 h 74"/>
                    <a:gd name="T6" fmla="*/ 31 w 62"/>
                    <a:gd name="T7" fmla="*/ 0 h 74"/>
                    <a:gd name="T8" fmla="*/ 0 w 62"/>
                    <a:gd name="T9" fmla="*/ 30 h 74"/>
                  </a:gdLst>
                  <a:ahLst/>
                  <a:cxnLst>
                    <a:cxn ang="0">
                      <a:pos x="T0" y="T1"/>
                    </a:cxn>
                    <a:cxn ang="0">
                      <a:pos x="T2" y="T3"/>
                    </a:cxn>
                    <a:cxn ang="0">
                      <a:pos x="T4" y="T5"/>
                    </a:cxn>
                    <a:cxn ang="0">
                      <a:pos x="T6" y="T7"/>
                    </a:cxn>
                    <a:cxn ang="0">
                      <a:pos x="T8" y="T9"/>
                    </a:cxn>
                  </a:cxnLst>
                  <a:rect l="0" t="0" r="r" b="b"/>
                  <a:pathLst>
                    <a:path w="62" h="74">
                      <a:moveTo>
                        <a:pt x="0" y="30"/>
                      </a:moveTo>
                      <a:cubicBezTo>
                        <a:pt x="0" y="58"/>
                        <a:pt x="16" y="74"/>
                        <a:pt x="31" y="74"/>
                      </a:cubicBezTo>
                      <a:cubicBezTo>
                        <a:pt x="44" y="74"/>
                        <a:pt x="61" y="58"/>
                        <a:pt x="62" y="30"/>
                      </a:cubicBezTo>
                      <a:cubicBezTo>
                        <a:pt x="62" y="11"/>
                        <a:pt x="53" y="0"/>
                        <a:pt x="31" y="0"/>
                      </a:cubicBezTo>
                      <a:cubicBezTo>
                        <a:pt x="9" y="0"/>
                        <a:pt x="0" y="11"/>
                        <a:pt x="0" y="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3" name="Freeform 11">
                  <a:extLst>
                    <a:ext uri="{FF2B5EF4-FFF2-40B4-BE49-F238E27FC236}">
                      <a16:creationId xmlns="" xmlns:a16="http://schemas.microsoft.com/office/drawing/2014/main" id="{9F9B4AD3-951D-B1D4-157E-3185DD87E711}"/>
                    </a:ext>
                  </a:extLst>
                </p:cNvPr>
                <p:cNvSpPr>
                  <a:spLocks/>
                </p:cNvSpPr>
                <p:nvPr/>
              </p:nvSpPr>
              <p:spPr bwMode="auto">
                <a:xfrm>
                  <a:off x="2679700" y="5318125"/>
                  <a:ext cx="530225" cy="268288"/>
                </a:xfrm>
                <a:custGeom>
                  <a:avLst/>
                  <a:gdLst>
                    <a:gd name="T0" fmla="*/ 103 w 128"/>
                    <a:gd name="T1" fmla="*/ 15 h 65"/>
                    <a:gd name="T2" fmla="*/ 86 w 128"/>
                    <a:gd name="T3" fmla="*/ 7 h 65"/>
                    <a:gd name="T4" fmla="*/ 78 w 128"/>
                    <a:gd name="T5" fmla="*/ 0 h 65"/>
                    <a:gd name="T6" fmla="*/ 64 w 128"/>
                    <a:gd name="T7" fmla="*/ 13 h 65"/>
                    <a:gd name="T8" fmla="*/ 63 w 128"/>
                    <a:gd name="T9" fmla="*/ 13 h 65"/>
                    <a:gd name="T10" fmla="*/ 50 w 128"/>
                    <a:gd name="T11" fmla="*/ 0 h 65"/>
                    <a:gd name="T12" fmla="*/ 41 w 128"/>
                    <a:gd name="T13" fmla="*/ 7 h 65"/>
                    <a:gd name="T14" fmla="*/ 24 w 128"/>
                    <a:gd name="T15" fmla="*/ 15 h 65"/>
                    <a:gd name="T16" fmla="*/ 18 w 128"/>
                    <a:gd name="T17" fmla="*/ 20 h 65"/>
                    <a:gd name="T18" fmla="*/ 10 w 128"/>
                    <a:gd name="T19" fmla="*/ 65 h 65"/>
                    <a:gd name="T20" fmla="*/ 118 w 128"/>
                    <a:gd name="T21" fmla="*/ 65 h 65"/>
                    <a:gd name="T22" fmla="*/ 109 w 128"/>
                    <a:gd name="T23" fmla="*/ 20 h 65"/>
                    <a:gd name="T24" fmla="*/ 103 w 128"/>
                    <a:gd name="T25"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65">
                      <a:moveTo>
                        <a:pt x="103" y="15"/>
                      </a:moveTo>
                      <a:cubicBezTo>
                        <a:pt x="86" y="7"/>
                        <a:pt x="86" y="7"/>
                        <a:pt x="86" y="7"/>
                      </a:cubicBezTo>
                      <a:cubicBezTo>
                        <a:pt x="78" y="0"/>
                        <a:pt x="78" y="0"/>
                        <a:pt x="78" y="0"/>
                      </a:cubicBezTo>
                      <a:cubicBezTo>
                        <a:pt x="64" y="13"/>
                        <a:pt x="64" y="13"/>
                        <a:pt x="64" y="13"/>
                      </a:cubicBezTo>
                      <a:cubicBezTo>
                        <a:pt x="63" y="13"/>
                        <a:pt x="63" y="13"/>
                        <a:pt x="63" y="13"/>
                      </a:cubicBezTo>
                      <a:cubicBezTo>
                        <a:pt x="50" y="0"/>
                        <a:pt x="50" y="0"/>
                        <a:pt x="50" y="0"/>
                      </a:cubicBezTo>
                      <a:cubicBezTo>
                        <a:pt x="41" y="7"/>
                        <a:pt x="41" y="7"/>
                        <a:pt x="41" y="7"/>
                      </a:cubicBezTo>
                      <a:cubicBezTo>
                        <a:pt x="24" y="15"/>
                        <a:pt x="24" y="15"/>
                        <a:pt x="24" y="15"/>
                      </a:cubicBezTo>
                      <a:cubicBezTo>
                        <a:pt x="22" y="16"/>
                        <a:pt x="19" y="18"/>
                        <a:pt x="18" y="20"/>
                      </a:cubicBezTo>
                      <a:cubicBezTo>
                        <a:pt x="18" y="20"/>
                        <a:pt x="0" y="65"/>
                        <a:pt x="10" y="65"/>
                      </a:cubicBezTo>
                      <a:cubicBezTo>
                        <a:pt x="118" y="65"/>
                        <a:pt x="118" y="65"/>
                        <a:pt x="118" y="65"/>
                      </a:cubicBezTo>
                      <a:cubicBezTo>
                        <a:pt x="128" y="65"/>
                        <a:pt x="109" y="20"/>
                        <a:pt x="109" y="20"/>
                      </a:cubicBezTo>
                      <a:cubicBezTo>
                        <a:pt x="108" y="18"/>
                        <a:pt x="105" y="16"/>
                        <a:pt x="103"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4" name="Freeform 12">
                  <a:extLst>
                    <a:ext uri="{FF2B5EF4-FFF2-40B4-BE49-F238E27FC236}">
                      <a16:creationId xmlns="" xmlns:a16="http://schemas.microsoft.com/office/drawing/2014/main" id="{7B782B98-8BEA-BC68-890B-58AEE976B289}"/>
                    </a:ext>
                  </a:extLst>
                </p:cNvPr>
                <p:cNvSpPr>
                  <a:spLocks/>
                </p:cNvSpPr>
                <p:nvPr/>
              </p:nvSpPr>
              <p:spPr bwMode="auto">
                <a:xfrm>
                  <a:off x="2816225" y="5027613"/>
                  <a:ext cx="257175" cy="306388"/>
                </a:xfrm>
                <a:custGeom>
                  <a:avLst/>
                  <a:gdLst>
                    <a:gd name="T0" fmla="*/ 31 w 62"/>
                    <a:gd name="T1" fmla="*/ 0 h 74"/>
                    <a:gd name="T2" fmla="*/ 0 w 62"/>
                    <a:gd name="T3" fmla="*/ 30 h 74"/>
                    <a:gd name="T4" fmla="*/ 31 w 62"/>
                    <a:gd name="T5" fmla="*/ 74 h 74"/>
                    <a:gd name="T6" fmla="*/ 61 w 62"/>
                    <a:gd name="T7" fmla="*/ 30 h 74"/>
                    <a:gd name="T8" fmla="*/ 31 w 62"/>
                    <a:gd name="T9" fmla="*/ 0 h 74"/>
                  </a:gdLst>
                  <a:ahLst/>
                  <a:cxnLst>
                    <a:cxn ang="0">
                      <a:pos x="T0" y="T1"/>
                    </a:cxn>
                    <a:cxn ang="0">
                      <a:pos x="T2" y="T3"/>
                    </a:cxn>
                    <a:cxn ang="0">
                      <a:pos x="T4" y="T5"/>
                    </a:cxn>
                    <a:cxn ang="0">
                      <a:pos x="T6" y="T7"/>
                    </a:cxn>
                    <a:cxn ang="0">
                      <a:pos x="T8" y="T9"/>
                    </a:cxn>
                  </a:cxnLst>
                  <a:rect l="0" t="0" r="r" b="b"/>
                  <a:pathLst>
                    <a:path w="62" h="74">
                      <a:moveTo>
                        <a:pt x="31" y="0"/>
                      </a:moveTo>
                      <a:cubicBezTo>
                        <a:pt x="9" y="0"/>
                        <a:pt x="0" y="11"/>
                        <a:pt x="0" y="30"/>
                      </a:cubicBezTo>
                      <a:cubicBezTo>
                        <a:pt x="0" y="58"/>
                        <a:pt x="15" y="74"/>
                        <a:pt x="31" y="74"/>
                      </a:cubicBezTo>
                      <a:cubicBezTo>
                        <a:pt x="44" y="74"/>
                        <a:pt x="61" y="58"/>
                        <a:pt x="61" y="30"/>
                      </a:cubicBezTo>
                      <a:cubicBezTo>
                        <a:pt x="62" y="11"/>
                        <a:pt x="53" y="0"/>
                        <a:pt x="3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5" name="Freeform 13">
                  <a:extLst>
                    <a:ext uri="{FF2B5EF4-FFF2-40B4-BE49-F238E27FC236}">
                      <a16:creationId xmlns="" xmlns:a16="http://schemas.microsoft.com/office/drawing/2014/main" id="{B8BADC21-6523-B14B-1B84-5FCA862EC4AF}"/>
                    </a:ext>
                  </a:extLst>
                </p:cNvPr>
                <p:cNvSpPr>
                  <a:spLocks/>
                </p:cNvSpPr>
                <p:nvPr/>
              </p:nvSpPr>
              <p:spPr bwMode="auto">
                <a:xfrm>
                  <a:off x="3200400" y="5318125"/>
                  <a:ext cx="534988" cy="268288"/>
                </a:xfrm>
                <a:custGeom>
                  <a:avLst/>
                  <a:gdLst>
                    <a:gd name="T0" fmla="*/ 104 w 129"/>
                    <a:gd name="T1" fmla="*/ 15 h 65"/>
                    <a:gd name="T2" fmla="*/ 87 w 129"/>
                    <a:gd name="T3" fmla="*/ 7 h 65"/>
                    <a:gd name="T4" fmla="*/ 78 w 129"/>
                    <a:gd name="T5" fmla="*/ 0 h 65"/>
                    <a:gd name="T6" fmla="*/ 65 w 129"/>
                    <a:gd name="T7" fmla="*/ 13 h 65"/>
                    <a:gd name="T8" fmla="*/ 64 w 129"/>
                    <a:gd name="T9" fmla="*/ 13 h 65"/>
                    <a:gd name="T10" fmla="*/ 51 w 129"/>
                    <a:gd name="T11" fmla="*/ 0 h 65"/>
                    <a:gd name="T12" fmla="*/ 42 w 129"/>
                    <a:gd name="T13" fmla="*/ 7 h 65"/>
                    <a:gd name="T14" fmla="*/ 25 w 129"/>
                    <a:gd name="T15" fmla="*/ 15 h 65"/>
                    <a:gd name="T16" fmla="*/ 19 w 129"/>
                    <a:gd name="T17" fmla="*/ 20 h 65"/>
                    <a:gd name="T18" fmla="*/ 10 w 129"/>
                    <a:gd name="T19" fmla="*/ 65 h 65"/>
                    <a:gd name="T20" fmla="*/ 119 w 129"/>
                    <a:gd name="T21" fmla="*/ 65 h 65"/>
                    <a:gd name="T22" fmla="*/ 110 w 129"/>
                    <a:gd name="T23" fmla="*/ 20 h 65"/>
                    <a:gd name="T24" fmla="*/ 104 w 129"/>
                    <a:gd name="T25"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65">
                      <a:moveTo>
                        <a:pt x="104" y="15"/>
                      </a:moveTo>
                      <a:cubicBezTo>
                        <a:pt x="87" y="7"/>
                        <a:pt x="87" y="7"/>
                        <a:pt x="87" y="7"/>
                      </a:cubicBezTo>
                      <a:cubicBezTo>
                        <a:pt x="78" y="0"/>
                        <a:pt x="78" y="0"/>
                        <a:pt x="78" y="0"/>
                      </a:cubicBezTo>
                      <a:cubicBezTo>
                        <a:pt x="65" y="13"/>
                        <a:pt x="65" y="13"/>
                        <a:pt x="65" y="13"/>
                      </a:cubicBezTo>
                      <a:cubicBezTo>
                        <a:pt x="64" y="13"/>
                        <a:pt x="64" y="13"/>
                        <a:pt x="64" y="13"/>
                      </a:cubicBezTo>
                      <a:cubicBezTo>
                        <a:pt x="51" y="0"/>
                        <a:pt x="51" y="0"/>
                        <a:pt x="51" y="0"/>
                      </a:cubicBezTo>
                      <a:cubicBezTo>
                        <a:pt x="42" y="7"/>
                        <a:pt x="42" y="7"/>
                        <a:pt x="42" y="7"/>
                      </a:cubicBezTo>
                      <a:cubicBezTo>
                        <a:pt x="25" y="15"/>
                        <a:pt x="25" y="15"/>
                        <a:pt x="25" y="15"/>
                      </a:cubicBezTo>
                      <a:cubicBezTo>
                        <a:pt x="23" y="16"/>
                        <a:pt x="20" y="18"/>
                        <a:pt x="19" y="20"/>
                      </a:cubicBezTo>
                      <a:cubicBezTo>
                        <a:pt x="19" y="20"/>
                        <a:pt x="0" y="65"/>
                        <a:pt x="10" y="65"/>
                      </a:cubicBezTo>
                      <a:cubicBezTo>
                        <a:pt x="119" y="65"/>
                        <a:pt x="119" y="65"/>
                        <a:pt x="119" y="65"/>
                      </a:cubicBezTo>
                      <a:cubicBezTo>
                        <a:pt x="129" y="65"/>
                        <a:pt x="110" y="20"/>
                        <a:pt x="110" y="20"/>
                      </a:cubicBezTo>
                      <a:cubicBezTo>
                        <a:pt x="109" y="18"/>
                        <a:pt x="106" y="16"/>
                        <a:pt x="104"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6" name="Freeform 14">
                  <a:extLst>
                    <a:ext uri="{FF2B5EF4-FFF2-40B4-BE49-F238E27FC236}">
                      <a16:creationId xmlns="" xmlns:a16="http://schemas.microsoft.com/office/drawing/2014/main" id="{D0280086-50E8-0D64-86BE-283E2DA8213B}"/>
                    </a:ext>
                  </a:extLst>
                </p:cNvPr>
                <p:cNvSpPr>
                  <a:spLocks/>
                </p:cNvSpPr>
                <p:nvPr/>
              </p:nvSpPr>
              <p:spPr bwMode="auto">
                <a:xfrm>
                  <a:off x="3341688" y="5027613"/>
                  <a:ext cx="257175" cy="306388"/>
                </a:xfrm>
                <a:custGeom>
                  <a:avLst/>
                  <a:gdLst>
                    <a:gd name="T0" fmla="*/ 31 w 62"/>
                    <a:gd name="T1" fmla="*/ 74 h 74"/>
                    <a:gd name="T2" fmla="*/ 61 w 62"/>
                    <a:gd name="T3" fmla="*/ 30 h 74"/>
                    <a:gd name="T4" fmla="*/ 31 w 62"/>
                    <a:gd name="T5" fmla="*/ 0 h 74"/>
                    <a:gd name="T6" fmla="*/ 0 w 62"/>
                    <a:gd name="T7" fmla="*/ 30 h 74"/>
                    <a:gd name="T8" fmla="*/ 31 w 62"/>
                    <a:gd name="T9" fmla="*/ 74 h 74"/>
                  </a:gdLst>
                  <a:ahLst/>
                  <a:cxnLst>
                    <a:cxn ang="0">
                      <a:pos x="T0" y="T1"/>
                    </a:cxn>
                    <a:cxn ang="0">
                      <a:pos x="T2" y="T3"/>
                    </a:cxn>
                    <a:cxn ang="0">
                      <a:pos x="T4" y="T5"/>
                    </a:cxn>
                    <a:cxn ang="0">
                      <a:pos x="T6" y="T7"/>
                    </a:cxn>
                    <a:cxn ang="0">
                      <a:pos x="T8" y="T9"/>
                    </a:cxn>
                  </a:cxnLst>
                  <a:rect l="0" t="0" r="r" b="b"/>
                  <a:pathLst>
                    <a:path w="62" h="74">
                      <a:moveTo>
                        <a:pt x="31" y="74"/>
                      </a:moveTo>
                      <a:cubicBezTo>
                        <a:pt x="44" y="74"/>
                        <a:pt x="61" y="58"/>
                        <a:pt x="61" y="30"/>
                      </a:cubicBezTo>
                      <a:cubicBezTo>
                        <a:pt x="62" y="11"/>
                        <a:pt x="53" y="0"/>
                        <a:pt x="31" y="0"/>
                      </a:cubicBezTo>
                      <a:cubicBezTo>
                        <a:pt x="9" y="0"/>
                        <a:pt x="0" y="11"/>
                        <a:pt x="0" y="30"/>
                      </a:cubicBezTo>
                      <a:cubicBezTo>
                        <a:pt x="0" y="58"/>
                        <a:pt x="15" y="74"/>
                        <a:pt x="31" y="7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sp>
            <p:nvSpPr>
              <p:cNvPr id="105" name="Freeform 15">
                <a:extLst>
                  <a:ext uri="{FF2B5EF4-FFF2-40B4-BE49-F238E27FC236}">
                    <a16:creationId xmlns="" xmlns:a16="http://schemas.microsoft.com/office/drawing/2014/main" id="{99CEDB11-C841-EE63-1DFE-12460B935FF4}"/>
                  </a:ext>
                </a:extLst>
              </p:cNvPr>
              <p:cNvSpPr>
                <a:spLocks/>
              </p:cNvSpPr>
              <p:nvPr/>
            </p:nvSpPr>
            <p:spPr bwMode="auto">
              <a:xfrm>
                <a:off x="3155950" y="4298950"/>
                <a:ext cx="160338" cy="231775"/>
              </a:xfrm>
              <a:custGeom>
                <a:avLst/>
                <a:gdLst>
                  <a:gd name="T0" fmla="*/ 1 w 39"/>
                  <a:gd name="T1" fmla="*/ 56 h 56"/>
                  <a:gd name="T2" fmla="*/ 3 w 39"/>
                  <a:gd name="T3" fmla="*/ 56 h 56"/>
                  <a:gd name="T4" fmla="*/ 5 w 39"/>
                  <a:gd name="T5" fmla="*/ 56 h 56"/>
                  <a:gd name="T6" fmla="*/ 37 w 39"/>
                  <a:gd name="T7" fmla="*/ 31 h 56"/>
                  <a:gd name="T8" fmla="*/ 39 w 39"/>
                  <a:gd name="T9" fmla="*/ 28 h 56"/>
                  <a:gd name="T10" fmla="*/ 37 w 39"/>
                  <a:gd name="T11" fmla="*/ 26 h 56"/>
                  <a:gd name="T12" fmla="*/ 5 w 39"/>
                  <a:gd name="T13" fmla="*/ 1 h 56"/>
                  <a:gd name="T14" fmla="*/ 1 w 39"/>
                  <a:gd name="T15" fmla="*/ 1 h 56"/>
                  <a:gd name="T16" fmla="*/ 0 w 39"/>
                  <a:gd name="T17" fmla="*/ 3 h 56"/>
                  <a:gd name="T18" fmla="*/ 0 w 39"/>
                  <a:gd name="T19" fmla="*/ 53 h 56"/>
                  <a:gd name="T20" fmla="*/ 1 w 39"/>
                  <a:gd name="T2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56">
                    <a:moveTo>
                      <a:pt x="1" y="56"/>
                    </a:moveTo>
                    <a:cubicBezTo>
                      <a:pt x="2" y="56"/>
                      <a:pt x="2" y="56"/>
                      <a:pt x="3" y="56"/>
                    </a:cubicBezTo>
                    <a:cubicBezTo>
                      <a:pt x="3" y="56"/>
                      <a:pt x="4" y="56"/>
                      <a:pt x="5" y="56"/>
                    </a:cubicBezTo>
                    <a:cubicBezTo>
                      <a:pt x="37" y="31"/>
                      <a:pt x="37" y="31"/>
                      <a:pt x="37" y="31"/>
                    </a:cubicBezTo>
                    <a:cubicBezTo>
                      <a:pt x="38" y="30"/>
                      <a:pt x="39" y="29"/>
                      <a:pt x="39" y="28"/>
                    </a:cubicBezTo>
                    <a:cubicBezTo>
                      <a:pt x="39" y="27"/>
                      <a:pt x="38" y="26"/>
                      <a:pt x="37" y="26"/>
                    </a:cubicBezTo>
                    <a:cubicBezTo>
                      <a:pt x="5" y="1"/>
                      <a:pt x="5" y="1"/>
                      <a:pt x="5" y="1"/>
                    </a:cubicBezTo>
                    <a:cubicBezTo>
                      <a:pt x="4" y="0"/>
                      <a:pt x="2" y="0"/>
                      <a:pt x="1" y="1"/>
                    </a:cubicBezTo>
                    <a:cubicBezTo>
                      <a:pt x="0" y="1"/>
                      <a:pt x="0" y="2"/>
                      <a:pt x="0" y="3"/>
                    </a:cubicBezTo>
                    <a:cubicBezTo>
                      <a:pt x="0" y="53"/>
                      <a:pt x="0" y="53"/>
                      <a:pt x="0" y="53"/>
                    </a:cubicBezTo>
                    <a:cubicBezTo>
                      <a:pt x="0" y="54"/>
                      <a:pt x="0" y="55"/>
                      <a:pt x="1" y="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06" name="Freeform 16">
                <a:extLst>
                  <a:ext uri="{FF2B5EF4-FFF2-40B4-BE49-F238E27FC236}">
                    <a16:creationId xmlns="" xmlns:a16="http://schemas.microsoft.com/office/drawing/2014/main" id="{DB065D96-1831-3BFE-CF5C-EA44E6654E68}"/>
                  </a:ext>
                </a:extLst>
              </p:cNvPr>
              <p:cNvSpPr>
                <a:spLocks noEditPoints="1"/>
              </p:cNvSpPr>
              <p:nvPr/>
            </p:nvSpPr>
            <p:spPr bwMode="auto">
              <a:xfrm>
                <a:off x="2497138" y="4043363"/>
                <a:ext cx="1416050" cy="744538"/>
              </a:xfrm>
              <a:custGeom>
                <a:avLst/>
                <a:gdLst>
                  <a:gd name="T0" fmla="*/ 4 w 342"/>
                  <a:gd name="T1" fmla="*/ 180 h 180"/>
                  <a:gd name="T2" fmla="*/ 338 w 342"/>
                  <a:gd name="T3" fmla="*/ 180 h 180"/>
                  <a:gd name="T4" fmla="*/ 342 w 342"/>
                  <a:gd name="T5" fmla="*/ 176 h 180"/>
                  <a:gd name="T6" fmla="*/ 342 w 342"/>
                  <a:gd name="T7" fmla="*/ 5 h 180"/>
                  <a:gd name="T8" fmla="*/ 338 w 342"/>
                  <a:gd name="T9" fmla="*/ 0 h 180"/>
                  <a:gd name="T10" fmla="*/ 4 w 342"/>
                  <a:gd name="T11" fmla="*/ 0 h 180"/>
                  <a:gd name="T12" fmla="*/ 0 w 342"/>
                  <a:gd name="T13" fmla="*/ 5 h 180"/>
                  <a:gd name="T14" fmla="*/ 0 w 342"/>
                  <a:gd name="T15" fmla="*/ 176 h 180"/>
                  <a:gd name="T16" fmla="*/ 4 w 342"/>
                  <a:gd name="T17" fmla="*/ 180 h 180"/>
                  <a:gd name="T18" fmla="*/ 171 w 342"/>
                  <a:gd name="T19" fmla="*/ 39 h 180"/>
                  <a:gd name="T20" fmla="*/ 222 w 342"/>
                  <a:gd name="T21" fmla="*/ 90 h 180"/>
                  <a:gd name="T22" fmla="*/ 171 w 342"/>
                  <a:gd name="T23" fmla="*/ 142 h 180"/>
                  <a:gd name="T24" fmla="*/ 120 w 342"/>
                  <a:gd name="T25" fmla="*/ 90 h 180"/>
                  <a:gd name="T26" fmla="*/ 171 w 342"/>
                  <a:gd name="T27" fmla="*/ 3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 h="180">
                    <a:moveTo>
                      <a:pt x="4" y="180"/>
                    </a:moveTo>
                    <a:cubicBezTo>
                      <a:pt x="338" y="180"/>
                      <a:pt x="338" y="180"/>
                      <a:pt x="338" y="180"/>
                    </a:cubicBezTo>
                    <a:cubicBezTo>
                      <a:pt x="340" y="180"/>
                      <a:pt x="342" y="178"/>
                      <a:pt x="342" y="176"/>
                    </a:cubicBezTo>
                    <a:cubicBezTo>
                      <a:pt x="342" y="5"/>
                      <a:pt x="342" y="5"/>
                      <a:pt x="342" y="5"/>
                    </a:cubicBezTo>
                    <a:cubicBezTo>
                      <a:pt x="342" y="2"/>
                      <a:pt x="340" y="0"/>
                      <a:pt x="338" y="0"/>
                    </a:cubicBezTo>
                    <a:cubicBezTo>
                      <a:pt x="4" y="0"/>
                      <a:pt x="4" y="0"/>
                      <a:pt x="4" y="0"/>
                    </a:cubicBezTo>
                    <a:cubicBezTo>
                      <a:pt x="2" y="0"/>
                      <a:pt x="0" y="2"/>
                      <a:pt x="0" y="5"/>
                    </a:cubicBezTo>
                    <a:cubicBezTo>
                      <a:pt x="0" y="176"/>
                      <a:pt x="0" y="176"/>
                      <a:pt x="0" y="176"/>
                    </a:cubicBezTo>
                    <a:cubicBezTo>
                      <a:pt x="0" y="178"/>
                      <a:pt x="2" y="180"/>
                      <a:pt x="4" y="180"/>
                    </a:cubicBezTo>
                    <a:close/>
                    <a:moveTo>
                      <a:pt x="171" y="39"/>
                    </a:moveTo>
                    <a:cubicBezTo>
                      <a:pt x="199" y="39"/>
                      <a:pt x="222" y="62"/>
                      <a:pt x="222" y="90"/>
                    </a:cubicBezTo>
                    <a:cubicBezTo>
                      <a:pt x="222" y="119"/>
                      <a:pt x="199" y="142"/>
                      <a:pt x="171" y="142"/>
                    </a:cubicBezTo>
                    <a:cubicBezTo>
                      <a:pt x="143" y="142"/>
                      <a:pt x="120" y="119"/>
                      <a:pt x="120" y="90"/>
                    </a:cubicBezTo>
                    <a:cubicBezTo>
                      <a:pt x="120" y="62"/>
                      <a:pt x="143" y="39"/>
                      <a:pt x="171"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grpSp>
          <p:nvGrpSpPr>
            <p:cNvPr id="72" name="Group 71">
              <a:extLst>
                <a:ext uri="{FF2B5EF4-FFF2-40B4-BE49-F238E27FC236}">
                  <a16:creationId xmlns="" xmlns:a16="http://schemas.microsoft.com/office/drawing/2014/main" id="{22A42DD9-5AA1-7E92-145C-D547BE2AA770}"/>
                </a:ext>
              </a:extLst>
            </p:cNvPr>
            <p:cNvGrpSpPr>
              <a:grpSpLocks noChangeAspect="1"/>
            </p:cNvGrpSpPr>
            <p:nvPr/>
          </p:nvGrpSpPr>
          <p:grpSpPr>
            <a:xfrm>
              <a:off x="7519046" y="2867761"/>
              <a:ext cx="2933700" cy="2916455"/>
              <a:chOff x="6263978" y="972146"/>
              <a:chExt cx="4191000" cy="4166365"/>
            </a:xfrm>
          </p:grpSpPr>
          <p:sp>
            <p:nvSpPr>
              <p:cNvPr id="73" name="Freeform 31">
                <a:extLst>
                  <a:ext uri="{FF2B5EF4-FFF2-40B4-BE49-F238E27FC236}">
                    <a16:creationId xmlns="" xmlns:a16="http://schemas.microsoft.com/office/drawing/2014/main" id="{426FF321-80B2-583E-B4D5-1C568E84649D}"/>
                  </a:ext>
                </a:extLst>
              </p:cNvPr>
              <p:cNvSpPr>
                <a:spLocks/>
              </p:cNvSpPr>
              <p:nvPr/>
            </p:nvSpPr>
            <p:spPr bwMode="auto">
              <a:xfrm>
                <a:off x="8407301" y="2038735"/>
                <a:ext cx="2047677" cy="2023042"/>
              </a:xfrm>
              <a:custGeom>
                <a:avLst/>
                <a:gdLst>
                  <a:gd name="T0" fmla="*/ 1546 w 2826"/>
                  <a:gd name="T1" fmla="*/ 138 h 2792"/>
                  <a:gd name="T2" fmla="*/ 1872 w 2826"/>
                  <a:gd name="T3" fmla="*/ 489 h 2792"/>
                  <a:gd name="T4" fmla="*/ 2058 w 2826"/>
                  <a:gd name="T5" fmla="*/ 526 h 2792"/>
                  <a:gd name="T6" fmla="*/ 2123 w 2826"/>
                  <a:gd name="T7" fmla="*/ 371 h 2792"/>
                  <a:gd name="T8" fmla="*/ 2167 w 2826"/>
                  <a:gd name="T9" fmla="*/ 210 h 2792"/>
                  <a:gd name="T10" fmla="*/ 2404 w 2826"/>
                  <a:gd name="T11" fmla="*/ 44 h 2792"/>
                  <a:gd name="T12" fmla="*/ 2681 w 2826"/>
                  <a:gd name="T13" fmla="*/ 133 h 2792"/>
                  <a:gd name="T14" fmla="*/ 2772 w 2826"/>
                  <a:gd name="T15" fmla="*/ 414 h 2792"/>
                  <a:gd name="T16" fmla="*/ 2590 w 2826"/>
                  <a:gd name="T17" fmla="*/ 657 h 2792"/>
                  <a:gd name="T18" fmla="*/ 2383 w 2826"/>
                  <a:gd name="T19" fmla="*/ 710 h 2792"/>
                  <a:gd name="T20" fmla="*/ 2283 w 2826"/>
                  <a:gd name="T21" fmla="*/ 845 h 2792"/>
                  <a:gd name="T22" fmla="*/ 2481 w 2826"/>
                  <a:gd name="T23" fmla="*/ 1088 h 2792"/>
                  <a:gd name="T24" fmla="*/ 2779 w 2826"/>
                  <a:gd name="T25" fmla="*/ 1369 h 2792"/>
                  <a:gd name="T26" fmla="*/ 2390 w 2826"/>
                  <a:gd name="T27" fmla="*/ 1779 h 2792"/>
                  <a:gd name="T28" fmla="*/ 2265 w 2826"/>
                  <a:gd name="T29" fmla="*/ 1949 h 2792"/>
                  <a:gd name="T30" fmla="*/ 2426 w 2826"/>
                  <a:gd name="T31" fmla="*/ 2052 h 2792"/>
                  <a:gd name="T32" fmla="*/ 2642 w 2826"/>
                  <a:gd name="T33" fmla="*/ 2129 h 2792"/>
                  <a:gd name="T34" fmla="*/ 2768 w 2826"/>
                  <a:gd name="T35" fmla="*/ 2385 h 2792"/>
                  <a:gd name="T36" fmla="*/ 2632 w 2826"/>
                  <a:gd name="T37" fmla="*/ 2650 h 2792"/>
                  <a:gd name="T38" fmla="*/ 2386 w 2826"/>
                  <a:gd name="T39" fmla="*/ 2708 h 2792"/>
                  <a:gd name="T40" fmla="*/ 2146 w 2826"/>
                  <a:gd name="T41" fmla="*/ 2527 h 2792"/>
                  <a:gd name="T42" fmla="*/ 2093 w 2826"/>
                  <a:gd name="T43" fmla="*/ 2322 h 2792"/>
                  <a:gd name="T44" fmla="*/ 1965 w 2826"/>
                  <a:gd name="T45" fmla="*/ 2219 h 2792"/>
                  <a:gd name="T46" fmla="*/ 1732 w 2826"/>
                  <a:gd name="T47" fmla="*/ 2445 h 2792"/>
                  <a:gd name="T48" fmla="*/ 1469 w 2826"/>
                  <a:gd name="T49" fmla="*/ 2760 h 2792"/>
                  <a:gd name="T50" fmla="*/ 1278 w 2826"/>
                  <a:gd name="T51" fmla="*/ 2590 h 2792"/>
                  <a:gd name="T52" fmla="*/ 920 w 2826"/>
                  <a:gd name="T53" fmla="*/ 2192 h 2792"/>
                  <a:gd name="T54" fmla="*/ 885 w 2826"/>
                  <a:gd name="T55" fmla="*/ 2180 h 2792"/>
                  <a:gd name="T56" fmla="*/ 782 w 2826"/>
                  <a:gd name="T57" fmla="*/ 2261 h 2792"/>
                  <a:gd name="T58" fmla="*/ 738 w 2826"/>
                  <a:gd name="T59" fmla="*/ 2396 h 2792"/>
                  <a:gd name="T60" fmla="*/ 610 w 2826"/>
                  <a:gd name="T61" fmla="*/ 2629 h 2792"/>
                  <a:gd name="T62" fmla="*/ 319 w 2826"/>
                  <a:gd name="T63" fmla="*/ 2674 h 2792"/>
                  <a:gd name="T64" fmla="*/ 109 w 2826"/>
                  <a:gd name="T65" fmla="*/ 2462 h 2792"/>
                  <a:gd name="T66" fmla="*/ 154 w 2826"/>
                  <a:gd name="T67" fmla="*/ 2171 h 2792"/>
                  <a:gd name="T68" fmla="*/ 391 w 2826"/>
                  <a:gd name="T69" fmla="*/ 2035 h 2792"/>
                  <a:gd name="T70" fmla="*/ 542 w 2826"/>
                  <a:gd name="T71" fmla="*/ 1993 h 2792"/>
                  <a:gd name="T72" fmla="*/ 598 w 2826"/>
                  <a:gd name="T73" fmla="*/ 1905 h 2792"/>
                  <a:gd name="T74" fmla="*/ 559 w 2826"/>
                  <a:gd name="T75" fmla="*/ 1856 h 2792"/>
                  <a:gd name="T76" fmla="*/ 245 w 2826"/>
                  <a:gd name="T77" fmla="*/ 1584 h 2792"/>
                  <a:gd name="T78" fmla="*/ 0 w 2826"/>
                  <a:gd name="T79" fmla="*/ 1393 h 2792"/>
                  <a:gd name="T80" fmla="*/ 319 w 2826"/>
                  <a:gd name="T81" fmla="*/ 1136 h 2792"/>
                  <a:gd name="T82" fmla="*/ 587 w 2826"/>
                  <a:gd name="T83" fmla="*/ 904 h 2792"/>
                  <a:gd name="T84" fmla="*/ 571 w 2826"/>
                  <a:gd name="T85" fmla="*/ 792 h 2792"/>
                  <a:gd name="T86" fmla="*/ 421 w 2826"/>
                  <a:gd name="T87" fmla="*/ 733 h 2792"/>
                  <a:gd name="T88" fmla="*/ 245 w 2826"/>
                  <a:gd name="T89" fmla="*/ 666 h 2792"/>
                  <a:gd name="T90" fmla="*/ 88 w 2826"/>
                  <a:gd name="T91" fmla="*/ 438 h 2792"/>
                  <a:gd name="T92" fmla="*/ 182 w 2826"/>
                  <a:gd name="T93" fmla="*/ 156 h 2792"/>
                  <a:gd name="T94" fmla="*/ 459 w 2826"/>
                  <a:gd name="T95" fmla="*/ 65 h 2792"/>
                  <a:gd name="T96" fmla="*/ 706 w 2826"/>
                  <a:gd name="T97" fmla="*/ 247 h 2792"/>
                  <a:gd name="T98" fmla="*/ 750 w 2826"/>
                  <a:gd name="T99" fmla="*/ 426 h 2792"/>
                  <a:gd name="T100" fmla="*/ 889 w 2826"/>
                  <a:gd name="T101" fmla="*/ 557 h 2792"/>
                  <a:gd name="T102" fmla="*/ 1087 w 2826"/>
                  <a:gd name="T103" fmla="*/ 387 h 2792"/>
                  <a:gd name="T104" fmla="*/ 1366 w 2826"/>
                  <a:gd name="T105" fmla="*/ 63 h 2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26" h="2792">
                    <a:moveTo>
                      <a:pt x="1417" y="0"/>
                    </a:moveTo>
                    <a:lnTo>
                      <a:pt x="1434" y="19"/>
                    </a:lnTo>
                    <a:lnTo>
                      <a:pt x="1455" y="42"/>
                    </a:lnTo>
                    <a:lnTo>
                      <a:pt x="1481" y="70"/>
                    </a:lnTo>
                    <a:lnTo>
                      <a:pt x="1511" y="102"/>
                    </a:lnTo>
                    <a:lnTo>
                      <a:pt x="1546" y="138"/>
                    </a:lnTo>
                    <a:lnTo>
                      <a:pt x="1599" y="196"/>
                    </a:lnTo>
                    <a:lnTo>
                      <a:pt x="1659" y="259"/>
                    </a:lnTo>
                    <a:lnTo>
                      <a:pt x="1723" y="329"/>
                    </a:lnTo>
                    <a:lnTo>
                      <a:pt x="1794" y="405"/>
                    </a:lnTo>
                    <a:lnTo>
                      <a:pt x="1867" y="484"/>
                    </a:lnTo>
                    <a:lnTo>
                      <a:pt x="1872" y="489"/>
                    </a:lnTo>
                    <a:lnTo>
                      <a:pt x="1913" y="515"/>
                    </a:lnTo>
                    <a:lnTo>
                      <a:pt x="1950" y="533"/>
                    </a:lnTo>
                    <a:lnTo>
                      <a:pt x="1981" y="543"/>
                    </a:lnTo>
                    <a:lnTo>
                      <a:pt x="2009" y="545"/>
                    </a:lnTo>
                    <a:lnTo>
                      <a:pt x="2034" y="540"/>
                    </a:lnTo>
                    <a:lnTo>
                      <a:pt x="2058" y="526"/>
                    </a:lnTo>
                    <a:lnTo>
                      <a:pt x="2076" y="506"/>
                    </a:lnTo>
                    <a:lnTo>
                      <a:pt x="2090" y="482"/>
                    </a:lnTo>
                    <a:lnTo>
                      <a:pt x="2100" y="456"/>
                    </a:lnTo>
                    <a:lnTo>
                      <a:pt x="2109" y="428"/>
                    </a:lnTo>
                    <a:lnTo>
                      <a:pt x="2116" y="398"/>
                    </a:lnTo>
                    <a:lnTo>
                      <a:pt x="2123" y="371"/>
                    </a:lnTo>
                    <a:lnTo>
                      <a:pt x="2130" y="345"/>
                    </a:lnTo>
                    <a:lnTo>
                      <a:pt x="2134" y="338"/>
                    </a:lnTo>
                    <a:lnTo>
                      <a:pt x="2134" y="329"/>
                    </a:lnTo>
                    <a:lnTo>
                      <a:pt x="2139" y="287"/>
                    </a:lnTo>
                    <a:lnTo>
                      <a:pt x="2149" y="249"/>
                    </a:lnTo>
                    <a:lnTo>
                      <a:pt x="2167" y="210"/>
                    </a:lnTo>
                    <a:lnTo>
                      <a:pt x="2193" y="172"/>
                    </a:lnTo>
                    <a:lnTo>
                      <a:pt x="2225" y="137"/>
                    </a:lnTo>
                    <a:lnTo>
                      <a:pt x="2265" y="102"/>
                    </a:lnTo>
                    <a:lnTo>
                      <a:pt x="2307" y="75"/>
                    </a:lnTo>
                    <a:lnTo>
                      <a:pt x="2355" y="56"/>
                    </a:lnTo>
                    <a:lnTo>
                      <a:pt x="2404" y="44"/>
                    </a:lnTo>
                    <a:lnTo>
                      <a:pt x="2455" y="40"/>
                    </a:lnTo>
                    <a:lnTo>
                      <a:pt x="2505" y="44"/>
                    </a:lnTo>
                    <a:lnTo>
                      <a:pt x="2554" y="56"/>
                    </a:lnTo>
                    <a:lnTo>
                      <a:pt x="2600" y="75"/>
                    </a:lnTo>
                    <a:lnTo>
                      <a:pt x="2642" y="102"/>
                    </a:lnTo>
                    <a:lnTo>
                      <a:pt x="2681" y="133"/>
                    </a:lnTo>
                    <a:lnTo>
                      <a:pt x="2714" y="173"/>
                    </a:lnTo>
                    <a:lnTo>
                      <a:pt x="2740" y="215"/>
                    </a:lnTo>
                    <a:lnTo>
                      <a:pt x="2760" y="263"/>
                    </a:lnTo>
                    <a:lnTo>
                      <a:pt x="2772" y="312"/>
                    </a:lnTo>
                    <a:lnTo>
                      <a:pt x="2775" y="363"/>
                    </a:lnTo>
                    <a:lnTo>
                      <a:pt x="2772" y="414"/>
                    </a:lnTo>
                    <a:lnTo>
                      <a:pt x="2760" y="464"/>
                    </a:lnTo>
                    <a:lnTo>
                      <a:pt x="2740" y="510"/>
                    </a:lnTo>
                    <a:lnTo>
                      <a:pt x="2714" y="554"/>
                    </a:lnTo>
                    <a:lnTo>
                      <a:pt x="2681" y="592"/>
                    </a:lnTo>
                    <a:lnTo>
                      <a:pt x="2639" y="629"/>
                    </a:lnTo>
                    <a:lnTo>
                      <a:pt x="2590" y="657"/>
                    </a:lnTo>
                    <a:lnTo>
                      <a:pt x="2537" y="676"/>
                    </a:lnTo>
                    <a:lnTo>
                      <a:pt x="2483" y="685"/>
                    </a:lnTo>
                    <a:lnTo>
                      <a:pt x="2477" y="687"/>
                    </a:lnTo>
                    <a:lnTo>
                      <a:pt x="2472" y="689"/>
                    </a:lnTo>
                    <a:lnTo>
                      <a:pt x="2425" y="697"/>
                    </a:lnTo>
                    <a:lnTo>
                      <a:pt x="2383" y="710"/>
                    </a:lnTo>
                    <a:lnTo>
                      <a:pt x="2349" y="724"/>
                    </a:lnTo>
                    <a:lnTo>
                      <a:pt x="2321" y="743"/>
                    </a:lnTo>
                    <a:lnTo>
                      <a:pt x="2300" y="766"/>
                    </a:lnTo>
                    <a:lnTo>
                      <a:pt x="2286" y="792"/>
                    </a:lnTo>
                    <a:lnTo>
                      <a:pt x="2279" y="817"/>
                    </a:lnTo>
                    <a:lnTo>
                      <a:pt x="2283" y="845"/>
                    </a:lnTo>
                    <a:lnTo>
                      <a:pt x="2291" y="876"/>
                    </a:lnTo>
                    <a:lnTo>
                      <a:pt x="2311" y="913"/>
                    </a:lnTo>
                    <a:lnTo>
                      <a:pt x="2337" y="953"/>
                    </a:lnTo>
                    <a:lnTo>
                      <a:pt x="2341" y="957"/>
                    </a:lnTo>
                    <a:lnTo>
                      <a:pt x="2412" y="1023"/>
                    </a:lnTo>
                    <a:lnTo>
                      <a:pt x="2481" y="1088"/>
                    </a:lnTo>
                    <a:lnTo>
                      <a:pt x="2544" y="1148"/>
                    </a:lnTo>
                    <a:lnTo>
                      <a:pt x="2604" y="1202"/>
                    </a:lnTo>
                    <a:lnTo>
                      <a:pt x="2658" y="1255"/>
                    </a:lnTo>
                    <a:lnTo>
                      <a:pt x="2705" y="1300"/>
                    </a:lnTo>
                    <a:lnTo>
                      <a:pt x="2746" y="1337"/>
                    </a:lnTo>
                    <a:lnTo>
                      <a:pt x="2779" y="1369"/>
                    </a:lnTo>
                    <a:lnTo>
                      <a:pt x="2805" y="1393"/>
                    </a:lnTo>
                    <a:lnTo>
                      <a:pt x="2826" y="1413"/>
                    </a:lnTo>
                    <a:lnTo>
                      <a:pt x="2721" y="1497"/>
                    </a:lnTo>
                    <a:lnTo>
                      <a:pt x="2611" y="1586"/>
                    </a:lnTo>
                    <a:lnTo>
                      <a:pt x="2500" y="1681"/>
                    </a:lnTo>
                    <a:lnTo>
                      <a:pt x="2390" y="1779"/>
                    </a:lnTo>
                    <a:lnTo>
                      <a:pt x="2279" y="1880"/>
                    </a:lnTo>
                    <a:lnTo>
                      <a:pt x="2274" y="1887"/>
                    </a:lnTo>
                    <a:lnTo>
                      <a:pt x="2270" y="1894"/>
                    </a:lnTo>
                    <a:lnTo>
                      <a:pt x="2265" y="1914"/>
                    </a:lnTo>
                    <a:lnTo>
                      <a:pt x="2263" y="1931"/>
                    </a:lnTo>
                    <a:lnTo>
                      <a:pt x="2265" y="1949"/>
                    </a:lnTo>
                    <a:lnTo>
                      <a:pt x="2270" y="1966"/>
                    </a:lnTo>
                    <a:lnTo>
                      <a:pt x="2286" y="1993"/>
                    </a:lnTo>
                    <a:lnTo>
                      <a:pt x="2309" y="2014"/>
                    </a:lnTo>
                    <a:lnTo>
                      <a:pt x="2341" y="2031"/>
                    </a:lnTo>
                    <a:lnTo>
                      <a:pt x="2379" y="2043"/>
                    </a:lnTo>
                    <a:lnTo>
                      <a:pt x="2426" y="2052"/>
                    </a:lnTo>
                    <a:lnTo>
                      <a:pt x="2481" y="2057"/>
                    </a:lnTo>
                    <a:lnTo>
                      <a:pt x="2493" y="2061"/>
                    </a:lnTo>
                    <a:lnTo>
                      <a:pt x="2532" y="2075"/>
                    </a:lnTo>
                    <a:lnTo>
                      <a:pt x="2569" y="2089"/>
                    </a:lnTo>
                    <a:lnTo>
                      <a:pt x="2607" y="2108"/>
                    </a:lnTo>
                    <a:lnTo>
                      <a:pt x="2642" y="2129"/>
                    </a:lnTo>
                    <a:lnTo>
                      <a:pt x="2674" y="2157"/>
                    </a:lnTo>
                    <a:lnTo>
                      <a:pt x="2709" y="2198"/>
                    </a:lnTo>
                    <a:lnTo>
                      <a:pt x="2735" y="2241"/>
                    </a:lnTo>
                    <a:lnTo>
                      <a:pt x="2753" y="2287"/>
                    </a:lnTo>
                    <a:lnTo>
                      <a:pt x="2765" y="2336"/>
                    </a:lnTo>
                    <a:lnTo>
                      <a:pt x="2768" y="2385"/>
                    </a:lnTo>
                    <a:lnTo>
                      <a:pt x="2763" y="2436"/>
                    </a:lnTo>
                    <a:lnTo>
                      <a:pt x="2751" y="2483"/>
                    </a:lnTo>
                    <a:lnTo>
                      <a:pt x="2732" y="2531"/>
                    </a:lnTo>
                    <a:lnTo>
                      <a:pt x="2705" y="2576"/>
                    </a:lnTo>
                    <a:lnTo>
                      <a:pt x="2670" y="2617"/>
                    </a:lnTo>
                    <a:lnTo>
                      <a:pt x="2632" y="2650"/>
                    </a:lnTo>
                    <a:lnTo>
                      <a:pt x="2588" y="2676"/>
                    </a:lnTo>
                    <a:lnTo>
                      <a:pt x="2540" y="2695"/>
                    </a:lnTo>
                    <a:lnTo>
                      <a:pt x="2490" y="2708"/>
                    </a:lnTo>
                    <a:lnTo>
                      <a:pt x="2437" y="2711"/>
                    </a:lnTo>
                    <a:lnTo>
                      <a:pt x="2437" y="2711"/>
                    </a:lnTo>
                    <a:lnTo>
                      <a:pt x="2386" y="2708"/>
                    </a:lnTo>
                    <a:lnTo>
                      <a:pt x="2337" y="2695"/>
                    </a:lnTo>
                    <a:lnTo>
                      <a:pt x="2291" y="2678"/>
                    </a:lnTo>
                    <a:lnTo>
                      <a:pt x="2248" y="2652"/>
                    </a:lnTo>
                    <a:lnTo>
                      <a:pt x="2209" y="2618"/>
                    </a:lnTo>
                    <a:lnTo>
                      <a:pt x="2174" y="2576"/>
                    </a:lnTo>
                    <a:lnTo>
                      <a:pt x="2146" y="2527"/>
                    </a:lnTo>
                    <a:lnTo>
                      <a:pt x="2127" y="2475"/>
                    </a:lnTo>
                    <a:lnTo>
                      <a:pt x="2116" y="2420"/>
                    </a:lnTo>
                    <a:lnTo>
                      <a:pt x="2114" y="2415"/>
                    </a:lnTo>
                    <a:lnTo>
                      <a:pt x="2113" y="2411"/>
                    </a:lnTo>
                    <a:lnTo>
                      <a:pt x="2106" y="2362"/>
                    </a:lnTo>
                    <a:lnTo>
                      <a:pt x="2093" y="2322"/>
                    </a:lnTo>
                    <a:lnTo>
                      <a:pt x="2078" y="2287"/>
                    </a:lnTo>
                    <a:lnTo>
                      <a:pt x="2058" y="2261"/>
                    </a:lnTo>
                    <a:lnTo>
                      <a:pt x="2035" y="2240"/>
                    </a:lnTo>
                    <a:lnTo>
                      <a:pt x="2009" y="2224"/>
                    </a:lnTo>
                    <a:lnTo>
                      <a:pt x="1988" y="2219"/>
                    </a:lnTo>
                    <a:lnTo>
                      <a:pt x="1965" y="2219"/>
                    </a:lnTo>
                    <a:lnTo>
                      <a:pt x="1939" y="2226"/>
                    </a:lnTo>
                    <a:lnTo>
                      <a:pt x="1930" y="2229"/>
                    </a:lnTo>
                    <a:lnTo>
                      <a:pt x="1923" y="2234"/>
                    </a:lnTo>
                    <a:lnTo>
                      <a:pt x="1857" y="2308"/>
                    </a:lnTo>
                    <a:lnTo>
                      <a:pt x="1794" y="2378"/>
                    </a:lnTo>
                    <a:lnTo>
                      <a:pt x="1732" y="2445"/>
                    </a:lnTo>
                    <a:lnTo>
                      <a:pt x="1678" y="2510"/>
                    </a:lnTo>
                    <a:lnTo>
                      <a:pt x="1625" y="2569"/>
                    </a:lnTo>
                    <a:lnTo>
                      <a:pt x="1580" y="2625"/>
                    </a:lnTo>
                    <a:lnTo>
                      <a:pt x="1538" y="2676"/>
                    </a:lnTo>
                    <a:lnTo>
                      <a:pt x="1501" y="2720"/>
                    </a:lnTo>
                    <a:lnTo>
                      <a:pt x="1469" y="2760"/>
                    </a:lnTo>
                    <a:lnTo>
                      <a:pt x="1443" y="2792"/>
                    </a:lnTo>
                    <a:lnTo>
                      <a:pt x="1422" y="2764"/>
                    </a:lnTo>
                    <a:lnTo>
                      <a:pt x="1394" y="2730"/>
                    </a:lnTo>
                    <a:lnTo>
                      <a:pt x="1360" y="2690"/>
                    </a:lnTo>
                    <a:lnTo>
                      <a:pt x="1322" y="2643"/>
                    </a:lnTo>
                    <a:lnTo>
                      <a:pt x="1278" y="2590"/>
                    </a:lnTo>
                    <a:lnTo>
                      <a:pt x="1229" y="2532"/>
                    </a:lnTo>
                    <a:lnTo>
                      <a:pt x="1175" y="2471"/>
                    </a:lnTo>
                    <a:lnTo>
                      <a:pt x="1117" y="2406"/>
                    </a:lnTo>
                    <a:lnTo>
                      <a:pt x="1055" y="2338"/>
                    </a:lnTo>
                    <a:lnTo>
                      <a:pt x="991" y="2266"/>
                    </a:lnTo>
                    <a:lnTo>
                      <a:pt x="920" y="2192"/>
                    </a:lnTo>
                    <a:lnTo>
                      <a:pt x="915" y="2187"/>
                    </a:lnTo>
                    <a:lnTo>
                      <a:pt x="910" y="2184"/>
                    </a:lnTo>
                    <a:lnTo>
                      <a:pt x="903" y="2182"/>
                    </a:lnTo>
                    <a:lnTo>
                      <a:pt x="896" y="2182"/>
                    </a:lnTo>
                    <a:lnTo>
                      <a:pt x="887" y="2182"/>
                    </a:lnTo>
                    <a:lnTo>
                      <a:pt x="885" y="2180"/>
                    </a:lnTo>
                    <a:lnTo>
                      <a:pt x="863" y="2184"/>
                    </a:lnTo>
                    <a:lnTo>
                      <a:pt x="847" y="2189"/>
                    </a:lnTo>
                    <a:lnTo>
                      <a:pt x="824" y="2203"/>
                    </a:lnTo>
                    <a:lnTo>
                      <a:pt x="806" y="2219"/>
                    </a:lnTo>
                    <a:lnTo>
                      <a:pt x="794" y="2238"/>
                    </a:lnTo>
                    <a:lnTo>
                      <a:pt x="782" y="2261"/>
                    </a:lnTo>
                    <a:lnTo>
                      <a:pt x="773" y="2285"/>
                    </a:lnTo>
                    <a:lnTo>
                      <a:pt x="766" y="2312"/>
                    </a:lnTo>
                    <a:lnTo>
                      <a:pt x="756" y="2345"/>
                    </a:lnTo>
                    <a:lnTo>
                      <a:pt x="742" y="2380"/>
                    </a:lnTo>
                    <a:lnTo>
                      <a:pt x="740" y="2387"/>
                    </a:lnTo>
                    <a:lnTo>
                      <a:pt x="738" y="2396"/>
                    </a:lnTo>
                    <a:lnTo>
                      <a:pt x="735" y="2438"/>
                    </a:lnTo>
                    <a:lnTo>
                      <a:pt x="724" y="2480"/>
                    </a:lnTo>
                    <a:lnTo>
                      <a:pt x="705" y="2520"/>
                    </a:lnTo>
                    <a:lnTo>
                      <a:pt x="680" y="2559"/>
                    </a:lnTo>
                    <a:lnTo>
                      <a:pt x="649" y="2596"/>
                    </a:lnTo>
                    <a:lnTo>
                      <a:pt x="610" y="2629"/>
                    </a:lnTo>
                    <a:lnTo>
                      <a:pt x="566" y="2655"/>
                    </a:lnTo>
                    <a:lnTo>
                      <a:pt x="519" y="2674"/>
                    </a:lnTo>
                    <a:lnTo>
                      <a:pt x="470" y="2687"/>
                    </a:lnTo>
                    <a:lnTo>
                      <a:pt x="419" y="2690"/>
                    </a:lnTo>
                    <a:lnTo>
                      <a:pt x="368" y="2687"/>
                    </a:lnTo>
                    <a:lnTo>
                      <a:pt x="319" y="2674"/>
                    </a:lnTo>
                    <a:lnTo>
                      <a:pt x="272" y="2655"/>
                    </a:lnTo>
                    <a:lnTo>
                      <a:pt x="228" y="2629"/>
                    </a:lnTo>
                    <a:lnTo>
                      <a:pt x="189" y="2596"/>
                    </a:lnTo>
                    <a:lnTo>
                      <a:pt x="154" y="2553"/>
                    </a:lnTo>
                    <a:lnTo>
                      <a:pt x="128" y="2510"/>
                    </a:lnTo>
                    <a:lnTo>
                      <a:pt x="109" y="2462"/>
                    </a:lnTo>
                    <a:lnTo>
                      <a:pt x="96" y="2413"/>
                    </a:lnTo>
                    <a:lnTo>
                      <a:pt x="93" y="2362"/>
                    </a:lnTo>
                    <a:lnTo>
                      <a:pt x="96" y="2312"/>
                    </a:lnTo>
                    <a:lnTo>
                      <a:pt x="109" y="2263"/>
                    </a:lnTo>
                    <a:lnTo>
                      <a:pt x="128" y="2215"/>
                    </a:lnTo>
                    <a:lnTo>
                      <a:pt x="154" y="2171"/>
                    </a:lnTo>
                    <a:lnTo>
                      <a:pt x="189" y="2131"/>
                    </a:lnTo>
                    <a:lnTo>
                      <a:pt x="235" y="2089"/>
                    </a:lnTo>
                    <a:lnTo>
                      <a:pt x="282" y="2061"/>
                    </a:lnTo>
                    <a:lnTo>
                      <a:pt x="333" y="2043"/>
                    </a:lnTo>
                    <a:lnTo>
                      <a:pt x="384" y="2036"/>
                    </a:lnTo>
                    <a:lnTo>
                      <a:pt x="391" y="2035"/>
                    </a:lnTo>
                    <a:lnTo>
                      <a:pt x="398" y="2033"/>
                    </a:lnTo>
                    <a:lnTo>
                      <a:pt x="426" y="2024"/>
                    </a:lnTo>
                    <a:lnTo>
                      <a:pt x="456" y="2017"/>
                    </a:lnTo>
                    <a:lnTo>
                      <a:pt x="486" y="2010"/>
                    </a:lnTo>
                    <a:lnTo>
                      <a:pt x="514" y="2003"/>
                    </a:lnTo>
                    <a:lnTo>
                      <a:pt x="542" y="1993"/>
                    </a:lnTo>
                    <a:lnTo>
                      <a:pt x="564" y="1979"/>
                    </a:lnTo>
                    <a:lnTo>
                      <a:pt x="584" y="1961"/>
                    </a:lnTo>
                    <a:lnTo>
                      <a:pt x="598" y="1937"/>
                    </a:lnTo>
                    <a:lnTo>
                      <a:pt x="600" y="1928"/>
                    </a:lnTo>
                    <a:lnTo>
                      <a:pt x="601" y="1917"/>
                    </a:lnTo>
                    <a:lnTo>
                      <a:pt x="598" y="1905"/>
                    </a:lnTo>
                    <a:lnTo>
                      <a:pt x="587" y="1891"/>
                    </a:lnTo>
                    <a:lnTo>
                      <a:pt x="584" y="1884"/>
                    </a:lnTo>
                    <a:lnTo>
                      <a:pt x="578" y="1877"/>
                    </a:lnTo>
                    <a:lnTo>
                      <a:pt x="566" y="1865"/>
                    </a:lnTo>
                    <a:lnTo>
                      <a:pt x="563" y="1863"/>
                    </a:lnTo>
                    <a:lnTo>
                      <a:pt x="559" y="1856"/>
                    </a:lnTo>
                    <a:lnTo>
                      <a:pt x="493" y="1796"/>
                    </a:lnTo>
                    <a:lnTo>
                      <a:pt x="491" y="1796"/>
                    </a:lnTo>
                    <a:lnTo>
                      <a:pt x="426" y="1737"/>
                    </a:lnTo>
                    <a:lnTo>
                      <a:pt x="363" y="1682"/>
                    </a:lnTo>
                    <a:lnTo>
                      <a:pt x="301" y="1632"/>
                    </a:lnTo>
                    <a:lnTo>
                      <a:pt x="245" y="1584"/>
                    </a:lnTo>
                    <a:lnTo>
                      <a:pt x="193" y="1542"/>
                    </a:lnTo>
                    <a:lnTo>
                      <a:pt x="144" y="1502"/>
                    </a:lnTo>
                    <a:lnTo>
                      <a:pt x="100" y="1469"/>
                    </a:lnTo>
                    <a:lnTo>
                      <a:pt x="61" y="1439"/>
                    </a:lnTo>
                    <a:lnTo>
                      <a:pt x="28" y="1414"/>
                    </a:lnTo>
                    <a:lnTo>
                      <a:pt x="0" y="1393"/>
                    </a:lnTo>
                    <a:lnTo>
                      <a:pt x="42" y="1362"/>
                    </a:lnTo>
                    <a:lnTo>
                      <a:pt x="88" y="1325"/>
                    </a:lnTo>
                    <a:lnTo>
                      <a:pt x="140" y="1283"/>
                    </a:lnTo>
                    <a:lnTo>
                      <a:pt x="196" y="1236"/>
                    </a:lnTo>
                    <a:lnTo>
                      <a:pt x="258" y="1186"/>
                    </a:lnTo>
                    <a:lnTo>
                      <a:pt x="319" y="1136"/>
                    </a:lnTo>
                    <a:lnTo>
                      <a:pt x="382" y="1083"/>
                    </a:lnTo>
                    <a:lnTo>
                      <a:pt x="445" y="1032"/>
                    </a:lnTo>
                    <a:lnTo>
                      <a:pt x="507" y="980"/>
                    </a:lnTo>
                    <a:lnTo>
                      <a:pt x="566" y="929"/>
                    </a:lnTo>
                    <a:lnTo>
                      <a:pt x="570" y="925"/>
                    </a:lnTo>
                    <a:lnTo>
                      <a:pt x="587" y="904"/>
                    </a:lnTo>
                    <a:lnTo>
                      <a:pt x="594" y="881"/>
                    </a:lnTo>
                    <a:lnTo>
                      <a:pt x="596" y="862"/>
                    </a:lnTo>
                    <a:lnTo>
                      <a:pt x="594" y="843"/>
                    </a:lnTo>
                    <a:lnTo>
                      <a:pt x="587" y="825"/>
                    </a:lnTo>
                    <a:lnTo>
                      <a:pt x="582" y="810"/>
                    </a:lnTo>
                    <a:lnTo>
                      <a:pt x="571" y="792"/>
                    </a:lnTo>
                    <a:lnTo>
                      <a:pt x="557" y="775"/>
                    </a:lnTo>
                    <a:lnTo>
                      <a:pt x="536" y="759"/>
                    </a:lnTo>
                    <a:lnTo>
                      <a:pt x="512" y="748"/>
                    </a:lnTo>
                    <a:lnTo>
                      <a:pt x="486" y="741"/>
                    </a:lnTo>
                    <a:lnTo>
                      <a:pt x="459" y="738"/>
                    </a:lnTo>
                    <a:lnTo>
                      <a:pt x="421" y="733"/>
                    </a:lnTo>
                    <a:lnTo>
                      <a:pt x="380" y="720"/>
                    </a:lnTo>
                    <a:lnTo>
                      <a:pt x="375" y="718"/>
                    </a:lnTo>
                    <a:lnTo>
                      <a:pt x="356" y="711"/>
                    </a:lnTo>
                    <a:lnTo>
                      <a:pt x="319" y="699"/>
                    </a:lnTo>
                    <a:lnTo>
                      <a:pt x="282" y="683"/>
                    </a:lnTo>
                    <a:lnTo>
                      <a:pt x="245" y="666"/>
                    </a:lnTo>
                    <a:lnTo>
                      <a:pt x="210" y="645"/>
                    </a:lnTo>
                    <a:lnTo>
                      <a:pt x="179" y="619"/>
                    </a:lnTo>
                    <a:lnTo>
                      <a:pt x="144" y="578"/>
                    </a:lnTo>
                    <a:lnTo>
                      <a:pt x="117" y="534"/>
                    </a:lnTo>
                    <a:lnTo>
                      <a:pt x="100" y="487"/>
                    </a:lnTo>
                    <a:lnTo>
                      <a:pt x="88" y="438"/>
                    </a:lnTo>
                    <a:lnTo>
                      <a:pt x="84" y="389"/>
                    </a:lnTo>
                    <a:lnTo>
                      <a:pt x="89" y="338"/>
                    </a:lnTo>
                    <a:lnTo>
                      <a:pt x="102" y="289"/>
                    </a:lnTo>
                    <a:lnTo>
                      <a:pt x="121" y="242"/>
                    </a:lnTo>
                    <a:lnTo>
                      <a:pt x="147" y="196"/>
                    </a:lnTo>
                    <a:lnTo>
                      <a:pt x="182" y="156"/>
                    </a:lnTo>
                    <a:lnTo>
                      <a:pt x="223" y="123"/>
                    </a:lnTo>
                    <a:lnTo>
                      <a:pt x="265" y="96"/>
                    </a:lnTo>
                    <a:lnTo>
                      <a:pt x="312" y="77"/>
                    </a:lnTo>
                    <a:lnTo>
                      <a:pt x="361" y="65"/>
                    </a:lnTo>
                    <a:lnTo>
                      <a:pt x="412" y="61"/>
                    </a:lnTo>
                    <a:lnTo>
                      <a:pt x="459" y="65"/>
                    </a:lnTo>
                    <a:lnTo>
                      <a:pt x="507" y="75"/>
                    </a:lnTo>
                    <a:lnTo>
                      <a:pt x="556" y="95"/>
                    </a:lnTo>
                    <a:lnTo>
                      <a:pt x="601" y="121"/>
                    </a:lnTo>
                    <a:lnTo>
                      <a:pt x="642" y="156"/>
                    </a:lnTo>
                    <a:lnTo>
                      <a:pt x="678" y="200"/>
                    </a:lnTo>
                    <a:lnTo>
                      <a:pt x="706" y="247"/>
                    </a:lnTo>
                    <a:lnTo>
                      <a:pt x="726" y="300"/>
                    </a:lnTo>
                    <a:lnTo>
                      <a:pt x="736" y="354"/>
                    </a:lnTo>
                    <a:lnTo>
                      <a:pt x="736" y="359"/>
                    </a:lnTo>
                    <a:lnTo>
                      <a:pt x="738" y="364"/>
                    </a:lnTo>
                    <a:lnTo>
                      <a:pt x="740" y="371"/>
                    </a:lnTo>
                    <a:lnTo>
                      <a:pt x="750" y="426"/>
                    </a:lnTo>
                    <a:lnTo>
                      <a:pt x="766" y="471"/>
                    </a:lnTo>
                    <a:lnTo>
                      <a:pt x="787" y="506"/>
                    </a:lnTo>
                    <a:lnTo>
                      <a:pt x="812" y="534"/>
                    </a:lnTo>
                    <a:lnTo>
                      <a:pt x="841" y="552"/>
                    </a:lnTo>
                    <a:lnTo>
                      <a:pt x="864" y="557"/>
                    </a:lnTo>
                    <a:lnTo>
                      <a:pt x="889" y="557"/>
                    </a:lnTo>
                    <a:lnTo>
                      <a:pt x="917" y="550"/>
                    </a:lnTo>
                    <a:lnTo>
                      <a:pt x="947" y="538"/>
                    </a:lnTo>
                    <a:lnTo>
                      <a:pt x="952" y="534"/>
                    </a:lnTo>
                    <a:lnTo>
                      <a:pt x="955" y="531"/>
                    </a:lnTo>
                    <a:lnTo>
                      <a:pt x="1024" y="457"/>
                    </a:lnTo>
                    <a:lnTo>
                      <a:pt x="1087" y="387"/>
                    </a:lnTo>
                    <a:lnTo>
                      <a:pt x="1145" y="322"/>
                    </a:lnTo>
                    <a:lnTo>
                      <a:pt x="1199" y="259"/>
                    </a:lnTo>
                    <a:lnTo>
                      <a:pt x="1248" y="203"/>
                    </a:lnTo>
                    <a:lnTo>
                      <a:pt x="1294" y="151"/>
                    </a:lnTo>
                    <a:lnTo>
                      <a:pt x="1332" y="103"/>
                    </a:lnTo>
                    <a:lnTo>
                      <a:pt x="1366" y="63"/>
                    </a:lnTo>
                    <a:lnTo>
                      <a:pt x="1394" y="28"/>
                    </a:lnTo>
                    <a:lnTo>
                      <a:pt x="1417" y="0"/>
                    </a:lnTo>
                    <a:close/>
                  </a:path>
                </a:pathLst>
              </a:custGeom>
              <a:solidFill>
                <a:srgbClr val="EF423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4" name="Freeform 32">
                <a:extLst>
                  <a:ext uri="{FF2B5EF4-FFF2-40B4-BE49-F238E27FC236}">
                    <a16:creationId xmlns="" xmlns:a16="http://schemas.microsoft.com/office/drawing/2014/main" id="{F1A0CC12-71C3-3AB2-19CB-9EADA1B5049F}"/>
                  </a:ext>
                </a:extLst>
              </p:cNvPr>
              <p:cNvSpPr>
                <a:spLocks/>
              </p:cNvSpPr>
              <p:nvPr/>
            </p:nvSpPr>
            <p:spPr bwMode="auto">
              <a:xfrm>
                <a:off x="6263978" y="2025692"/>
                <a:ext cx="2062169" cy="2052025"/>
              </a:xfrm>
              <a:custGeom>
                <a:avLst/>
                <a:gdLst>
                  <a:gd name="T0" fmla="*/ 1582 w 2846"/>
                  <a:gd name="T1" fmla="*/ 174 h 2833"/>
                  <a:gd name="T2" fmla="*/ 1873 w 2846"/>
                  <a:gd name="T3" fmla="*/ 503 h 2833"/>
                  <a:gd name="T4" fmla="*/ 2011 w 2846"/>
                  <a:gd name="T5" fmla="*/ 563 h 2833"/>
                  <a:gd name="T6" fmla="*/ 2116 w 2846"/>
                  <a:gd name="T7" fmla="*/ 461 h 2833"/>
                  <a:gd name="T8" fmla="*/ 2148 w 2846"/>
                  <a:gd name="T9" fmla="*/ 318 h 2833"/>
                  <a:gd name="T10" fmla="*/ 2276 w 2846"/>
                  <a:gd name="T11" fmla="*/ 123 h 2833"/>
                  <a:gd name="T12" fmla="*/ 2525 w 2846"/>
                  <a:gd name="T13" fmla="*/ 63 h 2833"/>
                  <a:gd name="T14" fmla="*/ 2742 w 2846"/>
                  <a:gd name="T15" fmla="*/ 197 h 2833"/>
                  <a:gd name="T16" fmla="*/ 2797 w 2846"/>
                  <a:gd name="T17" fmla="*/ 439 h 2833"/>
                  <a:gd name="T18" fmla="*/ 2690 w 2846"/>
                  <a:gd name="T19" fmla="*/ 630 h 2833"/>
                  <a:gd name="T20" fmla="*/ 2491 w 2846"/>
                  <a:gd name="T21" fmla="*/ 707 h 2833"/>
                  <a:gd name="T22" fmla="*/ 2411 w 2846"/>
                  <a:gd name="T23" fmla="*/ 731 h 2833"/>
                  <a:gd name="T24" fmla="*/ 2292 w 2846"/>
                  <a:gd name="T25" fmla="*/ 812 h 2833"/>
                  <a:gd name="T26" fmla="*/ 2346 w 2846"/>
                  <a:gd name="T27" fmla="*/ 975 h 2833"/>
                  <a:gd name="T28" fmla="*/ 2618 w 2846"/>
                  <a:gd name="T29" fmla="*/ 1217 h 2833"/>
                  <a:gd name="T30" fmla="*/ 2846 w 2846"/>
                  <a:gd name="T31" fmla="*/ 1404 h 2833"/>
                  <a:gd name="T32" fmla="*/ 2655 w 2846"/>
                  <a:gd name="T33" fmla="*/ 1558 h 2833"/>
                  <a:gd name="T34" fmla="*/ 2342 w 2846"/>
                  <a:gd name="T35" fmla="*/ 1830 h 2833"/>
                  <a:gd name="T36" fmla="*/ 2258 w 2846"/>
                  <a:gd name="T37" fmla="*/ 1949 h 2833"/>
                  <a:gd name="T38" fmla="*/ 2321 w 2846"/>
                  <a:gd name="T39" fmla="*/ 2039 h 2833"/>
                  <a:gd name="T40" fmla="*/ 2467 w 2846"/>
                  <a:gd name="T41" fmla="*/ 2079 h 2833"/>
                  <a:gd name="T42" fmla="*/ 2674 w 2846"/>
                  <a:gd name="T43" fmla="*/ 2172 h 2833"/>
                  <a:gd name="T44" fmla="*/ 2770 w 2846"/>
                  <a:gd name="T45" fmla="*/ 2405 h 2833"/>
                  <a:gd name="T46" fmla="*/ 2674 w 2846"/>
                  <a:gd name="T47" fmla="*/ 2636 h 2833"/>
                  <a:gd name="T48" fmla="*/ 2430 w 2846"/>
                  <a:gd name="T49" fmla="*/ 2736 h 2833"/>
                  <a:gd name="T50" fmla="*/ 2202 w 2846"/>
                  <a:gd name="T51" fmla="*/ 2645 h 2833"/>
                  <a:gd name="T52" fmla="*/ 2108 w 2846"/>
                  <a:gd name="T53" fmla="*/ 2465 h 2833"/>
                  <a:gd name="T54" fmla="*/ 2083 w 2846"/>
                  <a:gd name="T55" fmla="*/ 2324 h 2833"/>
                  <a:gd name="T56" fmla="*/ 1990 w 2846"/>
                  <a:gd name="T57" fmla="*/ 2230 h 2833"/>
                  <a:gd name="T58" fmla="*/ 1862 w 2846"/>
                  <a:gd name="T59" fmla="*/ 2310 h 2833"/>
                  <a:gd name="T60" fmla="*/ 1597 w 2846"/>
                  <a:gd name="T61" fmla="*/ 2610 h 2833"/>
                  <a:gd name="T62" fmla="*/ 1436 w 2846"/>
                  <a:gd name="T63" fmla="*/ 2810 h 2833"/>
                  <a:gd name="T64" fmla="*/ 1285 w 2846"/>
                  <a:gd name="T65" fmla="*/ 2682 h 2833"/>
                  <a:gd name="T66" fmla="*/ 1017 w 2846"/>
                  <a:gd name="T67" fmla="*/ 2387 h 2833"/>
                  <a:gd name="T68" fmla="*/ 885 w 2846"/>
                  <a:gd name="T69" fmla="*/ 2288 h 2833"/>
                  <a:gd name="T70" fmla="*/ 782 w 2846"/>
                  <a:gd name="T71" fmla="*/ 2324 h 2833"/>
                  <a:gd name="T72" fmla="*/ 726 w 2846"/>
                  <a:gd name="T73" fmla="*/ 2480 h 2833"/>
                  <a:gd name="T74" fmla="*/ 658 w 2846"/>
                  <a:gd name="T75" fmla="*/ 2654 h 2833"/>
                  <a:gd name="T76" fmla="*/ 445 w 2846"/>
                  <a:gd name="T77" fmla="*/ 2784 h 2833"/>
                  <a:gd name="T78" fmla="*/ 195 w 2846"/>
                  <a:gd name="T79" fmla="*/ 2724 h 2833"/>
                  <a:gd name="T80" fmla="*/ 60 w 2846"/>
                  <a:gd name="T81" fmla="*/ 2503 h 2833"/>
                  <a:gd name="T82" fmla="*/ 116 w 2846"/>
                  <a:gd name="T83" fmla="*/ 2252 h 2833"/>
                  <a:gd name="T84" fmla="*/ 270 w 2846"/>
                  <a:gd name="T85" fmla="*/ 2123 h 2833"/>
                  <a:gd name="T86" fmla="*/ 409 w 2846"/>
                  <a:gd name="T87" fmla="*/ 2104 h 2833"/>
                  <a:gd name="T88" fmla="*/ 544 w 2846"/>
                  <a:gd name="T89" fmla="*/ 2044 h 2833"/>
                  <a:gd name="T90" fmla="*/ 537 w 2846"/>
                  <a:gd name="T91" fmla="*/ 1904 h 2833"/>
                  <a:gd name="T92" fmla="*/ 331 w 2846"/>
                  <a:gd name="T93" fmla="*/ 1716 h 2833"/>
                  <a:gd name="T94" fmla="*/ 68 w 2846"/>
                  <a:gd name="T95" fmla="*/ 1497 h 2833"/>
                  <a:gd name="T96" fmla="*/ 74 w 2846"/>
                  <a:gd name="T97" fmla="*/ 1350 h 2833"/>
                  <a:gd name="T98" fmla="*/ 295 w 2846"/>
                  <a:gd name="T99" fmla="*/ 1089 h 2833"/>
                  <a:gd name="T100" fmla="*/ 508 w 2846"/>
                  <a:gd name="T101" fmla="*/ 878 h 2833"/>
                  <a:gd name="T102" fmla="*/ 566 w 2846"/>
                  <a:gd name="T103" fmla="*/ 949 h 2833"/>
                  <a:gd name="T104" fmla="*/ 587 w 2846"/>
                  <a:gd name="T105" fmla="*/ 1075 h 2833"/>
                  <a:gd name="T106" fmla="*/ 696 w 2846"/>
                  <a:gd name="T107" fmla="*/ 1275 h 2833"/>
                  <a:gd name="T108" fmla="*/ 973 w 2846"/>
                  <a:gd name="T109" fmla="*/ 1388 h 2833"/>
                  <a:gd name="T110" fmla="*/ 1219 w 2846"/>
                  <a:gd name="T111" fmla="*/ 1306 h 2833"/>
                  <a:gd name="T112" fmla="*/ 1368 w 2846"/>
                  <a:gd name="T113" fmla="*/ 1054 h 2833"/>
                  <a:gd name="T114" fmla="*/ 1299 w 2846"/>
                  <a:gd name="T115" fmla="*/ 761 h 2833"/>
                  <a:gd name="T116" fmla="*/ 1077 w 2846"/>
                  <a:gd name="T117" fmla="*/ 610 h 2833"/>
                  <a:gd name="T118" fmla="*/ 905 w 2846"/>
                  <a:gd name="T119" fmla="*/ 566 h 2833"/>
                  <a:gd name="T120" fmla="*/ 880 w 2846"/>
                  <a:gd name="T121" fmla="*/ 484 h 2833"/>
                  <a:gd name="T122" fmla="*/ 1198 w 2846"/>
                  <a:gd name="T123" fmla="*/ 200 h 2833"/>
                  <a:gd name="T124" fmla="*/ 1411 w 2846"/>
                  <a:gd name="T125" fmla="*/ 20 h 2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46" h="2833">
                    <a:moveTo>
                      <a:pt x="1438" y="0"/>
                    </a:moveTo>
                    <a:lnTo>
                      <a:pt x="1464" y="34"/>
                    </a:lnTo>
                    <a:lnTo>
                      <a:pt x="1497" y="74"/>
                    </a:lnTo>
                    <a:lnTo>
                      <a:pt x="1536" y="121"/>
                    </a:lnTo>
                    <a:lnTo>
                      <a:pt x="1582" y="174"/>
                    </a:lnTo>
                    <a:lnTo>
                      <a:pt x="1631" y="232"/>
                    </a:lnTo>
                    <a:lnTo>
                      <a:pt x="1685" y="293"/>
                    </a:lnTo>
                    <a:lnTo>
                      <a:pt x="1743" y="360"/>
                    </a:lnTo>
                    <a:lnTo>
                      <a:pt x="1806" y="430"/>
                    </a:lnTo>
                    <a:lnTo>
                      <a:pt x="1873" y="503"/>
                    </a:lnTo>
                    <a:lnTo>
                      <a:pt x="1878" y="507"/>
                    </a:lnTo>
                    <a:lnTo>
                      <a:pt x="1916" y="533"/>
                    </a:lnTo>
                    <a:lnTo>
                      <a:pt x="1951" y="551"/>
                    </a:lnTo>
                    <a:lnTo>
                      <a:pt x="1983" y="561"/>
                    </a:lnTo>
                    <a:lnTo>
                      <a:pt x="2011" y="563"/>
                    </a:lnTo>
                    <a:lnTo>
                      <a:pt x="2036" y="558"/>
                    </a:lnTo>
                    <a:lnTo>
                      <a:pt x="2062" y="544"/>
                    </a:lnTo>
                    <a:lnTo>
                      <a:pt x="2083" y="523"/>
                    </a:lnTo>
                    <a:lnTo>
                      <a:pt x="2102" y="495"/>
                    </a:lnTo>
                    <a:lnTo>
                      <a:pt x="2116" y="461"/>
                    </a:lnTo>
                    <a:lnTo>
                      <a:pt x="2129" y="419"/>
                    </a:lnTo>
                    <a:lnTo>
                      <a:pt x="2137" y="372"/>
                    </a:lnTo>
                    <a:lnTo>
                      <a:pt x="2139" y="367"/>
                    </a:lnTo>
                    <a:lnTo>
                      <a:pt x="2139" y="361"/>
                    </a:lnTo>
                    <a:lnTo>
                      <a:pt x="2148" y="318"/>
                    </a:lnTo>
                    <a:lnTo>
                      <a:pt x="2160" y="272"/>
                    </a:lnTo>
                    <a:lnTo>
                      <a:pt x="2181" y="232"/>
                    </a:lnTo>
                    <a:lnTo>
                      <a:pt x="2206" y="193"/>
                    </a:lnTo>
                    <a:lnTo>
                      <a:pt x="2237" y="158"/>
                    </a:lnTo>
                    <a:lnTo>
                      <a:pt x="2276" y="123"/>
                    </a:lnTo>
                    <a:lnTo>
                      <a:pt x="2321" y="97"/>
                    </a:lnTo>
                    <a:lnTo>
                      <a:pt x="2369" y="76"/>
                    </a:lnTo>
                    <a:lnTo>
                      <a:pt x="2420" y="63"/>
                    </a:lnTo>
                    <a:lnTo>
                      <a:pt x="2472" y="60"/>
                    </a:lnTo>
                    <a:lnTo>
                      <a:pt x="2525" y="63"/>
                    </a:lnTo>
                    <a:lnTo>
                      <a:pt x="2576" y="76"/>
                    </a:lnTo>
                    <a:lnTo>
                      <a:pt x="2625" y="97"/>
                    </a:lnTo>
                    <a:lnTo>
                      <a:pt x="2669" y="123"/>
                    </a:lnTo>
                    <a:lnTo>
                      <a:pt x="2709" y="158"/>
                    </a:lnTo>
                    <a:lnTo>
                      <a:pt x="2742" y="197"/>
                    </a:lnTo>
                    <a:lnTo>
                      <a:pt x="2769" y="241"/>
                    </a:lnTo>
                    <a:lnTo>
                      <a:pt x="2788" y="288"/>
                    </a:lnTo>
                    <a:lnTo>
                      <a:pt x="2798" y="337"/>
                    </a:lnTo>
                    <a:lnTo>
                      <a:pt x="2802" y="388"/>
                    </a:lnTo>
                    <a:lnTo>
                      <a:pt x="2797" y="439"/>
                    </a:lnTo>
                    <a:lnTo>
                      <a:pt x="2784" y="488"/>
                    </a:lnTo>
                    <a:lnTo>
                      <a:pt x="2763" y="535"/>
                    </a:lnTo>
                    <a:lnTo>
                      <a:pt x="2735" y="579"/>
                    </a:lnTo>
                    <a:lnTo>
                      <a:pt x="2700" y="619"/>
                    </a:lnTo>
                    <a:lnTo>
                      <a:pt x="2690" y="630"/>
                    </a:lnTo>
                    <a:lnTo>
                      <a:pt x="2649" y="659"/>
                    </a:lnTo>
                    <a:lnTo>
                      <a:pt x="2605" y="684"/>
                    </a:lnTo>
                    <a:lnTo>
                      <a:pt x="2556" y="698"/>
                    </a:lnTo>
                    <a:lnTo>
                      <a:pt x="2504" y="707"/>
                    </a:lnTo>
                    <a:lnTo>
                      <a:pt x="2491" y="707"/>
                    </a:lnTo>
                    <a:lnTo>
                      <a:pt x="2486" y="708"/>
                    </a:lnTo>
                    <a:lnTo>
                      <a:pt x="2479" y="710"/>
                    </a:lnTo>
                    <a:lnTo>
                      <a:pt x="2444" y="721"/>
                    </a:lnTo>
                    <a:lnTo>
                      <a:pt x="2434" y="724"/>
                    </a:lnTo>
                    <a:lnTo>
                      <a:pt x="2411" y="731"/>
                    </a:lnTo>
                    <a:lnTo>
                      <a:pt x="2381" y="740"/>
                    </a:lnTo>
                    <a:lnTo>
                      <a:pt x="2351" y="752"/>
                    </a:lnTo>
                    <a:lnTo>
                      <a:pt x="2327" y="768"/>
                    </a:lnTo>
                    <a:lnTo>
                      <a:pt x="2306" y="787"/>
                    </a:lnTo>
                    <a:lnTo>
                      <a:pt x="2292" y="812"/>
                    </a:lnTo>
                    <a:lnTo>
                      <a:pt x="2286" y="836"/>
                    </a:lnTo>
                    <a:lnTo>
                      <a:pt x="2290" y="864"/>
                    </a:lnTo>
                    <a:lnTo>
                      <a:pt x="2300" y="898"/>
                    </a:lnTo>
                    <a:lnTo>
                      <a:pt x="2320" y="936"/>
                    </a:lnTo>
                    <a:lnTo>
                      <a:pt x="2346" y="975"/>
                    </a:lnTo>
                    <a:lnTo>
                      <a:pt x="2349" y="980"/>
                    </a:lnTo>
                    <a:lnTo>
                      <a:pt x="2421" y="1045"/>
                    </a:lnTo>
                    <a:lnTo>
                      <a:pt x="2490" y="1106"/>
                    </a:lnTo>
                    <a:lnTo>
                      <a:pt x="2556" y="1164"/>
                    </a:lnTo>
                    <a:lnTo>
                      <a:pt x="2618" y="1217"/>
                    </a:lnTo>
                    <a:lnTo>
                      <a:pt x="2676" y="1266"/>
                    </a:lnTo>
                    <a:lnTo>
                      <a:pt x="2726" y="1308"/>
                    </a:lnTo>
                    <a:lnTo>
                      <a:pt x="2772" y="1346"/>
                    </a:lnTo>
                    <a:lnTo>
                      <a:pt x="2812" y="1378"/>
                    </a:lnTo>
                    <a:lnTo>
                      <a:pt x="2846" y="1404"/>
                    </a:lnTo>
                    <a:lnTo>
                      <a:pt x="2819" y="1425"/>
                    </a:lnTo>
                    <a:lnTo>
                      <a:pt x="2788" y="1450"/>
                    </a:lnTo>
                    <a:lnTo>
                      <a:pt x="2749" y="1481"/>
                    </a:lnTo>
                    <a:lnTo>
                      <a:pt x="2704" y="1516"/>
                    </a:lnTo>
                    <a:lnTo>
                      <a:pt x="2655" y="1558"/>
                    </a:lnTo>
                    <a:lnTo>
                      <a:pt x="2600" y="1604"/>
                    </a:lnTo>
                    <a:lnTo>
                      <a:pt x="2541" y="1653"/>
                    </a:lnTo>
                    <a:lnTo>
                      <a:pt x="2477" y="1709"/>
                    </a:lnTo>
                    <a:lnTo>
                      <a:pt x="2411" y="1767"/>
                    </a:lnTo>
                    <a:lnTo>
                      <a:pt x="2342" y="1830"/>
                    </a:lnTo>
                    <a:lnTo>
                      <a:pt x="2271" y="1897"/>
                    </a:lnTo>
                    <a:lnTo>
                      <a:pt x="2265" y="1904"/>
                    </a:lnTo>
                    <a:lnTo>
                      <a:pt x="2262" y="1911"/>
                    </a:lnTo>
                    <a:lnTo>
                      <a:pt x="2257" y="1932"/>
                    </a:lnTo>
                    <a:lnTo>
                      <a:pt x="2258" y="1949"/>
                    </a:lnTo>
                    <a:lnTo>
                      <a:pt x="2262" y="1965"/>
                    </a:lnTo>
                    <a:lnTo>
                      <a:pt x="2265" y="1977"/>
                    </a:lnTo>
                    <a:lnTo>
                      <a:pt x="2279" y="2002"/>
                    </a:lnTo>
                    <a:lnTo>
                      <a:pt x="2299" y="2023"/>
                    </a:lnTo>
                    <a:lnTo>
                      <a:pt x="2321" y="2039"/>
                    </a:lnTo>
                    <a:lnTo>
                      <a:pt x="2348" y="2053"/>
                    </a:lnTo>
                    <a:lnTo>
                      <a:pt x="2378" y="2061"/>
                    </a:lnTo>
                    <a:lnTo>
                      <a:pt x="2407" y="2070"/>
                    </a:lnTo>
                    <a:lnTo>
                      <a:pt x="2437" y="2075"/>
                    </a:lnTo>
                    <a:lnTo>
                      <a:pt x="2467" y="2079"/>
                    </a:lnTo>
                    <a:lnTo>
                      <a:pt x="2476" y="2079"/>
                    </a:lnTo>
                    <a:lnTo>
                      <a:pt x="2530" y="2089"/>
                    </a:lnTo>
                    <a:lnTo>
                      <a:pt x="2583" y="2109"/>
                    </a:lnTo>
                    <a:lnTo>
                      <a:pt x="2630" y="2137"/>
                    </a:lnTo>
                    <a:lnTo>
                      <a:pt x="2674" y="2172"/>
                    </a:lnTo>
                    <a:lnTo>
                      <a:pt x="2707" y="2214"/>
                    </a:lnTo>
                    <a:lnTo>
                      <a:pt x="2735" y="2258"/>
                    </a:lnTo>
                    <a:lnTo>
                      <a:pt x="2754" y="2305"/>
                    </a:lnTo>
                    <a:lnTo>
                      <a:pt x="2765" y="2354"/>
                    </a:lnTo>
                    <a:lnTo>
                      <a:pt x="2770" y="2405"/>
                    </a:lnTo>
                    <a:lnTo>
                      <a:pt x="2767" y="2456"/>
                    </a:lnTo>
                    <a:lnTo>
                      <a:pt x="2754" y="2505"/>
                    </a:lnTo>
                    <a:lnTo>
                      <a:pt x="2735" y="2552"/>
                    </a:lnTo>
                    <a:lnTo>
                      <a:pt x="2709" y="2596"/>
                    </a:lnTo>
                    <a:lnTo>
                      <a:pt x="2674" y="2636"/>
                    </a:lnTo>
                    <a:lnTo>
                      <a:pt x="2634" y="2671"/>
                    </a:lnTo>
                    <a:lnTo>
                      <a:pt x="2588" y="2699"/>
                    </a:lnTo>
                    <a:lnTo>
                      <a:pt x="2537" y="2720"/>
                    </a:lnTo>
                    <a:lnTo>
                      <a:pt x="2484" y="2733"/>
                    </a:lnTo>
                    <a:lnTo>
                      <a:pt x="2430" y="2736"/>
                    </a:lnTo>
                    <a:lnTo>
                      <a:pt x="2379" y="2733"/>
                    </a:lnTo>
                    <a:lnTo>
                      <a:pt x="2330" y="2722"/>
                    </a:lnTo>
                    <a:lnTo>
                      <a:pt x="2283" y="2703"/>
                    </a:lnTo>
                    <a:lnTo>
                      <a:pt x="2241" y="2677"/>
                    </a:lnTo>
                    <a:lnTo>
                      <a:pt x="2202" y="2645"/>
                    </a:lnTo>
                    <a:lnTo>
                      <a:pt x="2176" y="2612"/>
                    </a:lnTo>
                    <a:lnTo>
                      <a:pt x="2153" y="2577"/>
                    </a:lnTo>
                    <a:lnTo>
                      <a:pt x="2136" y="2540"/>
                    </a:lnTo>
                    <a:lnTo>
                      <a:pt x="2120" y="2503"/>
                    </a:lnTo>
                    <a:lnTo>
                      <a:pt x="2108" y="2465"/>
                    </a:lnTo>
                    <a:lnTo>
                      <a:pt x="2100" y="2447"/>
                    </a:lnTo>
                    <a:lnTo>
                      <a:pt x="2099" y="2417"/>
                    </a:lnTo>
                    <a:lnTo>
                      <a:pt x="2095" y="2386"/>
                    </a:lnTo>
                    <a:lnTo>
                      <a:pt x="2090" y="2354"/>
                    </a:lnTo>
                    <a:lnTo>
                      <a:pt x="2083" y="2324"/>
                    </a:lnTo>
                    <a:lnTo>
                      <a:pt x="2071" y="2296"/>
                    </a:lnTo>
                    <a:lnTo>
                      <a:pt x="2055" y="2270"/>
                    </a:lnTo>
                    <a:lnTo>
                      <a:pt x="2034" y="2251"/>
                    </a:lnTo>
                    <a:lnTo>
                      <a:pt x="2009" y="2235"/>
                    </a:lnTo>
                    <a:lnTo>
                      <a:pt x="1990" y="2230"/>
                    </a:lnTo>
                    <a:lnTo>
                      <a:pt x="1965" y="2228"/>
                    </a:lnTo>
                    <a:lnTo>
                      <a:pt x="1937" y="2233"/>
                    </a:lnTo>
                    <a:lnTo>
                      <a:pt x="1930" y="2237"/>
                    </a:lnTo>
                    <a:lnTo>
                      <a:pt x="1923" y="2242"/>
                    </a:lnTo>
                    <a:lnTo>
                      <a:pt x="1862" y="2310"/>
                    </a:lnTo>
                    <a:lnTo>
                      <a:pt x="1802" y="2375"/>
                    </a:lnTo>
                    <a:lnTo>
                      <a:pt x="1745" y="2438"/>
                    </a:lnTo>
                    <a:lnTo>
                      <a:pt x="1692" y="2500"/>
                    </a:lnTo>
                    <a:lnTo>
                      <a:pt x="1643" y="2556"/>
                    </a:lnTo>
                    <a:lnTo>
                      <a:pt x="1597" y="2610"/>
                    </a:lnTo>
                    <a:lnTo>
                      <a:pt x="1557" y="2659"/>
                    </a:lnTo>
                    <a:lnTo>
                      <a:pt x="1520" y="2705"/>
                    </a:lnTo>
                    <a:lnTo>
                      <a:pt x="1487" y="2745"/>
                    </a:lnTo>
                    <a:lnTo>
                      <a:pt x="1459" y="2780"/>
                    </a:lnTo>
                    <a:lnTo>
                      <a:pt x="1436" y="2810"/>
                    </a:lnTo>
                    <a:lnTo>
                      <a:pt x="1418" y="2833"/>
                    </a:lnTo>
                    <a:lnTo>
                      <a:pt x="1394" y="2803"/>
                    </a:lnTo>
                    <a:lnTo>
                      <a:pt x="1362" y="2768"/>
                    </a:lnTo>
                    <a:lnTo>
                      <a:pt x="1327" y="2727"/>
                    </a:lnTo>
                    <a:lnTo>
                      <a:pt x="1285" y="2682"/>
                    </a:lnTo>
                    <a:lnTo>
                      <a:pt x="1240" y="2631"/>
                    </a:lnTo>
                    <a:lnTo>
                      <a:pt x="1191" y="2577"/>
                    </a:lnTo>
                    <a:lnTo>
                      <a:pt x="1136" y="2517"/>
                    </a:lnTo>
                    <a:lnTo>
                      <a:pt x="1078" y="2454"/>
                    </a:lnTo>
                    <a:lnTo>
                      <a:pt x="1017" y="2387"/>
                    </a:lnTo>
                    <a:lnTo>
                      <a:pt x="952" y="2317"/>
                    </a:lnTo>
                    <a:lnTo>
                      <a:pt x="950" y="2316"/>
                    </a:lnTo>
                    <a:lnTo>
                      <a:pt x="945" y="2312"/>
                    </a:lnTo>
                    <a:lnTo>
                      <a:pt x="913" y="2296"/>
                    </a:lnTo>
                    <a:lnTo>
                      <a:pt x="885" y="2288"/>
                    </a:lnTo>
                    <a:lnTo>
                      <a:pt x="859" y="2284"/>
                    </a:lnTo>
                    <a:lnTo>
                      <a:pt x="843" y="2286"/>
                    </a:lnTo>
                    <a:lnTo>
                      <a:pt x="829" y="2289"/>
                    </a:lnTo>
                    <a:lnTo>
                      <a:pt x="803" y="2303"/>
                    </a:lnTo>
                    <a:lnTo>
                      <a:pt x="782" y="2324"/>
                    </a:lnTo>
                    <a:lnTo>
                      <a:pt x="763" y="2352"/>
                    </a:lnTo>
                    <a:lnTo>
                      <a:pt x="747" y="2386"/>
                    </a:lnTo>
                    <a:lnTo>
                      <a:pt x="736" y="2428"/>
                    </a:lnTo>
                    <a:lnTo>
                      <a:pt x="728" y="2475"/>
                    </a:lnTo>
                    <a:lnTo>
                      <a:pt x="726" y="2480"/>
                    </a:lnTo>
                    <a:lnTo>
                      <a:pt x="724" y="2486"/>
                    </a:lnTo>
                    <a:lnTo>
                      <a:pt x="717" y="2531"/>
                    </a:lnTo>
                    <a:lnTo>
                      <a:pt x="703" y="2575"/>
                    </a:lnTo>
                    <a:lnTo>
                      <a:pt x="684" y="2615"/>
                    </a:lnTo>
                    <a:lnTo>
                      <a:pt x="658" y="2654"/>
                    </a:lnTo>
                    <a:lnTo>
                      <a:pt x="628" y="2689"/>
                    </a:lnTo>
                    <a:lnTo>
                      <a:pt x="587" y="2724"/>
                    </a:lnTo>
                    <a:lnTo>
                      <a:pt x="544" y="2750"/>
                    </a:lnTo>
                    <a:lnTo>
                      <a:pt x="496" y="2771"/>
                    </a:lnTo>
                    <a:lnTo>
                      <a:pt x="445" y="2784"/>
                    </a:lnTo>
                    <a:lnTo>
                      <a:pt x="393" y="2787"/>
                    </a:lnTo>
                    <a:lnTo>
                      <a:pt x="338" y="2784"/>
                    </a:lnTo>
                    <a:lnTo>
                      <a:pt x="288" y="2771"/>
                    </a:lnTo>
                    <a:lnTo>
                      <a:pt x="240" y="2750"/>
                    </a:lnTo>
                    <a:lnTo>
                      <a:pt x="195" y="2724"/>
                    </a:lnTo>
                    <a:lnTo>
                      <a:pt x="154" y="2689"/>
                    </a:lnTo>
                    <a:lnTo>
                      <a:pt x="121" y="2649"/>
                    </a:lnTo>
                    <a:lnTo>
                      <a:pt x="93" y="2603"/>
                    </a:lnTo>
                    <a:lnTo>
                      <a:pt x="72" y="2556"/>
                    </a:lnTo>
                    <a:lnTo>
                      <a:pt x="60" y="2503"/>
                    </a:lnTo>
                    <a:lnTo>
                      <a:pt x="54" y="2451"/>
                    </a:lnTo>
                    <a:lnTo>
                      <a:pt x="58" y="2396"/>
                    </a:lnTo>
                    <a:lnTo>
                      <a:pt x="68" y="2345"/>
                    </a:lnTo>
                    <a:lnTo>
                      <a:pt x="88" y="2296"/>
                    </a:lnTo>
                    <a:lnTo>
                      <a:pt x="116" y="2252"/>
                    </a:lnTo>
                    <a:lnTo>
                      <a:pt x="149" y="2212"/>
                    </a:lnTo>
                    <a:lnTo>
                      <a:pt x="179" y="2184"/>
                    </a:lnTo>
                    <a:lnTo>
                      <a:pt x="209" y="2160"/>
                    </a:lnTo>
                    <a:lnTo>
                      <a:pt x="238" y="2139"/>
                    </a:lnTo>
                    <a:lnTo>
                      <a:pt x="270" y="2123"/>
                    </a:lnTo>
                    <a:lnTo>
                      <a:pt x="305" y="2114"/>
                    </a:lnTo>
                    <a:lnTo>
                      <a:pt x="340" y="2109"/>
                    </a:lnTo>
                    <a:lnTo>
                      <a:pt x="347" y="2109"/>
                    </a:lnTo>
                    <a:lnTo>
                      <a:pt x="377" y="2107"/>
                    </a:lnTo>
                    <a:lnTo>
                      <a:pt x="409" y="2104"/>
                    </a:lnTo>
                    <a:lnTo>
                      <a:pt x="440" y="2098"/>
                    </a:lnTo>
                    <a:lnTo>
                      <a:pt x="470" y="2091"/>
                    </a:lnTo>
                    <a:lnTo>
                      <a:pt x="498" y="2079"/>
                    </a:lnTo>
                    <a:lnTo>
                      <a:pt x="522" y="2063"/>
                    </a:lnTo>
                    <a:lnTo>
                      <a:pt x="544" y="2044"/>
                    </a:lnTo>
                    <a:lnTo>
                      <a:pt x="558" y="2019"/>
                    </a:lnTo>
                    <a:lnTo>
                      <a:pt x="563" y="1995"/>
                    </a:lnTo>
                    <a:lnTo>
                      <a:pt x="563" y="1967"/>
                    </a:lnTo>
                    <a:lnTo>
                      <a:pt x="552" y="1937"/>
                    </a:lnTo>
                    <a:lnTo>
                      <a:pt x="537" y="1904"/>
                    </a:lnTo>
                    <a:lnTo>
                      <a:pt x="535" y="1898"/>
                    </a:lnTo>
                    <a:lnTo>
                      <a:pt x="531" y="1895"/>
                    </a:lnTo>
                    <a:lnTo>
                      <a:pt x="461" y="1832"/>
                    </a:lnTo>
                    <a:lnTo>
                      <a:pt x="395" y="1772"/>
                    </a:lnTo>
                    <a:lnTo>
                      <a:pt x="331" y="1716"/>
                    </a:lnTo>
                    <a:lnTo>
                      <a:pt x="270" y="1664"/>
                    </a:lnTo>
                    <a:lnTo>
                      <a:pt x="214" y="1615"/>
                    </a:lnTo>
                    <a:lnTo>
                      <a:pt x="160" y="1571"/>
                    </a:lnTo>
                    <a:lnTo>
                      <a:pt x="112" y="1530"/>
                    </a:lnTo>
                    <a:lnTo>
                      <a:pt x="68" y="1497"/>
                    </a:lnTo>
                    <a:lnTo>
                      <a:pt x="32" y="1466"/>
                    </a:lnTo>
                    <a:lnTo>
                      <a:pt x="0" y="1441"/>
                    </a:lnTo>
                    <a:lnTo>
                      <a:pt x="19" y="1418"/>
                    </a:lnTo>
                    <a:lnTo>
                      <a:pt x="44" y="1387"/>
                    </a:lnTo>
                    <a:lnTo>
                      <a:pt x="74" y="1350"/>
                    </a:lnTo>
                    <a:lnTo>
                      <a:pt x="109" y="1308"/>
                    </a:lnTo>
                    <a:lnTo>
                      <a:pt x="147" y="1261"/>
                    </a:lnTo>
                    <a:lnTo>
                      <a:pt x="193" y="1208"/>
                    </a:lnTo>
                    <a:lnTo>
                      <a:pt x="242" y="1150"/>
                    </a:lnTo>
                    <a:lnTo>
                      <a:pt x="295" y="1089"/>
                    </a:lnTo>
                    <a:lnTo>
                      <a:pt x="352" y="1026"/>
                    </a:lnTo>
                    <a:lnTo>
                      <a:pt x="412" y="957"/>
                    </a:lnTo>
                    <a:lnTo>
                      <a:pt x="477" y="889"/>
                    </a:lnTo>
                    <a:lnTo>
                      <a:pt x="494" y="882"/>
                    </a:lnTo>
                    <a:lnTo>
                      <a:pt x="508" y="878"/>
                    </a:lnTo>
                    <a:lnTo>
                      <a:pt x="517" y="878"/>
                    </a:lnTo>
                    <a:lnTo>
                      <a:pt x="524" y="880"/>
                    </a:lnTo>
                    <a:lnTo>
                      <a:pt x="542" y="892"/>
                    </a:lnTo>
                    <a:lnTo>
                      <a:pt x="556" y="915"/>
                    </a:lnTo>
                    <a:lnTo>
                      <a:pt x="566" y="949"/>
                    </a:lnTo>
                    <a:lnTo>
                      <a:pt x="573" y="991"/>
                    </a:lnTo>
                    <a:lnTo>
                      <a:pt x="577" y="1040"/>
                    </a:lnTo>
                    <a:lnTo>
                      <a:pt x="579" y="1047"/>
                    </a:lnTo>
                    <a:lnTo>
                      <a:pt x="580" y="1052"/>
                    </a:lnTo>
                    <a:lnTo>
                      <a:pt x="587" y="1075"/>
                    </a:lnTo>
                    <a:lnTo>
                      <a:pt x="601" y="1113"/>
                    </a:lnTo>
                    <a:lnTo>
                      <a:pt x="619" y="1155"/>
                    </a:lnTo>
                    <a:lnTo>
                      <a:pt x="640" y="1197"/>
                    </a:lnTo>
                    <a:lnTo>
                      <a:pt x="665" y="1238"/>
                    </a:lnTo>
                    <a:lnTo>
                      <a:pt x="696" y="1275"/>
                    </a:lnTo>
                    <a:lnTo>
                      <a:pt x="743" y="1315"/>
                    </a:lnTo>
                    <a:lnTo>
                      <a:pt x="794" y="1346"/>
                    </a:lnTo>
                    <a:lnTo>
                      <a:pt x="850" y="1369"/>
                    </a:lnTo>
                    <a:lnTo>
                      <a:pt x="910" y="1383"/>
                    </a:lnTo>
                    <a:lnTo>
                      <a:pt x="973" y="1388"/>
                    </a:lnTo>
                    <a:lnTo>
                      <a:pt x="1026" y="1385"/>
                    </a:lnTo>
                    <a:lnTo>
                      <a:pt x="1077" y="1374"/>
                    </a:lnTo>
                    <a:lnTo>
                      <a:pt x="1127" y="1357"/>
                    </a:lnTo>
                    <a:lnTo>
                      <a:pt x="1175" y="1334"/>
                    </a:lnTo>
                    <a:lnTo>
                      <a:pt x="1219" y="1306"/>
                    </a:lnTo>
                    <a:lnTo>
                      <a:pt x="1257" y="1271"/>
                    </a:lnTo>
                    <a:lnTo>
                      <a:pt x="1297" y="1224"/>
                    </a:lnTo>
                    <a:lnTo>
                      <a:pt x="1331" y="1171"/>
                    </a:lnTo>
                    <a:lnTo>
                      <a:pt x="1354" y="1113"/>
                    </a:lnTo>
                    <a:lnTo>
                      <a:pt x="1368" y="1054"/>
                    </a:lnTo>
                    <a:lnTo>
                      <a:pt x="1373" y="992"/>
                    </a:lnTo>
                    <a:lnTo>
                      <a:pt x="1369" y="929"/>
                    </a:lnTo>
                    <a:lnTo>
                      <a:pt x="1354" y="870"/>
                    </a:lnTo>
                    <a:lnTo>
                      <a:pt x="1331" y="814"/>
                    </a:lnTo>
                    <a:lnTo>
                      <a:pt x="1299" y="761"/>
                    </a:lnTo>
                    <a:lnTo>
                      <a:pt x="1259" y="714"/>
                    </a:lnTo>
                    <a:lnTo>
                      <a:pt x="1219" y="679"/>
                    </a:lnTo>
                    <a:lnTo>
                      <a:pt x="1175" y="649"/>
                    </a:lnTo>
                    <a:lnTo>
                      <a:pt x="1127" y="626"/>
                    </a:lnTo>
                    <a:lnTo>
                      <a:pt x="1077" y="610"/>
                    </a:lnTo>
                    <a:lnTo>
                      <a:pt x="1026" y="600"/>
                    </a:lnTo>
                    <a:lnTo>
                      <a:pt x="1017" y="598"/>
                    </a:lnTo>
                    <a:lnTo>
                      <a:pt x="971" y="591"/>
                    </a:lnTo>
                    <a:lnTo>
                      <a:pt x="935" y="581"/>
                    </a:lnTo>
                    <a:lnTo>
                      <a:pt x="905" y="566"/>
                    </a:lnTo>
                    <a:lnTo>
                      <a:pt x="882" y="551"/>
                    </a:lnTo>
                    <a:lnTo>
                      <a:pt x="870" y="531"/>
                    </a:lnTo>
                    <a:lnTo>
                      <a:pt x="870" y="521"/>
                    </a:lnTo>
                    <a:lnTo>
                      <a:pt x="871" y="505"/>
                    </a:lnTo>
                    <a:lnTo>
                      <a:pt x="880" y="484"/>
                    </a:lnTo>
                    <a:lnTo>
                      <a:pt x="949" y="421"/>
                    </a:lnTo>
                    <a:lnTo>
                      <a:pt x="1015" y="360"/>
                    </a:lnTo>
                    <a:lnTo>
                      <a:pt x="1080" y="302"/>
                    </a:lnTo>
                    <a:lnTo>
                      <a:pt x="1140" y="249"/>
                    </a:lnTo>
                    <a:lnTo>
                      <a:pt x="1198" y="200"/>
                    </a:lnTo>
                    <a:lnTo>
                      <a:pt x="1250" y="155"/>
                    </a:lnTo>
                    <a:lnTo>
                      <a:pt x="1297" y="114"/>
                    </a:lnTo>
                    <a:lnTo>
                      <a:pt x="1341" y="78"/>
                    </a:lnTo>
                    <a:lnTo>
                      <a:pt x="1380" y="46"/>
                    </a:lnTo>
                    <a:lnTo>
                      <a:pt x="1411" y="20"/>
                    </a:lnTo>
                    <a:lnTo>
                      <a:pt x="1438" y="0"/>
                    </a:lnTo>
                    <a:close/>
                  </a:path>
                </a:pathLst>
              </a:custGeom>
              <a:solidFill>
                <a:srgbClr val="A54C95"/>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5" name="Freeform 33">
                <a:extLst>
                  <a:ext uri="{FF2B5EF4-FFF2-40B4-BE49-F238E27FC236}">
                    <a16:creationId xmlns="" xmlns:a16="http://schemas.microsoft.com/office/drawing/2014/main" id="{7E8BC4F3-48B9-0221-DD71-DEE3F12E628E}"/>
                  </a:ext>
                </a:extLst>
              </p:cNvPr>
              <p:cNvSpPr>
                <a:spLocks/>
              </p:cNvSpPr>
              <p:nvPr/>
            </p:nvSpPr>
            <p:spPr bwMode="auto">
              <a:xfrm>
                <a:off x="7330567" y="3079240"/>
                <a:ext cx="2089704" cy="2059271"/>
              </a:xfrm>
              <a:custGeom>
                <a:avLst/>
                <a:gdLst>
                  <a:gd name="T0" fmla="*/ 1471 w 2884"/>
                  <a:gd name="T1" fmla="*/ 34 h 2843"/>
                  <a:gd name="T2" fmla="*/ 1587 w 2884"/>
                  <a:gd name="T3" fmla="*/ 121 h 2843"/>
                  <a:gd name="T4" fmla="*/ 1745 w 2884"/>
                  <a:gd name="T5" fmla="*/ 249 h 2843"/>
                  <a:gd name="T6" fmla="*/ 1930 w 2884"/>
                  <a:gd name="T7" fmla="*/ 412 h 2843"/>
                  <a:gd name="T8" fmla="*/ 1995 w 2884"/>
                  <a:gd name="T9" fmla="*/ 495 h 2843"/>
                  <a:gd name="T10" fmla="*/ 1927 w 2884"/>
                  <a:gd name="T11" fmla="*/ 516 h 2843"/>
                  <a:gd name="T12" fmla="*/ 1811 w 2884"/>
                  <a:gd name="T13" fmla="*/ 538 h 2843"/>
                  <a:gd name="T14" fmla="*/ 1669 w 2884"/>
                  <a:gd name="T15" fmla="*/ 607 h 2843"/>
                  <a:gd name="T16" fmla="*/ 1555 w 2884"/>
                  <a:gd name="T17" fmla="*/ 740 h 2843"/>
                  <a:gd name="T18" fmla="*/ 1510 w 2884"/>
                  <a:gd name="T19" fmla="*/ 899 h 2843"/>
                  <a:gd name="T20" fmla="*/ 1532 w 2884"/>
                  <a:gd name="T21" fmla="*/ 1064 h 2843"/>
                  <a:gd name="T22" fmla="*/ 1625 w 2884"/>
                  <a:gd name="T23" fmla="*/ 1210 h 2843"/>
                  <a:gd name="T24" fmla="*/ 1781 w 2884"/>
                  <a:gd name="T25" fmla="*/ 1306 h 2843"/>
                  <a:gd name="T26" fmla="*/ 1967 w 2884"/>
                  <a:gd name="T27" fmla="*/ 1320 h 2843"/>
                  <a:gd name="T28" fmla="*/ 2137 w 2884"/>
                  <a:gd name="T29" fmla="*/ 1250 h 2843"/>
                  <a:gd name="T30" fmla="*/ 2253 w 2884"/>
                  <a:gd name="T31" fmla="*/ 1118 h 2843"/>
                  <a:gd name="T32" fmla="*/ 2295 w 2884"/>
                  <a:gd name="T33" fmla="*/ 966 h 2843"/>
                  <a:gd name="T34" fmla="*/ 2328 w 2884"/>
                  <a:gd name="T35" fmla="*/ 866 h 2843"/>
                  <a:gd name="T36" fmla="*/ 2360 w 2884"/>
                  <a:gd name="T37" fmla="*/ 819 h 2843"/>
                  <a:gd name="T38" fmla="*/ 2432 w 2884"/>
                  <a:gd name="T39" fmla="*/ 885 h 2843"/>
                  <a:gd name="T40" fmla="*/ 2606 w 2884"/>
                  <a:gd name="T41" fmla="*/ 1078 h 2843"/>
                  <a:gd name="T42" fmla="*/ 2746 w 2884"/>
                  <a:gd name="T43" fmla="*/ 1239 h 2843"/>
                  <a:gd name="T44" fmla="*/ 2844 w 2884"/>
                  <a:gd name="T45" fmla="*/ 1360 h 2843"/>
                  <a:gd name="T46" fmla="*/ 1420 w 2884"/>
                  <a:gd name="T47" fmla="*/ 2843 h 2843"/>
                  <a:gd name="T48" fmla="*/ 39 w 2884"/>
                  <a:gd name="T49" fmla="*/ 1374 h 2843"/>
                  <a:gd name="T50" fmla="*/ 133 w 2884"/>
                  <a:gd name="T51" fmla="*/ 1257 h 2843"/>
                  <a:gd name="T52" fmla="*/ 268 w 2884"/>
                  <a:gd name="T53" fmla="*/ 1099 h 2843"/>
                  <a:gd name="T54" fmla="*/ 435 w 2884"/>
                  <a:gd name="T55" fmla="*/ 912 h 2843"/>
                  <a:gd name="T56" fmla="*/ 507 w 2884"/>
                  <a:gd name="T57" fmla="*/ 845 h 2843"/>
                  <a:gd name="T58" fmla="*/ 526 w 2884"/>
                  <a:gd name="T59" fmla="*/ 857 h 2843"/>
                  <a:gd name="T60" fmla="*/ 549 w 2884"/>
                  <a:gd name="T61" fmla="*/ 903 h 2843"/>
                  <a:gd name="T62" fmla="*/ 561 w 2884"/>
                  <a:gd name="T63" fmla="*/ 1003 h 2843"/>
                  <a:gd name="T64" fmla="*/ 572 w 2884"/>
                  <a:gd name="T65" fmla="*/ 1036 h 2843"/>
                  <a:gd name="T66" fmla="*/ 622 w 2884"/>
                  <a:gd name="T67" fmla="*/ 1161 h 2843"/>
                  <a:gd name="T68" fmla="*/ 729 w 2884"/>
                  <a:gd name="T69" fmla="*/ 1280 h 2843"/>
                  <a:gd name="T70" fmla="*/ 896 w 2884"/>
                  <a:gd name="T71" fmla="*/ 1348 h 2843"/>
                  <a:gd name="T72" fmla="*/ 1066 w 2884"/>
                  <a:gd name="T73" fmla="*/ 1339 h 2843"/>
                  <a:gd name="T74" fmla="*/ 1212 w 2884"/>
                  <a:gd name="T75" fmla="*/ 1267 h 2843"/>
                  <a:gd name="T76" fmla="*/ 1320 w 2884"/>
                  <a:gd name="T77" fmla="*/ 1139 h 2843"/>
                  <a:gd name="T78" fmla="*/ 1368 w 2884"/>
                  <a:gd name="T79" fmla="*/ 980 h 2843"/>
                  <a:gd name="T80" fmla="*/ 1343 w 2884"/>
                  <a:gd name="T81" fmla="*/ 815 h 2843"/>
                  <a:gd name="T82" fmla="*/ 1252 w 2884"/>
                  <a:gd name="T83" fmla="*/ 672 h 2843"/>
                  <a:gd name="T84" fmla="*/ 1113 w 2884"/>
                  <a:gd name="T85" fmla="*/ 582 h 2843"/>
                  <a:gd name="T86" fmla="*/ 999 w 2884"/>
                  <a:gd name="T87" fmla="*/ 558 h 2843"/>
                  <a:gd name="T88" fmla="*/ 891 w 2884"/>
                  <a:gd name="T89" fmla="*/ 528 h 2843"/>
                  <a:gd name="T90" fmla="*/ 857 w 2884"/>
                  <a:gd name="T91" fmla="*/ 493 h 2843"/>
                  <a:gd name="T92" fmla="*/ 922 w 2884"/>
                  <a:gd name="T93" fmla="*/ 424 h 2843"/>
                  <a:gd name="T94" fmla="*/ 1110 w 2884"/>
                  <a:gd name="T95" fmla="*/ 258 h 2843"/>
                  <a:gd name="T96" fmla="*/ 1264 w 2884"/>
                  <a:gd name="T97" fmla="*/ 128 h 2843"/>
                  <a:gd name="T98" fmla="*/ 1378 w 2884"/>
                  <a:gd name="T99" fmla="*/ 35 h 2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4" h="2843">
                    <a:moveTo>
                      <a:pt x="1426" y="0"/>
                    </a:moveTo>
                    <a:lnTo>
                      <a:pt x="1445" y="14"/>
                    </a:lnTo>
                    <a:lnTo>
                      <a:pt x="1471" y="34"/>
                    </a:lnTo>
                    <a:lnTo>
                      <a:pt x="1504" y="58"/>
                    </a:lnTo>
                    <a:lnTo>
                      <a:pt x="1543" y="88"/>
                    </a:lnTo>
                    <a:lnTo>
                      <a:pt x="1587" y="121"/>
                    </a:lnTo>
                    <a:lnTo>
                      <a:pt x="1634" y="160"/>
                    </a:lnTo>
                    <a:lnTo>
                      <a:pt x="1687" y="202"/>
                    </a:lnTo>
                    <a:lnTo>
                      <a:pt x="1745" y="249"/>
                    </a:lnTo>
                    <a:lnTo>
                      <a:pt x="1804" y="300"/>
                    </a:lnTo>
                    <a:lnTo>
                      <a:pt x="1866" y="354"/>
                    </a:lnTo>
                    <a:lnTo>
                      <a:pt x="1930" y="412"/>
                    </a:lnTo>
                    <a:lnTo>
                      <a:pt x="1999" y="473"/>
                    </a:lnTo>
                    <a:lnTo>
                      <a:pt x="2011" y="486"/>
                    </a:lnTo>
                    <a:lnTo>
                      <a:pt x="1995" y="495"/>
                    </a:lnTo>
                    <a:lnTo>
                      <a:pt x="1976" y="503"/>
                    </a:lnTo>
                    <a:lnTo>
                      <a:pt x="1952" y="509"/>
                    </a:lnTo>
                    <a:lnTo>
                      <a:pt x="1927" y="516"/>
                    </a:lnTo>
                    <a:lnTo>
                      <a:pt x="1895" y="523"/>
                    </a:lnTo>
                    <a:lnTo>
                      <a:pt x="1862" y="533"/>
                    </a:lnTo>
                    <a:lnTo>
                      <a:pt x="1811" y="538"/>
                    </a:lnTo>
                    <a:lnTo>
                      <a:pt x="1762" y="554"/>
                    </a:lnTo>
                    <a:lnTo>
                      <a:pt x="1715" y="577"/>
                    </a:lnTo>
                    <a:lnTo>
                      <a:pt x="1669" y="607"/>
                    </a:lnTo>
                    <a:lnTo>
                      <a:pt x="1625" y="647"/>
                    </a:lnTo>
                    <a:lnTo>
                      <a:pt x="1587" y="691"/>
                    </a:lnTo>
                    <a:lnTo>
                      <a:pt x="1555" y="740"/>
                    </a:lnTo>
                    <a:lnTo>
                      <a:pt x="1532" y="791"/>
                    </a:lnTo>
                    <a:lnTo>
                      <a:pt x="1517" y="845"/>
                    </a:lnTo>
                    <a:lnTo>
                      <a:pt x="1510" y="899"/>
                    </a:lnTo>
                    <a:lnTo>
                      <a:pt x="1510" y="955"/>
                    </a:lnTo>
                    <a:lnTo>
                      <a:pt x="1517" y="1012"/>
                    </a:lnTo>
                    <a:lnTo>
                      <a:pt x="1532" y="1064"/>
                    </a:lnTo>
                    <a:lnTo>
                      <a:pt x="1555" y="1117"/>
                    </a:lnTo>
                    <a:lnTo>
                      <a:pt x="1587" y="1164"/>
                    </a:lnTo>
                    <a:lnTo>
                      <a:pt x="1625" y="1210"/>
                    </a:lnTo>
                    <a:lnTo>
                      <a:pt x="1673" y="1250"/>
                    </a:lnTo>
                    <a:lnTo>
                      <a:pt x="1725" y="1281"/>
                    </a:lnTo>
                    <a:lnTo>
                      <a:pt x="1781" y="1306"/>
                    </a:lnTo>
                    <a:lnTo>
                      <a:pt x="1843" y="1320"/>
                    </a:lnTo>
                    <a:lnTo>
                      <a:pt x="1904" y="1325"/>
                    </a:lnTo>
                    <a:lnTo>
                      <a:pt x="1967" y="1320"/>
                    </a:lnTo>
                    <a:lnTo>
                      <a:pt x="2027" y="1306"/>
                    </a:lnTo>
                    <a:lnTo>
                      <a:pt x="2085" y="1281"/>
                    </a:lnTo>
                    <a:lnTo>
                      <a:pt x="2137" y="1250"/>
                    </a:lnTo>
                    <a:lnTo>
                      <a:pt x="2185" y="1208"/>
                    </a:lnTo>
                    <a:lnTo>
                      <a:pt x="2223" y="1166"/>
                    </a:lnTo>
                    <a:lnTo>
                      <a:pt x="2253" y="1118"/>
                    </a:lnTo>
                    <a:lnTo>
                      <a:pt x="2274" y="1069"/>
                    </a:lnTo>
                    <a:lnTo>
                      <a:pt x="2288" y="1019"/>
                    </a:lnTo>
                    <a:lnTo>
                      <a:pt x="2295" y="966"/>
                    </a:lnTo>
                    <a:lnTo>
                      <a:pt x="2307" y="931"/>
                    </a:lnTo>
                    <a:lnTo>
                      <a:pt x="2318" y="896"/>
                    </a:lnTo>
                    <a:lnTo>
                      <a:pt x="2328" y="866"/>
                    </a:lnTo>
                    <a:lnTo>
                      <a:pt x="2337" y="843"/>
                    </a:lnTo>
                    <a:lnTo>
                      <a:pt x="2348" y="828"/>
                    </a:lnTo>
                    <a:lnTo>
                      <a:pt x="2360" y="819"/>
                    </a:lnTo>
                    <a:lnTo>
                      <a:pt x="2364" y="817"/>
                    </a:lnTo>
                    <a:lnTo>
                      <a:pt x="2367" y="817"/>
                    </a:lnTo>
                    <a:lnTo>
                      <a:pt x="2432" y="885"/>
                    </a:lnTo>
                    <a:lnTo>
                      <a:pt x="2493" y="952"/>
                    </a:lnTo>
                    <a:lnTo>
                      <a:pt x="2551" y="1017"/>
                    </a:lnTo>
                    <a:lnTo>
                      <a:pt x="2606" y="1078"/>
                    </a:lnTo>
                    <a:lnTo>
                      <a:pt x="2656" y="1136"/>
                    </a:lnTo>
                    <a:lnTo>
                      <a:pt x="2704" y="1190"/>
                    </a:lnTo>
                    <a:lnTo>
                      <a:pt x="2746" y="1239"/>
                    </a:lnTo>
                    <a:lnTo>
                      <a:pt x="2783" y="1285"/>
                    </a:lnTo>
                    <a:lnTo>
                      <a:pt x="2816" y="1325"/>
                    </a:lnTo>
                    <a:lnTo>
                      <a:pt x="2844" y="1360"/>
                    </a:lnTo>
                    <a:lnTo>
                      <a:pt x="2867" y="1388"/>
                    </a:lnTo>
                    <a:lnTo>
                      <a:pt x="2884" y="1409"/>
                    </a:lnTo>
                    <a:lnTo>
                      <a:pt x="1420" y="2843"/>
                    </a:lnTo>
                    <a:lnTo>
                      <a:pt x="0" y="1423"/>
                    </a:lnTo>
                    <a:lnTo>
                      <a:pt x="18" y="1402"/>
                    </a:lnTo>
                    <a:lnTo>
                      <a:pt x="39" y="1374"/>
                    </a:lnTo>
                    <a:lnTo>
                      <a:pt x="67" y="1341"/>
                    </a:lnTo>
                    <a:lnTo>
                      <a:pt x="98" y="1301"/>
                    </a:lnTo>
                    <a:lnTo>
                      <a:pt x="133" y="1257"/>
                    </a:lnTo>
                    <a:lnTo>
                      <a:pt x="175" y="1208"/>
                    </a:lnTo>
                    <a:lnTo>
                      <a:pt x="219" y="1155"/>
                    </a:lnTo>
                    <a:lnTo>
                      <a:pt x="268" y="1099"/>
                    </a:lnTo>
                    <a:lnTo>
                      <a:pt x="319" y="1040"/>
                    </a:lnTo>
                    <a:lnTo>
                      <a:pt x="375" y="976"/>
                    </a:lnTo>
                    <a:lnTo>
                      <a:pt x="435" y="912"/>
                    </a:lnTo>
                    <a:lnTo>
                      <a:pt x="496" y="843"/>
                    </a:lnTo>
                    <a:lnTo>
                      <a:pt x="502" y="843"/>
                    </a:lnTo>
                    <a:lnTo>
                      <a:pt x="507" y="845"/>
                    </a:lnTo>
                    <a:lnTo>
                      <a:pt x="512" y="847"/>
                    </a:lnTo>
                    <a:lnTo>
                      <a:pt x="519" y="850"/>
                    </a:lnTo>
                    <a:lnTo>
                      <a:pt x="526" y="857"/>
                    </a:lnTo>
                    <a:lnTo>
                      <a:pt x="533" y="868"/>
                    </a:lnTo>
                    <a:lnTo>
                      <a:pt x="542" y="882"/>
                    </a:lnTo>
                    <a:lnTo>
                      <a:pt x="549" y="903"/>
                    </a:lnTo>
                    <a:lnTo>
                      <a:pt x="554" y="929"/>
                    </a:lnTo>
                    <a:lnTo>
                      <a:pt x="559" y="962"/>
                    </a:lnTo>
                    <a:lnTo>
                      <a:pt x="561" y="1003"/>
                    </a:lnTo>
                    <a:lnTo>
                      <a:pt x="561" y="1010"/>
                    </a:lnTo>
                    <a:lnTo>
                      <a:pt x="565" y="1017"/>
                    </a:lnTo>
                    <a:lnTo>
                      <a:pt x="572" y="1036"/>
                    </a:lnTo>
                    <a:lnTo>
                      <a:pt x="586" y="1075"/>
                    </a:lnTo>
                    <a:lnTo>
                      <a:pt x="601" y="1118"/>
                    </a:lnTo>
                    <a:lnTo>
                      <a:pt x="622" y="1161"/>
                    </a:lnTo>
                    <a:lnTo>
                      <a:pt x="649" y="1203"/>
                    </a:lnTo>
                    <a:lnTo>
                      <a:pt x="682" y="1241"/>
                    </a:lnTo>
                    <a:lnTo>
                      <a:pt x="729" y="1280"/>
                    </a:lnTo>
                    <a:lnTo>
                      <a:pt x="780" y="1311"/>
                    </a:lnTo>
                    <a:lnTo>
                      <a:pt x="836" y="1334"/>
                    </a:lnTo>
                    <a:lnTo>
                      <a:pt x="896" y="1348"/>
                    </a:lnTo>
                    <a:lnTo>
                      <a:pt x="959" y="1353"/>
                    </a:lnTo>
                    <a:lnTo>
                      <a:pt x="1013" y="1350"/>
                    </a:lnTo>
                    <a:lnTo>
                      <a:pt x="1066" y="1339"/>
                    </a:lnTo>
                    <a:lnTo>
                      <a:pt x="1119" y="1322"/>
                    </a:lnTo>
                    <a:lnTo>
                      <a:pt x="1166" y="1297"/>
                    </a:lnTo>
                    <a:lnTo>
                      <a:pt x="1212" y="1267"/>
                    </a:lnTo>
                    <a:lnTo>
                      <a:pt x="1252" y="1232"/>
                    </a:lnTo>
                    <a:lnTo>
                      <a:pt x="1291" y="1189"/>
                    </a:lnTo>
                    <a:lnTo>
                      <a:pt x="1320" y="1139"/>
                    </a:lnTo>
                    <a:lnTo>
                      <a:pt x="1345" y="1089"/>
                    </a:lnTo>
                    <a:lnTo>
                      <a:pt x="1359" y="1034"/>
                    </a:lnTo>
                    <a:lnTo>
                      <a:pt x="1368" y="980"/>
                    </a:lnTo>
                    <a:lnTo>
                      <a:pt x="1368" y="924"/>
                    </a:lnTo>
                    <a:lnTo>
                      <a:pt x="1359" y="870"/>
                    </a:lnTo>
                    <a:lnTo>
                      <a:pt x="1343" y="815"/>
                    </a:lnTo>
                    <a:lnTo>
                      <a:pt x="1320" y="764"/>
                    </a:lnTo>
                    <a:lnTo>
                      <a:pt x="1291" y="715"/>
                    </a:lnTo>
                    <a:lnTo>
                      <a:pt x="1252" y="672"/>
                    </a:lnTo>
                    <a:lnTo>
                      <a:pt x="1210" y="635"/>
                    </a:lnTo>
                    <a:lnTo>
                      <a:pt x="1164" y="605"/>
                    </a:lnTo>
                    <a:lnTo>
                      <a:pt x="1113" y="582"/>
                    </a:lnTo>
                    <a:lnTo>
                      <a:pt x="1061" y="566"/>
                    </a:lnTo>
                    <a:lnTo>
                      <a:pt x="1005" y="558"/>
                    </a:lnTo>
                    <a:lnTo>
                      <a:pt x="999" y="558"/>
                    </a:lnTo>
                    <a:lnTo>
                      <a:pt x="954" y="549"/>
                    </a:lnTo>
                    <a:lnTo>
                      <a:pt x="919" y="540"/>
                    </a:lnTo>
                    <a:lnTo>
                      <a:pt x="891" y="528"/>
                    </a:lnTo>
                    <a:lnTo>
                      <a:pt x="870" y="514"/>
                    </a:lnTo>
                    <a:lnTo>
                      <a:pt x="859" y="498"/>
                    </a:lnTo>
                    <a:lnTo>
                      <a:pt x="857" y="493"/>
                    </a:lnTo>
                    <a:lnTo>
                      <a:pt x="856" y="489"/>
                    </a:lnTo>
                    <a:lnTo>
                      <a:pt x="856" y="486"/>
                    </a:lnTo>
                    <a:lnTo>
                      <a:pt x="922" y="424"/>
                    </a:lnTo>
                    <a:lnTo>
                      <a:pt x="987" y="365"/>
                    </a:lnTo>
                    <a:lnTo>
                      <a:pt x="1050" y="311"/>
                    </a:lnTo>
                    <a:lnTo>
                      <a:pt x="1110" y="258"/>
                    </a:lnTo>
                    <a:lnTo>
                      <a:pt x="1164" y="211"/>
                    </a:lnTo>
                    <a:lnTo>
                      <a:pt x="1217" y="167"/>
                    </a:lnTo>
                    <a:lnTo>
                      <a:pt x="1264" y="128"/>
                    </a:lnTo>
                    <a:lnTo>
                      <a:pt x="1308" y="93"/>
                    </a:lnTo>
                    <a:lnTo>
                      <a:pt x="1347" y="62"/>
                    </a:lnTo>
                    <a:lnTo>
                      <a:pt x="1378" y="35"/>
                    </a:lnTo>
                    <a:lnTo>
                      <a:pt x="1406" y="16"/>
                    </a:lnTo>
                    <a:lnTo>
                      <a:pt x="1426" y="0"/>
                    </a:lnTo>
                    <a:close/>
                  </a:path>
                </a:pathLst>
              </a:custGeom>
              <a:solidFill>
                <a:srgbClr val="56BCD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6" name="Freeform 34">
                <a:extLst>
                  <a:ext uri="{FF2B5EF4-FFF2-40B4-BE49-F238E27FC236}">
                    <a16:creationId xmlns="" xmlns:a16="http://schemas.microsoft.com/office/drawing/2014/main" id="{63FF083E-E9F4-0E7F-FF22-E3E802FC649C}"/>
                  </a:ext>
                </a:extLst>
              </p:cNvPr>
              <p:cNvSpPr>
                <a:spLocks/>
              </p:cNvSpPr>
              <p:nvPr/>
            </p:nvSpPr>
            <p:spPr bwMode="auto">
              <a:xfrm>
                <a:off x="7333466" y="972146"/>
                <a:ext cx="2065067" cy="2046228"/>
              </a:xfrm>
              <a:custGeom>
                <a:avLst/>
                <a:gdLst>
                  <a:gd name="T0" fmla="*/ 1541 w 2849"/>
                  <a:gd name="T1" fmla="*/ 161 h 2825"/>
                  <a:gd name="T2" fmla="*/ 1840 w 2849"/>
                  <a:gd name="T3" fmla="*/ 501 h 2825"/>
                  <a:gd name="T4" fmla="*/ 1980 w 2849"/>
                  <a:gd name="T5" fmla="*/ 569 h 2825"/>
                  <a:gd name="T6" fmla="*/ 2069 w 2849"/>
                  <a:gd name="T7" fmla="*/ 364 h 2825"/>
                  <a:gd name="T8" fmla="*/ 2169 w 2849"/>
                  <a:gd name="T9" fmla="*/ 166 h 2825"/>
                  <a:gd name="T10" fmla="*/ 2451 w 2849"/>
                  <a:gd name="T11" fmla="*/ 77 h 2825"/>
                  <a:gd name="T12" fmla="*/ 2697 w 2849"/>
                  <a:gd name="T13" fmla="*/ 254 h 2825"/>
                  <a:gd name="T14" fmla="*/ 2697 w 2849"/>
                  <a:gd name="T15" fmla="*/ 552 h 2825"/>
                  <a:gd name="T16" fmla="*/ 2480 w 2849"/>
                  <a:gd name="T17" fmla="*/ 724 h 2825"/>
                  <a:gd name="T18" fmla="*/ 2302 w 2849"/>
                  <a:gd name="T19" fmla="*/ 769 h 2825"/>
                  <a:gd name="T20" fmla="*/ 2238 w 2849"/>
                  <a:gd name="T21" fmla="*/ 901 h 2825"/>
                  <a:gd name="T22" fmla="*/ 2506 w 2849"/>
                  <a:gd name="T23" fmla="*/ 1148 h 2825"/>
                  <a:gd name="T24" fmla="*/ 2795 w 2849"/>
                  <a:gd name="T25" fmla="*/ 1381 h 2825"/>
                  <a:gd name="T26" fmla="*/ 2732 w 2849"/>
                  <a:gd name="T27" fmla="*/ 1567 h 2825"/>
                  <a:gd name="T28" fmla="*/ 2392 w 2849"/>
                  <a:gd name="T29" fmla="*/ 1950 h 2825"/>
                  <a:gd name="T30" fmla="*/ 2334 w 2849"/>
                  <a:gd name="T31" fmla="*/ 1949 h 2825"/>
                  <a:gd name="T32" fmla="*/ 2285 w 2849"/>
                  <a:gd name="T33" fmla="*/ 1810 h 2825"/>
                  <a:gd name="T34" fmla="*/ 2173 w 2849"/>
                  <a:gd name="T35" fmla="*/ 1579 h 2825"/>
                  <a:gd name="T36" fmla="*/ 1894 w 2849"/>
                  <a:gd name="T37" fmla="*/ 1463 h 2825"/>
                  <a:gd name="T38" fmla="*/ 1577 w 2849"/>
                  <a:gd name="T39" fmla="*/ 1624 h 2825"/>
                  <a:gd name="T40" fmla="*/ 1505 w 2849"/>
                  <a:gd name="T41" fmla="*/ 1943 h 2825"/>
                  <a:gd name="T42" fmla="*/ 1678 w 2849"/>
                  <a:gd name="T43" fmla="*/ 2190 h 2825"/>
                  <a:gd name="T44" fmla="*/ 1808 w 2849"/>
                  <a:gd name="T45" fmla="*/ 2250 h 2825"/>
                  <a:gd name="T46" fmla="*/ 1836 w 2849"/>
                  <a:gd name="T47" fmla="*/ 2257 h 2825"/>
                  <a:gd name="T48" fmla="*/ 1983 w 2849"/>
                  <a:gd name="T49" fmla="*/ 2290 h 2825"/>
                  <a:gd name="T50" fmla="*/ 2001 w 2849"/>
                  <a:gd name="T51" fmla="*/ 2346 h 2825"/>
                  <a:gd name="T52" fmla="*/ 1647 w 2849"/>
                  <a:gd name="T53" fmla="*/ 2646 h 2825"/>
                  <a:gd name="T54" fmla="*/ 1396 w 2849"/>
                  <a:gd name="T55" fmla="*/ 2804 h 2825"/>
                  <a:gd name="T56" fmla="*/ 1124 w 2849"/>
                  <a:gd name="T57" fmla="*/ 2576 h 2825"/>
                  <a:gd name="T58" fmla="*/ 1019 w 2849"/>
                  <a:gd name="T59" fmla="*/ 2485 h 2825"/>
                  <a:gd name="T60" fmla="*/ 951 w 2849"/>
                  <a:gd name="T61" fmla="*/ 2422 h 2825"/>
                  <a:gd name="T62" fmla="*/ 873 w 2849"/>
                  <a:gd name="T63" fmla="*/ 2311 h 2825"/>
                  <a:gd name="T64" fmla="*/ 898 w 2849"/>
                  <a:gd name="T65" fmla="*/ 2262 h 2825"/>
                  <a:gd name="T66" fmla="*/ 1026 w 2849"/>
                  <a:gd name="T67" fmla="*/ 2224 h 2825"/>
                  <a:gd name="T68" fmla="*/ 1066 w 2849"/>
                  <a:gd name="T69" fmla="*/ 2217 h 2825"/>
                  <a:gd name="T70" fmla="*/ 1115 w 2849"/>
                  <a:gd name="T71" fmla="*/ 2206 h 2825"/>
                  <a:gd name="T72" fmla="*/ 1161 w 2849"/>
                  <a:gd name="T73" fmla="*/ 2189 h 2825"/>
                  <a:gd name="T74" fmla="*/ 1203 w 2849"/>
                  <a:gd name="T75" fmla="*/ 2166 h 2825"/>
                  <a:gd name="T76" fmla="*/ 1242 w 2849"/>
                  <a:gd name="T77" fmla="*/ 2138 h 2825"/>
                  <a:gd name="T78" fmla="*/ 1364 w 2849"/>
                  <a:gd name="T79" fmla="*/ 1961 h 2825"/>
                  <a:gd name="T80" fmla="*/ 1340 w 2849"/>
                  <a:gd name="T81" fmla="*/ 1654 h 2825"/>
                  <a:gd name="T82" fmla="*/ 1059 w 2849"/>
                  <a:gd name="T83" fmla="*/ 1458 h 2825"/>
                  <a:gd name="T84" fmla="*/ 717 w 2849"/>
                  <a:gd name="T85" fmla="*/ 1568 h 2825"/>
                  <a:gd name="T86" fmla="*/ 603 w 2849"/>
                  <a:gd name="T87" fmla="*/ 1810 h 2825"/>
                  <a:gd name="T88" fmla="*/ 533 w 2849"/>
                  <a:gd name="T89" fmla="*/ 1957 h 2825"/>
                  <a:gd name="T90" fmla="*/ 439 w 2849"/>
                  <a:gd name="T91" fmla="*/ 1914 h 2825"/>
                  <a:gd name="T92" fmla="*/ 363 w 2849"/>
                  <a:gd name="T93" fmla="*/ 1829 h 2825"/>
                  <a:gd name="T94" fmla="*/ 269 w 2849"/>
                  <a:gd name="T95" fmla="*/ 1724 h 2825"/>
                  <a:gd name="T96" fmla="*/ 23 w 2849"/>
                  <a:gd name="T97" fmla="*/ 1435 h 2825"/>
                  <a:gd name="T98" fmla="*/ 118 w 2849"/>
                  <a:gd name="T99" fmla="*/ 1260 h 2825"/>
                  <a:gd name="T100" fmla="*/ 423 w 2849"/>
                  <a:gd name="T101" fmla="*/ 911 h 2825"/>
                  <a:gd name="T102" fmla="*/ 614 w 2849"/>
                  <a:gd name="T103" fmla="*/ 706 h 2825"/>
                  <a:gd name="T104" fmla="*/ 851 w 2849"/>
                  <a:gd name="T105" fmla="*/ 466 h 2825"/>
                  <a:gd name="T106" fmla="*/ 984 w 2849"/>
                  <a:gd name="T107" fmla="*/ 356 h 2825"/>
                  <a:gd name="T108" fmla="*/ 1317 w 2849"/>
                  <a:gd name="T109" fmla="*/ 72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49" h="2825">
                    <a:moveTo>
                      <a:pt x="1408" y="0"/>
                    </a:moveTo>
                    <a:lnTo>
                      <a:pt x="1426" y="21"/>
                    </a:lnTo>
                    <a:lnTo>
                      <a:pt x="1447" y="47"/>
                    </a:lnTo>
                    <a:lnTo>
                      <a:pt x="1473" y="80"/>
                    </a:lnTo>
                    <a:lnTo>
                      <a:pt x="1505" y="119"/>
                    </a:lnTo>
                    <a:lnTo>
                      <a:pt x="1541" y="161"/>
                    </a:lnTo>
                    <a:lnTo>
                      <a:pt x="1582" y="208"/>
                    </a:lnTo>
                    <a:lnTo>
                      <a:pt x="1626" y="261"/>
                    </a:lnTo>
                    <a:lnTo>
                      <a:pt x="1675" y="317"/>
                    </a:lnTo>
                    <a:lnTo>
                      <a:pt x="1726" y="375"/>
                    </a:lnTo>
                    <a:lnTo>
                      <a:pt x="1782" y="436"/>
                    </a:lnTo>
                    <a:lnTo>
                      <a:pt x="1840" y="501"/>
                    </a:lnTo>
                    <a:lnTo>
                      <a:pt x="1901" y="568"/>
                    </a:lnTo>
                    <a:lnTo>
                      <a:pt x="1908" y="573"/>
                    </a:lnTo>
                    <a:lnTo>
                      <a:pt x="1915" y="576"/>
                    </a:lnTo>
                    <a:lnTo>
                      <a:pt x="1938" y="578"/>
                    </a:lnTo>
                    <a:lnTo>
                      <a:pt x="1961" y="575"/>
                    </a:lnTo>
                    <a:lnTo>
                      <a:pt x="1980" y="569"/>
                    </a:lnTo>
                    <a:lnTo>
                      <a:pt x="2006" y="554"/>
                    </a:lnTo>
                    <a:lnTo>
                      <a:pt x="2027" y="531"/>
                    </a:lnTo>
                    <a:lnTo>
                      <a:pt x="2045" y="501"/>
                    </a:lnTo>
                    <a:lnTo>
                      <a:pt x="2057" y="462"/>
                    </a:lnTo>
                    <a:lnTo>
                      <a:pt x="2066" y="417"/>
                    </a:lnTo>
                    <a:lnTo>
                      <a:pt x="2069" y="364"/>
                    </a:lnTo>
                    <a:lnTo>
                      <a:pt x="2078" y="340"/>
                    </a:lnTo>
                    <a:lnTo>
                      <a:pt x="2090" y="305"/>
                    </a:lnTo>
                    <a:lnTo>
                      <a:pt x="2106" y="268"/>
                    </a:lnTo>
                    <a:lnTo>
                      <a:pt x="2122" y="231"/>
                    </a:lnTo>
                    <a:lnTo>
                      <a:pt x="2143" y="198"/>
                    </a:lnTo>
                    <a:lnTo>
                      <a:pt x="2169" y="166"/>
                    </a:lnTo>
                    <a:lnTo>
                      <a:pt x="2208" y="133"/>
                    </a:lnTo>
                    <a:lnTo>
                      <a:pt x="2250" y="107"/>
                    </a:lnTo>
                    <a:lnTo>
                      <a:pt x="2297" y="89"/>
                    </a:lnTo>
                    <a:lnTo>
                      <a:pt x="2346" y="77"/>
                    </a:lnTo>
                    <a:lnTo>
                      <a:pt x="2399" y="73"/>
                    </a:lnTo>
                    <a:lnTo>
                      <a:pt x="2451" y="77"/>
                    </a:lnTo>
                    <a:lnTo>
                      <a:pt x="2502" y="89"/>
                    </a:lnTo>
                    <a:lnTo>
                      <a:pt x="2551" y="108"/>
                    </a:lnTo>
                    <a:lnTo>
                      <a:pt x="2597" y="136"/>
                    </a:lnTo>
                    <a:lnTo>
                      <a:pt x="2637" y="172"/>
                    </a:lnTo>
                    <a:lnTo>
                      <a:pt x="2671" y="210"/>
                    </a:lnTo>
                    <a:lnTo>
                      <a:pt x="2697" y="254"/>
                    </a:lnTo>
                    <a:lnTo>
                      <a:pt x="2716" y="301"/>
                    </a:lnTo>
                    <a:lnTo>
                      <a:pt x="2728" y="352"/>
                    </a:lnTo>
                    <a:lnTo>
                      <a:pt x="2732" y="403"/>
                    </a:lnTo>
                    <a:lnTo>
                      <a:pt x="2728" y="455"/>
                    </a:lnTo>
                    <a:lnTo>
                      <a:pt x="2716" y="504"/>
                    </a:lnTo>
                    <a:lnTo>
                      <a:pt x="2697" y="552"/>
                    </a:lnTo>
                    <a:lnTo>
                      <a:pt x="2671" y="596"/>
                    </a:lnTo>
                    <a:lnTo>
                      <a:pt x="2637" y="636"/>
                    </a:lnTo>
                    <a:lnTo>
                      <a:pt x="2602" y="666"/>
                    </a:lnTo>
                    <a:lnTo>
                      <a:pt x="2564" y="690"/>
                    </a:lnTo>
                    <a:lnTo>
                      <a:pt x="2523" y="710"/>
                    </a:lnTo>
                    <a:lnTo>
                      <a:pt x="2480" y="724"/>
                    </a:lnTo>
                    <a:lnTo>
                      <a:pt x="2434" y="731"/>
                    </a:lnTo>
                    <a:lnTo>
                      <a:pt x="2429" y="731"/>
                    </a:lnTo>
                    <a:lnTo>
                      <a:pt x="2425" y="734"/>
                    </a:lnTo>
                    <a:lnTo>
                      <a:pt x="2378" y="741"/>
                    </a:lnTo>
                    <a:lnTo>
                      <a:pt x="2336" y="753"/>
                    </a:lnTo>
                    <a:lnTo>
                      <a:pt x="2302" y="769"/>
                    </a:lnTo>
                    <a:lnTo>
                      <a:pt x="2274" y="787"/>
                    </a:lnTo>
                    <a:lnTo>
                      <a:pt x="2253" y="809"/>
                    </a:lnTo>
                    <a:lnTo>
                      <a:pt x="2239" y="834"/>
                    </a:lnTo>
                    <a:lnTo>
                      <a:pt x="2234" y="855"/>
                    </a:lnTo>
                    <a:lnTo>
                      <a:pt x="2232" y="878"/>
                    </a:lnTo>
                    <a:lnTo>
                      <a:pt x="2238" y="901"/>
                    </a:lnTo>
                    <a:lnTo>
                      <a:pt x="2239" y="908"/>
                    </a:lnTo>
                    <a:lnTo>
                      <a:pt x="2245" y="913"/>
                    </a:lnTo>
                    <a:lnTo>
                      <a:pt x="2313" y="978"/>
                    </a:lnTo>
                    <a:lnTo>
                      <a:pt x="2380" y="1037"/>
                    </a:lnTo>
                    <a:lnTo>
                      <a:pt x="2444" y="1095"/>
                    </a:lnTo>
                    <a:lnTo>
                      <a:pt x="2506" y="1148"/>
                    </a:lnTo>
                    <a:lnTo>
                      <a:pt x="2565" y="1197"/>
                    </a:lnTo>
                    <a:lnTo>
                      <a:pt x="2620" y="1242"/>
                    </a:lnTo>
                    <a:lnTo>
                      <a:pt x="2671" y="1284"/>
                    </a:lnTo>
                    <a:lnTo>
                      <a:pt x="2718" y="1321"/>
                    </a:lnTo>
                    <a:lnTo>
                      <a:pt x="2760" y="1353"/>
                    </a:lnTo>
                    <a:lnTo>
                      <a:pt x="2795" y="1381"/>
                    </a:lnTo>
                    <a:lnTo>
                      <a:pt x="2827" y="1404"/>
                    </a:lnTo>
                    <a:lnTo>
                      <a:pt x="2849" y="1421"/>
                    </a:lnTo>
                    <a:lnTo>
                      <a:pt x="2830" y="1447"/>
                    </a:lnTo>
                    <a:lnTo>
                      <a:pt x="2802" y="1481"/>
                    </a:lnTo>
                    <a:lnTo>
                      <a:pt x="2771" y="1521"/>
                    </a:lnTo>
                    <a:lnTo>
                      <a:pt x="2732" y="1567"/>
                    </a:lnTo>
                    <a:lnTo>
                      <a:pt x="2688" y="1619"/>
                    </a:lnTo>
                    <a:lnTo>
                      <a:pt x="2639" y="1675"/>
                    </a:lnTo>
                    <a:lnTo>
                      <a:pt x="2585" y="1738"/>
                    </a:lnTo>
                    <a:lnTo>
                      <a:pt x="2525" y="1805"/>
                    </a:lnTo>
                    <a:lnTo>
                      <a:pt x="2460" y="1875"/>
                    </a:lnTo>
                    <a:lnTo>
                      <a:pt x="2392" y="1950"/>
                    </a:lnTo>
                    <a:lnTo>
                      <a:pt x="2376" y="1957"/>
                    </a:lnTo>
                    <a:lnTo>
                      <a:pt x="2364" y="1961"/>
                    </a:lnTo>
                    <a:lnTo>
                      <a:pt x="2357" y="1961"/>
                    </a:lnTo>
                    <a:lnTo>
                      <a:pt x="2352" y="1961"/>
                    </a:lnTo>
                    <a:lnTo>
                      <a:pt x="2350" y="1959"/>
                    </a:lnTo>
                    <a:lnTo>
                      <a:pt x="2334" y="1949"/>
                    </a:lnTo>
                    <a:lnTo>
                      <a:pt x="2320" y="1931"/>
                    </a:lnTo>
                    <a:lnTo>
                      <a:pt x="2308" y="1905"/>
                    </a:lnTo>
                    <a:lnTo>
                      <a:pt x="2297" y="1873"/>
                    </a:lnTo>
                    <a:lnTo>
                      <a:pt x="2290" y="1833"/>
                    </a:lnTo>
                    <a:lnTo>
                      <a:pt x="2288" y="1819"/>
                    </a:lnTo>
                    <a:lnTo>
                      <a:pt x="2285" y="1810"/>
                    </a:lnTo>
                    <a:lnTo>
                      <a:pt x="2280" y="1779"/>
                    </a:lnTo>
                    <a:lnTo>
                      <a:pt x="2271" y="1738"/>
                    </a:lnTo>
                    <a:lnTo>
                      <a:pt x="2257" y="1700"/>
                    </a:lnTo>
                    <a:lnTo>
                      <a:pt x="2236" y="1661"/>
                    </a:lnTo>
                    <a:lnTo>
                      <a:pt x="2208" y="1617"/>
                    </a:lnTo>
                    <a:lnTo>
                      <a:pt x="2173" y="1579"/>
                    </a:lnTo>
                    <a:lnTo>
                      <a:pt x="2136" y="1547"/>
                    </a:lnTo>
                    <a:lnTo>
                      <a:pt x="2096" y="1519"/>
                    </a:lnTo>
                    <a:lnTo>
                      <a:pt x="2053" y="1496"/>
                    </a:lnTo>
                    <a:lnTo>
                      <a:pt x="2008" y="1481"/>
                    </a:lnTo>
                    <a:lnTo>
                      <a:pt x="1952" y="1468"/>
                    </a:lnTo>
                    <a:lnTo>
                      <a:pt x="1894" y="1463"/>
                    </a:lnTo>
                    <a:lnTo>
                      <a:pt x="1833" y="1468"/>
                    </a:lnTo>
                    <a:lnTo>
                      <a:pt x="1773" y="1482"/>
                    </a:lnTo>
                    <a:lnTo>
                      <a:pt x="1715" y="1507"/>
                    </a:lnTo>
                    <a:lnTo>
                      <a:pt x="1662" y="1539"/>
                    </a:lnTo>
                    <a:lnTo>
                      <a:pt x="1615" y="1579"/>
                    </a:lnTo>
                    <a:lnTo>
                      <a:pt x="1577" y="1624"/>
                    </a:lnTo>
                    <a:lnTo>
                      <a:pt x="1547" y="1672"/>
                    </a:lnTo>
                    <a:lnTo>
                      <a:pt x="1522" y="1724"/>
                    </a:lnTo>
                    <a:lnTo>
                      <a:pt x="1506" y="1777"/>
                    </a:lnTo>
                    <a:lnTo>
                      <a:pt x="1499" y="1833"/>
                    </a:lnTo>
                    <a:lnTo>
                      <a:pt x="1498" y="1887"/>
                    </a:lnTo>
                    <a:lnTo>
                      <a:pt x="1505" y="1943"/>
                    </a:lnTo>
                    <a:lnTo>
                      <a:pt x="1520" y="1996"/>
                    </a:lnTo>
                    <a:lnTo>
                      <a:pt x="1543" y="2047"/>
                    </a:lnTo>
                    <a:lnTo>
                      <a:pt x="1573" y="2096"/>
                    </a:lnTo>
                    <a:lnTo>
                      <a:pt x="1612" y="2140"/>
                    </a:lnTo>
                    <a:lnTo>
                      <a:pt x="1643" y="2168"/>
                    </a:lnTo>
                    <a:lnTo>
                      <a:pt x="1678" y="2190"/>
                    </a:lnTo>
                    <a:lnTo>
                      <a:pt x="1715" y="2210"/>
                    </a:lnTo>
                    <a:lnTo>
                      <a:pt x="1750" y="2226"/>
                    </a:lnTo>
                    <a:lnTo>
                      <a:pt x="1787" y="2240"/>
                    </a:lnTo>
                    <a:lnTo>
                      <a:pt x="1792" y="2243"/>
                    </a:lnTo>
                    <a:lnTo>
                      <a:pt x="1799" y="2247"/>
                    </a:lnTo>
                    <a:lnTo>
                      <a:pt x="1808" y="2250"/>
                    </a:lnTo>
                    <a:lnTo>
                      <a:pt x="1808" y="2252"/>
                    </a:lnTo>
                    <a:lnTo>
                      <a:pt x="1810" y="2252"/>
                    </a:lnTo>
                    <a:lnTo>
                      <a:pt x="1813" y="2252"/>
                    </a:lnTo>
                    <a:lnTo>
                      <a:pt x="1817" y="2254"/>
                    </a:lnTo>
                    <a:lnTo>
                      <a:pt x="1826" y="2255"/>
                    </a:lnTo>
                    <a:lnTo>
                      <a:pt x="1836" y="2257"/>
                    </a:lnTo>
                    <a:lnTo>
                      <a:pt x="1871" y="2268"/>
                    </a:lnTo>
                    <a:lnTo>
                      <a:pt x="1903" y="2275"/>
                    </a:lnTo>
                    <a:lnTo>
                      <a:pt x="1931" y="2278"/>
                    </a:lnTo>
                    <a:lnTo>
                      <a:pt x="1959" y="2283"/>
                    </a:lnTo>
                    <a:lnTo>
                      <a:pt x="1980" y="2289"/>
                    </a:lnTo>
                    <a:lnTo>
                      <a:pt x="1983" y="2290"/>
                    </a:lnTo>
                    <a:lnTo>
                      <a:pt x="1989" y="2301"/>
                    </a:lnTo>
                    <a:lnTo>
                      <a:pt x="1996" y="2313"/>
                    </a:lnTo>
                    <a:lnTo>
                      <a:pt x="2001" y="2327"/>
                    </a:lnTo>
                    <a:lnTo>
                      <a:pt x="2003" y="2341"/>
                    </a:lnTo>
                    <a:lnTo>
                      <a:pt x="2003" y="2343"/>
                    </a:lnTo>
                    <a:lnTo>
                      <a:pt x="2001" y="2346"/>
                    </a:lnTo>
                    <a:lnTo>
                      <a:pt x="1999" y="2348"/>
                    </a:lnTo>
                    <a:lnTo>
                      <a:pt x="1936" y="2406"/>
                    </a:lnTo>
                    <a:lnTo>
                      <a:pt x="1855" y="2473"/>
                    </a:lnTo>
                    <a:lnTo>
                      <a:pt x="1780" y="2536"/>
                    </a:lnTo>
                    <a:lnTo>
                      <a:pt x="1710" y="2594"/>
                    </a:lnTo>
                    <a:lnTo>
                      <a:pt x="1647" y="2646"/>
                    </a:lnTo>
                    <a:lnTo>
                      <a:pt x="1589" y="2692"/>
                    </a:lnTo>
                    <a:lnTo>
                      <a:pt x="1538" y="2734"/>
                    </a:lnTo>
                    <a:lnTo>
                      <a:pt x="1492" y="2771"/>
                    </a:lnTo>
                    <a:lnTo>
                      <a:pt x="1454" y="2800"/>
                    </a:lnTo>
                    <a:lnTo>
                      <a:pt x="1422" y="2825"/>
                    </a:lnTo>
                    <a:lnTo>
                      <a:pt x="1396" y="2804"/>
                    </a:lnTo>
                    <a:lnTo>
                      <a:pt x="1364" y="2778"/>
                    </a:lnTo>
                    <a:lnTo>
                      <a:pt x="1326" y="2746"/>
                    </a:lnTo>
                    <a:lnTo>
                      <a:pt x="1282" y="2711"/>
                    </a:lnTo>
                    <a:lnTo>
                      <a:pt x="1235" y="2671"/>
                    </a:lnTo>
                    <a:lnTo>
                      <a:pt x="1180" y="2625"/>
                    </a:lnTo>
                    <a:lnTo>
                      <a:pt x="1124" y="2576"/>
                    </a:lnTo>
                    <a:lnTo>
                      <a:pt x="1063" y="2523"/>
                    </a:lnTo>
                    <a:lnTo>
                      <a:pt x="1063" y="2523"/>
                    </a:lnTo>
                    <a:lnTo>
                      <a:pt x="1045" y="2506"/>
                    </a:lnTo>
                    <a:lnTo>
                      <a:pt x="1042" y="2504"/>
                    </a:lnTo>
                    <a:lnTo>
                      <a:pt x="1024" y="2488"/>
                    </a:lnTo>
                    <a:lnTo>
                      <a:pt x="1019" y="2485"/>
                    </a:lnTo>
                    <a:lnTo>
                      <a:pt x="1003" y="2471"/>
                    </a:lnTo>
                    <a:lnTo>
                      <a:pt x="998" y="2464"/>
                    </a:lnTo>
                    <a:lnTo>
                      <a:pt x="982" y="2452"/>
                    </a:lnTo>
                    <a:lnTo>
                      <a:pt x="975" y="2445"/>
                    </a:lnTo>
                    <a:lnTo>
                      <a:pt x="961" y="2432"/>
                    </a:lnTo>
                    <a:lnTo>
                      <a:pt x="951" y="2422"/>
                    </a:lnTo>
                    <a:lnTo>
                      <a:pt x="938" y="2411"/>
                    </a:lnTo>
                    <a:lnTo>
                      <a:pt x="917" y="2392"/>
                    </a:lnTo>
                    <a:lnTo>
                      <a:pt x="900" y="2364"/>
                    </a:lnTo>
                    <a:lnTo>
                      <a:pt x="886" y="2343"/>
                    </a:lnTo>
                    <a:lnTo>
                      <a:pt x="879" y="2325"/>
                    </a:lnTo>
                    <a:lnTo>
                      <a:pt x="873" y="2311"/>
                    </a:lnTo>
                    <a:lnTo>
                      <a:pt x="872" y="2301"/>
                    </a:lnTo>
                    <a:lnTo>
                      <a:pt x="870" y="2294"/>
                    </a:lnTo>
                    <a:lnTo>
                      <a:pt x="870" y="2290"/>
                    </a:lnTo>
                    <a:lnTo>
                      <a:pt x="872" y="2289"/>
                    </a:lnTo>
                    <a:lnTo>
                      <a:pt x="882" y="2275"/>
                    </a:lnTo>
                    <a:lnTo>
                      <a:pt x="898" y="2262"/>
                    </a:lnTo>
                    <a:lnTo>
                      <a:pt x="921" y="2254"/>
                    </a:lnTo>
                    <a:lnTo>
                      <a:pt x="947" y="2245"/>
                    </a:lnTo>
                    <a:lnTo>
                      <a:pt x="973" y="2236"/>
                    </a:lnTo>
                    <a:lnTo>
                      <a:pt x="1019" y="2226"/>
                    </a:lnTo>
                    <a:lnTo>
                      <a:pt x="1023" y="2224"/>
                    </a:lnTo>
                    <a:lnTo>
                      <a:pt x="1026" y="2224"/>
                    </a:lnTo>
                    <a:lnTo>
                      <a:pt x="1030" y="2222"/>
                    </a:lnTo>
                    <a:lnTo>
                      <a:pt x="1035" y="2220"/>
                    </a:lnTo>
                    <a:lnTo>
                      <a:pt x="1042" y="2219"/>
                    </a:lnTo>
                    <a:lnTo>
                      <a:pt x="1051" y="2219"/>
                    </a:lnTo>
                    <a:lnTo>
                      <a:pt x="1059" y="2217"/>
                    </a:lnTo>
                    <a:lnTo>
                      <a:pt x="1066" y="2217"/>
                    </a:lnTo>
                    <a:lnTo>
                      <a:pt x="1075" y="2215"/>
                    </a:lnTo>
                    <a:lnTo>
                      <a:pt x="1084" y="2213"/>
                    </a:lnTo>
                    <a:lnTo>
                      <a:pt x="1093" y="2212"/>
                    </a:lnTo>
                    <a:lnTo>
                      <a:pt x="1100" y="2210"/>
                    </a:lnTo>
                    <a:lnTo>
                      <a:pt x="1108" y="2208"/>
                    </a:lnTo>
                    <a:lnTo>
                      <a:pt x="1115" y="2206"/>
                    </a:lnTo>
                    <a:lnTo>
                      <a:pt x="1124" y="2203"/>
                    </a:lnTo>
                    <a:lnTo>
                      <a:pt x="1131" y="2201"/>
                    </a:lnTo>
                    <a:lnTo>
                      <a:pt x="1140" y="2198"/>
                    </a:lnTo>
                    <a:lnTo>
                      <a:pt x="1145" y="2196"/>
                    </a:lnTo>
                    <a:lnTo>
                      <a:pt x="1154" y="2192"/>
                    </a:lnTo>
                    <a:lnTo>
                      <a:pt x="1161" y="2189"/>
                    </a:lnTo>
                    <a:lnTo>
                      <a:pt x="1170" y="2185"/>
                    </a:lnTo>
                    <a:lnTo>
                      <a:pt x="1175" y="2182"/>
                    </a:lnTo>
                    <a:lnTo>
                      <a:pt x="1184" y="2178"/>
                    </a:lnTo>
                    <a:lnTo>
                      <a:pt x="1189" y="2175"/>
                    </a:lnTo>
                    <a:lnTo>
                      <a:pt x="1198" y="2169"/>
                    </a:lnTo>
                    <a:lnTo>
                      <a:pt x="1203" y="2166"/>
                    </a:lnTo>
                    <a:lnTo>
                      <a:pt x="1212" y="2161"/>
                    </a:lnTo>
                    <a:lnTo>
                      <a:pt x="1217" y="2157"/>
                    </a:lnTo>
                    <a:lnTo>
                      <a:pt x="1224" y="2152"/>
                    </a:lnTo>
                    <a:lnTo>
                      <a:pt x="1229" y="2148"/>
                    </a:lnTo>
                    <a:lnTo>
                      <a:pt x="1236" y="2143"/>
                    </a:lnTo>
                    <a:lnTo>
                      <a:pt x="1242" y="2138"/>
                    </a:lnTo>
                    <a:lnTo>
                      <a:pt x="1250" y="2131"/>
                    </a:lnTo>
                    <a:lnTo>
                      <a:pt x="1254" y="2127"/>
                    </a:lnTo>
                    <a:lnTo>
                      <a:pt x="1266" y="2117"/>
                    </a:lnTo>
                    <a:lnTo>
                      <a:pt x="1307" y="2070"/>
                    </a:lnTo>
                    <a:lnTo>
                      <a:pt x="1340" y="2017"/>
                    </a:lnTo>
                    <a:lnTo>
                      <a:pt x="1364" y="1961"/>
                    </a:lnTo>
                    <a:lnTo>
                      <a:pt x="1380" y="1903"/>
                    </a:lnTo>
                    <a:lnTo>
                      <a:pt x="1385" y="1843"/>
                    </a:lnTo>
                    <a:lnTo>
                      <a:pt x="1385" y="1805"/>
                    </a:lnTo>
                    <a:lnTo>
                      <a:pt x="1377" y="1752"/>
                    </a:lnTo>
                    <a:lnTo>
                      <a:pt x="1363" y="1703"/>
                    </a:lnTo>
                    <a:lnTo>
                      <a:pt x="1340" y="1654"/>
                    </a:lnTo>
                    <a:lnTo>
                      <a:pt x="1312" y="1610"/>
                    </a:lnTo>
                    <a:lnTo>
                      <a:pt x="1275" y="1570"/>
                    </a:lnTo>
                    <a:lnTo>
                      <a:pt x="1228" y="1528"/>
                    </a:lnTo>
                    <a:lnTo>
                      <a:pt x="1175" y="1496"/>
                    </a:lnTo>
                    <a:lnTo>
                      <a:pt x="1119" y="1474"/>
                    </a:lnTo>
                    <a:lnTo>
                      <a:pt x="1059" y="1458"/>
                    </a:lnTo>
                    <a:lnTo>
                      <a:pt x="996" y="1454"/>
                    </a:lnTo>
                    <a:lnTo>
                      <a:pt x="933" y="1458"/>
                    </a:lnTo>
                    <a:lnTo>
                      <a:pt x="873" y="1474"/>
                    </a:lnTo>
                    <a:lnTo>
                      <a:pt x="817" y="1496"/>
                    </a:lnTo>
                    <a:lnTo>
                      <a:pt x="765" y="1528"/>
                    </a:lnTo>
                    <a:lnTo>
                      <a:pt x="717" y="1568"/>
                    </a:lnTo>
                    <a:lnTo>
                      <a:pt x="682" y="1609"/>
                    </a:lnTo>
                    <a:lnTo>
                      <a:pt x="654" y="1652"/>
                    </a:lnTo>
                    <a:lnTo>
                      <a:pt x="632" y="1700"/>
                    </a:lnTo>
                    <a:lnTo>
                      <a:pt x="614" y="1751"/>
                    </a:lnTo>
                    <a:lnTo>
                      <a:pt x="605" y="1801"/>
                    </a:lnTo>
                    <a:lnTo>
                      <a:pt x="603" y="1810"/>
                    </a:lnTo>
                    <a:lnTo>
                      <a:pt x="595" y="1854"/>
                    </a:lnTo>
                    <a:lnTo>
                      <a:pt x="584" y="1893"/>
                    </a:lnTo>
                    <a:lnTo>
                      <a:pt x="572" y="1922"/>
                    </a:lnTo>
                    <a:lnTo>
                      <a:pt x="556" y="1943"/>
                    </a:lnTo>
                    <a:lnTo>
                      <a:pt x="537" y="1956"/>
                    </a:lnTo>
                    <a:lnTo>
                      <a:pt x="533" y="1957"/>
                    </a:lnTo>
                    <a:lnTo>
                      <a:pt x="530" y="1957"/>
                    </a:lnTo>
                    <a:lnTo>
                      <a:pt x="521" y="1956"/>
                    </a:lnTo>
                    <a:lnTo>
                      <a:pt x="509" y="1952"/>
                    </a:lnTo>
                    <a:lnTo>
                      <a:pt x="491" y="1945"/>
                    </a:lnTo>
                    <a:lnTo>
                      <a:pt x="467" y="1933"/>
                    </a:lnTo>
                    <a:lnTo>
                      <a:pt x="439" y="1914"/>
                    </a:lnTo>
                    <a:lnTo>
                      <a:pt x="419" y="1893"/>
                    </a:lnTo>
                    <a:lnTo>
                      <a:pt x="404" y="1875"/>
                    </a:lnTo>
                    <a:lnTo>
                      <a:pt x="400" y="1870"/>
                    </a:lnTo>
                    <a:lnTo>
                      <a:pt x="383" y="1852"/>
                    </a:lnTo>
                    <a:lnTo>
                      <a:pt x="381" y="1849"/>
                    </a:lnTo>
                    <a:lnTo>
                      <a:pt x="363" y="1829"/>
                    </a:lnTo>
                    <a:lnTo>
                      <a:pt x="361" y="1829"/>
                    </a:lnTo>
                    <a:lnTo>
                      <a:pt x="344" y="1810"/>
                    </a:lnTo>
                    <a:lnTo>
                      <a:pt x="342" y="1808"/>
                    </a:lnTo>
                    <a:lnTo>
                      <a:pt x="325" y="1789"/>
                    </a:lnTo>
                    <a:lnTo>
                      <a:pt x="325" y="1789"/>
                    </a:lnTo>
                    <a:lnTo>
                      <a:pt x="269" y="1724"/>
                    </a:lnTo>
                    <a:lnTo>
                      <a:pt x="216" y="1665"/>
                    </a:lnTo>
                    <a:lnTo>
                      <a:pt x="169" y="1609"/>
                    </a:lnTo>
                    <a:lnTo>
                      <a:pt x="125" y="1558"/>
                    </a:lnTo>
                    <a:lnTo>
                      <a:pt x="86" y="1510"/>
                    </a:lnTo>
                    <a:lnTo>
                      <a:pt x="53" y="1470"/>
                    </a:lnTo>
                    <a:lnTo>
                      <a:pt x="23" y="1435"/>
                    </a:lnTo>
                    <a:lnTo>
                      <a:pt x="0" y="1405"/>
                    </a:lnTo>
                    <a:lnTo>
                      <a:pt x="0" y="1405"/>
                    </a:lnTo>
                    <a:lnTo>
                      <a:pt x="21" y="1377"/>
                    </a:lnTo>
                    <a:lnTo>
                      <a:pt x="49" y="1344"/>
                    </a:lnTo>
                    <a:lnTo>
                      <a:pt x="81" y="1304"/>
                    </a:lnTo>
                    <a:lnTo>
                      <a:pt x="118" y="1260"/>
                    </a:lnTo>
                    <a:lnTo>
                      <a:pt x="158" y="1211"/>
                    </a:lnTo>
                    <a:lnTo>
                      <a:pt x="204" y="1156"/>
                    </a:lnTo>
                    <a:lnTo>
                      <a:pt x="253" y="1100"/>
                    </a:lnTo>
                    <a:lnTo>
                      <a:pt x="305" y="1039"/>
                    </a:lnTo>
                    <a:lnTo>
                      <a:pt x="363" y="976"/>
                    </a:lnTo>
                    <a:lnTo>
                      <a:pt x="423" y="911"/>
                    </a:lnTo>
                    <a:lnTo>
                      <a:pt x="484" y="845"/>
                    </a:lnTo>
                    <a:lnTo>
                      <a:pt x="488" y="843"/>
                    </a:lnTo>
                    <a:lnTo>
                      <a:pt x="514" y="815"/>
                    </a:lnTo>
                    <a:lnTo>
                      <a:pt x="544" y="781"/>
                    </a:lnTo>
                    <a:lnTo>
                      <a:pt x="577" y="746"/>
                    </a:lnTo>
                    <a:lnTo>
                      <a:pt x="614" y="706"/>
                    </a:lnTo>
                    <a:lnTo>
                      <a:pt x="653" y="666"/>
                    </a:lnTo>
                    <a:lnTo>
                      <a:pt x="693" y="624"/>
                    </a:lnTo>
                    <a:lnTo>
                      <a:pt x="733" y="583"/>
                    </a:lnTo>
                    <a:lnTo>
                      <a:pt x="774" y="541"/>
                    </a:lnTo>
                    <a:lnTo>
                      <a:pt x="812" y="503"/>
                    </a:lnTo>
                    <a:lnTo>
                      <a:pt x="851" y="466"/>
                    </a:lnTo>
                    <a:lnTo>
                      <a:pt x="884" y="433"/>
                    </a:lnTo>
                    <a:lnTo>
                      <a:pt x="917" y="405"/>
                    </a:lnTo>
                    <a:lnTo>
                      <a:pt x="944" y="382"/>
                    </a:lnTo>
                    <a:lnTo>
                      <a:pt x="966" y="364"/>
                    </a:lnTo>
                    <a:lnTo>
                      <a:pt x="975" y="359"/>
                    </a:lnTo>
                    <a:lnTo>
                      <a:pt x="984" y="356"/>
                    </a:lnTo>
                    <a:lnTo>
                      <a:pt x="1051" y="296"/>
                    </a:lnTo>
                    <a:lnTo>
                      <a:pt x="1114" y="242"/>
                    </a:lnTo>
                    <a:lnTo>
                      <a:pt x="1172" y="193"/>
                    </a:lnTo>
                    <a:lnTo>
                      <a:pt x="1226" y="147"/>
                    </a:lnTo>
                    <a:lnTo>
                      <a:pt x="1275" y="107"/>
                    </a:lnTo>
                    <a:lnTo>
                      <a:pt x="1317" y="72"/>
                    </a:lnTo>
                    <a:lnTo>
                      <a:pt x="1356" y="42"/>
                    </a:lnTo>
                    <a:lnTo>
                      <a:pt x="1385" y="19"/>
                    </a:lnTo>
                    <a:lnTo>
                      <a:pt x="1408" y="0"/>
                    </a:lnTo>
                    <a:close/>
                  </a:path>
                </a:pathLst>
              </a:custGeom>
              <a:solidFill>
                <a:srgbClr val="445A7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77" name="Group 76">
                <a:extLst>
                  <a:ext uri="{FF2B5EF4-FFF2-40B4-BE49-F238E27FC236}">
                    <a16:creationId xmlns="" xmlns:a16="http://schemas.microsoft.com/office/drawing/2014/main" id="{42BF6801-CE86-FC03-D144-88A488BF13B2}"/>
                  </a:ext>
                </a:extLst>
              </p:cNvPr>
              <p:cNvGrpSpPr/>
              <p:nvPr/>
            </p:nvGrpSpPr>
            <p:grpSpPr>
              <a:xfrm>
                <a:off x="8069643" y="1324295"/>
                <a:ext cx="611551" cy="670965"/>
                <a:chOff x="8228013" y="1760538"/>
                <a:chExt cx="669926" cy="735012"/>
              </a:xfrm>
              <a:solidFill>
                <a:sysClr val="window" lastClr="FFFFFF"/>
              </a:solidFill>
            </p:grpSpPr>
            <p:sp>
              <p:nvSpPr>
                <p:cNvPr id="92" name="Freeform 39">
                  <a:extLst>
                    <a:ext uri="{FF2B5EF4-FFF2-40B4-BE49-F238E27FC236}">
                      <a16:creationId xmlns="" xmlns:a16="http://schemas.microsoft.com/office/drawing/2014/main" id="{F549FF5A-632E-1204-CD3B-3EFC67B5CFCD}"/>
                    </a:ext>
                  </a:extLst>
                </p:cNvPr>
                <p:cNvSpPr>
                  <a:spLocks noEditPoints="1"/>
                </p:cNvSpPr>
                <p:nvPr/>
              </p:nvSpPr>
              <p:spPr bwMode="auto">
                <a:xfrm>
                  <a:off x="8337551" y="1873250"/>
                  <a:ext cx="450850" cy="622300"/>
                </a:xfrm>
                <a:custGeom>
                  <a:avLst/>
                  <a:gdLst>
                    <a:gd name="T0" fmla="*/ 735 w 1987"/>
                    <a:gd name="T1" fmla="*/ 293 h 2740"/>
                    <a:gd name="T2" fmla="*/ 469 w 1987"/>
                    <a:gd name="T3" fmla="*/ 456 h 2740"/>
                    <a:gd name="T4" fmla="*/ 298 w 1987"/>
                    <a:gd name="T5" fmla="*/ 707 h 2740"/>
                    <a:gd name="T6" fmla="*/ 254 w 1987"/>
                    <a:gd name="T7" fmla="*/ 1012 h 2740"/>
                    <a:gd name="T8" fmla="*/ 307 w 1987"/>
                    <a:gd name="T9" fmla="*/ 1256 h 2740"/>
                    <a:gd name="T10" fmla="*/ 405 w 1987"/>
                    <a:gd name="T11" fmla="*/ 1440 h 2740"/>
                    <a:gd name="T12" fmla="*/ 519 w 1987"/>
                    <a:gd name="T13" fmla="*/ 1611 h 2740"/>
                    <a:gd name="T14" fmla="*/ 590 w 1987"/>
                    <a:gd name="T15" fmla="*/ 1804 h 2740"/>
                    <a:gd name="T16" fmla="*/ 633 w 1987"/>
                    <a:gd name="T17" fmla="*/ 1936 h 2740"/>
                    <a:gd name="T18" fmla="*/ 1318 w 1987"/>
                    <a:gd name="T19" fmla="*/ 1969 h 2740"/>
                    <a:gd name="T20" fmla="*/ 1391 w 1987"/>
                    <a:gd name="T21" fmla="*/ 1872 h 2740"/>
                    <a:gd name="T22" fmla="*/ 1429 w 1987"/>
                    <a:gd name="T23" fmla="*/ 1685 h 2740"/>
                    <a:gd name="T24" fmla="*/ 1537 w 1987"/>
                    <a:gd name="T25" fmla="*/ 1505 h 2740"/>
                    <a:gd name="T26" fmla="*/ 1643 w 1987"/>
                    <a:gd name="T27" fmla="*/ 1335 h 2740"/>
                    <a:gd name="T28" fmla="*/ 1720 w 1987"/>
                    <a:gd name="T29" fmla="*/ 1118 h 2740"/>
                    <a:gd name="T30" fmla="*/ 1724 w 1987"/>
                    <a:gd name="T31" fmla="*/ 826 h 2740"/>
                    <a:gd name="T32" fmla="*/ 1600 w 1987"/>
                    <a:gd name="T33" fmla="*/ 547 h 2740"/>
                    <a:gd name="T34" fmla="*/ 1368 w 1987"/>
                    <a:gd name="T35" fmla="*/ 345 h 2740"/>
                    <a:gd name="T36" fmla="*/ 1061 w 1987"/>
                    <a:gd name="T37" fmla="*/ 252 h 2740"/>
                    <a:gd name="T38" fmla="*/ 1231 w 1987"/>
                    <a:gd name="T39" fmla="*/ 28 h 2740"/>
                    <a:gd name="T40" fmla="*/ 1579 w 1987"/>
                    <a:gd name="T41" fmla="*/ 184 h 2740"/>
                    <a:gd name="T42" fmla="*/ 1838 w 1987"/>
                    <a:gd name="T43" fmla="*/ 451 h 2740"/>
                    <a:gd name="T44" fmla="*/ 1973 w 1987"/>
                    <a:gd name="T45" fmla="*/ 798 h 2740"/>
                    <a:gd name="T46" fmla="*/ 1971 w 1987"/>
                    <a:gd name="T47" fmla="*/ 1141 h 2740"/>
                    <a:gd name="T48" fmla="*/ 1894 w 1987"/>
                    <a:gd name="T49" fmla="*/ 1393 h 2740"/>
                    <a:gd name="T50" fmla="*/ 1788 w 1987"/>
                    <a:gd name="T51" fmla="*/ 1583 h 2740"/>
                    <a:gd name="T52" fmla="*/ 1679 w 1987"/>
                    <a:gd name="T53" fmla="*/ 1747 h 2740"/>
                    <a:gd name="T54" fmla="*/ 1642 w 1987"/>
                    <a:gd name="T55" fmla="*/ 1893 h 2740"/>
                    <a:gd name="T56" fmla="*/ 1539 w 1987"/>
                    <a:gd name="T57" fmla="*/ 2104 h 2740"/>
                    <a:gd name="T58" fmla="*/ 1456 w 1987"/>
                    <a:gd name="T59" fmla="*/ 2246 h 2740"/>
                    <a:gd name="T60" fmla="*/ 1449 w 1987"/>
                    <a:gd name="T61" fmla="*/ 2378 h 2740"/>
                    <a:gd name="T62" fmla="*/ 1446 w 1987"/>
                    <a:gd name="T63" fmla="*/ 2439 h 2740"/>
                    <a:gd name="T64" fmla="*/ 1416 w 1987"/>
                    <a:gd name="T65" fmla="*/ 2521 h 2740"/>
                    <a:gd name="T66" fmla="*/ 1312 w 1987"/>
                    <a:gd name="T67" fmla="*/ 2610 h 2740"/>
                    <a:gd name="T68" fmla="*/ 1160 w 1987"/>
                    <a:gd name="T69" fmla="*/ 2720 h 2740"/>
                    <a:gd name="T70" fmla="*/ 872 w 1987"/>
                    <a:gd name="T71" fmla="*/ 2738 h 2740"/>
                    <a:gd name="T72" fmla="*/ 746 w 1987"/>
                    <a:gd name="T73" fmla="*/ 2641 h 2740"/>
                    <a:gd name="T74" fmla="*/ 594 w 1987"/>
                    <a:gd name="T75" fmla="*/ 2551 h 2740"/>
                    <a:gd name="T76" fmla="*/ 544 w 1987"/>
                    <a:gd name="T77" fmla="*/ 2456 h 2740"/>
                    <a:gd name="T78" fmla="*/ 540 w 1987"/>
                    <a:gd name="T79" fmla="*/ 2414 h 2740"/>
                    <a:gd name="T80" fmla="*/ 534 w 1987"/>
                    <a:gd name="T81" fmla="*/ 2301 h 2740"/>
                    <a:gd name="T82" fmla="*/ 527 w 1987"/>
                    <a:gd name="T83" fmla="*/ 2174 h 2740"/>
                    <a:gd name="T84" fmla="*/ 369 w 1987"/>
                    <a:gd name="T85" fmla="*/ 1982 h 2740"/>
                    <a:gd name="T86" fmla="*/ 333 w 1987"/>
                    <a:gd name="T87" fmla="*/ 1800 h 2740"/>
                    <a:gd name="T88" fmla="*/ 242 w 1987"/>
                    <a:gd name="T89" fmla="*/ 1646 h 2740"/>
                    <a:gd name="T90" fmla="*/ 135 w 1987"/>
                    <a:gd name="T91" fmla="*/ 1476 h 2740"/>
                    <a:gd name="T92" fmla="*/ 40 w 1987"/>
                    <a:gd name="T93" fmla="*/ 1251 h 2740"/>
                    <a:gd name="T94" fmla="*/ 0 w 1987"/>
                    <a:gd name="T95" fmla="*/ 953 h 2740"/>
                    <a:gd name="T96" fmla="*/ 78 w 1987"/>
                    <a:gd name="T97" fmla="*/ 582 h 2740"/>
                    <a:gd name="T98" fmla="*/ 292 w 1987"/>
                    <a:gd name="T99" fmla="*/ 280 h 2740"/>
                    <a:gd name="T100" fmla="*/ 608 w 1987"/>
                    <a:gd name="T101" fmla="*/ 75 h 2740"/>
                    <a:gd name="T102" fmla="*/ 993 w 1987"/>
                    <a:gd name="T103" fmla="*/ 0 h 2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87" h="2740">
                      <a:moveTo>
                        <a:pt x="993" y="249"/>
                      </a:moveTo>
                      <a:lnTo>
                        <a:pt x="926" y="252"/>
                      </a:lnTo>
                      <a:lnTo>
                        <a:pt x="860" y="260"/>
                      </a:lnTo>
                      <a:lnTo>
                        <a:pt x="796" y="274"/>
                      </a:lnTo>
                      <a:lnTo>
                        <a:pt x="735" y="293"/>
                      </a:lnTo>
                      <a:lnTo>
                        <a:pt x="675" y="317"/>
                      </a:lnTo>
                      <a:lnTo>
                        <a:pt x="619" y="346"/>
                      </a:lnTo>
                      <a:lnTo>
                        <a:pt x="566" y="378"/>
                      </a:lnTo>
                      <a:lnTo>
                        <a:pt x="516" y="415"/>
                      </a:lnTo>
                      <a:lnTo>
                        <a:pt x="469" y="456"/>
                      </a:lnTo>
                      <a:lnTo>
                        <a:pt x="426" y="499"/>
                      </a:lnTo>
                      <a:lnTo>
                        <a:pt x="388" y="547"/>
                      </a:lnTo>
                      <a:lnTo>
                        <a:pt x="353" y="598"/>
                      </a:lnTo>
                      <a:lnTo>
                        <a:pt x="323" y="651"/>
                      </a:lnTo>
                      <a:lnTo>
                        <a:pt x="298" y="707"/>
                      </a:lnTo>
                      <a:lnTo>
                        <a:pt x="278" y="766"/>
                      </a:lnTo>
                      <a:lnTo>
                        <a:pt x="264" y="826"/>
                      </a:lnTo>
                      <a:lnTo>
                        <a:pt x="255" y="888"/>
                      </a:lnTo>
                      <a:lnTo>
                        <a:pt x="252" y="953"/>
                      </a:lnTo>
                      <a:lnTo>
                        <a:pt x="254" y="1012"/>
                      </a:lnTo>
                      <a:lnTo>
                        <a:pt x="259" y="1067"/>
                      </a:lnTo>
                      <a:lnTo>
                        <a:pt x="267" y="1118"/>
                      </a:lnTo>
                      <a:lnTo>
                        <a:pt x="278" y="1167"/>
                      </a:lnTo>
                      <a:lnTo>
                        <a:pt x="292" y="1213"/>
                      </a:lnTo>
                      <a:lnTo>
                        <a:pt x="307" y="1256"/>
                      </a:lnTo>
                      <a:lnTo>
                        <a:pt x="324" y="1297"/>
                      </a:lnTo>
                      <a:lnTo>
                        <a:pt x="344" y="1335"/>
                      </a:lnTo>
                      <a:lnTo>
                        <a:pt x="363" y="1372"/>
                      </a:lnTo>
                      <a:lnTo>
                        <a:pt x="385" y="1407"/>
                      </a:lnTo>
                      <a:lnTo>
                        <a:pt x="405" y="1440"/>
                      </a:lnTo>
                      <a:lnTo>
                        <a:pt x="428" y="1473"/>
                      </a:lnTo>
                      <a:lnTo>
                        <a:pt x="449" y="1504"/>
                      </a:lnTo>
                      <a:lnTo>
                        <a:pt x="473" y="1540"/>
                      </a:lnTo>
                      <a:lnTo>
                        <a:pt x="497" y="1576"/>
                      </a:lnTo>
                      <a:lnTo>
                        <a:pt x="519" y="1611"/>
                      </a:lnTo>
                      <a:lnTo>
                        <a:pt x="540" y="1647"/>
                      </a:lnTo>
                      <a:lnTo>
                        <a:pt x="557" y="1685"/>
                      </a:lnTo>
                      <a:lnTo>
                        <a:pt x="572" y="1722"/>
                      </a:lnTo>
                      <a:lnTo>
                        <a:pt x="583" y="1762"/>
                      </a:lnTo>
                      <a:lnTo>
                        <a:pt x="590" y="1804"/>
                      </a:lnTo>
                      <a:lnTo>
                        <a:pt x="592" y="1848"/>
                      </a:lnTo>
                      <a:lnTo>
                        <a:pt x="595" y="1872"/>
                      </a:lnTo>
                      <a:lnTo>
                        <a:pt x="605" y="1895"/>
                      </a:lnTo>
                      <a:lnTo>
                        <a:pt x="617" y="1917"/>
                      </a:lnTo>
                      <a:lnTo>
                        <a:pt x="633" y="1936"/>
                      </a:lnTo>
                      <a:lnTo>
                        <a:pt x="651" y="1953"/>
                      </a:lnTo>
                      <a:lnTo>
                        <a:pt x="669" y="1969"/>
                      </a:lnTo>
                      <a:lnTo>
                        <a:pt x="687" y="1982"/>
                      </a:lnTo>
                      <a:lnTo>
                        <a:pt x="1300" y="1982"/>
                      </a:lnTo>
                      <a:lnTo>
                        <a:pt x="1318" y="1969"/>
                      </a:lnTo>
                      <a:lnTo>
                        <a:pt x="1336" y="1953"/>
                      </a:lnTo>
                      <a:lnTo>
                        <a:pt x="1355" y="1936"/>
                      </a:lnTo>
                      <a:lnTo>
                        <a:pt x="1370" y="1917"/>
                      </a:lnTo>
                      <a:lnTo>
                        <a:pt x="1382" y="1895"/>
                      </a:lnTo>
                      <a:lnTo>
                        <a:pt x="1391" y="1872"/>
                      </a:lnTo>
                      <a:lnTo>
                        <a:pt x="1395" y="1848"/>
                      </a:lnTo>
                      <a:lnTo>
                        <a:pt x="1397" y="1804"/>
                      </a:lnTo>
                      <a:lnTo>
                        <a:pt x="1404" y="1762"/>
                      </a:lnTo>
                      <a:lnTo>
                        <a:pt x="1415" y="1722"/>
                      </a:lnTo>
                      <a:lnTo>
                        <a:pt x="1429" y="1685"/>
                      </a:lnTo>
                      <a:lnTo>
                        <a:pt x="1447" y="1648"/>
                      </a:lnTo>
                      <a:lnTo>
                        <a:pt x="1467" y="1611"/>
                      </a:lnTo>
                      <a:lnTo>
                        <a:pt x="1489" y="1576"/>
                      </a:lnTo>
                      <a:lnTo>
                        <a:pt x="1513" y="1541"/>
                      </a:lnTo>
                      <a:lnTo>
                        <a:pt x="1537" y="1505"/>
                      </a:lnTo>
                      <a:lnTo>
                        <a:pt x="1559" y="1474"/>
                      </a:lnTo>
                      <a:lnTo>
                        <a:pt x="1580" y="1441"/>
                      </a:lnTo>
                      <a:lnTo>
                        <a:pt x="1602" y="1408"/>
                      </a:lnTo>
                      <a:lnTo>
                        <a:pt x="1623" y="1372"/>
                      </a:lnTo>
                      <a:lnTo>
                        <a:pt x="1643" y="1335"/>
                      </a:lnTo>
                      <a:lnTo>
                        <a:pt x="1662" y="1297"/>
                      </a:lnTo>
                      <a:lnTo>
                        <a:pt x="1680" y="1256"/>
                      </a:lnTo>
                      <a:lnTo>
                        <a:pt x="1695" y="1213"/>
                      </a:lnTo>
                      <a:lnTo>
                        <a:pt x="1709" y="1167"/>
                      </a:lnTo>
                      <a:lnTo>
                        <a:pt x="1720" y="1118"/>
                      </a:lnTo>
                      <a:lnTo>
                        <a:pt x="1728" y="1067"/>
                      </a:lnTo>
                      <a:lnTo>
                        <a:pt x="1733" y="1012"/>
                      </a:lnTo>
                      <a:lnTo>
                        <a:pt x="1735" y="953"/>
                      </a:lnTo>
                      <a:lnTo>
                        <a:pt x="1732" y="888"/>
                      </a:lnTo>
                      <a:lnTo>
                        <a:pt x="1724" y="826"/>
                      </a:lnTo>
                      <a:lnTo>
                        <a:pt x="1709" y="765"/>
                      </a:lnTo>
                      <a:lnTo>
                        <a:pt x="1689" y="707"/>
                      </a:lnTo>
                      <a:lnTo>
                        <a:pt x="1664" y="651"/>
                      </a:lnTo>
                      <a:lnTo>
                        <a:pt x="1634" y="597"/>
                      </a:lnTo>
                      <a:lnTo>
                        <a:pt x="1600" y="547"/>
                      </a:lnTo>
                      <a:lnTo>
                        <a:pt x="1561" y="499"/>
                      </a:lnTo>
                      <a:lnTo>
                        <a:pt x="1518" y="456"/>
                      </a:lnTo>
                      <a:lnTo>
                        <a:pt x="1472" y="415"/>
                      </a:lnTo>
                      <a:lnTo>
                        <a:pt x="1421" y="377"/>
                      </a:lnTo>
                      <a:lnTo>
                        <a:pt x="1368" y="345"/>
                      </a:lnTo>
                      <a:lnTo>
                        <a:pt x="1311" y="317"/>
                      </a:lnTo>
                      <a:lnTo>
                        <a:pt x="1252" y="293"/>
                      </a:lnTo>
                      <a:lnTo>
                        <a:pt x="1190" y="274"/>
                      </a:lnTo>
                      <a:lnTo>
                        <a:pt x="1127" y="260"/>
                      </a:lnTo>
                      <a:lnTo>
                        <a:pt x="1061" y="252"/>
                      </a:lnTo>
                      <a:lnTo>
                        <a:pt x="993" y="249"/>
                      </a:lnTo>
                      <a:close/>
                      <a:moveTo>
                        <a:pt x="993" y="0"/>
                      </a:moveTo>
                      <a:lnTo>
                        <a:pt x="1074" y="3"/>
                      </a:lnTo>
                      <a:lnTo>
                        <a:pt x="1154" y="13"/>
                      </a:lnTo>
                      <a:lnTo>
                        <a:pt x="1231" y="28"/>
                      </a:lnTo>
                      <a:lnTo>
                        <a:pt x="1307" y="48"/>
                      </a:lnTo>
                      <a:lnTo>
                        <a:pt x="1379" y="75"/>
                      </a:lnTo>
                      <a:lnTo>
                        <a:pt x="1449" y="106"/>
                      </a:lnTo>
                      <a:lnTo>
                        <a:pt x="1516" y="143"/>
                      </a:lnTo>
                      <a:lnTo>
                        <a:pt x="1579" y="184"/>
                      </a:lnTo>
                      <a:lnTo>
                        <a:pt x="1639" y="230"/>
                      </a:lnTo>
                      <a:lnTo>
                        <a:pt x="1695" y="280"/>
                      </a:lnTo>
                      <a:lnTo>
                        <a:pt x="1746" y="332"/>
                      </a:lnTo>
                      <a:lnTo>
                        <a:pt x="1795" y="390"/>
                      </a:lnTo>
                      <a:lnTo>
                        <a:pt x="1838" y="451"/>
                      </a:lnTo>
                      <a:lnTo>
                        <a:pt x="1876" y="515"/>
                      </a:lnTo>
                      <a:lnTo>
                        <a:pt x="1909" y="582"/>
                      </a:lnTo>
                      <a:lnTo>
                        <a:pt x="1935" y="652"/>
                      </a:lnTo>
                      <a:lnTo>
                        <a:pt x="1958" y="723"/>
                      </a:lnTo>
                      <a:lnTo>
                        <a:pt x="1973" y="798"/>
                      </a:lnTo>
                      <a:lnTo>
                        <a:pt x="1983" y="874"/>
                      </a:lnTo>
                      <a:lnTo>
                        <a:pt x="1987" y="953"/>
                      </a:lnTo>
                      <a:lnTo>
                        <a:pt x="1985" y="1019"/>
                      </a:lnTo>
                      <a:lnTo>
                        <a:pt x="1979" y="1082"/>
                      </a:lnTo>
                      <a:lnTo>
                        <a:pt x="1971" y="1141"/>
                      </a:lnTo>
                      <a:lnTo>
                        <a:pt x="1960" y="1198"/>
                      </a:lnTo>
                      <a:lnTo>
                        <a:pt x="1947" y="1251"/>
                      </a:lnTo>
                      <a:lnTo>
                        <a:pt x="1931" y="1301"/>
                      </a:lnTo>
                      <a:lnTo>
                        <a:pt x="1913" y="1349"/>
                      </a:lnTo>
                      <a:lnTo>
                        <a:pt x="1894" y="1393"/>
                      </a:lnTo>
                      <a:lnTo>
                        <a:pt x="1874" y="1435"/>
                      </a:lnTo>
                      <a:lnTo>
                        <a:pt x="1853" y="1475"/>
                      </a:lnTo>
                      <a:lnTo>
                        <a:pt x="1831" y="1514"/>
                      </a:lnTo>
                      <a:lnTo>
                        <a:pt x="1809" y="1549"/>
                      </a:lnTo>
                      <a:lnTo>
                        <a:pt x="1788" y="1583"/>
                      </a:lnTo>
                      <a:lnTo>
                        <a:pt x="1766" y="1614"/>
                      </a:lnTo>
                      <a:lnTo>
                        <a:pt x="1744" y="1645"/>
                      </a:lnTo>
                      <a:lnTo>
                        <a:pt x="1720" y="1683"/>
                      </a:lnTo>
                      <a:lnTo>
                        <a:pt x="1697" y="1716"/>
                      </a:lnTo>
                      <a:lnTo>
                        <a:pt x="1679" y="1747"/>
                      </a:lnTo>
                      <a:lnTo>
                        <a:pt x="1664" y="1774"/>
                      </a:lnTo>
                      <a:lnTo>
                        <a:pt x="1654" y="1800"/>
                      </a:lnTo>
                      <a:lnTo>
                        <a:pt x="1647" y="1824"/>
                      </a:lnTo>
                      <a:lnTo>
                        <a:pt x="1645" y="1848"/>
                      </a:lnTo>
                      <a:lnTo>
                        <a:pt x="1642" y="1893"/>
                      </a:lnTo>
                      <a:lnTo>
                        <a:pt x="1633" y="1938"/>
                      </a:lnTo>
                      <a:lnTo>
                        <a:pt x="1618" y="1982"/>
                      </a:lnTo>
                      <a:lnTo>
                        <a:pt x="1597" y="2025"/>
                      </a:lnTo>
                      <a:lnTo>
                        <a:pt x="1571" y="2065"/>
                      </a:lnTo>
                      <a:lnTo>
                        <a:pt x="1539" y="2104"/>
                      </a:lnTo>
                      <a:lnTo>
                        <a:pt x="1502" y="2141"/>
                      </a:lnTo>
                      <a:lnTo>
                        <a:pt x="1460" y="2174"/>
                      </a:lnTo>
                      <a:lnTo>
                        <a:pt x="1459" y="2195"/>
                      </a:lnTo>
                      <a:lnTo>
                        <a:pt x="1458" y="2219"/>
                      </a:lnTo>
                      <a:lnTo>
                        <a:pt x="1456" y="2246"/>
                      </a:lnTo>
                      <a:lnTo>
                        <a:pt x="1455" y="2273"/>
                      </a:lnTo>
                      <a:lnTo>
                        <a:pt x="1453" y="2301"/>
                      </a:lnTo>
                      <a:lnTo>
                        <a:pt x="1452" y="2328"/>
                      </a:lnTo>
                      <a:lnTo>
                        <a:pt x="1450" y="2355"/>
                      </a:lnTo>
                      <a:lnTo>
                        <a:pt x="1449" y="2378"/>
                      </a:lnTo>
                      <a:lnTo>
                        <a:pt x="1448" y="2397"/>
                      </a:lnTo>
                      <a:lnTo>
                        <a:pt x="1447" y="2414"/>
                      </a:lnTo>
                      <a:lnTo>
                        <a:pt x="1447" y="2424"/>
                      </a:lnTo>
                      <a:lnTo>
                        <a:pt x="1446" y="2427"/>
                      </a:lnTo>
                      <a:lnTo>
                        <a:pt x="1446" y="2439"/>
                      </a:lnTo>
                      <a:lnTo>
                        <a:pt x="1444" y="2453"/>
                      </a:lnTo>
                      <a:lnTo>
                        <a:pt x="1440" y="2469"/>
                      </a:lnTo>
                      <a:lnTo>
                        <a:pt x="1435" y="2485"/>
                      </a:lnTo>
                      <a:lnTo>
                        <a:pt x="1426" y="2503"/>
                      </a:lnTo>
                      <a:lnTo>
                        <a:pt x="1416" y="2521"/>
                      </a:lnTo>
                      <a:lnTo>
                        <a:pt x="1403" y="2539"/>
                      </a:lnTo>
                      <a:lnTo>
                        <a:pt x="1386" y="2558"/>
                      </a:lnTo>
                      <a:lnTo>
                        <a:pt x="1366" y="2576"/>
                      </a:lnTo>
                      <a:lnTo>
                        <a:pt x="1341" y="2594"/>
                      </a:lnTo>
                      <a:lnTo>
                        <a:pt x="1312" y="2610"/>
                      </a:lnTo>
                      <a:lnTo>
                        <a:pt x="1280" y="2626"/>
                      </a:lnTo>
                      <a:lnTo>
                        <a:pt x="1241" y="2641"/>
                      </a:lnTo>
                      <a:lnTo>
                        <a:pt x="1218" y="2669"/>
                      </a:lnTo>
                      <a:lnTo>
                        <a:pt x="1190" y="2696"/>
                      </a:lnTo>
                      <a:lnTo>
                        <a:pt x="1160" y="2720"/>
                      </a:lnTo>
                      <a:lnTo>
                        <a:pt x="1138" y="2731"/>
                      </a:lnTo>
                      <a:lnTo>
                        <a:pt x="1114" y="2738"/>
                      </a:lnTo>
                      <a:lnTo>
                        <a:pt x="1090" y="2740"/>
                      </a:lnTo>
                      <a:lnTo>
                        <a:pt x="897" y="2740"/>
                      </a:lnTo>
                      <a:lnTo>
                        <a:pt x="872" y="2738"/>
                      </a:lnTo>
                      <a:lnTo>
                        <a:pt x="849" y="2731"/>
                      </a:lnTo>
                      <a:lnTo>
                        <a:pt x="827" y="2720"/>
                      </a:lnTo>
                      <a:lnTo>
                        <a:pt x="796" y="2696"/>
                      </a:lnTo>
                      <a:lnTo>
                        <a:pt x="769" y="2669"/>
                      </a:lnTo>
                      <a:lnTo>
                        <a:pt x="746" y="2641"/>
                      </a:lnTo>
                      <a:lnTo>
                        <a:pt x="705" y="2624"/>
                      </a:lnTo>
                      <a:lnTo>
                        <a:pt x="670" y="2608"/>
                      </a:lnTo>
                      <a:lnTo>
                        <a:pt x="639" y="2590"/>
                      </a:lnTo>
                      <a:lnTo>
                        <a:pt x="615" y="2570"/>
                      </a:lnTo>
                      <a:lnTo>
                        <a:pt x="594" y="2551"/>
                      </a:lnTo>
                      <a:lnTo>
                        <a:pt x="578" y="2531"/>
                      </a:lnTo>
                      <a:lnTo>
                        <a:pt x="566" y="2511"/>
                      </a:lnTo>
                      <a:lnTo>
                        <a:pt x="555" y="2492"/>
                      </a:lnTo>
                      <a:lnTo>
                        <a:pt x="549" y="2474"/>
                      </a:lnTo>
                      <a:lnTo>
                        <a:pt x="544" y="2456"/>
                      </a:lnTo>
                      <a:lnTo>
                        <a:pt x="542" y="2441"/>
                      </a:lnTo>
                      <a:lnTo>
                        <a:pt x="541" y="2427"/>
                      </a:lnTo>
                      <a:lnTo>
                        <a:pt x="541" y="2427"/>
                      </a:lnTo>
                      <a:lnTo>
                        <a:pt x="541" y="2424"/>
                      </a:lnTo>
                      <a:lnTo>
                        <a:pt x="540" y="2414"/>
                      </a:lnTo>
                      <a:lnTo>
                        <a:pt x="539" y="2397"/>
                      </a:lnTo>
                      <a:lnTo>
                        <a:pt x="538" y="2378"/>
                      </a:lnTo>
                      <a:lnTo>
                        <a:pt x="537" y="2355"/>
                      </a:lnTo>
                      <a:lnTo>
                        <a:pt x="535" y="2328"/>
                      </a:lnTo>
                      <a:lnTo>
                        <a:pt x="534" y="2301"/>
                      </a:lnTo>
                      <a:lnTo>
                        <a:pt x="532" y="2273"/>
                      </a:lnTo>
                      <a:lnTo>
                        <a:pt x="531" y="2246"/>
                      </a:lnTo>
                      <a:lnTo>
                        <a:pt x="529" y="2219"/>
                      </a:lnTo>
                      <a:lnTo>
                        <a:pt x="528" y="2195"/>
                      </a:lnTo>
                      <a:lnTo>
                        <a:pt x="527" y="2174"/>
                      </a:lnTo>
                      <a:lnTo>
                        <a:pt x="484" y="2141"/>
                      </a:lnTo>
                      <a:lnTo>
                        <a:pt x="448" y="2104"/>
                      </a:lnTo>
                      <a:lnTo>
                        <a:pt x="416" y="2065"/>
                      </a:lnTo>
                      <a:lnTo>
                        <a:pt x="390" y="2025"/>
                      </a:lnTo>
                      <a:lnTo>
                        <a:pt x="369" y="1982"/>
                      </a:lnTo>
                      <a:lnTo>
                        <a:pt x="354" y="1938"/>
                      </a:lnTo>
                      <a:lnTo>
                        <a:pt x="345" y="1893"/>
                      </a:lnTo>
                      <a:lnTo>
                        <a:pt x="342" y="1848"/>
                      </a:lnTo>
                      <a:lnTo>
                        <a:pt x="340" y="1824"/>
                      </a:lnTo>
                      <a:lnTo>
                        <a:pt x="333" y="1800"/>
                      </a:lnTo>
                      <a:lnTo>
                        <a:pt x="322" y="1774"/>
                      </a:lnTo>
                      <a:lnTo>
                        <a:pt x="308" y="1747"/>
                      </a:lnTo>
                      <a:lnTo>
                        <a:pt x="290" y="1716"/>
                      </a:lnTo>
                      <a:lnTo>
                        <a:pt x="268" y="1683"/>
                      </a:lnTo>
                      <a:lnTo>
                        <a:pt x="242" y="1646"/>
                      </a:lnTo>
                      <a:lnTo>
                        <a:pt x="222" y="1615"/>
                      </a:lnTo>
                      <a:lnTo>
                        <a:pt x="200" y="1583"/>
                      </a:lnTo>
                      <a:lnTo>
                        <a:pt x="178" y="1549"/>
                      </a:lnTo>
                      <a:lnTo>
                        <a:pt x="156" y="1514"/>
                      </a:lnTo>
                      <a:lnTo>
                        <a:pt x="135" y="1476"/>
                      </a:lnTo>
                      <a:lnTo>
                        <a:pt x="113" y="1435"/>
                      </a:lnTo>
                      <a:lnTo>
                        <a:pt x="93" y="1393"/>
                      </a:lnTo>
                      <a:lnTo>
                        <a:pt x="74" y="1349"/>
                      </a:lnTo>
                      <a:lnTo>
                        <a:pt x="56" y="1301"/>
                      </a:lnTo>
                      <a:lnTo>
                        <a:pt x="40" y="1251"/>
                      </a:lnTo>
                      <a:lnTo>
                        <a:pt x="27" y="1198"/>
                      </a:lnTo>
                      <a:lnTo>
                        <a:pt x="16" y="1141"/>
                      </a:lnTo>
                      <a:lnTo>
                        <a:pt x="7" y="1082"/>
                      </a:lnTo>
                      <a:lnTo>
                        <a:pt x="2" y="1019"/>
                      </a:lnTo>
                      <a:lnTo>
                        <a:pt x="0" y="953"/>
                      </a:lnTo>
                      <a:lnTo>
                        <a:pt x="3" y="874"/>
                      </a:lnTo>
                      <a:lnTo>
                        <a:pt x="14" y="798"/>
                      </a:lnTo>
                      <a:lnTo>
                        <a:pt x="29" y="723"/>
                      </a:lnTo>
                      <a:lnTo>
                        <a:pt x="52" y="652"/>
                      </a:lnTo>
                      <a:lnTo>
                        <a:pt x="78" y="582"/>
                      </a:lnTo>
                      <a:lnTo>
                        <a:pt x="111" y="515"/>
                      </a:lnTo>
                      <a:lnTo>
                        <a:pt x="149" y="451"/>
                      </a:lnTo>
                      <a:lnTo>
                        <a:pt x="192" y="390"/>
                      </a:lnTo>
                      <a:lnTo>
                        <a:pt x="240" y="332"/>
                      </a:lnTo>
                      <a:lnTo>
                        <a:pt x="292" y="280"/>
                      </a:lnTo>
                      <a:lnTo>
                        <a:pt x="348" y="230"/>
                      </a:lnTo>
                      <a:lnTo>
                        <a:pt x="408" y="184"/>
                      </a:lnTo>
                      <a:lnTo>
                        <a:pt x="471" y="143"/>
                      </a:lnTo>
                      <a:lnTo>
                        <a:pt x="538" y="106"/>
                      </a:lnTo>
                      <a:lnTo>
                        <a:pt x="608" y="75"/>
                      </a:lnTo>
                      <a:lnTo>
                        <a:pt x="680" y="48"/>
                      </a:lnTo>
                      <a:lnTo>
                        <a:pt x="755" y="28"/>
                      </a:lnTo>
                      <a:lnTo>
                        <a:pt x="832" y="13"/>
                      </a:lnTo>
                      <a:lnTo>
                        <a:pt x="912" y="3"/>
                      </a:lnTo>
                      <a:lnTo>
                        <a:pt x="9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3" name="Freeform 40">
                  <a:extLst>
                    <a:ext uri="{FF2B5EF4-FFF2-40B4-BE49-F238E27FC236}">
                      <a16:creationId xmlns="" xmlns:a16="http://schemas.microsoft.com/office/drawing/2014/main" id="{6D268EB8-43C1-A0A8-3941-B1F0BC93CB86}"/>
                    </a:ext>
                  </a:extLst>
                </p:cNvPr>
                <p:cNvSpPr>
                  <a:spLocks/>
                </p:cNvSpPr>
                <p:nvPr/>
              </p:nvSpPr>
              <p:spPr bwMode="auto">
                <a:xfrm>
                  <a:off x="8548688" y="1760538"/>
                  <a:ext cx="28575" cy="69850"/>
                </a:xfrm>
                <a:custGeom>
                  <a:avLst/>
                  <a:gdLst>
                    <a:gd name="T0" fmla="*/ 62 w 125"/>
                    <a:gd name="T1" fmla="*/ 0 h 310"/>
                    <a:gd name="T2" fmla="*/ 62 w 125"/>
                    <a:gd name="T3" fmla="*/ 0 h 310"/>
                    <a:gd name="T4" fmla="*/ 79 w 125"/>
                    <a:gd name="T5" fmla="*/ 2 h 310"/>
                    <a:gd name="T6" fmla="*/ 94 w 125"/>
                    <a:gd name="T7" fmla="*/ 8 h 310"/>
                    <a:gd name="T8" fmla="*/ 107 w 125"/>
                    <a:gd name="T9" fmla="*/ 18 h 310"/>
                    <a:gd name="T10" fmla="*/ 117 w 125"/>
                    <a:gd name="T11" fmla="*/ 30 h 310"/>
                    <a:gd name="T12" fmla="*/ 123 w 125"/>
                    <a:gd name="T13" fmla="*/ 45 h 310"/>
                    <a:gd name="T14" fmla="*/ 125 w 125"/>
                    <a:gd name="T15" fmla="*/ 62 h 310"/>
                    <a:gd name="T16" fmla="*/ 125 w 125"/>
                    <a:gd name="T17" fmla="*/ 248 h 310"/>
                    <a:gd name="T18" fmla="*/ 123 w 125"/>
                    <a:gd name="T19" fmla="*/ 265 h 310"/>
                    <a:gd name="T20" fmla="*/ 117 w 125"/>
                    <a:gd name="T21" fmla="*/ 280 h 310"/>
                    <a:gd name="T22" fmla="*/ 107 w 125"/>
                    <a:gd name="T23" fmla="*/ 293 h 310"/>
                    <a:gd name="T24" fmla="*/ 94 w 125"/>
                    <a:gd name="T25" fmla="*/ 302 h 310"/>
                    <a:gd name="T26" fmla="*/ 79 w 125"/>
                    <a:gd name="T27" fmla="*/ 308 h 310"/>
                    <a:gd name="T28" fmla="*/ 62 w 125"/>
                    <a:gd name="T29" fmla="*/ 310 h 310"/>
                    <a:gd name="T30" fmla="*/ 46 w 125"/>
                    <a:gd name="T31" fmla="*/ 308 h 310"/>
                    <a:gd name="T32" fmla="*/ 31 w 125"/>
                    <a:gd name="T33" fmla="*/ 302 h 310"/>
                    <a:gd name="T34" fmla="*/ 18 w 125"/>
                    <a:gd name="T35" fmla="*/ 293 h 310"/>
                    <a:gd name="T36" fmla="*/ 8 w 125"/>
                    <a:gd name="T37" fmla="*/ 280 h 310"/>
                    <a:gd name="T38" fmla="*/ 2 w 125"/>
                    <a:gd name="T39" fmla="*/ 265 h 310"/>
                    <a:gd name="T40" fmla="*/ 0 w 125"/>
                    <a:gd name="T41" fmla="*/ 248 h 310"/>
                    <a:gd name="T42" fmla="*/ 0 w 125"/>
                    <a:gd name="T43" fmla="*/ 62 h 310"/>
                    <a:gd name="T44" fmla="*/ 2 w 125"/>
                    <a:gd name="T45" fmla="*/ 45 h 310"/>
                    <a:gd name="T46" fmla="*/ 8 w 125"/>
                    <a:gd name="T47" fmla="*/ 30 h 310"/>
                    <a:gd name="T48" fmla="*/ 18 w 125"/>
                    <a:gd name="T49" fmla="*/ 18 h 310"/>
                    <a:gd name="T50" fmla="*/ 31 w 125"/>
                    <a:gd name="T51" fmla="*/ 8 h 310"/>
                    <a:gd name="T52" fmla="*/ 46 w 125"/>
                    <a:gd name="T53" fmla="*/ 2 h 310"/>
                    <a:gd name="T54" fmla="*/ 62 w 125"/>
                    <a:gd name="T55"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310">
                      <a:moveTo>
                        <a:pt x="62" y="0"/>
                      </a:moveTo>
                      <a:lnTo>
                        <a:pt x="62" y="0"/>
                      </a:lnTo>
                      <a:lnTo>
                        <a:pt x="79" y="2"/>
                      </a:lnTo>
                      <a:lnTo>
                        <a:pt x="94" y="8"/>
                      </a:lnTo>
                      <a:lnTo>
                        <a:pt x="107" y="18"/>
                      </a:lnTo>
                      <a:lnTo>
                        <a:pt x="117" y="30"/>
                      </a:lnTo>
                      <a:lnTo>
                        <a:pt x="123" y="45"/>
                      </a:lnTo>
                      <a:lnTo>
                        <a:pt x="125" y="62"/>
                      </a:lnTo>
                      <a:lnTo>
                        <a:pt x="125" y="248"/>
                      </a:lnTo>
                      <a:lnTo>
                        <a:pt x="123" y="265"/>
                      </a:lnTo>
                      <a:lnTo>
                        <a:pt x="117" y="280"/>
                      </a:lnTo>
                      <a:lnTo>
                        <a:pt x="107" y="293"/>
                      </a:lnTo>
                      <a:lnTo>
                        <a:pt x="94" y="302"/>
                      </a:lnTo>
                      <a:lnTo>
                        <a:pt x="79" y="308"/>
                      </a:lnTo>
                      <a:lnTo>
                        <a:pt x="62" y="310"/>
                      </a:lnTo>
                      <a:lnTo>
                        <a:pt x="46" y="308"/>
                      </a:lnTo>
                      <a:lnTo>
                        <a:pt x="31" y="302"/>
                      </a:lnTo>
                      <a:lnTo>
                        <a:pt x="18" y="293"/>
                      </a:lnTo>
                      <a:lnTo>
                        <a:pt x="8" y="280"/>
                      </a:lnTo>
                      <a:lnTo>
                        <a:pt x="2" y="265"/>
                      </a:lnTo>
                      <a:lnTo>
                        <a:pt x="0" y="248"/>
                      </a:lnTo>
                      <a:lnTo>
                        <a:pt x="0" y="62"/>
                      </a:lnTo>
                      <a:lnTo>
                        <a:pt x="2" y="45"/>
                      </a:lnTo>
                      <a:lnTo>
                        <a:pt x="8" y="30"/>
                      </a:lnTo>
                      <a:lnTo>
                        <a:pt x="18" y="18"/>
                      </a:lnTo>
                      <a:lnTo>
                        <a:pt x="31" y="8"/>
                      </a:lnTo>
                      <a:lnTo>
                        <a:pt x="46" y="2"/>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4" name="Freeform 41">
                  <a:extLst>
                    <a:ext uri="{FF2B5EF4-FFF2-40B4-BE49-F238E27FC236}">
                      <a16:creationId xmlns="" xmlns:a16="http://schemas.microsoft.com/office/drawing/2014/main" id="{F01A39C8-F451-A45A-D804-4DFA9AB76714}"/>
                    </a:ext>
                  </a:extLst>
                </p:cNvPr>
                <p:cNvSpPr>
                  <a:spLocks/>
                </p:cNvSpPr>
                <p:nvPr/>
              </p:nvSpPr>
              <p:spPr bwMode="auto">
                <a:xfrm>
                  <a:off x="8388351" y="1803400"/>
                  <a:ext cx="49213" cy="65088"/>
                </a:xfrm>
                <a:custGeom>
                  <a:avLst/>
                  <a:gdLst>
                    <a:gd name="T0" fmla="*/ 62 w 219"/>
                    <a:gd name="T1" fmla="*/ 0 h 287"/>
                    <a:gd name="T2" fmla="*/ 79 w 219"/>
                    <a:gd name="T3" fmla="*/ 2 h 287"/>
                    <a:gd name="T4" fmla="*/ 93 w 219"/>
                    <a:gd name="T5" fmla="*/ 8 h 287"/>
                    <a:gd name="T6" fmla="*/ 107 w 219"/>
                    <a:gd name="T7" fmla="*/ 18 h 287"/>
                    <a:gd name="T8" fmla="*/ 117 w 219"/>
                    <a:gd name="T9" fmla="*/ 32 h 287"/>
                    <a:gd name="T10" fmla="*/ 211 w 219"/>
                    <a:gd name="T11" fmla="*/ 193 h 287"/>
                    <a:gd name="T12" fmla="*/ 217 w 219"/>
                    <a:gd name="T13" fmla="*/ 209 h 287"/>
                    <a:gd name="T14" fmla="*/ 219 w 219"/>
                    <a:gd name="T15" fmla="*/ 225 h 287"/>
                    <a:gd name="T16" fmla="*/ 217 w 219"/>
                    <a:gd name="T17" fmla="*/ 240 h 287"/>
                    <a:gd name="T18" fmla="*/ 211 w 219"/>
                    <a:gd name="T19" fmla="*/ 256 h 287"/>
                    <a:gd name="T20" fmla="*/ 202 w 219"/>
                    <a:gd name="T21" fmla="*/ 269 h 287"/>
                    <a:gd name="T22" fmla="*/ 189 w 219"/>
                    <a:gd name="T23" fmla="*/ 279 h 287"/>
                    <a:gd name="T24" fmla="*/ 173 w 219"/>
                    <a:gd name="T25" fmla="*/ 285 h 287"/>
                    <a:gd name="T26" fmla="*/ 157 w 219"/>
                    <a:gd name="T27" fmla="*/ 287 h 287"/>
                    <a:gd name="T28" fmla="*/ 140 w 219"/>
                    <a:gd name="T29" fmla="*/ 285 h 287"/>
                    <a:gd name="T30" fmla="*/ 126 w 219"/>
                    <a:gd name="T31" fmla="*/ 279 h 287"/>
                    <a:gd name="T32" fmla="*/ 113 w 219"/>
                    <a:gd name="T33" fmla="*/ 269 h 287"/>
                    <a:gd name="T34" fmla="*/ 102 w 219"/>
                    <a:gd name="T35" fmla="*/ 256 h 287"/>
                    <a:gd name="T36" fmla="*/ 8 w 219"/>
                    <a:gd name="T37" fmla="*/ 94 h 287"/>
                    <a:gd name="T38" fmla="*/ 2 w 219"/>
                    <a:gd name="T39" fmla="*/ 78 h 287"/>
                    <a:gd name="T40" fmla="*/ 0 w 219"/>
                    <a:gd name="T41" fmla="*/ 62 h 287"/>
                    <a:gd name="T42" fmla="*/ 2 w 219"/>
                    <a:gd name="T43" fmla="*/ 47 h 287"/>
                    <a:gd name="T44" fmla="*/ 8 w 219"/>
                    <a:gd name="T45" fmla="*/ 32 h 287"/>
                    <a:gd name="T46" fmla="*/ 18 w 219"/>
                    <a:gd name="T47" fmla="*/ 19 h 287"/>
                    <a:gd name="T48" fmla="*/ 31 w 219"/>
                    <a:gd name="T49" fmla="*/ 9 h 287"/>
                    <a:gd name="T50" fmla="*/ 47 w 219"/>
                    <a:gd name="T51" fmla="*/ 2 h 287"/>
                    <a:gd name="T52" fmla="*/ 62 w 219"/>
                    <a:gd name="T5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9" h="287">
                      <a:moveTo>
                        <a:pt x="62" y="0"/>
                      </a:moveTo>
                      <a:lnTo>
                        <a:pt x="79" y="2"/>
                      </a:lnTo>
                      <a:lnTo>
                        <a:pt x="93" y="8"/>
                      </a:lnTo>
                      <a:lnTo>
                        <a:pt x="107" y="18"/>
                      </a:lnTo>
                      <a:lnTo>
                        <a:pt x="117" y="32"/>
                      </a:lnTo>
                      <a:lnTo>
                        <a:pt x="211" y="193"/>
                      </a:lnTo>
                      <a:lnTo>
                        <a:pt x="217" y="209"/>
                      </a:lnTo>
                      <a:lnTo>
                        <a:pt x="219" y="225"/>
                      </a:lnTo>
                      <a:lnTo>
                        <a:pt x="217" y="240"/>
                      </a:lnTo>
                      <a:lnTo>
                        <a:pt x="211" y="256"/>
                      </a:lnTo>
                      <a:lnTo>
                        <a:pt x="202" y="269"/>
                      </a:lnTo>
                      <a:lnTo>
                        <a:pt x="189" y="279"/>
                      </a:lnTo>
                      <a:lnTo>
                        <a:pt x="173" y="285"/>
                      </a:lnTo>
                      <a:lnTo>
                        <a:pt x="157" y="287"/>
                      </a:lnTo>
                      <a:lnTo>
                        <a:pt x="140" y="285"/>
                      </a:lnTo>
                      <a:lnTo>
                        <a:pt x="126" y="279"/>
                      </a:lnTo>
                      <a:lnTo>
                        <a:pt x="113" y="269"/>
                      </a:lnTo>
                      <a:lnTo>
                        <a:pt x="102" y="256"/>
                      </a:lnTo>
                      <a:lnTo>
                        <a:pt x="8" y="94"/>
                      </a:lnTo>
                      <a:lnTo>
                        <a:pt x="2" y="78"/>
                      </a:lnTo>
                      <a:lnTo>
                        <a:pt x="0" y="62"/>
                      </a:lnTo>
                      <a:lnTo>
                        <a:pt x="2" y="47"/>
                      </a:lnTo>
                      <a:lnTo>
                        <a:pt x="8" y="32"/>
                      </a:lnTo>
                      <a:lnTo>
                        <a:pt x="18" y="19"/>
                      </a:lnTo>
                      <a:lnTo>
                        <a:pt x="31" y="9"/>
                      </a:lnTo>
                      <a:lnTo>
                        <a:pt x="47" y="2"/>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5" name="Freeform 42">
                  <a:extLst>
                    <a:ext uri="{FF2B5EF4-FFF2-40B4-BE49-F238E27FC236}">
                      <a16:creationId xmlns="" xmlns:a16="http://schemas.microsoft.com/office/drawing/2014/main" id="{18DF2522-18AC-644B-04ED-FF07207BC1BC}"/>
                    </a:ext>
                  </a:extLst>
                </p:cNvPr>
                <p:cNvSpPr>
                  <a:spLocks/>
                </p:cNvSpPr>
                <p:nvPr/>
              </p:nvSpPr>
              <p:spPr bwMode="auto">
                <a:xfrm>
                  <a:off x="8270876" y="1919288"/>
                  <a:ext cx="65088" cy="49213"/>
                </a:xfrm>
                <a:custGeom>
                  <a:avLst/>
                  <a:gdLst>
                    <a:gd name="T0" fmla="*/ 62 w 288"/>
                    <a:gd name="T1" fmla="*/ 0 h 218"/>
                    <a:gd name="T2" fmla="*/ 78 w 288"/>
                    <a:gd name="T3" fmla="*/ 2 h 218"/>
                    <a:gd name="T4" fmla="*/ 94 w 288"/>
                    <a:gd name="T5" fmla="*/ 8 h 218"/>
                    <a:gd name="T6" fmla="*/ 257 w 288"/>
                    <a:gd name="T7" fmla="*/ 101 h 218"/>
                    <a:gd name="T8" fmla="*/ 271 w 288"/>
                    <a:gd name="T9" fmla="*/ 112 h 218"/>
                    <a:gd name="T10" fmla="*/ 280 w 288"/>
                    <a:gd name="T11" fmla="*/ 124 h 218"/>
                    <a:gd name="T12" fmla="*/ 286 w 288"/>
                    <a:gd name="T13" fmla="*/ 140 h 218"/>
                    <a:gd name="T14" fmla="*/ 288 w 288"/>
                    <a:gd name="T15" fmla="*/ 155 h 218"/>
                    <a:gd name="T16" fmla="*/ 286 w 288"/>
                    <a:gd name="T17" fmla="*/ 171 h 218"/>
                    <a:gd name="T18" fmla="*/ 280 w 288"/>
                    <a:gd name="T19" fmla="*/ 186 h 218"/>
                    <a:gd name="T20" fmla="*/ 270 w 288"/>
                    <a:gd name="T21" fmla="*/ 200 h 218"/>
                    <a:gd name="T22" fmla="*/ 256 w 288"/>
                    <a:gd name="T23" fmla="*/ 210 h 218"/>
                    <a:gd name="T24" fmla="*/ 241 w 288"/>
                    <a:gd name="T25" fmla="*/ 216 h 218"/>
                    <a:gd name="T26" fmla="*/ 226 w 288"/>
                    <a:gd name="T27" fmla="*/ 218 h 218"/>
                    <a:gd name="T28" fmla="*/ 209 w 288"/>
                    <a:gd name="T29" fmla="*/ 216 h 218"/>
                    <a:gd name="T30" fmla="*/ 194 w 288"/>
                    <a:gd name="T31" fmla="*/ 209 h 218"/>
                    <a:gd name="T32" fmla="*/ 31 w 288"/>
                    <a:gd name="T33" fmla="*/ 116 h 218"/>
                    <a:gd name="T34" fmla="*/ 17 w 288"/>
                    <a:gd name="T35" fmla="*/ 106 h 218"/>
                    <a:gd name="T36" fmla="*/ 8 w 288"/>
                    <a:gd name="T37" fmla="*/ 93 h 218"/>
                    <a:gd name="T38" fmla="*/ 2 w 288"/>
                    <a:gd name="T39" fmla="*/ 79 h 218"/>
                    <a:gd name="T40" fmla="*/ 0 w 288"/>
                    <a:gd name="T41" fmla="*/ 62 h 218"/>
                    <a:gd name="T42" fmla="*/ 2 w 288"/>
                    <a:gd name="T43" fmla="*/ 46 h 218"/>
                    <a:gd name="T44" fmla="*/ 8 w 288"/>
                    <a:gd name="T45" fmla="*/ 31 h 218"/>
                    <a:gd name="T46" fmla="*/ 18 w 288"/>
                    <a:gd name="T47" fmla="*/ 17 h 218"/>
                    <a:gd name="T48" fmla="*/ 32 w 288"/>
                    <a:gd name="T49" fmla="*/ 8 h 218"/>
                    <a:gd name="T50" fmla="*/ 46 w 288"/>
                    <a:gd name="T51" fmla="*/ 2 h 218"/>
                    <a:gd name="T52" fmla="*/ 62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62" y="0"/>
                      </a:moveTo>
                      <a:lnTo>
                        <a:pt x="78" y="2"/>
                      </a:lnTo>
                      <a:lnTo>
                        <a:pt x="94" y="8"/>
                      </a:lnTo>
                      <a:lnTo>
                        <a:pt x="257" y="101"/>
                      </a:lnTo>
                      <a:lnTo>
                        <a:pt x="271" y="112"/>
                      </a:lnTo>
                      <a:lnTo>
                        <a:pt x="280" y="124"/>
                      </a:lnTo>
                      <a:lnTo>
                        <a:pt x="286" y="140"/>
                      </a:lnTo>
                      <a:lnTo>
                        <a:pt x="288" y="155"/>
                      </a:lnTo>
                      <a:lnTo>
                        <a:pt x="286" y="171"/>
                      </a:lnTo>
                      <a:lnTo>
                        <a:pt x="280" y="186"/>
                      </a:lnTo>
                      <a:lnTo>
                        <a:pt x="270" y="200"/>
                      </a:lnTo>
                      <a:lnTo>
                        <a:pt x="256" y="210"/>
                      </a:lnTo>
                      <a:lnTo>
                        <a:pt x="241" y="216"/>
                      </a:lnTo>
                      <a:lnTo>
                        <a:pt x="226" y="218"/>
                      </a:lnTo>
                      <a:lnTo>
                        <a:pt x="209" y="216"/>
                      </a:lnTo>
                      <a:lnTo>
                        <a:pt x="194" y="209"/>
                      </a:lnTo>
                      <a:lnTo>
                        <a:pt x="31" y="116"/>
                      </a:lnTo>
                      <a:lnTo>
                        <a:pt x="17" y="106"/>
                      </a:lnTo>
                      <a:lnTo>
                        <a:pt x="8" y="93"/>
                      </a:lnTo>
                      <a:lnTo>
                        <a:pt x="2" y="79"/>
                      </a:lnTo>
                      <a:lnTo>
                        <a:pt x="0" y="62"/>
                      </a:lnTo>
                      <a:lnTo>
                        <a:pt x="2" y="46"/>
                      </a:lnTo>
                      <a:lnTo>
                        <a:pt x="8" y="31"/>
                      </a:lnTo>
                      <a:lnTo>
                        <a:pt x="18" y="17"/>
                      </a:lnTo>
                      <a:lnTo>
                        <a:pt x="32" y="8"/>
                      </a:lnTo>
                      <a:lnTo>
                        <a:pt x="46" y="2"/>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6" name="Freeform 43">
                  <a:extLst>
                    <a:ext uri="{FF2B5EF4-FFF2-40B4-BE49-F238E27FC236}">
                      <a16:creationId xmlns="" xmlns:a16="http://schemas.microsoft.com/office/drawing/2014/main" id="{00320DBA-D3C5-15A8-A000-A1BD594E6013}"/>
                    </a:ext>
                  </a:extLst>
                </p:cNvPr>
                <p:cNvSpPr>
                  <a:spLocks/>
                </p:cNvSpPr>
                <p:nvPr/>
              </p:nvSpPr>
              <p:spPr bwMode="auto">
                <a:xfrm>
                  <a:off x="8228013" y="2078038"/>
                  <a:ext cx="71438" cy="28575"/>
                </a:xfrm>
                <a:custGeom>
                  <a:avLst/>
                  <a:gdLst>
                    <a:gd name="T0" fmla="*/ 63 w 314"/>
                    <a:gd name="T1" fmla="*/ 0 h 125"/>
                    <a:gd name="T2" fmla="*/ 251 w 314"/>
                    <a:gd name="T3" fmla="*/ 0 h 125"/>
                    <a:gd name="T4" fmla="*/ 268 w 314"/>
                    <a:gd name="T5" fmla="*/ 3 h 125"/>
                    <a:gd name="T6" fmla="*/ 283 w 314"/>
                    <a:gd name="T7" fmla="*/ 9 h 125"/>
                    <a:gd name="T8" fmla="*/ 295 w 314"/>
                    <a:gd name="T9" fmla="*/ 18 h 125"/>
                    <a:gd name="T10" fmla="*/ 306 w 314"/>
                    <a:gd name="T11" fmla="*/ 31 h 125"/>
                    <a:gd name="T12" fmla="*/ 312 w 314"/>
                    <a:gd name="T13" fmla="*/ 45 h 125"/>
                    <a:gd name="T14" fmla="*/ 314 w 314"/>
                    <a:gd name="T15" fmla="*/ 63 h 125"/>
                    <a:gd name="T16" fmla="*/ 312 w 314"/>
                    <a:gd name="T17" fmla="*/ 79 h 125"/>
                    <a:gd name="T18" fmla="*/ 306 w 314"/>
                    <a:gd name="T19" fmla="*/ 93 h 125"/>
                    <a:gd name="T20" fmla="*/ 295 w 314"/>
                    <a:gd name="T21" fmla="*/ 107 h 125"/>
                    <a:gd name="T22" fmla="*/ 283 w 314"/>
                    <a:gd name="T23" fmla="*/ 116 h 125"/>
                    <a:gd name="T24" fmla="*/ 268 w 314"/>
                    <a:gd name="T25" fmla="*/ 123 h 125"/>
                    <a:gd name="T26" fmla="*/ 251 w 314"/>
                    <a:gd name="T27" fmla="*/ 125 h 125"/>
                    <a:gd name="T28" fmla="*/ 63 w 314"/>
                    <a:gd name="T29" fmla="*/ 125 h 125"/>
                    <a:gd name="T30" fmla="*/ 46 w 314"/>
                    <a:gd name="T31" fmla="*/ 123 h 125"/>
                    <a:gd name="T32" fmla="*/ 32 w 314"/>
                    <a:gd name="T33" fmla="*/ 116 h 125"/>
                    <a:gd name="T34" fmla="*/ 18 w 314"/>
                    <a:gd name="T35" fmla="*/ 107 h 125"/>
                    <a:gd name="T36" fmla="*/ 9 w 314"/>
                    <a:gd name="T37" fmla="*/ 93 h 125"/>
                    <a:gd name="T38" fmla="*/ 2 w 314"/>
                    <a:gd name="T39" fmla="*/ 79 h 125"/>
                    <a:gd name="T40" fmla="*/ 0 w 314"/>
                    <a:gd name="T41" fmla="*/ 63 h 125"/>
                    <a:gd name="T42" fmla="*/ 2 w 314"/>
                    <a:gd name="T43" fmla="*/ 45 h 125"/>
                    <a:gd name="T44" fmla="*/ 9 w 314"/>
                    <a:gd name="T45" fmla="*/ 31 h 125"/>
                    <a:gd name="T46" fmla="*/ 18 w 314"/>
                    <a:gd name="T47" fmla="*/ 18 h 125"/>
                    <a:gd name="T48" fmla="*/ 32 w 314"/>
                    <a:gd name="T49" fmla="*/ 9 h 125"/>
                    <a:gd name="T50" fmla="*/ 46 w 314"/>
                    <a:gd name="T51" fmla="*/ 3 h 125"/>
                    <a:gd name="T52" fmla="*/ 63 w 314"/>
                    <a:gd name="T5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4" h="125">
                      <a:moveTo>
                        <a:pt x="63" y="0"/>
                      </a:moveTo>
                      <a:lnTo>
                        <a:pt x="251" y="0"/>
                      </a:lnTo>
                      <a:lnTo>
                        <a:pt x="268" y="3"/>
                      </a:lnTo>
                      <a:lnTo>
                        <a:pt x="283" y="9"/>
                      </a:lnTo>
                      <a:lnTo>
                        <a:pt x="295" y="18"/>
                      </a:lnTo>
                      <a:lnTo>
                        <a:pt x="306" y="31"/>
                      </a:lnTo>
                      <a:lnTo>
                        <a:pt x="312" y="45"/>
                      </a:lnTo>
                      <a:lnTo>
                        <a:pt x="314" y="63"/>
                      </a:lnTo>
                      <a:lnTo>
                        <a:pt x="312" y="79"/>
                      </a:lnTo>
                      <a:lnTo>
                        <a:pt x="306" y="93"/>
                      </a:lnTo>
                      <a:lnTo>
                        <a:pt x="295" y="107"/>
                      </a:lnTo>
                      <a:lnTo>
                        <a:pt x="283" y="116"/>
                      </a:lnTo>
                      <a:lnTo>
                        <a:pt x="268" y="123"/>
                      </a:lnTo>
                      <a:lnTo>
                        <a:pt x="251" y="125"/>
                      </a:lnTo>
                      <a:lnTo>
                        <a:pt x="63" y="125"/>
                      </a:lnTo>
                      <a:lnTo>
                        <a:pt x="46" y="123"/>
                      </a:lnTo>
                      <a:lnTo>
                        <a:pt x="32" y="116"/>
                      </a:lnTo>
                      <a:lnTo>
                        <a:pt x="18" y="107"/>
                      </a:lnTo>
                      <a:lnTo>
                        <a:pt x="9" y="93"/>
                      </a:lnTo>
                      <a:lnTo>
                        <a:pt x="2" y="79"/>
                      </a:lnTo>
                      <a:lnTo>
                        <a:pt x="0" y="63"/>
                      </a:lnTo>
                      <a:lnTo>
                        <a:pt x="2" y="45"/>
                      </a:lnTo>
                      <a:lnTo>
                        <a:pt x="9" y="31"/>
                      </a:lnTo>
                      <a:lnTo>
                        <a:pt x="18" y="18"/>
                      </a:lnTo>
                      <a:lnTo>
                        <a:pt x="32" y="9"/>
                      </a:lnTo>
                      <a:lnTo>
                        <a:pt x="46" y="3"/>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7" name="Freeform 44">
                  <a:extLst>
                    <a:ext uri="{FF2B5EF4-FFF2-40B4-BE49-F238E27FC236}">
                      <a16:creationId xmlns="" xmlns:a16="http://schemas.microsoft.com/office/drawing/2014/main" id="{05E95F02-E671-D26B-AAB5-6AB0E853172A}"/>
                    </a:ext>
                  </a:extLst>
                </p:cNvPr>
                <p:cNvSpPr>
                  <a:spLocks/>
                </p:cNvSpPr>
                <p:nvPr/>
              </p:nvSpPr>
              <p:spPr bwMode="auto">
                <a:xfrm>
                  <a:off x="8270876" y="2216150"/>
                  <a:ext cx="65088" cy="49213"/>
                </a:xfrm>
                <a:custGeom>
                  <a:avLst/>
                  <a:gdLst>
                    <a:gd name="T0" fmla="*/ 226 w 288"/>
                    <a:gd name="T1" fmla="*/ 0 h 218"/>
                    <a:gd name="T2" fmla="*/ 242 w 288"/>
                    <a:gd name="T3" fmla="*/ 3 h 218"/>
                    <a:gd name="T4" fmla="*/ 256 w 288"/>
                    <a:gd name="T5" fmla="*/ 8 h 218"/>
                    <a:gd name="T6" fmla="*/ 270 w 288"/>
                    <a:gd name="T7" fmla="*/ 18 h 218"/>
                    <a:gd name="T8" fmla="*/ 280 w 288"/>
                    <a:gd name="T9" fmla="*/ 31 h 218"/>
                    <a:gd name="T10" fmla="*/ 286 w 288"/>
                    <a:gd name="T11" fmla="*/ 46 h 218"/>
                    <a:gd name="T12" fmla="*/ 288 w 288"/>
                    <a:gd name="T13" fmla="*/ 63 h 218"/>
                    <a:gd name="T14" fmla="*/ 286 w 288"/>
                    <a:gd name="T15" fmla="*/ 78 h 218"/>
                    <a:gd name="T16" fmla="*/ 280 w 288"/>
                    <a:gd name="T17" fmla="*/ 93 h 218"/>
                    <a:gd name="T18" fmla="*/ 270 w 288"/>
                    <a:gd name="T19" fmla="*/ 106 h 218"/>
                    <a:gd name="T20" fmla="*/ 257 w 288"/>
                    <a:gd name="T21" fmla="*/ 117 h 218"/>
                    <a:gd name="T22" fmla="*/ 94 w 288"/>
                    <a:gd name="T23" fmla="*/ 209 h 218"/>
                    <a:gd name="T24" fmla="*/ 79 w 288"/>
                    <a:gd name="T25" fmla="*/ 215 h 218"/>
                    <a:gd name="T26" fmla="*/ 62 w 288"/>
                    <a:gd name="T27" fmla="*/ 218 h 218"/>
                    <a:gd name="T28" fmla="*/ 46 w 288"/>
                    <a:gd name="T29" fmla="*/ 215 h 218"/>
                    <a:gd name="T30" fmla="*/ 32 w 288"/>
                    <a:gd name="T31" fmla="*/ 210 h 218"/>
                    <a:gd name="T32" fmla="*/ 18 w 288"/>
                    <a:gd name="T33" fmla="*/ 200 h 218"/>
                    <a:gd name="T34" fmla="*/ 8 w 288"/>
                    <a:gd name="T35" fmla="*/ 187 h 218"/>
                    <a:gd name="T36" fmla="*/ 2 w 288"/>
                    <a:gd name="T37" fmla="*/ 172 h 218"/>
                    <a:gd name="T38" fmla="*/ 0 w 288"/>
                    <a:gd name="T39" fmla="*/ 155 h 218"/>
                    <a:gd name="T40" fmla="*/ 2 w 288"/>
                    <a:gd name="T41" fmla="*/ 140 h 218"/>
                    <a:gd name="T42" fmla="*/ 8 w 288"/>
                    <a:gd name="T43" fmla="*/ 125 h 218"/>
                    <a:gd name="T44" fmla="*/ 17 w 288"/>
                    <a:gd name="T45" fmla="*/ 113 h 218"/>
                    <a:gd name="T46" fmla="*/ 31 w 288"/>
                    <a:gd name="T47" fmla="*/ 102 h 218"/>
                    <a:gd name="T48" fmla="*/ 194 w 288"/>
                    <a:gd name="T49" fmla="*/ 9 h 218"/>
                    <a:gd name="T50" fmla="*/ 210 w 288"/>
                    <a:gd name="T51" fmla="*/ 2 h 218"/>
                    <a:gd name="T52" fmla="*/ 226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226" y="0"/>
                      </a:moveTo>
                      <a:lnTo>
                        <a:pt x="242" y="3"/>
                      </a:lnTo>
                      <a:lnTo>
                        <a:pt x="256" y="8"/>
                      </a:lnTo>
                      <a:lnTo>
                        <a:pt x="270" y="18"/>
                      </a:lnTo>
                      <a:lnTo>
                        <a:pt x="280" y="31"/>
                      </a:lnTo>
                      <a:lnTo>
                        <a:pt x="286" y="46"/>
                      </a:lnTo>
                      <a:lnTo>
                        <a:pt x="288" y="63"/>
                      </a:lnTo>
                      <a:lnTo>
                        <a:pt x="286" y="78"/>
                      </a:lnTo>
                      <a:lnTo>
                        <a:pt x="280" y="93"/>
                      </a:lnTo>
                      <a:lnTo>
                        <a:pt x="270" y="106"/>
                      </a:lnTo>
                      <a:lnTo>
                        <a:pt x="257" y="117"/>
                      </a:lnTo>
                      <a:lnTo>
                        <a:pt x="94" y="209"/>
                      </a:lnTo>
                      <a:lnTo>
                        <a:pt x="79" y="215"/>
                      </a:lnTo>
                      <a:lnTo>
                        <a:pt x="62" y="218"/>
                      </a:lnTo>
                      <a:lnTo>
                        <a:pt x="46" y="215"/>
                      </a:lnTo>
                      <a:lnTo>
                        <a:pt x="32" y="210"/>
                      </a:lnTo>
                      <a:lnTo>
                        <a:pt x="18" y="200"/>
                      </a:lnTo>
                      <a:lnTo>
                        <a:pt x="8" y="187"/>
                      </a:lnTo>
                      <a:lnTo>
                        <a:pt x="2" y="172"/>
                      </a:lnTo>
                      <a:lnTo>
                        <a:pt x="0" y="155"/>
                      </a:lnTo>
                      <a:lnTo>
                        <a:pt x="2" y="140"/>
                      </a:lnTo>
                      <a:lnTo>
                        <a:pt x="8" y="125"/>
                      </a:lnTo>
                      <a:lnTo>
                        <a:pt x="17" y="113"/>
                      </a:lnTo>
                      <a:lnTo>
                        <a:pt x="31" y="102"/>
                      </a:lnTo>
                      <a:lnTo>
                        <a:pt x="194" y="9"/>
                      </a:lnTo>
                      <a:lnTo>
                        <a:pt x="210" y="2"/>
                      </a:lnTo>
                      <a:lnTo>
                        <a:pt x="2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8" name="Freeform 45">
                  <a:extLst>
                    <a:ext uri="{FF2B5EF4-FFF2-40B4-BE49-F238E27FC236}">
                      <a16:creationId xmlns="" xmlns:a16="http://schemas.microsoft.com/office/drawing/2014/main" id="{D87CD85F-7455-E8FD-E4FC-0C62A79A2426}"/>
                    </a:ext>
                  </a:extLst>
                </p:cNvPr>
                <p:cNvSpPr>
                  <a:spLocks/>
                </p:cNvSpPr>
                <p:nvPr/>
              </p:nvSpPr>
              <p:spPr bwMode="auto">
                <a:xfrm>
                  <a:off x="8788401" y="2216150"/>
                  <a:ext cx="66675" cy="49213"/>
                </a:xfrm>
                <a:custGeom>
                  <a:avLst/>
                  <a:gdLst>
                    <a:gd name="T0" fmla="*/ 62 w 288"/>
                    <a:gd name="T1" fmla="*/ 0 h 218"/>
                    <a:gd name="T2" fmla="*/ 79 w 288"/>
                    <a:gd name="T3" fmla="*/ 2 h 218"/>
                    <a:gd name="T4" fmla="*/ 94 w 288"/>
                    <a:gd name="T5" fmla="*/ 9 h 218"/>
                    <a:gd name="T6" fmla="*/ 257 w 288"/>
                    <a:gd name="T7" fmla="*/ 102 h 218"/>
                    <a:gd name="T8" fmla="*/ 271 w 288"/>
                    <a:gd name="T9" fmla="*/ 113 h 218"/>
                    <a:gd name="T10" fmla="*/ 280 w 288"/>
                    <a:gd name="T11" fmla="*/ 125 h 218"/>
                    <a:gd name="T12" fmla="*/ 286 w 288"/>
                    <a:gd name="T13" fmla="*/ 140 h 218"/>
                    <a:gd name="T14" fmla="*/ 288 w 288"/>
                    <a:gd name="T15" fmla="*/ 155 h 218"/>
                    <a:gd name="T16" fmla="*/ 286 w 288"/>
                    <a:gd name="T17" fmla="*/ 172 h 218"/>
                    <a:gd name="T18" fmla="*/ 280 w 288"/>
                    <a:gd name="T19" fmla="*/ 187 h 218"/>
                    <a:gd name="T20" fmla="*/ 270 w 288"/>
                    <a:gd name="T21" fmla="*/ 200 h 218"/>
                    <a:gd name="T22" fmla="*/ 256 w 288"/>
                    <a:gd name="T23" fmla="*/ 210 h 218"/>
                    <a:gd name="T24" fmla="*/ 242 w 288"/>
                    <a:gd name="T25" fmla="*/ 215 h 218"/>
                    <a:gd name="T26" fmla="*/ 225 w 288"/>
                    <a:gd name="T27" fmla="*/ 218 h 218"/>
                    <a:gd name="T28" fmla="*/ 209 w 288"/>
                    <a:gd name="T29" fmla="*/ 215 h 218"/>
                    <a:gd name="T30" fmla="*/ 194 w 288"/>
                    <a:gd name="T31" fmla="*/ 209 h 218"/>
                    <a:gd name="T32" fmla="*/ 30 w 288"/>
                    <a:gd name="T33" fmla="*/ 117 h 218"/>
                    <a:gd name="T34" fmla="*/ 18 w 288"/>
                    <a:gd name="T35" fmla="*/ 106 h 218"/>
                    <a:gd name="T36" fmla="*/ 8 w 288"/>
                    <a:gd name="T37" fmla="*/ 93 h 218"/>
                    <a:gd name="T38" fmla="*/ 2 w 288"/>
                    <a:gd name="T39" fmla="*/ 78 h 218"/>
                    <a:gd name="T40" fmla="*/ 0 w 288"/>
                    <a:gd name="T41" fmla="*/ 63 h 218"/>
                    <a:gd name="T42" fmla="*/ 2 w 288"/>
                    <a:gd name="T43" fmla="*/ 46 h 218"/>
                    <a:gd name="T44" fmla="*/ 8 w 288"/>
                    <a:gd name="T45" fmla="*/ 31 h 218"/>
                    <a:gd name="T46" fmla="*/ 18 w 288"/>
                    <a:gd name="T47" fmla="*/ 18 h 218"/>
                    <a:gd name="T48" fmla="*/ 32 w 288"/>
                    <a:gd name="T49" fmla="*/ 8 h 218"/>
                    <a:gd name="T50" fmla="*/ 46 w 288"/>
                    <a:gd name="T51" fmla="*/ 3 h 218"/>
                    <a:gd name="T52" fmla="*/ 62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62" y="0"/>
                      </a:moveTo>
                      <a:lnTo>
                        <a:pt x="79" y="2"/>
                      </a:lnTo>
                      <a:lnTo>
                        <a:pt x="94" y="9"/>
                      </a:lnTo>
                      <a:lnTo>
                        <a:pt x="257" y="102"/>
                      </a:lnTo>
                      <a:lnTo>
                        <a:pt x="271" y="113"/>
                      </a:lnTo>
                      <a:lnTo>
                        <a:pt x="280" y="125"/>
                      </a:lnTo>
                      <a:lnTo>
                        <a:pt x="286" y="140"/>
                      </a:lnTo>
                      <a:lnTo>
                        <a:pt x="288" y="155"/>
                      </a:lnTo>
                      <a:lnTo>
                        <a:pt x="286" y="172"/>
                      </a:lnTo>
                      <a:lnTo>
                        <a:pt x="280" y="187"/>
                      </a:lnTo>
                      <a:lnTo>
                        <a:pt x="270" y="200"/>
                      </a:lnTo>
                      <a:lnTo>
                        <a:pt x="256" y="210"/>
                      </a:lnTo>
                      <a:lnTo>
                        <a:pt x="242" y="215"/>
                      </a:lnTo>
                      <a:lnTo>
                        <a:pt x="225" y="218"/>
                      </a:lnTo>
                      <a:lnTo>
                        <a:pt x="209" y="215"/>
                      </a:lnTo>
                      <a:lnTo>
                        <a:pt x="194" y="209"/>
                      </a:lnTo>
                      <a:lnTo>
                        <a:pt x="30" y="117"/>
                      </a:lnTo>
                      <a:lnTo>
                        <a:pt x="18" y="106"/>
                      </a:lnTo>
                      <a:lnTo>
                        <a:pt x="8" y="93"/>
                      </a:lnTo>
                      <a:lnTo>
                        <a:pt x="2" y="78"/>
                      </a:lnTo>
                      <a:lnTo>
                        <a:pt x="0" y="63"/>
                      </a:lnTo>
                      <a:lnTo>
                        <a:pt x="2" y="46"/>
                      </a:lnTo>
                      <a:lnTo>
                        <a:pt x="8" y="31"/>
                      </a:lnTo>
                      <a:lnTo>
                        <a:pt x="18" y="18"/>
                      </a:lnTo>
                      <a:lnTo>
                        <a:pt x="32" y="8"/>
                      </a:lnTo>
                      <a:lnTo>
                        <a:pt x="46" y="3"/>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9" name="Freeform 46">
                  <a:extLst>
                    <a:ext uri="{FF2B5EF4-FFF2-40B4-BE49-F238E27FC236}">
                      <a16:creationId xmlns="" xmlns:a16="http://schemas.microsoft.com/office/drawing/2014/main" id="{27750015-3DEC-431F-5B00-E02EFA792021}"/>
                    </a:ext>
                  </a:extLst>
                </p:cNvPr>
                <p:cNvSpPr>
                  <a:spLocks/>
                </p:cNvSpPr>
                <p:nvPr/>
              </p:nvSpPr>
              <p:spPr bwMode="auto">
                <a:xfrm>
                  <a:off x="8826501" y="2078038"/>
                  <a:ext cx="71438" cy="28575"/>
                </a:xfrm>
                <a:custGeom>
                  <a:avLst/>
                  <a:gdLst>
                    <a:gd name="T0" fmla="*/ 62 w 314"/>
                    <a:gd name="T1" fmla="*/ 0 h 125"/>
                    <a:gd name="T2" fmla="*/ 251 w 314"/>
                    <a:gd name="T3" fmla="*/ 0 h 125"/>
                    <a:gd name="T4" fmla="*/ 268 w 314"/>
                    <a:gd name="T5" fmla="*/ 3 h 125"/>
                    <a:gd name="T6" fmla="*/ 283 w 314"/>
                    <a:gd name="T7" fmla="*/ 9 h 125"/>
                    <a:gd name="T8" fmla="*/ 295 w 314"/>
                    <a:gd name="T9" fmla="*/ 18 h 125"/>
                    <a:gd name="T10" fmla="*/ 305 w 314"/>
                    <a:gd name="T11" fmla="*/ 31 h 125"/>
                    <a:gd name="T12" fmla="*/ 312 w 314"/>
                    <a:gd name="T13" fmla="*/ 45 h 125"/>
                    <a:gd name="T14" fmla="*/ 314 w 314"/>
                    <a:gd name="T15" fmla="*/ 63 h 125"/>
                    <a:gd name="T16" fmla="*/ 312 w 314"/>
                    <a:gd name="T17" fmla="*/ 79 h 125"/>
                    <a:gd name="T18" fmla="*/ 305 w 314"/>
                    <a:gd name="T19" fmla="*/ 93 h 125"/>
                    <a:gd name="T20" fmla="*/ 295 w 314"/>
                    <a:gd name="T21" fmla="*/ 107 h 125"/>
                    <a:gd name="T22" fmla="*/ 283 w 314"/>
                    <a:gd name="T23" fmla="*/ 116 h 125"/>
                    <a:gd name="T24" fmla="*/ 268 w 314"/>
                    <a:gd name="T25" fmla="*/ 123 h 125"/>
                    <a:gd name="T26" fmla="*/ 251 w 314"/>
                    <a:gd name="T27" fmla="*/ 125 h 125"/>
                    <a:gd name="T28" fmla="*/ 62 w 314"/>
                    <a:gd name="T29" fmla="*/ 125 h 125"/>
                    <a:gd name="T30" fmla="*/ 46 w 314"/>
                    <a:gd name="T31" fmla="*/ 123 h 125"/>
                    <a:gd name="T32" fmla="*/ 31 w 314"/>
                    <a:gd name="T33" fmla="*/ 116 h 125"/>
                    <a:gd name="T34" fmla="*/ 18 w 314"/>
                    <a:gd name="T35" fmla="*/ 107 h 125"/>
                    <a:gd name="T36" fmla="*/ 8 w 314"/>
                    <a:gd name="T37" fmla="*/ 93 h 125"/>
                    <a:gd name="T38" fmla="*/ 2 w 314"/>
                    <a:gd name="T39" fmla="*/ 79 h 125"/>
                    <a:gd name="T40" fmla="*/ 0 w 314"/>
                    <a:gd name="T41" fmla="*/ 63 h 125"/>
                    <a:gd name="T42" fmla="*/ 2 w 314"/>
                    <a:gd name="T43" fmla="*/ 45 h 125"/>
                    <a:gd name="T44" fmla="*/ 8 w 314"/>
                    <a:gd name="T45" fmla="*/ 31 h 125"/>
                    <a:gd name="T46" fmla="*/ 18 w 314"/>
                    <a:gd name="T47" fmla="*/ 18 h 125"/>
                    <a:gd name="T48" fmla="*/ 31 w 314"/>
                    <a:gd name="T49" fmla="*/ 9 h 125"/>
                    <a:gd name="T50" fmla="*/ 46 w 314"/>
                    <a:gd name="T51" fmla="*/ 3 h 125"/>
                    <a:gd name="T52" fmla="*/ 62 w 314"/>
                    <a:gd name="T5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4" h="125">
                      <a:moveTo>
                        <a:pt x="62" y="0"/>
                      </a:moveTo>
                      <a:lnTo>
                        <a:pt x="251" y="0"/>
                      </a:lnTo>
                      <a:lnTo>
                        <a:pt x="268" y="3"/>
                      </a:lnTo>
                      <a:lnTo>
                        <a:pt x="283" y="9"/>
                      </a:lnTo>
                      <a:lnTo>
                        <a:pt x="295" y="18"/>
                      </a:lnTo>
                      <a:lnTo>
                        <a:pt x="305" y="31"/>
                      </a:lnTo>
                      <a:lnTo>
                        <a:pt x="312" y="45"/>
                      </a:lnTo>
                      <a:lnTo>
                        <a:pt x="314" y="63"/>
                      </a:lnTo>
                      <a:lnTo>
                        <a:pt x="312" y="79"/>
                      </a:lnTo>
                      <a:lnTo>
                        <a:pt x="305" y="93"/>
                      </a:lnTo>
                      <a:lnTo>
                        <a:pt x="295" y="107"/>
                      </a:lnTo>
                      <a:lnTo>
                        <a:pt x="283" y="116"/>
                      </a:lnTo>
                      <a:lnTo>
                        <a:pt x="268" y="123"/>
                      </a:lnTo>
                      <a:lnTo>
                        <a:pt x="251" y="125"/>
                      </a:lnTo>
                      <a:lnTo>
                        <a:pt x="62" y="125"/>
                      </a:lnTo>
                      <a:lnTo>
                        <a:pt x="46" y="123"/>
                      </a:lnTo>
                      <a:lnTo>
                        <a:pt x="31" y="116"/>
                      </a:lnTo>
                      <a:lnTo>
                        <a:pt x="18" y="107"/>
                      </a:lnTo>
                      <a:lnTo>
                        <a:pt x="8" y="93"/>
                      </a:lnTo>
                      <a:lnTo>
                        <a:pt x="2" y="79"/>
                      </a:lnTo>
                      <a:lnTo>
                        <a:pt x="0" y="63"/>
                      </a:lnTo>
                      <a:lnTo>
                        <a:pt x="2" y="45"/>
                      </a:lnTo>
                      <a:lnTo>
                        <a:pt x="8" y="31"/>
                      </a:lnTo>
                      <a:lnTo>
                        <a:pt x="18" y="18"/>
                      </a:lnTo>
                      <a:lnTo>
                        <a:pt x="31" y="9"/>
                      </a:lnTo>
                      <a:lnTo>
                        <a:pt x="46" y="3"/>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0" name="Freeform 47">
                  <a:extLst>
                    <a:ext uri="{FF2B5EF4-FFF2-40B4-BE49-F238E27FC236}">
                      <a16:creationId xmlns="" xmlns:a16="http://schemas.microsoft.com/office/drawing/2014/main" id="{EA3950FB-5F56-BFF4-16AF-378F87DE6ED1}"/>
                    </a:ext>
                  </a:extLst>
                </p:cNvPr>
                <p:cNvSpPr>
                  <a:spLocks/>
                </p:cNvSpPr>
                <p:nvPr/>
              </p:nvSpPr>
              <p:spPr bwMode="auto">
                <a:xfrm>
                  <a:off x="8788401" y="1919288"/>
                  <a:ext cx="66675" cy="49213"/>
                </a:xfrm>
                <a:custGeom>
                  <a:avLst/>
                  <a:gdLst>
                    <a:gd name="T0" fmla="*/ 225 w 288"/>
                    <a:gd name="T1" fmla="*/ 0 h 218"/>
                    <a:gd name="T2" fmla="*/ 242 w 288"/>
                    <a:gd name="T3" fmla="*/ 2 h 218"/>
                    <a:gd name="T4" fmla="*/ 256 w 288"/>
                    <a:gd name="T5" fmla="*/ 8 h 218"/>
                    <a:gd name="T6" fmla="*/ 270 w 288"/>
                    <a:gd name="T7" fmla="*/ 17 h 218"/>
                    <a:gd name="T8" fmla="*/ 280 w 288"/>
                    <a:gd name="T9" fmla="*/ 31 h 218"/>
                    <a:gd name="T10" fmla="*/ 286 w 288"/>
                    <a:gd name="T11" fmla="*/ 46 h 218"/>
                    <a:gd name="T12" fmla="*/ 288 w 288"/>
                    <a:gd name="T13" fmla="*/ 62 h 218"/>
                    <a:gd name="T14" fmla="*/ 286 w 288"/>
                    <a:gd name="T15" fmla="*/ 79 h 218"/>
                    <a:gd name="T16" fmla="*/ 280 w 288"/>
                    <a:gd name="T17" fmla="*/ 93 h 218"/>
                    <a:gd name="T18" fmla="*/ 271 w 288"/>
                    <a:gd name="T19" fmla="*/ 106 h 218"/>
                    <a:gd name="T20" fmla="*/ 257 w 288"/>
                    <a:gd name="T21" fmla="*/ 116 h 218"/>
                    <a:gd name="T22" fmla="*/ 94 w 288"/>
                    <a:gd name="T23" fmla="*/ 209 h 218"/>
                    <a:gd name="T24" fmla="*/ 79 w 288"/>
                    <a:gd name="T25" fmla="*/ 216 h 218"/>
                    <a:gd name="T26" fmla="*/ 62 w 288"/>
                    <a:gd name="T27" fmla="*/ 218 h 218"/>
                    <a:gd name="T28" fmla="*/ 47 w 288"/>
                    <a:gd name="T29" fmla="*/ 216 h 218"/>
                    <a:gd name="T30" fmla="*/ 32 w 288"/>
                    <a:gd name="T31" fmla="*/ 210 h 218"/>
                    <a:gd name="T32" fmla="*/ 18 w 288"/>
                    <a:gd name="T33" fmla="*/ 200 h 218"/>
                    <a:gd name="T34" fmla="*/ 8 w 288"/>
                    <a:gd name="T35" fmla="*/ 186 h 218"/>
                    <a:gd name="T36" fmla="*/ 2 w 288"/>
                    <a:gd name="T37" fmla="*/ 171 h 218"/>
                    <a:gd name="T38" fmla="*/ 0 w 288"/>
                    <a:gd name="T39" fmla="*/ 155 h 218"/>
                    <a:gd name="T40" fmla="*/ 2 w 288"/>
                    <a:gd name="T41" fmla="*/ 140 h 218"/>
                    <a:gd name="T42" fmla="*/ 8 w 288"/>
                    <a:gd name="T43" fmla="*/ 124 h 218"/>
                    <a:gd name="T44" fmla="*/ 18 w 288"/>
                    <a:gd name="T45" fmla="*/ 112 h 218"/>
                    <a:gd name="T46" fmla="*/ 30 w 288"/>
                    <a:gd name="T47" fmla="*/ 101 h 218"/>
                    <a:gd name="T48" fmla="*/ 194 w 288"/>
                    <a:gd name="T49" fmla="*/ 8 h 218"/>
                    <a:gd name="T50" fmla="*/ 210 w 288"/>
                    <a:gd name="T51" fmla="*/ 2 h 218"/>
                    <a:gd name="T52" fmla="*/ 225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225" y="0"/>
                      </a:moveTo>
                      <a:lnTo>
                        <a:pt x="242" y="2"/>
                      </a:lnTo>
                      <a:lnTo>
                        <a:pt x="256" y="8"/>
                      </a:lnTo>
                      <a:lnTo>
                        <a:pt x="270" y="17"/>
                      </a:lnTo>
                      <a:lnTo>
                        <a:pt x="280" y="31"/>
                      </a:lnTo>
                      <a:lnTo>
                        <a:pt x="286" y="46"/>
                      </a:lnTo>
                      <a:lnTo>
                        <a:pt x="288" y="62"/>
                      </a:lnTo>
                      <a:lnTo>
                        <a:pt x="286" y="79"/>
                      </a:lnTo>
                      <a:lnTo>
                        <a:pt x="280" y="93"/>
                      </a:lnTo>
                      <a:lnTo>
                        <a:pt x="271" y="106"/>
                      </a:lnTo>
                      <a:lnTo>
                        <a:pt x="257" y="116"/>
                      </a:lnTo>
                      <a:lnTo>
                        <a:pt x="94" y="209"/>
                      </a:lnTo>
                      <a:lnTo>
                        <a:pt x="79" y="216"/>
                      </a:lnTo>
                      <a:lnTo>
                        <a:pt x="62" y="218"/>
                      </a:lnTo>
                      <a:lnTo>
                        <a:pt x="47" y="216"/>
                      </a:lnTo>
                      <a:lnTo>
                        <a:pt x="32" y="210"/>
                      </a:lnTo>
                      <a:lnTo>
                        <a:pt x="18" y="200"/>
                      </a:lnTo>
                      <a:lnTo>
                        <a:pt x="8" y="186"/>
                      </a:lnTo>
                      <a:lnTo>
                        <a:pt x="2" y="171"/>
                      </a:lnTo>
                      <a:lnTo>
                        <a:pt x="0" y="155"/>
                      </a:lnTo>
                      <a:lnTo>
                        <a:pt x="2" y="140"/>
                      </a:lnTo>
                      <a:lnTo>
                        <a:pt x="8" y="124"/>
                      </a:lnTo>
                      <a:lnTo>
                        <a:pt x="18" y="112"/>
                      </a:lnTo>
                      <a:lnTo>
                        <a:pt x="30" y="101"/>
                      </a:lnTo>
                      <a:lnTo>
                        <a:pt x="194" y="8"/>
                      </a:lnTo>
                      <a:lnTo>
                        <a:pt x="210" y="2"/>
                      </a:lnTo>
                      <a:lnTo>
                        <a:pt x="2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1" name="Freeform 48">
                  <a:extLst>
                    <a:ext uri="{FF2B5EF4-FFF2-40B4-BE49-F238E27FC236}">
                      <a16:creationId xmlns="" xmlns:a16="http://schemas.microsoft.com/office/drawing/2014/main" id="{BB267A00-638D-6D90-12C5-F85B0DA6C7C3}"/>
                    </a:ext>
                  </a:extLst>
                </p:cNvPr>
                <p:cNvSpPr>
                  <a:spLocks/>
                </p:cNvSpPr>
                <p:nvPr/>
              </p:nvSpPr>
              <p:spPr bwMode="auto">
                <a:xfrm>
                  <a:off x="8686801" y="1803400"/>
                  <a:ext cx="50800" cy="65088"/>
                </a:xfrm>
                <a:custGeom>
                  <a:avLst/>
                  <a:gdLst>
                    <a:gd name="T0" fmla="*/ 156 w 220"/>
                    <a:gd name="T1" fmla="*/ 0 h 286"/>
                    <a:gd name="T2" fmla="*/ 173 w 220"/>
                    <a:gd name="T3" fmla="*/ 2 h 286"/>
                    <a:gd name="T4" fmla="*/ 188 w 220"/>
                    <a:gd name="T5" fmla="*/ 9 h 286"/>
                    <a:gd name="T6" fmla="*/ 201 w 220"/>
                    <a:gd name="T7" fmla="*/ 19 h 286"/>
                    <a:gd name="T8" fmla="*/ 212 w 220"/>
                    <a:gd name="T9" fmla="*/ 32 h 286"/>
                    <a:gd name="T10" fmla="*/ 218 w 220"/>
                    <a:gd name="T11" fmla="*/ 47 h 286"/>
                    <a:gd name="T12" fmla="*/ 220 w 220"/>
                    <a:gd name="T13" fmla="*/ 62 h 286"/>
                    <a:gd name="T14" fmla="*/ 218 w 220"/>
                    <a:gd name="T15" fmla="*/ 78 h 286"/>
                    <a:gd name="T16" fmla="*/ 212 w 220"/>
                    <a:gd name="T17" fmla="*/ 94 h 286"/>
                    <a:gd name="T18" fmla="*/ 117 w 220"/>
                    <a:gd name="T19" fmla="*/ 256 h 286"/>
                    <a:gd name="T20" fmla="*/ 107 w 220"/>
                    <a:gd name="T21" fmla="*/ 269 h 286"/>
                    <a:gd name="T22" fmla="*/ 94 w 220"/>
                    <a:gd name="T23" fmla="*/ 279 h 286"/>
                    <a:gd name="T24" fmla="*/ 79 w 220"/>
                    <a:gd name="T25" fmla="*/ 284 h 286"/>
                    <a:gd name="T26" fmla="*/ 63 w 220"/>
                    <a:gd name="T27" fmla="*/ 286 h 286"/>
                    <a:gd name="T28" fmla="*/ 48 w 220"/>
                    <a:gd name="T29" fmla="*/ 284 h 286"/>
                    <a:gd name="T30" fmla="*/ 32 w 220"/>
                    <a:gd name="T31" fmla="*/ 278 h 286"/>
                    <a:gd name="T32" fmla="*/ 18 w 220"/>
                    <a:gd name="T33" fmla="*/ 268 h 286"/>
                    <a:gd name="T34" fmla="*/ 9 w 220"/>
                    <a:gd name="T35" fmla="*/ 256 h 286"/>
                    <a:gd name="T36" fmla="*/ 2 w 220"/>
                    <a:gd name="T37" fmla="*/ 240 h 286"/>
                    <a:gd name="T38" fmla="*/ 0 w 220"/>
                    <a:gd name="T39" fmla="*/ 225 h 286"/>
                    <a:gd name="T40" fmla="*/ 2 w 220"/>
                    <a:gd name="T41" fmla="*/ 209 h 286"/>
                    <a:gd name="T42" fmla="*/ 9 w 220"/>
                    <a:gd name="T43" fmla="*/ 193 h 286"/>
                    <a:gd name="T44" fmla="*/ 103 w 220"/>
                    <a:gd name="T45" fmla="*/ 32 h 286"/>
                    <a:gd name="T46" fmla="*/ 113 w 220"/>
                    <a:gd name="T47" fmla="*/ 18 h 286"/>
                    <a:gd name="T48" fmla="*/ 127 w 220"/>
                    <a:gd name="T49" fmla="*/ 8 h 286"/>
                    <a:gd name="T50" fmla="*/ 141 w 220"/>
                    <a:gd name="T51" fmla="*/ 2 h 286"/>
                    <a:gd name="T52" fmla="*/ 156 w 220"/>
                    <a:gd name="T53"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0" h="286">
                      <a:moveTo>
                        <a:pt x="156" y="0"/>
                      </a:moveTo>
                      <a:lnTo>
                        <a:pt x="173" y="2"/>
                      </a:lnTo>
                      <a:lnTo>
                        <a:pt x="188" y="9"/>
                      </a:lnTo>
                      <a:lnTo>
                        <a:pt x="201" y="19"/>
                      </a:lnTo>
                      <a:lnTo>
                        <a:pt x="212" y="32"/>
                      </a:lnTo>
                      <a:lnTo>
                        <a:pt x="218" y="47"/>
                      </a:lnTo>
                      <a:lnTo>
                        <a:pt x="220" y="62"/>
                      </a:lnTo>
                      <a:lnTo>
                        <a:pt x="218" y="78"/>
                      </a:lnTo>
                      <a:lnTo>
                        <a:pt x="212" y="94"/>
                      </a:lnTo>
                      <a:lnTo>
                        <a:pt x="117" y="256"/>
                      </a:lnTo>
                      <a:lnTo>
                        <a:pt x="107" y="269"/>
                      </a:lnTo>
                      <a:lnTo>
                        <a:pt x="94" y="279"/>
                      </a:lnTo>
                      <a:lnTo>
                        <a:pt x="79" y="284"/>
                      </a:lnTo>
                      <a:lnTo>
                        <a:pt x="63" y="286"/>
                      </a:lnTo>
                      <a:lnTo>
                        <a:pt x="48" y="284"/>
                      </a:lnTo>
                      <a:lnTo>
                        <a:pt x="32" y="278"/>
                      </a:lnTo>
                      <a:lnTo>
                        <a:pt x="18" y="268"/>
                      </a:lnTo>
                      <a:lnTo>
                        <a:pt x="9" y="256"/>
                      </a:lnTo>
                      <a:lnTo>
                        <a:pt x="2" y="240"/>
                      </a:lnTo>
                      <a:lnTo>
                        <a:pt x="0" y="225"/>
                      </a:lnTo>
                      <a:lnTo>
                        <a:pt x="2" y="209"/>
                      </a:lnTo>
                      <a:lnTo>
                        <a:pt x="9" y="193"/>
                      </a:lnTo>
                      <a:lnTo>
                        <a:pt x="103" y="32"/>
                      </a:lnTo>
                      <a:lnTo>
                        <a:pt x="113" y="18"/>
                      </a:lnTo>
                      <a:lnTo>
                        <a:pt x="127" y="8"/>
                      </a:lnTo>
                      <a:lnTo>
                        <a:pt x="141" y="2"/>
                      </a:lnTo>
                      <a:lnTo>
                        <a:pt x="1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2" name="Freeform 49">
                  <a:extLst>
                    <a:ext uri="{FF2B5EF4-FFF2-40B4-BE49-F238E27FC236}">
                      <a16:creationId xmlns="" xmlns:a16="http://schemas.microsoft.com/office/drawing/2014/main" id="{65E29543-2257-849D-8611-204597D1A947}"/>
                    </a:ext>
                  </a:extLst>
                </p:cNvPr>
                <p:cNvSpPr>
                  <a:spLocks/>
                </p:cNvSpPr>
                <p:nvPr/>
              </p:nvSpPr>
              <p:spPr bwMode="auto">
                <a:xfrm>
                  <a:off x="8528051" y="1973263"/>
                  <a:ext cx="68263" cy="220663"/>
                </a:xfrm>
                <a:custGeom>
                  <a:avLst/>
                  <a:gdLst>
                    <a:gd name="T0" fmla="*/ 150 w 301"/>
                    <a:gd name="T1" fmla="*/ 0 h 971"/>
                    <a:gd name="T2" fmla="*/ 181 w 301"/>
                    <a:gd name="T3" fmla="*/ 2 h 971"/>
                    <a:gd name="T4" fmla="*/ 208 w 301"/>
                    <a:gd name="T5" fmla="*/ 8 h 971"/>
                    <a:gd name="T6" fmla="*/ 232 w 301"/>
                    <a:gd name="T7" fmla="*/ 17 h 971"/>
                    <a:gd name="T8" fmla="*/ 253 w 301"/>
                    <a:gd name="T9" fmla="*/ 30 h 971"/>
                    <a:gd name="T10" fmla="*/ 270 w 301"/>
                    <a:gd name="T11" fmla="*/ 46 h 971"/>
                    <a:gd name="T12" fmla="*/ 284 w 301"/>
                    <a:gd name="T13" fmla="*/ 66 h 971"/>
                    <a:gd name="T14" fmla="*/ 294 w 301"/>
                    <a:gd name="T15" fmla="*/ 89 h 971"/>
                    <a:gd name="T16" fmla="*/ 299 w 301"/>
                    <a:gd name="T17" fmla="*/ 116 h 971"/>
                    <a:gd name="T18" fmla="*/ 301 w 301"/>
                    <a:gd name="T19" fmla="*/ 147 h 971"/>
                    <a:gd name="T20" fmla="*/ 301 w 301"/>
                    <a:gd name="T21" fmla="*/ 367 h 971"/>
                    <a:gd name="T22" fmla="*/ 300 w 301"/>
                    <a:gd name="T23" fmla="*/ 396 h 971"/>
                    <a:gd name="T24" fmla="*/ 297 w 301"/>
                    <a:gd name="T25" fmla="*/ 426 h 971"/>
                    <a:gd name="T26" fmla="*/ 294 w 301"/>
                    <a:gd name="T27" fmla="*/ 457 h 971"/>
                    <a:gd name="T28" fmla="*/ 235 w 301"/>
                    <a:gd name="T29" fmla="*/ 900 h 971"/>
                    <a:gd name="T30" fmla="*/ 230 w 301"/>
                    <a:gd name="T31" fmla="*/ 922 h 971"/>
                    <a:gd name="T32" fmla="*/ 223 w 301"/>
                    <a:gd name="T33" fmla="*/ 939 h 971"/>
                    <a:gd name="T34" fmla="*/ 214 w 301"/>
                    <a:gd name="T35" fmla="*/ 951 h 971"/>
                    <a:gd name="T36" fmla="*/ 202 w 301"/>
                    <a:gd name="T37" fmla="*/ 961 h 971"/>
                    <a:gd name="T38" fmla="*/ 187 w 301"/>
                    <a:gd name="T39" fmla="*/ 967 h 971"/>
                    <a:gd name="T40" fmla="*/ 170 w 301"/>
                    <a:gd name="T41" fmla="*/ 970 h 971"/>
                    <a:gd name="T42" fmla="*/ 150 w 301"/>
                    <a:gd name="T43" fmla="*/ 971 h 971"/>
                    <a:gd name="T44" fmla="*/ 131 w 301"/>
                    <a:gd name="T45" fmla="*/ 970 h 971"/>
                    <a:gd name="T46" fmla="*/ 113 w 301"/>
                    <a:gd name="T47" fmla="*/ 967 h 971"/>
                    <a:gd name="T48" fmla="*/ 99 w 301"/>
                    <a:gd name="T49" fmla="*/ 961 h 971"/>
                    <a:gd name="T50" fmla="*/ 87 w 301"/>
                    <a:gd name="T51" fmla="*/ 951 h 971"/>
                    <a:gd name="T52" fmla="*/ 78 w 301"/>
                    <a:gd name="T53" fmla="*/ 939 h 971"/>
                    <a:gd name="T54" fmla="*/ 70 w 301"/>
                    <a:gd name="T55" fmla="*/ 922 h 971"/>
                    <a:gd name="T56" fmla="*/ 66 w 301"/>
                    <a:gd name="T57" fmla="*/ 900 h 971"/>
                    <a:gd name="T58" fmla="*/ 7 w 301"/>
                    <a:gd name="T59" fmla="*/ 457 h 971"/>
                    <a:gd name="T60" fmla="*/ 4 w 301"/>
                    <a:gd name="T61" fmla="*/ 426 h 971"/>
                    <a:gd name="T62" fmla="*/ 1 w 301"/>
                    <a:gd name="T63" fmla="*/ 396 h 971"/>
                    <a:gd name="T64" fmla="*/ 0 w 301"/>
                    <a:gd name="T65" fmla="*/ 367 h 971"/>
                    <a:gd name="T66" fmla="*/ 0 w 301"/>
                    <a:gd name="T67" fmla="*/ 147 h 971"/>
                    <a:gd name="T68" fmla="*/ 2 w 301"/>
                    <a:gd name="T69" fmla="*/ 116 h 971"/>
                    <a:gd name="T70" fmla="*/ 7 w 301"/>
                    <a:gd name="T71" fmla="*/ 89 h 971"/>
                    <a:gd name="T72" fmla="*/ 17 w 301"/>
                    <a:gd name="T73" fmla="*/ 66 h 971"/>
                    <a:gd name="T74" fmla="*/ 30 w 301"/>
                    <a:gd name="T75" fmla="*/ 46 h 971"/>
                    <a:gd name="T76" fmla="*/ 48 w 301"/>
                    <a:gd name="T77" fmla="*/ 30 h 971"/>
                    <a:gd name="T78" fmla="*/ 68 w 301"/>
                    <a:gd name="T79" fmla="*/ 17 h 971"/>
                    <a:gd name="T80" fmla="*/ 93 w 301"/>
                    <a:gd name="T81" fmla="*/ 8 h 971"/>
                    <a:gd name="T82" fmla="*/ 120 w 301"/>
                    <a:gd name="T83" fmla="*/ 2 h 971"/>
                    <a:gd name="T84" fmla="*/ 150 w 301"/>
                    <a:gd name="T85" fmla="*/ 0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971">
                      <a:moveTo>
                        <a:pt x="150" y="0"/>
                      </a:moveTo>
                      <a:lnTo>
                        <a:pt x="181" y="2"/>
                      </a:lnTo>
                      <a:lnTo>
                        <a:pt x="208" y="8"/>
                      </a:lnTo>
                      <a:lnTo>
                        <a:pt x="232" y="17"/>
                      </a:lnTo>
                      <a:lnTo>
                        <a:pt x="253" y="30"/>
                      </a:lnTo>
                      <a:lnTo>
                        <a:pt x="270" y="46"/>
                      </a:lnTo>
                      <a:lnTo>
                        <a:pt x="284" y="66"/>
                      </a:lnTo>
                      <a:lnTo>
                        <a:pt x="294" y="89"/>
                      </a:lnTo>
                      <a:lnTo>
                        <a:pt x="299" y="116"/>
                      </a:lnTo>
                      <a:lnTo>
                        <a:pt x="301" y="147"/>
                      </a:lnTo>
                      <a:lnTo>
                        <a:pt x="301" y="367"/>
                      </a:lnTo>
                      <a:lnTo>
                        <a:pt x="300" y="396"/>
                      </a:lnTo>
                      <a:lnTo>
                        <a:pt x="297" y="426"/>
                      </a:lnTo>
                      <a:lnTo>
                        <a:pt x="294" y="457"/>
                      </a:lnTo>
                      <a:lnTo>
                        <a:pt x="235" y="900"/>
                      </a:lnTo>
                      <a:lnTo>
                        <a:pt x="230" y="922"/>
                      </a:lnTo>
                      <a:lnTo>
                        <a:pt x="223" y="939"/>
                      </a:lnTo>
                      <a:lnTo>
                        <a:pt x="214" y="951"/>
                      </a:lnTo>
                      <a:lnTo>
                        <a:pt x="202" y="961"/>
                      </a:lnTo>
                      <a:lnTo>
                        <a:pt x="187" y="967"/>
                      </a:lnTo>
                      <a:lnTo>
                        <a:pt x="170" y="970"/>
                      </a:lnTo>
                      <a:lnTo>
                        <a:pt x="150" y="971"/>
                      </a:lnTo>
                      <a:lnTo>
                        <a:pt x="131" y="970"/>
                      </a:lnTo>
                      <a:lnTo>
                        <a:pt x="113" y="967"/>
                      </a:lnTo>
                      <a:lnTo>
                        <a:pt x="99" y="961"/>
                      </a:lnTo>
                      <a:lnTo>
                        <a:pt x="87" y="951"/>
                      </a:lnTo>
                      <a:lnTo>
                        <a:pt x="78" y="939"/>
                      </a:lnTo>
                      <a:lnTo>
                        <a:pt x="70" y="922"/>
                      </a:lnTo>
                      <a:lnTo>
                        <a:pt x="66" y="900"/>
                      </a:lnTo>
                      <a:lnTo>
                        <a:pt x="7" y="457"/>
                      </a:lnTo>
                      <a:lnTo>
                        <a:pt x="4" y="426"/>
                      </a:lnTo>
                      <a:lnTo>
                        <a:pt x="1" y="396"/>
                      </a:lnTo>
                      <a:lnTo>
                        <a:pt x="0" y="367"/>
                      </a:lnTo>
                      <a:lnTo>
                        <a:pt x="0" y="147"/>
                      </a:lnTo>
                      <a:lnTo>
                        <a:pt x="2" y="116"/>
                      </a:lnTo>
                      <a:lnTo>
                        <a:pt x="7" y="89"/>
                      </a:lnTo>
                      <a:lnTo>
                        <a:pt x="17" y="66"/>
                      </a:lnTo>
                      <a:lnTo>
                        <a:pt x="30" y="46"/>
                      </a:lnTo>
                      <a:lnTo>
                        <a:pt x="48" y="30"/>
                      </a:lnTo>
                      <a:lnTo>
                        <a:pt x="68" y="17"/>
                      </a:lnTo>
                      <a:lnTo>
                        <a:pt x="93" y="8"/>
                      </a:lnTo>
                      <a:lnTo>
                        <a:pt x="120" y="2"/>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3" name="Freeform 50">
                  <a:extLst>
                    <a:ext uri="{FF2B5EF4-FFF2-40B4-BE49-F238E27FC236}">
                      <a16:creationId xmlns="" xmlns:a16="http://schemas.microsoft.com/office/drawing/2014/main" id="{3F838785-49E9-9A27-E76D-C5A8635C2E41}"/>
                    </a:ext>
                  </a:extLst>
                </p:cNvPr>
                <p:cNvSpPr>
                  <a:spLocks/>
                </p:cNvSpPr>
                <p:nvPr/>
              </p:nvSpPr>
              <p:spPr bwMode="auto">
                <a:xfrm>
                  <a:off x="8526463" y="2222500"/>
                  <a:ext cx="71438" cy="69850"/>
                </a:xfrm>
                <a:custGeom>
                  <a:avLst/>
                  <a:gdLst>
                    <a:gd name="T0" fmla="*/ 157 w 314"/>
                    <a:gd name="T1" fmla="*/ 0 h 312"/>
                    <a:gd name="T2" fmla="*/ 189 w 314"/>
                    <a:gd name="T3" fmla="*/ 4 h 312"/>
                    <a:gd name="T4" fmla="*/ 218 w 314"/>
                    <a:gd name="T5" fmla="*/ 13 h 312"/>
                    <a:gd name="T6" fmla="*/ 245 w 314"/>
                    <a:gd name="T7" fmla="*/ 27 h 312"/>
                    <a:gd name="T8" fmla="*/ 268 w 314"/>
                    <a:gd name="T9" fmla="*/ 46 h 312"/>
                    <a:gd name="T10" fmla="*/ 288 w 314"/>
                    <a:gd name="T11" fmla="*/ 69 h 312"/>
                    <a:gd name="T12" fmla="*/ 302 w 314"/>
                    <a:gd name="T13" fmla="*/ 96 h 312"/>
                    <a:gd name="T14" fmla="*/ 311 w 314"/>
                    <a:gd name="T15" fmla="*/ 125 h 312"/>
                    <a:gd name="T16" fmla="*/ 314 w 314"/>
                    <a:gd name="T17" fmla="*/ 156 h 312"/>
                    <a:gd name="T18" fmla="*/ 311 w 314"/>
                    <a:gd name="T19" fmla="*/ 187 h 312"/>
                    <a:gd name="T20" fmla="*/ 302 w 314"/>
                    <a:gd name="T21" fmla="*/ 217 h 312"/>
                    <a:gd name="T22" fmla="*/ 288 w 314"/>
                    <a:gd name="T23" fmla="*/ 243 h 312"/>
                    <a:gd name="T24" fmla="*/ 268 w 314"/>
                    <a:gd name="T25" fmla="*/ 266 h 312"/>
                    <a:gd name="T26" fmla="*/ 245 w 314"/>
                    <a:gd name="T27" fmla="*/ 285 h 312"/>
                    <a:gd name="T28" fmla="*/ 218 w 314"/>
                    <a:gd name="T29" fmla="*/ 299 h 312"/>
                    <a:gd name="T30" fmla="*/ 189 w 314"/>
                    <a:gd name="T31" fmla="*/ 308 h 312"/>
                    <a:gd name="T32" fmla="*/ 157 w 314"/>
                    <a:gd name="T33" fmla="*/ 312 h 312"/>
                    <a:gd name="T34" fmla="*/ 126 w 314"/>
                    <a:gd name="T35" fmla="*/ 308 h 312"/>
                    <a:gd name="T36" fmla="*/ 97 w 314"/>
                    <a:gd name="T37" fmla="*/ 299 h 312"/>
                    <a:gd name="T38" fmla="*/ 70 w 314"/>
                    <a:gd name="T39" fmla="*/ 285 h 312"/>
                    <a:gd name="T40" fmla="*/ 47 w 314"/>
                    <a:gd name="T41" fmla="*/ 266 h 312"/>
                    <a:gd name="T42" fmla="*/ 27 w 314"/>
                    <a:gd name="T43" fmla="*/ 243 h 312"/>
                    <a:gd name="T44" fmla="*/ 13 w 314"/>
                    <a:gd name="T45" fmla="*/ 217 h 312"/>
                    <a:gd name="T46" fmla="*/ 3 w 314"/>
                    <a:gd name="T47" fmla="*/ 187 h 312"/>
                    <a:gd name="T48" fmla="*/ 0 w 314"/>
                    <a:gd name="T49" fmla="*/ 156 h 312"/>
                    <a:gd name="T50" fmla="*/ 3 w 314"/>
                    <a:gd name="T51" fmla="*/ 125 h 312"/>
                    <a:gd name="T52" fmla="*/ 13 w 314"/>
                    <a:gd name="T53" fmla="*/ 96 h 312"/>
                    <a:gd name="T54" fmla="*/ 27 w 314"/>
                    <a:gd name="T55" fmla="*/ 69 h 312"/>
                    <a:gd name="T56" fmla="*/ 47 w 314"/>
                    <a:gd name="T57" fmla="*/ 46 h 312"/>
                    <a:gd name="T58" fmla="*/ 70 w 314"/>
                    <a:gd name="T59" fmla="*/ 27 h 312"/>
                    <a:gd name="T60" fmla="*/ 97 w 314"/>
                    <a:gd name="T61" fmla="*/ 13 h 312"/>
                    <a:gd name="T62" fmla="*/ 126 w 314"/>
                    <a:gd name="T63" fmla="*/ 4 h 312"/>
                    <a:gd name="T64" fmla="*/ 157 w 314"/>
                    <a:gd name="T65"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4" h="312">
                      <a:moveTo>
                        <a:pt x="157" y="0"/>
                      </a:moveTo>
                      <a:lnTo>
                        <a:pt x="189" y="4"/>
                      </a:lnTo>
                      <a:lnTo>
                        <a:pt x="218" y="13"/>
                      </a:lnTo>
                      <a:lnTo>
                        <a:pt x="245" y="27"/>
                      </a:lnTo>
                      <a:lnTo>
                        <a:pt x="268" y="46"/>
                      </a:lnTo>
                      <a:lnTo>
                        <a:pt x="288" y="69"/>
                      </a:lnTo>
                      <a:lnTo>
                        <a:pt x="302" y="96"/>
                      </a:lnTo>
                      <a:lnTo>
                        <a:pt x="311" y="125"/>
                      </a:lnTo>
                      <a:lnTo>
                        <a:pt x="314" y="156"/>
                      </a:lnTo>
                      <a:lnTo>
                        <a:pt x="311" y="187"/>
                      </a:lnTo>
                      <a:lnTo>
                        <a:pt x="302" y="217"/>
                      </a:lnTo>
                      <a:lnTo>
                        <a:pt x="288" y="243"/>
                      </a:lnTo>
                      <a:lnTo>
                        <a:pt x="268" y="266"/>
                      </a:lnTo>
                      <a:lnTo>
                        <a:pt x="245" y="285"/>
                      </a:lnTo>
                      <a:lnTo>
                        <a:pt x="218" y="299"/>
                      </a:lnTo>
                      <a:lnTo>
                        <a:pt x="189" y="308"/>
                      </a:lnTo>
                      <a:lnTo>
                        <a:pt x="157" y="312"/>
                      </a:lnTo>
                      <a:lnTo>
                        <a:pt x="126" y="308"/>
                      </a:lnTo>
                      <a:lnTo>
                        <a:pt x="97" y="299"/>
                      </a:lnTo>
                      <a:lnTo>
                        <a:pt x="70" y="285"/>
                      </a:lnTo>
                      <a:lnTo>
                        <a:pt x="47" y="266"/>
                      </a:lnTo>
                      <a:lnTo>
                        <a:pt x="27" y="243"/>
                      </a:lnTo>
                      <a:lnTo>
                        <a:pt x="13" y="217"/>
                      </a:lnTo>
                      <a:lnTo>
                        <a:pt x="3" y="187"/>
                      </a:lnTo>
                      <a:lnTo>
                        <a:pt x="0" y="156"/>
                      </a:lnTo>
                      <a:lnTo>
                        <a:pt x="3" y="125"/>
                      </a:lnTo>
                      <a:lnTo>
                        <a:pt x="13" y="96"/>
                      </a:lnTo>
                      <a:lnTo>
                        <a:pt x="27" y="69"/>
                      </a:lnTo>
                      <a:lnTo>
                        <a:pt x="47" y="46"/>
                      </a:lnTo>
                      <a:lnTo>
                        <a:pt x="70" y="27"/>
                      </a:lnTo>
                      <a:lnTo>
                        <a:pt x="97" y="13"/>
                      </a:lnTo>
                      <a:lnTo>
                        <a:pt x="126" y="4"/>
                      </a:lnTo>
                      <a:lnTo>
                        <a:pt x="1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78" name="Group 77">
                <a:extLst>
                  <a:ext uri="{FF2B5EF4-FFF2-40B4-BE49-F238E27FC236}">
                    <a16:creationId xmlns="" xmlns:a16="http://schemas.microsoft.com/office/drawing/2014/main" id="{23B2310B-49B0-6796-56CA-EC678779F697}"/>
                  </a:ext>
                </a:extLst>
              </p:cNvPr>
              <p:cNvGrpSpPr/>
              <p:nvPr/>
            </p:nvGrpSpPr>
            <p:grpSpPr>
              <a:xfrm>
                <a:off x="9236225" y="2785058"/>
                <a:ext cx="489820" cy="486921"/>
                <a:chOff x="8304213" y="3406775"/>
                <a:chExt cx="536575" cy="533400"/>
              </a:xfrm>
              <a:solidFill>
                <a:sysClr val="window" lastClr="FFFFFF"/>
              </a:solidFill>
            </p:grpSpPr>
            <p:sp>
              <p:nvSpPr>
                <p:cNvPr id="86" name="Freeform 55">
                  <a:extLst>
                    <a:ext uri="{FF2B5EF4-FFF2-40B4-BE49-F238E27FC236}">
                      <a16:creationId xmlns="" xmlns:a16="http://schemas.microsoft.com/office/drawing/2014/main" id="{25E8301E-387A-8746-A85D-761D0AE097BA}"/>
                    </a:ext>
                  </a:extLst>
                </p:cNvPr>
                <p:cNvSpPr>
                  <a:spLocks/>
                </p:cNvSpPr>
                <p:nvPr/>
              </p:nvSpPr>
              <p:spPr bwMode="auto">
                <a:xfrm>
                  <a:off x="8396288" y="3500438"/>
                  <a:ext cx="231775" cy="49213"/>
                </a:xfrm>
                <a:custGeom>
                  <a:avLst/>
                  <a:gdLst>
                    <a:gd name="T0" fmla="*/ 153 w 1460"/>
                    <a:gd name="T1" fmla="*/ 0 h 306"/>
                    <a:gd name="T2" fmla="*/ 1307 w 1460"/>
                    <a:gd name="T3" fmla="*/ 0 h 306"/>
                    <a:gd name="T4" fmla="*/ 1338 w 1460"/>
                    <a:gd name="T5" fmla="*/ 3 h 306"/>
                    <a:gd name="T6" fmla="*/ 1366 w 1460"/>
                    <a:gd name="T7" fmla="*/ 12 h 306"/>
                    <a:gd name="T8" fmla="*/ 1393 w 1460"/>
                    <a:gd name="T9" fmla="*/ 26 h 306"/>
                    <a:gd name="T10" fmla="*/ 1415 w 1460"/>
                    <a:gd name="T11" fmla="*/ 45 h 306"/>
                    <a:gd name="T12" fmla="*/ 1435 w 1460"/>
                    <a:gd name="T13" fmla="*/ 67 h 306"/>
                    <a:gd name="T14" fmla="*/ 1448 w 1460"/>
                    <a:gd name="T15" fmla="*/ 94 h 306"/>
                    <a:gd name="T16" fmla="*/ 1457 w 1460"/>
                    <a:gd name="T17" fmla="*/ 122 h 306"/>
                    <a:gd name="T18" fmla="*/ 1460 w 1460"/>
                    <a:gd name="T19" fmla="*/ 153 h 306"/>
                    <a:gd name="T20" fmla="*/ 1457 w 1460"/>
                    <a:gd name="T21" fmla="*/ 184 h 306"/>
                    <a:gd name="T22" fmla="*/ 1448 w 1460"/>
                    <a:gd name="T23" fmla="*/ 212 h 306"/>
                    <a:gd name="T24" fmla="*/ 1435 w 1460"/>
                    <a:gd name="T25" fmla="*/ 239 h 306"/>
                    <a:gd name="T26" fmla="*/ 1415 w 1460"/>
                    <a:gd name="T27" fmla="*/ 261 h 306"/>
                    <a:gd name="T28" fmla="*/ 1393 w 1460"/>
                    <a:gd name="T29" fmla="*/ 280 h 306"/>
                    <a:gd name="T30" fmla="*/ 1366 w 1460"/>
                    <a:gd name="T31" fmla="*/ 294 h 306"/>
                    <a:gd name="T32" fmla="*/ 1338 w 1460"/>
                    <a:gd name="T33" fmla="*/ 303 h 306"/>
                    <a:gd name="T34" fmla="*/ 1307 w 1460"/>
                    <a:gd name="T35" fmla="*/ 306 h 306"/>
                    <a:gd name="T36" fmla="*/ 153 w 1460"/>
                    <a:gd name="T37" fmla="*/ 306 h 306"/>
                    <a:gd name="T38" fmla="*/ 122 w 1460"/>
                    <a:gd name="T39" fmla="*/ 303 h 306"/>
                    <a:gd name="T40" fmla="*/ 93 w 1460"/>
                    <a:gd name="T41" fmla="*/ 294 h 306"/>
                    <a:gd name="T42" fmla="*/ 67 w 1460"/>
                    <a:gd name="T43" fmla="*/ 280 h 306"/>
                    <a:gd name="T44" fmla="*/ 44 w 1460"/>
                    <a:gd name="T45" fmla="*/ 261 h 306"/>
                    <a:gd name="T46" fmla="*/ 25 w 1460"/>
                    <a:gd name="T47" fmla="*/ 239 h 306"/>
                    <a:gd name="T48" fmla="*/ 11 w 1460"/>
                    <a:gd name="T49" fmla="*/ 212 h 306"/>
                    <a:gd name="T50" fmla="*/ 3 w 1460"/>
                    <a:gd name="T51" fmla="*/ 184 h 306"/>
                    <a:gd name="T52" fmla="*/ 0 w 1460"/>
                    <a:gd name="T53" fmla="*/ 153 h 306"/>
                    <a:gd name="T54" fmla="*/ 3 w 1460"/>
                    <a:gd name="T55" fmla="*/ 122 h 306"/>
                    <a:gd name="T56" fmla="*/ 11 w 1460"/>
                    <a:gd name="T57" fmla="*/ 94 h 306"/>
                    <a:gd name="T58" fmla="*/ 25 w 1460"/>
                    <a:gd name="T59" fmla="*/ 67 h 306"/>
                    <a:gd name="T60" fmla="*/ 44 w 1460"/>
                    <a:gd name="T61" fmla="*/ 45 h 306"/>
                    <a:gd name="T62" fmla="*/ 67 w 1460"/>
                    <a:gd name="T63" fmla="*/ 26 h 306"/>
                    <a:gd name="T64" fmla="*/ 93 w 1460"/>
                    <a:gd name="T65" fmla="*/ 12 h 306"/>
                    <a:gd name="T66" fmla="*/ 122 w 1460"/>
                    <a:gd name="T67" fmla="*/ 3 h 306"/>
                    <a:gd name="T68" fmla="*/ 153 w 1460"/>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0" h="306">
                      <a:moveTo>
                        <a:pt x="153" y="0"/>
                      </a:moveTo>
                      <a:lnTo>
                        <a:pt x="1307" y="0"/>
                      </a:lnTo>
                      <a:lnTo>
                        <a:pt x="1338" y="3"/>
                      </a:lnTo>
                      <a:lnTo>
                        <a:pt x="1366" y="12"/>
                      </a:lnTo>
                      <a:lnTo>
                        <a:pt x="1393" y="26"/>
                      </a:lnTo>
                      <a:lnTo>
                        <a:pt x="1415" y="45"/>
                      </a:lnTo>
                      <a:lnTo>
                        <a:pt x="1435" y="67"/>
                      </a:lnTo>
                      <a:lnTo>
                        <a:pt x="1448" y="94"/>
                      </a:lnTo>
                      <a:lnTo>
                        <a:pt x="1457" y="122"/>
                      </a:lnTo>
                      <a:lnTo>
                        <a:pt x="1460" y="153"/>
                      </a:lnTo>
                      <a:lnTo>
                        <a:pt x="1457" y="184"/>
                      </a:lnTo>
                      <a:lnTo>
                        <a:pt x="1448" y="212"/>
                      </a:lnTo>
                      <a:lnTo>
                        <a:pt x="1435" y="239"/>
                      </a:lnTo>
                      <a:lnTo>
                        <a:pt x="1415" y="261"/>
                      </a:lnTo>
                      <a:lnTo>
                        <a:pt x="1393" y="280"/>
                      </a:lnTo>
                      <a:lnTo>
                        <a:pt x="1366" y="294"/>
                      </a:lnTo>
                      <a:lnTo>
                        <a:pt x="1338" y="303"/>
                      </a:lnTo>
                      <a:lnTo>
                        <a:pt x="1307" y="306"/>
                      </a:lnTo>
                      <a:lnTo>
                        <a:pt x="153" y="306"/>
                      </a:lnTo>
                      <a:lnTo>
                        <a:pt x="122" y="303"/>
                      </a:lnTo>
                      <a:lnTo>
                        <a:pt x="93" y="294"/>
                      </a:lnTo>
                      <a:lnTo>
                        <a:pt x="67" y="280"/>
                      </a:lnTo>
                      <a:lnTo>
                        <a:pt x="44" y="261"/>
                      </a:lnTo>
                      <a:lnTo>
                        <a:pt x="25" y="239"/>
                      </a:lnTo>
                      <a:lnTo>
                        <a:pt x="11" y="212"/>
                      </a:lnTo>
                      <a:lnTo>
                        <a:pt x="3" y="184"/>
                      </a:lnTo>
                      <a:lnTo>
                        <a:pt x="0" y="153"/>
                      </a:lnTo>
                      <a:lnTo>
                        <a:pt x="3" y="122"/>
                      </a:lnTo>
                      <a:lnTo>
                        <a:pt x="11" y="94"/>
                      </a:lnTo>
                      <a:lnTo>
                        <a:pt x="25" y="67"/>
                      </a:lnTo>
                      <a:lnTo>
                        <a:pt x="44" y="45"/>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7" name="Freeform 56">
                  <a:extLst>
                    <a:ext uri="{FF2B5EF4-FFF2-40B4-BE49-F238E27FC236}">
                      <a16:creationId xmlns="" xmlns:a16="http://schemas.microsoft.com/office/drawing/2014/main" id="{FBB71D4F-37DA-98F7-7FFF-3CFA10F0C10D}"/>
                    </a:ext>
                  </a:extLst>
                </p:cNvPr>
                <p:cNvSpPr>
                  <a:spLocks/>
                </p:cNvSpPr>
                <p:nvPr/>
              </p:nvSpPr>
              <p:spPr bwMode="auto">
                <a:xfrm>
                  <a:off x="8396288" y="3592513"/>
                  <a:ext cx="231775" cy="47625"/>
                </a:xfrm>
                <a:custGeom>
                  <a:avLst/>
                  <a:gdLst>
                    <a:gd name="T0" fmla="*/ 153 w 1460"/>
                    <a:gd name="T1" fmla="*/ 0 h 306"/>
                    <a:gd name="T2" fmla="*/ 1307 w 1460"/>
                    <a:gd name="T3" fmla="*/ 0 h 306"/>
                    <a:gd name="T4" fmla="*/ 1338 w 1460"/>
                    <a:gd name="T5" fmla="*/ 3 h 306"/>
                    <a:gd name="T6" fmla="*/ 1366 w 1460"/>
                    <a:gd name="T7" fmla="*/ 12 h 306"/>
                    <a:gd name="T8" fmla="*/ 1393 w 1460"/>
                    <a:gd name="T9" fmla="*/ 26 h 306"/>
                    <a:gd name="T10" fmla="*/ 1415 w 1460"/>
                    <a:gd name="T11" fmla="*/ 45 h 306"/>
                    <a:gd name="T12" fmla="*/ 1435 w 1460"/>
                    <a:gd name="T13" fmla="*/ 67 h 306"/>
                    <a:gd name="T14" fmla="*/ 1448 w 1460"/>
                    <a:gd name="T15" fmla="*/ 94 h 306"/>
                    <a:gd name="T16" fmla="*/ 1457 w 1460"/>
                    <a:gd name="T17" fmla="*/ 122 h 306"/>
                    <a:gd name="T18" fmla="*/ 1460 w 1460"/>
                    <a:gd name="T19" fmla="*/ 153 h 306"/>
                    <a:gd name="T20" fmla="*/ 1457 w 1460"/>
                    <a:gd name="T21" fmla="*/ 184 h 306"/>
                    <a:gd name="T22" fmla="*/ 1448 w 1460"/>
                    <a:gd name="T23" fmla="*/ 213 h 306"/>
                    <a:gd name="T24" fmla="*/ 1435 w 1460"/>
                    <a:gd name="T25" fmla="*/ 239 h 306"/>
                    <a:gd name="T26" fmla="*/ 1415 w 1460"/>
                    <a:gd name="T27" fmla="*/ 262 h 306"/>
                    <a:gd name="T28" fmla="*/ 1393 w 1460"/>
                    <a:gd name="T29" fmla="*/ 280 h 306"/>
                    <a:gd name="T30" fmla="*/ 1366 w 1460"/>
                    <a:gd name="T31" fmla="*/ 295 h 306"/>
                    <a:gd name="T32" fmla="*/ 1338 w 1460"/>
                    <a:gd name="T33" fmla="*/ 303 h 306"/>
                    <a:gd name="T34" fmla="*/ 1307 w 1460"/>
                    <a:gd name="T35" fmla="*/ 306 h 306"/>
                    <a:gd name="T36" fmla="*/ 153 w 1460"/>
                    <a:gd name="T37" fmla="*/ 306 h 306"/>
                    <a:gd name="T38" fmla="*/ 122 w 1460"/>
                    <a:gd name="T39" fmla="*/ 303 h 306"/>
                    <a:gd name="T40" fmla="*/ 93 w 1460"/>
                    <a:gd name="T41" fmla="*/ 295 h 306"/>
                    <a:gd name="T42" fmla="*/ 67 w 1460"/>
                    <a:gd name="T43" fmla="*/ 280 h 306"/>
                    <a:gd name="T44" fmla="*/ 44 w 1460"/>
                    <a:gd name="T45" fmla="*/ 262 h 306"/>
                    <a:gd name="T46" fmla="*/ 25 w 1460"/>
                    <a:gd name="T47" fmla="*/ 239 h 306"/>
                    <a:gd name="T48" fmla="*/ 11 w 1460"/>
                    <a:gd name="T49" fmla="*/ 213 h 306"/>
                    <a:gd name="T50" fmla="*/ 3 w 1460"/>
                    <a:gd name="T51" fmla="*/ 184 h 306"/>
                    <a:gd name="T52" fmla="*/ 0 w 1460"/>
                    <a:gd name="T53" fmla="*/ 153 h 306"/>
                    <a:gd name="T54" fmla="*/ 3 w 1460"/>
                    <a:gd name="T55" fmla="*/ 122 h 306"/>
                    <a:gd name="T56" fmla="*/ 11 w 1460"/>
                    <a:gd name="T57" fmla="*/ 94 h 306"/>
                    <a:gd name="T58" fmla="*/ 25 w 1460"/>
                    <a:gd name="T59" fmla="*/ 67 h 306"/>
                    <a:gd name="T60" fmla="*/ 44 w 1460"/>
                    <a:gd name="T61" fmla="*/ 45 h 306"/>
                    <a:gd name="T62" fmla="*/ 67 w 1460"/>
                    <a:gd name="T63" fmla="*/ 26 h 306"/>
                    <a:gd name="T64" fmla="*/ 93 w 1460"/>
                    <a:gd name="T65" fmla="*/ 12 h 306"/>
                    <a:gd name="T66" fmla="*/ 122 w 1460"/>
                    <a:gd name="T67" fmla="*/ 3 h 306"/>
                    <a:gd name="T68" fmla="*/ 153 w 1460"/>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0" h="306">
                      <a:moveTo>
                        <a:pt x="153" y="0"/>
                      </a:moveTo>
                      <a:lnTo>
                        <a:pt x="1307" y="0"/>
                      </a:lnTo>
                      <a:lnTo>
                        <a:pt x="1338" y="3"/>
                      </a:lnTo>
                      <a:lnTo>
                        <a:pt x="1366" y="12"/>
                      </a:lnTo>
                      <a:lnTo>
                        <a:pt x="1393" y="26"/>
                      </a:lnTo>
                      <a:lnTo>
                        <a:pt x="1415" y="45"/>
                      </a:lnTo>
                      <a:lnTo>
                        <a:pt x="1435" y="67"/>
                      </a:lnTo>
                      <a:lnTo>
                        <a:pt x="1448" y="94"/>
                      </a:lnTo>
                      <a:lnTo>
                        <a:pt x="1457" y="122"/>
                      </a:lnTo>
                      <a:lnTo>
                        <a:pt x="1460" y="153"/>
                      </a:lnTo>
                      <a:lnTo>
                        <a:pt x="1457" y="184"/>
                      </a:lnTo>
                      <a:lnTo>
                        <a:pt x="1448" y="213"/>
                      </a:lnTo>
                      <a:lnTo>
                        <a:pt x="1435" y="239"/>
                      </a:lnTo>
                      <a:lnTo>
                        <a:pt x="1415" y="262"/>
                      </a:lnTo>
                      <a:lnTo>
                        <a:pt x="1393" y="280"/>
                      </a:lnTo>
                      <a:lnTo>
                        <a:pt x="1366" y="295"/>
                      </a:lnTo>
                      <a:lnTo>
                        <a:pt x="1338" y="303"/>
                      </a:lnTo>
                      <a:lnTo>
                        <a:pt x="1307" y="306"/>
                      </a:lnTo>
                      <a:lnTo>
                        <a:pt x="153" y="306"/>
                      </a:lnTo>
                      <a:lnTo>
                        <a:pt x="122" y="303"/>
                      </a:lnTo>
                      <a:lnTo>
                        <a:pt x="93" y="295"/>
                      </a:lnTo>
                      <a:lnTo>
                        <a:pt x="67" y="280"/>
                      </a:lnTo>
                      <a:lnTo>
                        <a:pt x="44" y="262"/>
                      </a:lnTo>
                      <a:lnTo>
                        <a:pt x="25" y="239"/>
                      </a:lnTo>
                      <a:lnTo>
                        <a:pt x="11" y="213"/>
                      </a:lnTo>
                      <a:lnTo>
                        <a:pt x="3" y="184"/>
                      </a:lnTo>
                      <a:lnTo>
                        <a:pt x="0" y="153"/>
                      </a:lnTo>
                      <a:lnTo>
                        <a:pt x="3" y="122"/>
                      </a:lnTo>
                      <a:lnTo>
                        <a:pt x="11" y="94"/>
                      </a:lnTo>
                      <a:lnTo>
                        <a:pt x="25" y="67"/>
                      </a:lnTo>
                      <a:lnTo>
                        <a:pt x="44" y="45"/>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8" name="Freeform 57">
                  <a:extLst>
                    <a:ext uri="{FF2B5EF4-FFF2-40B4-BE49-F238E27FC236}">
                      <a16:creationId xmlns="" xmlns:a16="http://schemas.microsoft.com/office/drawing/2014/main" id="{8EBADE60-A067-733B-3C04-A70918EA4F3B}"/>
                    </a:ext>
                  </a:extLst>
                </p:cNvPr>
                <p:cNvSpPr>
                  <a:spLocks/>
                </p:cNvSpPr>
                <p:nvPr/>
              </p:nvSpPr>
              <p:spPr bwMode="auto">
                <a:xfrm>
                  <a:off x="8396288" y="3683000"/>
                  <a:ext cx="139700" cy="49213"/>
                </a:xfrm>
                <a:custGeom>
                  <a:avLst/>
                  <a:gdLst>
                    <a:gd name="T0" fmla="*/ 153 w 884"/>
                    <a:gd name="T1" fmla="*/ 0 h 306"/>
                    <a:gd name="T2" fmla="*/ 730 w 884"/>
                    <a:gd name="T3" fmla="*/ 0 h 306"/>
                    <a:gd name="T4" fmla="*/ 761 w 884"/>
                    <a:gd name="T5" fmla="*/ 3 h 306"/>
                    <a:gd name="T6" fmla="*/ 790 w 884"/>
                    <a:gd name="T7" fmla="*/ 12 h 306"/>
                    <a:gd name="T8" fmla="*/ 817 w 884"/>
                    <a:gd name="T9" fmla="*/ 26 h 306"/>
                    <a:gd name="T10" fmla="*/ 839 w 884"/>
                    <a:gd name="T11" fmla="*/ 44 h 306"/>
                    <a:gd name="T12" fmla="*/ 858 w 884"/>
                    <a:gd name="T13" fmla="*/ 68 h 306"/>
                    <a:gd name="T14" fmla="*/ 872 w 884"/>
                    <a:gd name="T15" fmla="*/ 93 h 306"/>
                    <a:gd name="T16" fmla="*/ 880 w 884"/>
                    <a:gd name="T17" fmla="*/ 122 h 306"/>
                    <a:gd name="T18" fmla="*/ 884 w 884"/>
                    <a:gd name="T19" fmla="*/ 153 h 306"/>
                    <a:gd name="T20" fmla="*/ 880 w 884"/>
                    <a:gd name="T21" fmla="*/ 184 h 306"/>
                    <a:gd name="T22" fmla="*/ 872 w 884"/>
                    <a:gd name="T23" fmla="*/ 213 h 306"/>
                    <a:gd name="T24" fmla="*/ 858 w 884"/>
                    <a:gd name="T25" fmla="*/ 238 h 306"/>
                    <a:gd name="T26" fmla="*/ 839 w 884"/>
                    <a:gd name="T27" fmla="*/ 261 h 306"/>
                    <a:gd name="T28" fmla="*/ 817 w 884"/>
                    <a:gd name="T29" fmla="*/ 279 h 306"/>
                    <a:gd name="T30" fmla="*/ 790 w 884"/>
                    <a:gd name="T31" fmla="*/ 294 h 306"/>
                    <a:gd name="T32" fmla="*/ 761 w 884"/>
                    <a:gd name="T33" fmla="*/ 302 h 306"/>
                    <a:gd name="T34" fmla="*/ 730 w 884"/>
                    <a:gd name="T35" fmla="*/ 306 h 306"/>
                    <a:gd name="T36" fmla="*/ 153 w 884"/>
                    <a:gd name="T37" fmla="*/ 306 h 306"/>
                    <a:gd name="T38" fmla="*/ 122 w 884"/>
                    <a:gd name="T39" fmla="*/ 302 h 306"/>
                    <a:gd name="T40" fmla="*/ 93 w 884"/>
                    <a:gd name="T41" fmla="*/ 294 h 306"/>
                    <a:gd name="T42" fmla="*/ 67 w 884"/>
                    <a:gd name="T43" fmla="*/ 279 h 306"/>
                    <a:gd name="T44" fmla="*/ 44 w 884"/>
                    <a:gd name="T45" fmla="*/ 261 h 306"/>
                    <a:gd name="T46" fmla="*/ 25 w 884"/>
                    <a:gd name="T47" fmla="*/ 238 h 306"/>
                    <a:gd name="T48" fmla="*/ 11 w 884"/>
                    <a:gd name="T49" fmla="*/ 213 h 306"/>
                    <a:gd name="T50" fmla="*/ 3 w 884"/>
                    <a:gd name="T51" fmla="*/ 184 h 306"/>
                    <a:gd name="T52" fmla="*/ 0 w 884"/>
                    <a:gd name="T53" fmla="*/ 153 h 306"/>
                    <a:gd name="T54" fmla="*/ 3 w 884"/>
                    <a:gd name="T55" fmla="*/ 122 h 306"/>
                    <a:gd name="T56" fmla="*/ 11 w 884"/>
                    <a:gd name="T57" fmla="*/ 93 h 306"/>
                    <a:gd name="T58" fmla="*/ 25 w 884"/>
                    <a:gd name="T59" fmla="*/ 68 h 306"/>
                    <a:gd name="T60" fmla="*/ 44 w 884"/>
                    <a:gd name="T61" fmla="*/ 44 h 306"/>
                    <a:gd name="T62" fmla="*/ 67 w 884"/>
                    <a:gd name="T63" fmla="*/ 26 h 306"/>
                    <a:gd name="T64" fmla="*/ 93 w 884"/>
                    <a:gd name="T65" fmla="*/ 12 h 306"/>
                    <a:gd name="T66" fmla="*/ 122 w 884"/>
                    <a:gd name="T67" fmla="*/ 3 h 306"/>
                    <a:gd name="T68" fmla="*/ 153 w 884"/>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4" h="306">
                      <a:moveTo>
                        <a:pt x="153" y="0"/>
                      </a:moveTo>
                      <a:lnTo>
                        <a:pt x="730" y="0"/>
                      </a:lnTo>
                      <a:lnTo>
                        <a:pt x="761" y="3"/>
                      </a:lnTo>
                      <a:lnTo>
                        <a:pt x="790" y="12"/>
                      </a:lnTo>
                      <a:lnTo>
                        <a:pt x="817" y="26"/>
                      </a:lnTo>
                      <a:lnTo>
                        <a:pt x="839" y="44"/>
                      </a:lnTo>
                      <a:lnTo>
                        <a:pt x="858" y="68"/>
                      </a:lnTo>
                      <a:lnTo>
                        <a:pt x="872" y="93"/>
                      </a:lnTo>
                      <a:lnTo>
                        <a:pt x="880" y="122"/>
                      </a:lnTo>
                      <a:lnTo>
                        <a:pt x="884" y="153"/>
                      </a:lnTo>
                      <a:lnTo>
                        <a:pt x="880" y="184"/>
                      </a:lnTo>
                      <a:lnTo>
                        <a:pt x="872" y="213"/>
                      </a:lnTo>
                      <a:lnTo>
                        <a:pt x="858" y="238"/>
                      </a:lnTo>
                      <a:lnTo>
                        <a:pt x="839" y="261"/>
                      </a:lnTo>
                      <a:lnTo>
                        <a:pt x="817" y="279"/>
                      </a:lnTo>
                      <a:lnTo>
                        <a:pt x="790" y="294"/>
                      </a:lnTo>
                      <a:lnTo>
                        <a:pt x="761" y="302"/>
                      </a:lnTo>
                      <a:lnTo>
                        <a:pt x="730" y="306"/>
                      </a:lnTo>
                      <a:lnTo>
                        <a:pt x="153" y="306"/>
                      </a:lnTo>
                      <a:lnTo>
                        <a:pt x="122" y="302"/>
                      </a:lnTo>
                      <a:lnTo>
                        <a:pt x="93" y="294"/>
                      </a:lnTo>
                      <a:lnTo>
                        <a:pt x="67" y="279"/>
                      </a:lnTo>
                      <a:lnTo>
                        <a:pt x="44" y="261"/>
                      </a:lnTo>
                      <a:lnTo>
                        <a:pt x="25" y="238"/>
                      </a:lnTo>
                      <a:lnTo>
                        <a:pt x="11" y="213"/>
                      </a:lnTo>
                      <a:lnTo>
                        <a:pt x="3" y="184"/>
                      </a:lnTo>
                      <a:lnTo>
                        <a:pt x="0" y="153"/>
                      </a:lnTo>
                      <a:lnTo>
                        <a:pt x="3" y="122"/>
                      </a:lnTo>
                      <a:lnTo>
                        <a:pt x="11" y="93"/>
                      </a:lnTo>
                      <a:lnTo>
                        <a:pt x="25" y="68"/>
                      </a:lnTo>
                      <a:lnTo>
                        <a:pt x="44" y="44"/>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9" name="Freeform 58">
                  <a:extLst>
                    <a:ext uri="{FF2B5EF4-FFF2-40B4-BE49-F238E27FC236}">
                      <a16:creationId xmlns="" xmlns:a16="http://schemas.microsoft.com/office/drawing/2014/main" id="{8CC684B8-1F02-1F28-7825-82E71336EFC0}"/>
                    </a:ext>
                  </a:extLst>
                </p:cNvPr>
                <p:cNvSpPr>
                  <a:spLocks/>
                </p:cNvSpPr>
                <p:nvPr/>
              </p:nvSpPr>
              <p:spPr bwMode="auto">
                <a:xfrm>
                  <a:off x="8304213" y="3406775"/>
                  <a:ext cx="414338" cy="533400"/>
                </a:xfrm>
                <a:custGeom>
                  <a:avLst/>
                  <a:gdLst>
                    <a:gd name="T0" fmla="*/ 154 w 2616"/>
                    <a:gd name="T1" fmla="*/ 0 h 3365"/>
                    <a:gd name="T2" fmla="*/ 2461 w 2616"/>
                    <a:gd name="T3" fmla="*/ 0 h 3365"/>
                    <a:gd name="T4" fmla="*/ 2492 w 2616"/>
                    <a:gd name="T5" fmla="*/ 3 h 3365"/>
                    <a:gd name="T6" fmla="*/ 2521 w 2616"/>
                    <a:gd name="T7" fmla="*/ 12 h 3365"/>
                    <a:gd name="T8" fmla="*/ 2548 w 2616"/>
                    <a:gd name="T9" fmla="*/ 26 h 3365"/>
                    <a:gd name="T10" fmla="*/ 2570 w 2616"/>
                    <a:gd name="T11" fmla="*/ 44 h 3365"/>
                    <a:gd name="T12" fmla="*/ 2589 w 2616"/>
                    <a:gd name="T13" fmla="*/ 68 h 3365"/>
                    <a:gd name="T14" fmla="*/ 2603 w 2616"/>
                    <a:gd name="T15" fmla="*/ 93 h 3365"/>
                    <a:gd name="T16" fmla="*/ 2613 w 2616"/>
                    <a:gd name="T17" fmla="*/ 122 h 3365"/>
                    <a:gd name="T18" fmla="*/ 2616 w 2616"/>
                    <a:gd name="T19" fmla="*/ 152 h 3365"/>
                    <a:gd name="T20" fmla="*/ 2616 w 2616"/>
                    <a:gd name="T21" fmla="*/ 380 h 3365"/>
                    <a:gd name="T22" fmla="*/ 2308 w 2616"/>
                    <a:gd name="T23" fmla="*/ 911 h 3365"/>
                    <a:gd name="T24" fmla="*/ 2308 w 2616"/>
                    <a:gd name="T25" fmla="*/ 306 h 3365"/>
                    <a:gd name="T26" fmla="*/ 308 w 2616"/>
                    <a:gd name="T27" fmla="*/ 306 h 3365"/>
                    <a:gd name="T28" fmla="*/ 308 w 2616"/>
                    <a:gd name="T29" fmla="*/ 3058 h 3365"/>
                    <a:gd name="T30" fmla="*/ 2308 w 2616"/>
                    <a:gd name="T31" fmla="*/ 3058 h 3365"/>
                    <a:gd name="T32" fmla="*/ 2308 w 2616"/>
                    <a:gd name="T33" fmla="*/ 2678 h 3365"/>
                    <a:gd name="T34" fmla="*/ 2469 w 2616"/>
                    <a:gd name="T35" fmla="*/ 2572 h 3365"/>
                    <a:gd name="T36" fmla="*/ 2498 w 2616"/>
                    <a:gd name="T37" fmla="*/ 2550 h 3365"/>
                    <a:gd name="T38" fmla="*/ 2522 w 2616"/>
                    <a:gd name="T39" fmla="*/ 2524 h 3365"/>
                    <a:gd name="T40" fmla="*/ 2542 w 2616"/>
                    <a:gd name="T41" fmla="*/ 2495 h 3365"/>
                    <a:gd name="T42" fmla="*/ 2616 w 2616"/>
                    <a:gd name="T43" fmla="*/ 2369 h 3365"/>
                    <a:gd name="T44" fmla="*/ 2616 w 2616"/>
                    <a:gd name="T45" fmla="*/ 3212 h 3365"/>
                    <a:gd name="T46" fmla="*/ 2613 w 2616"/>
                    <a:gd name="T47" fmla="*/ 3242 h 3365"/>
                    <a:gd name="T48" fmla="*/ 2603 w 2616"/>
                    <a:gd name="T49" fmla="*/ 3271 h 3365"/>
                    <a:gd name="T50" fmla="*/ 2589 w 2616"/>
                    <a:gd name="T51" fmla="*/ 3297 h 3365"/>
                    <a:gd name="T52" fmla="*/ 2570 w 2616"/>
                    <a:gd name="T53" fmla="*/ 3320 h 3365"/>
                    <a:gd name="T54" fmla="*/ 2548 w 2616"/>
                    <a:gd name="T55" fmla="*/ 3339 h 3365"/>
                    <a:gd name="T56" fmla="*/ 2521 w 2616"/>
                    <a:gd name="T57" fmla="*/ 3352 h 3365"/>
                    <a:gd name="T58" fmla="*/ 2492 w 2616"/>
                    <a:gd name="T59" fmla="*/ 3362 h 3365"/>
                    <a:gd name="T60" fmla="*/ 2461 w 2616"/>
                    <a:gd name="T61" fmla="*/ 3365 h 3365"/>
                    <a:gd name="T62" fmla="*/ 154 w 2616"/>
                    <a:gd name="T63" fmla="*/ 3365 h 3365"/>
                    <a:gd name="T64" fmla="*/ 123 w 2616"/>
                    <a:gd name="T65" fmla="*/ 3362 h 3365"/>
                    <a:gd name="T66" fmla="*/ 95 w 2616"/>
                    <a:gd name="T67" fmla="*/ 3352 h 3365"/>
                    <a:gd name="T68" fmla="*/ 68 w 2616"/>
                    <a:gd name="T69" fmla="*/ 3339 h 3365"/>
                    <a:gd name="T70" fmla="*/ 46 w 2616"/>
                    <a:gd name="T71" fmla="*/ 3320 h 3365"/>
                    <a:gd name="T72" fmla="*/ 27 w 2616"/>
                    <a:gd name="T73" fmla="*/ 3297 h 3365"/>
                    <a:gd name="T74" fmla="*/ 13 w 2616"/>
                    <a:gd name="T75" fmla="*/ 3271 h 3365"/>
                    <a:gd name="T76" fmla="*/ 3 w 2616"/>
                    <a:gd name="T77" fmla="*/ 3242 h 3365"/>
                    <a:gd name="T78" fmla="*/ 0 w 2616"/>
                    <a:gd name="T79" fmla="*/ 3212 h 3365"/>
                    <a:gd name="T80" fmla="*/ 0 w 2616"/>
                    <a:gd name="T81" fmla="*/ 152 h 3365"/>
                    <a:gd name="T82" fmla="*/ 3 w 2616"/>
                    <a:gd name="T83" fmla="*/ 122 h 3365"/>
                    <a:gd name="T84" fmla="*/ 13 w 2616"/>
                    <a:gd name="T85" fmla="*/ 93 h 3365"/>
                    <a:gd name="T86" fmla="*/ 27 w 2616"/>
                    <a:gd name="T87" fmla="*/ 68 h 3365"/>
                    <a:gd name="T88" fmla="*/ 46 w 2616"/>
                    <a:gd name="T89" fmla="*/ 44 h 3365"/>
                    <a:gd name="T90" fmla="*/ 68 w 2616"/>
                    <a:gd name="T91" fmla="*/ 26 h 3365"/>
                    <a:gd name="T92" fmla="*/ 95 w 2616"/>
                    <a:gd name="T93" fmla="*/ 12 h 3365"/>
                    <a:gd name="T94" fmla="*/ 123 w 2616"/>
                    <a:gd name="T95" fmla="*/ 3 h 3365"/>
                    <a:gd name="T96" fmla="*/ 154 w 2616"/>
                    <a:gd name="T97" fmla="*/ 0 h 3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6" h="3365">
                      <a:moveTo>
                        <a:pt x="154" y="0"/>
                      </a:moveTo>
                      <a:lnTo>
                        <a:pt x="2461" y="0"/>
                      </a:lnTo>
                      <a:lnTo>
                        <a:pt x="2492" y="3"/>
                      </a:lnTo>
                      <a:lnTo>
                        <a:pt x="2521" y="12"/>
                      </a:lnTo>
                      <a:lnTo>
                        <a:pt x="2548" y="26"/>
                      </a:lnTo>
                      <a:lnTo>
                        <a:pt x="2570" y="44"/>
                      </a:lnTo>
                      <a:lnTo>
                        <a:pt x="2589" y="68"/>
                      </a:lnTo>
                      <a:lnTo>
                        <a:pt x="2603" y="93"/>
                      </a:lnTo>
                      <a:lnTo>
                        <a:pt x="2613" y="122"/>
                      </a:lnTo>
                      <a:lnTo>
                        <a:pt x="2616" y="152"/>
                      </a:lnTo>
                      <a:lnTo>
                        <a:pt x="2616" y="380"/>
                      </a:lnTo>
                      <a:lnTo>
                        <a:pt x="2308" y="911"/>
                      </a:lnTo>
                      <a:lnTo>
                        <a:pt x="2308" y="306"/>
                      </a:lnTo>
                      <a:lnTo>
                        <a:pt x="308" y="306"/>
                      </a:lnTo>
                      <a:lnTo>
                        <a:pt x="308" y="3058"/>
                      </a:lnTo>
                      <a:lnTo>
                        <a:pt x="2308" y="3058"/>
                      </a:lnTo>
                      <a:lnTo>
                        <a:pt x="2308" y="2678"/>
                      </a:lnTo>
                      <a:lnTo>
                        <a:pt x="2469" y="2572"/>
                      </a:lnTo>
                      <a:lnTo>
                        <a:pt x="2498" y="2550"/>
                      </a:lnTo>
                      <a:lnTo>
                        <a:pt x="2522" y="2524"/>
                      </a:lnTo>
                      <a:lnTo>
                        <a:pt x="2542" y="2495"/>
                      </a:lnTo>
                      <a:lnTo>
                        <a:pt x="2616" y="2369"/>
                      </a:lnTo>
                      <a:lnTo>
                        <a:pt x="2616" y="3212"/>
                      </a:lnTo>
                      <a:lnTo>
                        <a:pt x="2613" y="3242"/>
                      </a:lnTo>
                      <a:lnTo>
                        <a:pt x="2603" y="3271"/>
                      </a:lnTo>
                      <a:lnTo>
                        <a:pt x="2589" y="3297"/>
                      </a:lnTo>
                      <a:lnTo>
                        <a:pt x="2570" y="3320"/>
                      </a:lnTo>
                      <a:lnTo>
                        <a:pt x="2548" y="3339"/>
                      </a:lnTo>
                      <a:lnTo>
                        <a:pt x="2521" y="3352"/>
                      </a:lnTo>
                      <a:lnTo>
                        <a:pt x="2492" y="3362"/>
                      </a:lnTo>
                      <a:lnTo>
                        <a:pt x="2461" y="3365"/>
                      </a:lnTo>
                      <a:lnTo>
                        <a:pt x="154" y="3365"/>
                      </a:lnTo>
                      <a:lnTo>
                        <a:pt x="123" y="3362"/>
                      </a:lnTo>
                      <a:lnTo>
                        <a:pt x="95" y="3352"/>
                      </a:lnTo>
                      <a:lnTo>
                        <a:pt x="68" y="3339"/>
                      </a:lnTo>
                      <a:lnTo>
                        <a:pt x="46" y="3320"/>
                      </a:lnTo>
                      <a:lnTo>
                        <a:pt x="27" y="3297"/>
                      </a:lnTo>
                      <a:lnTo>
                        <a:pt x="13" y="3271"/>
                      </a:lnTo>
                      <a:lnTo>
                        <a:pt x="3" y="3242"/>
                      </a:lnTo>
                      <a:lnTo>
                        <a:pt x="0" y="3212"/>
                      </a:lnTo>
                      <a:lnTo>
                        <a:pt x="0" y="152"/>
                      </a:lnTo>
                      <a:lnTo>
                        <a:pt x="3" y="122"/>
                      </a:lnTo>
                      <a:lnTo>
                        <a:pt x="13" y="93"/>
                      </a:lnTo>
                      <a:lnTo>
                        <a:pt x="27" y="68"/>
                      </a:lnTo>
                      <a:lnTo>
                        <a:pt x="46" y="44"/>
                      </a:lnTo>
                      <a:lnTo>
                        <a:pt x="68" y="26"/>
                      </a:lnTo>
                      <a:lnTo>
                        <a:pt x="95" y="12"/>
                      </a:lnTo>
                      <a:lnTo>
                        <a:pt x="123" y="3"/>
                      </a:lnTo>
                      <a:lnTo>
                        <a:pt x="1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0" name="Freeform 59">
                  <a:extLst>
                    <a:ext uri="{FF2B5EF4-FFF2-40B4-BE49-F238E27FC236}">
                      <a16:creationId xmlns="" xmlns:a16="http://schemas.microsoft.com/office/drawing/2014/main" id="{A7512DEA-0D98-F0E0-DAB6-395F6F5625D1}"/>
                    </a:ext>
                  </a:extLst>
                </p:cNvPr>
                <p:cNvSpPr>
                  <a:spLocks noEditPoints="1"/>
                </p:cNvSpPr>
                <p:nvPr/>
              </p:nvSpPr>
              <p:spPr bwMode="auto">
                <a:xfrm>
                  <a:off x="8583613" y="3465513"/>
                  <a:ext cx="257175" cy="382588"/>
                </a:xfrm>
                <a:custGeom>
                  <a:avLst/>
                  <a:gdLst>
                    <a:gd name="T0" fmla="*/ 133 w 1617"/>
                    <a:gd name="T1" fmla="*/ 2031 h 2411"/>
                    <a:gd name="T2" fmla="*/ 226 w 1617"/>
                    <a:gd name="T3" fmla="*/ 2075 h 2411"/>
                    <a:gd name="T4" fmla="*/ 312 w 1617"/>
                    <a:gd name="T5" fmla="*/ 2134 h 2411"/>
                    <a:gd name="T6" fmla="*/ 445 w 1617"/>
                    <a:gd name="T7" fmla="*/ 2014 h 2411"/>
                    <a:gd name="T8" fmla="*/ 395 w 1617"/>
                    <a:gd name="T9" fmla="*/ 1968 h 2411"/>
                    <a:gd name="T10" fmla="*/ 319 w 1617"/>
                    <a:gd name="T11" fmla="*/ 1916 h 2411"/>
                    <a:gd name="T12" fmla="*/ 249 w 1617"/>
                    <a:gd name="T13" fmla="*/ 1881 h 2411"/>
                    <a:gd name="T14" fmla="*/ 190 w 1617"/>
                    <a:gd name="T15" fmla="*/ 1861 h 2411"/>
                    <a:gd name="T16" fmla="*/ 143 w 1617"/>
                    <a:gd name="T17" fmla="*/ 1851 h 2411"/>
                    <a:gd name="T18" fmla="*/ 1136 w 1617"/>
                    <a:gd name="T19" fmla="*/ 0 h 2411"/>
                    <a:gd name="T20" fmla="*/ 1192 w 1617"/>
                    <a:gd name="T21" fmla="*/ 8 h 2411"/>
                    <a:gd name="T22" fmla="*/ 1260 w 1617"/>
                    <a:gd name="T23" fmla="*/ 26 h 2411"/>
                    <a:gd name="T24" fmla="*/ 1340 w 1617"/>
                    <a:gd name="T25" fmla="*/ 59 h 2411"/>
                    <a:gd name="T26" fmla="*/ 1429 w 1617"/>
                    <a:gd name="T27" fmla="*/ 110 h 2411"/>
                    <a:gd name="T28" fmla="*/ 1502 w 1617"/>
                    <a:gd name="T29" fmla="*/ 166 h 2411"/>
                    <a:gd name="T30" fmla="*/ 1553 w 1617"/>
                    <a:gd name="T31" fmla="*/ 219 h 2411"/>
                    <a:gd name="T32" fmla="*/ 1586 w 1617"/>
                    <a:gd name="T33" fmla="*/ 266 h 2411"/>
                    <a:gd name="T34" fmla="*/ 1605 w 1617"/>
                    <a:gd name="T35" fmla="*/ 303 h 2411"/>
                    <a:gd name="T36" fmla="*/ 1613 w 1617"/>
                    <a:gd name="T37" fmla="*/ 326 h 2411"/>
                    <a:gd name="T38" fmla="*/ 1617 w 1617"/>
                    <a:gd name="T39" fmla="*/ 351 h 2411"/>
                    <a:gd name="T40" fmla="*/ 1606 w 1617"/>
                    <a:gd name="T41" fmla="*/ 386 h 2411"/>
                    <a:gd name="T42" fmla="*/ 635 w 1617"/>
                    <a:gd name="T43" fmla="*/ 2056 h 2411"/>
                    <a:gd name="T44" fmla="*/ 118 w 1617"/>
                    <a:gd name="T45" fmla="*/ 2398 h 2411"/>
                    <a:gd name="T46" fmla="*/ 78 w 1617"/>
                    <a:gd name="T47" fmla="*/ 2411 h 2411"/>
                    <a:gd name="T48" fmla="*/ 37 w 1617"/>
                    <a:gd name="T49" fmla="*/ 2400 h 2411"/>
                    <a:gd name="T50" fmla="*/ 12 w 1617"/>
                    <a:gd name="T51" fmla="*/ 2378 h 2411"/>
                    <a:gd name="T52" fmla="*/ 0 w 1617"/>
                    <a:gd name="T53" fmla="*/ 2346 h 2411"/>
                    <a:gd name="T54" fmla="*/ 35 w 1617"/>
                    <a:gd name="T55" fmla="*/ 1732 h 2411"/>
                    <a:gd name="T56" fmla="*/ 45 w 1617"/>
                    <a:gd name="T57" fmla="*/ 1699 h 2411"/>
                    <a:gd name="T58" fmla="*/ 1018 w 1617"/>
                    <a:gd name="T59" fmla="*/ 28 h 2411"/>
                    <a:gd name="T60" fmla="*/ 1051 w 1617"/>
                    <a:gd name="T61" fmla="*/ 8 h 2411"/>
                    <a:gd name="T62" fmla="*/ 1064 w 1617"/>
                    <a:gd name="T63" fmla="*/ 5 h 2411"/>
                    <a:gd name="T64" fmla="*/ 1093 w 1617"/>
                    <a:gd name="T65" fmla="*/ 0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7" h="2411">
                      <a:moveTo>
                        <a:pt x="143" y="1851"/>
                      </a:moveTo>
                      <a:lnTo>
                        <a:pt x="133" y="2031"/>
                      </a:lnTo>
                      <a:lnTo>
                        <a:pt x="179" y="2051"/>
                      </a:lnTo>
                      <a:lnTo>
                        <a:pt x="226" y="2075"/>
                      </a:lnTo>
                      <a:lnTo>
                        <a:pt x="271" y="2103"/>
                      </a:lnTo>
                      <a:lnTo>
                        <a:pt x="312" y="2134"/>
                      </a:lnTo>
                      <a:lnTo>
                        <a:pt x="462" y="2034"/>
                      </a:lnTo>
                      <a:lnTo>
                        <a:pt x="445" y="2014"/>
                      </a:lnTo>
                      <a:lnTo>
                        <a:pt x="423" y="1992"/>
                      </a:lnTo>
                      <a:lnTo>
                        <a:pt x="395" y="1968"/>
                      </a:lnTo>
                      <a:lnTo>
                        <a:pt x="360" y="1942"/>
                      </a:lnTo>
                      <a:lnTo>
                        <a:pt x="319" y="1916"/>
                      </a:lnTo>
                      <a:lnTo>
                        <a:pt x="283" y="1897"/>
                      </a:lnTo>
                      <a:lnTo>
                        <a:pt x="249" y="1881"/>
                      </a:lnTo>
                      <a:lnTo>
                        <a:pt x="218" y="1869"/>
                      </a:lnTo>
                      <a:lnTo>
                        <a:pt x="190" y="1861"/>
                      </a:lnTo>
                      <a:lnTo>
                        <a:pt x="166" y="1855"/>
                      </a:lnTo>
                      <a:lnTo>
                        <a:pt x="143" y="1851"/>
                      </a:lnTo>
                      <a:close/>
                      <a:moveTo>
                        <a:pt x="1112" y="0"/>
                      </a:moveTo>
                      <a:lnTo>
                        <a:pt x="1136" y="0"/>
                      </a:lnTo>
                      <a:lnTo>
                        <a:pt x="1162" y="3"/>
                      </a:lnTo>
                      <a:lnTo>
                        <a:pt x="1192" y="8"/>
                      </a:lnTo>
                      <a:lnTo>
                        <a:pt x="1224" y="15"/>
                      </a:lnTo>
                      <a:lnTo>
                        <a:pt x="1260" y="26"/>
                      </a:lnTo>
                      <a:lnTo>
                        <a:pt x="1299" y="41"/>
                      </a:lnTo>
                      <a:lnTo>
                        <a:pt x="1340" y="59"/>
                      </a:lnTo>
                      <a:lnTo>
                        <a:pt x="1384" y="83"/>
                      </a:lnTo>
                      <a:lnTo>
                        <a:pt x="1429" y="110"/>
                      </a:lnTo>
                      <a:lnTo>
                        <a:pt x="1469" y="139"/>
                      </a:lnTo>
                      <a:lnTo>
                        <a:pt x="1502" y="166"/>
                      </a:lnTo>
                      <a:lnTo>
                        <a:pt x="1529" y="194"/>
                      </a:lnTo>
                      <a:lnTo>
                        <a:pt x="1553" y="219"/>
                      </a:lnTo>
                      <a:lnTo>
                        <a:pt x="1571" y="244"/>
                      </a:lnTo>
                      <a:lnTo>
                        <a:pt x="1586" y="266"/>
                      </a:lnTo>
                      <a:lnTo>
                        <a:pt x="1596" y="286"/>
                      </a:lnTo>
                      <a:lnTo>
                        <a:pt x="1605" y="303"/>
                      </a:lnTo>
                      <a:lnTo>
                        <a:pt x="1610" y="317"/>
                      </a:lnTo>
                      <a:lnTo>
                        <a:pt x="1613" y="326"/>
                      </a:lnTo>
                      <a:lnTo>
                        <a:pt x="1614" y="331"/>
                      </a:lnTo>
                      <a:lnTo>
                        <a:pt x="1617" y="351"/>
                      </a:lnTo>
                      <a:lnTo>
                        <a:pt x="1613" y="370"/>
                      </a:lnTo>
                      <a:lnTo>
                        <a:pt x="1606" y="386"/>
                      </a:lnTo>
                      <a:lnTo>
                        <a:pt x="644" y="2043"/>
                      </a:lnTo>
                      <a:lnTo>
                        <a:pt x="635" y="2056"/>
                      </a:lnTo>
                      <a:lnTo>
                        <a:pt x="621" y="2068"/>
                      </a:lnTo>
                      <a:lnTo>
                        <a:pt x="118" y="2398"/>
                      </a:lnTo>
                      <a:lnTo>
                        <a:pt x="99" y="2407"/>
                      </a:lnTo>
                      <a:lnTo>
                        <a:pt x="78" y="2411"/>
                      </a:lnTo>
                      <a:lnTo>
                        <a:pt x="57" y="2409"/>
                      </a:lnTo>
                      <a:lnTo>
                        <a:pt x="37" y="2400"/>
                      </a:lnTo>
                      <a:lnTo>
                        <a:pt x="23" y="2391"/>
                      </a:lnTo>
                      <a:lnTo>
                        <a:pt x="12" y="2378"/>
                      </a:lnTo>
                      <a:lnTo>
                        <a:pt x="5" y="2363"/>
                      </a:lnTo>
                      <a:lnTo>
                        <a:pt x="0" y="2346"/>
                      </a:lnTo>
                      <a:lnTo>
                        <a:pt x="0" y="2329"/>
                      </a:lnTo>
                      <a:lnTo>
                        <a:pt x="35" y="1732"/>
                      </a:lnTo>
                      <a:lnTo>
                        <a:pt x="38" y="1715"/>
                      </a:lnTo>
                      <a:lnTo>
                        <a:pt x="45" y="1699"/>
                      </a:lnTo>
                      <a:lnTo>
                        <a:pt x="1007" y="43"/>
                      </a:lnTo>
                      <a:lnTo>
                        <a:pt x="1018" y="28"/>
                      </a:lnTo>
                      <a:lnTo>
                        <a:pt x="1033" y="16"/>
                      </a:lnTo>
                      <a:lnTo>
                        <a:pt x="1051" y="8"/>
                      </a:lnTo>
                      <a:lnTo>
                        <a:pt x="1055" y="7"/>
                      </a:lnTo>
                      <a:lnTo>
                        <a:pt x="1064" y="5"/>
                      </a:lnTo>
                      <a:lnTo>
                        <a:pt x="1077" y="3"/>
                      </a:lnTo>
                      <a:lnTo>
                        <a:pt x="1093" y="0"/>
                      </a:lnTo>
                      <a:lnTo>
                        <a:pt x="1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1" name="Freeform 60">
                  <a:extLst>
                    <a:ext uri="{FF2B5EF4-FFF2-40B4-BE49-F238E27FC236}">
                      <a16:creationId xmlns="" xmlns:a16="http://schemas.microsoft.com/office/drawing/2014/main" id="{7687A871-3106-1839-8FF8-AFA06E294437}"/>
                    </a:ext>
                  </a:extLst>
                </p:cNvPr>
                <p:cNvSpPr>
                  <a:spLocks/>
                </p:cNvSpPr>
                <p:nvPr/>
              </p:nvSpPr>
              <p:spPr bwMode="auto">
                <a:xfrm>
                  <a:off x="8382001" y="3771900"/>
                  <a:ext cx="185738" cy="96838"/>
                </a:xfrm>
                <a:custGeom>
                  <a:avLst/>
                  <a:gdLst>
                    <a:gd name="T0" fmla="*/ 566 w 1175"/>
                    <a:gd name="T1" fmla="*/ 5 h 601"/>
                    <a:gd name="T2" fmla="*/ 593 w 1175"/>
                    <a:gd name="T3" fmla="*/ 28 h 601"/>
                    <a:gd name="T4" fmla="*/ 601 w 1175"/>
                    <a:gd name="T5" fmla="*/ 113 h 601"/>
                    <a:gd name="T6" fmla="*/ 569 w 1175"/>
                    <a:gd name="T7" fmla="*/ 203 h 601"/>
                    <a:gd name="T8" fmla="*/ 579 w 1175"/>
                    <a:gd name="T9" fmla="*/ 246 h 601"/>
                    <a:gd name="T10" fmla="*/ 597 w 1175"/>
                    <a:gd name="T11" fmla="*/ 275 h 601"/>
                    <a:gd name="T12" fmla="*/ 648 w 1175"/>
                    <a:gd name="T13" fmla="*/ 283 h 601"/>
                    <a:gd name="T14" fmla="*/ 693 w 1175"/>
                    <a:gd name="T15" fmla="*/ 329 h 601"/>
                    <a:gd name="T16" fmla="*/ 705 w 1175"/>
                    <a:gd name="T17" fmla="*/ 363 h 601"/>
                    <a:gd name="T18" fmla="*/ 861 w 1175"/>
                    <a:gd name="T19" fmla="*/ 357 h 601"/>
                    <a:gd name="T20" fmla="*/ 1013 w 1175"/>
                    <a:gd name="T21" fmla="*/ 372 h 601"/>
                    <a:gd name="T22" fmla="*/ 1136 w 1175"/>
                    <a:gd name="T23" fmla="*/ 379 h 601"/>
                    <a:gd name="T24" fmla="*/ 1168 w 1175"/>
                    <a:gd name="T25" fmla="*/ 407 h 601"/>
                    <a:gd name="T26" fmla="*/ 1174 w 1175"/>
                    <a:gd name="T27" fmla="*/ 448 h 601"/>
                    <a:gd name="T28" fmla="*/ 1150 w 1175"/>
                    <a:gd name="T29" fmla="*/ 483 h 601"/>
                    <a:gd name="T30" fmla="*/ 1084 w 1175"/>
                    <a:gd name="T31" fmla="*/ 490 h 601"/>
                    <a:gd name="T32" fmla="*/ 973 w 1175"/>
                    <a:gd name="T33" fmla="*/ 474 h 601"/>
                    <a:gd name="T34" fmla="*/ 858 w 1175"/>
                    <a:gd name="T35" fmla="*/ 460 h 601"/>
                    <a:gd name="T36" fmla="*/ 750 w 1175"/>
                    <a:gd name="T37" fmla="*/ 469 h 601"/>
                    <a:gd name="T38" fmla="*/ 691 w 1175"/>
                    <a:gd name="T39" fmla="*/ 495 h 601"/>
                    <a:gd name="T40" fmla="*/ 647 w 1175"/>
                    <a:gd name="T41" fmla="*/ 500 h 601"/>
                    <a:gd name="T42" fmla="*/ 613 w 1175"/>
                    <a:gd name="T43" fmla="*/ 485 h 601"/>
                    <a:gd name="T44" fmla="*/ 586 w 1175"/>
                    <a:gd name="T45" fmla="*/ 462 h 601"/>
                    <a:gd name="T46" fmla="*/ 581 w 1175"/>
                    <a:gd name="T47" fmla="*/ 414 h 601"/>
                    <a:gd name="T48" fmla="*/ 546 w 1175"/>
                    <a:gd name="T49" fmla="*/ 465 h 601"/>
                    <a:gd name="T50" fmla="*/ 503 w 1175"/>
                    <a:gd name="T51" fmla="*/ 479 h 601"/>
                    <a:gd name="T52" fmla="*/ 463 w 1175"/>
                    <a:gd name="T53" fmla="*/ 464 h 601"/>
                    <a:gd name="T54" fmla="*/ 447 w 1175"/>
                    <a:gd name="T55" fmla="*/ 426 h 601"/>
                    <a:gd name="T56" fmla="*/ 458 w 1175"/>
                    <a:gd name="T57" fmla="*/ 396 h 601"/>
                    <a:gd name="T58" fmla="*/ 466 w 1175"/>
                    <a:gd name="T59" fmla="*/ 375 h 601"/>
                    <a:gd name="T60" fmla="*/ 429 w 1175"/>
                    <a:gd name="T61" fmla="*/ 411 h 601"/>
                    <a:gd name="T62" fmla="*/ 385 w 1175"/>
                    <a:gd name="T63" fmla="*/ 435 h 601"/>
                    <a:gd name="T64" fmla="*/ 341 w 1175"/>
                    <a:gd name="T65" fmla="*/ 424 h 601"/>
                    <a:gd name="T66" fmla="*/ 319 w 1175"/>
                    <a:gd name="T67" fmla="*/ 386 h 601"/>
                    <a:gd name="T68" fmla="*/ 371 w 1175"/>
                    <a:gd name="T69" fmla="*/ 293 h 601"/>
                    <a:gd name="T70" fmla="*/ 257 w 1175"/>
                    <a:gd name="T71" fmla="*/ 399 h 601"/>
                    <a:gd name="T72" fmla="*/ 98 w 1175"/>
                    <a:gd name="T73" fmla="*/ 591 h 601"/>
                    <a:gd name="T74" fmla="*/ 50 w 1175"/>
                    <a:gd name="T75" fmla="*/ 600 h 601"/>
                    <a:gd name="T76" fmla="*/ 10 w 1175"/>
                    <a:gd name="T77" fmla="*/ 578 h 601"/>
                    <a:gd name="T78" fmla="*/ 2 w 1175"/>
                    <a:gd name="T79" fmla="*/ 536 h 601"/>
                    <a:gd name="T80" fmla="*/ 141 w 1175"/>
                    <a:gd name="T81" fmla="*/ 357 h 601"/>
                    <a:gd name="T82" fmla="*/ 350 w 1175"/>
                    <a:gd name="T83" fmla="*/ 125 h 601"/>
                    <a:gd name="T84" fmla="*/ 406 w 1175"/>
                    <a:gd name="T85" fmla="*/ 72 h 601"/>
                    <a:gd name="T86" fmla="*/ 471 w 1175"/>
                    <a:gd name="T87" fmla="*/ 21 h 601"/>
                    <a:gd name="T88" fmla="*/ 543 w 1175"/>
                    <a:gd name="T89"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5" h="601">
                      <a:moveTo>
                        <a:pt x="543" y="0"/>
                      </a:moveTo>
                      <a:lnTo>
                        <a:pt x="555" y="2"/>
                      </a:lnTo>
                      <a:lnTo>
                        <a:pt x="566" y="5"/>
                      </a:lnTo>
                      <a:lnTo>
                        <a:pt x="577" y="10"/>
                      </a:lnTo>
                      <a:lnTo>
                        <a:pt x="586" y="19"/>
                      </a:lnTo>
                      <a:lnTo>
                        <a:pt x="593" y="28"/>
                      </a:lnTo>
                      <a:lnTo>
                        <a:pt x="601" y="55"/>
                      </a:lnTo>
                      <a:lnTo>
                        <a:pt x="603" y="83"/>
                      </a:lnTo>
                      <a:lnTo>
                        <a:pt x="601" y="113"/>
                      </a:lnTo>
                      <a:lnTo>
                        <a:pt x="594" y="142"/>
                      </a:lnTo>
                      <a:lnTo>
                        <a:pt x="583" y="173"/>
                      </a:lnTo>
                      <a:lnTo>
                        <a:pt x="569" y="203"/>
                      </a:lnTo>
                      <a:lnTo>
                        <a:pt x="552" y="233"/>
                      </a:lnTo>
                      <a:lnTo>
                        <a:pt x="566" y="239"/>
                      </a:lnTo>
                      <a:lnTo>
                        <a:pt x="579" y="246"/>
                      </a:lnTo>
                      <a:lnTo>
                        <a:pt x="589" y="259"/>
                      </a:lnTo>
                      <a:lnTo>
                        <a:pt x="593" y="267"/>
                      </a:lnTo>
                      <a:lnTo>
                        <a:pt x="597" y="275"/>
                      </a:lnTo>
                      <a:lnTo>
                        <a:pt x="614" y="274"/>
                      </a:lnTo>
                      <a:lnTo>
                        <a:pt x="631" y="277"/>
                      </a:lnTo>
                      <a:lnTo>
                        <a:pt x="648" y="283"/>
                      </a:lnTo>
                      <a:lnTo>
                        <a:pt x="664" y="294"/>
                      </a:lnTo>
                      <a:lnTo>
                        <a:pt x="679" y="308"/>
                      </a:lnTo>
                      <a:lnTo>
                        <a:pt x="693" y="329"/>
                      </a:lnTo>
                      <a:lnTo>
                        <a:pt x="700" y="343"/>
                      </a:lnTo>
                      <a:lnTo>
                        <a:pt x="703" y="355"/>
                      </a:lnTo>
                      <a:lnTo>
                        <a:pt x="705" y="363"/>
                      </a:lnTo>
                      <a:lnTo>
                        <a:pt x="759" y="357"/>
                      </a:lnTo>
                      <a:lnTo>
                        <a:pt x="811" y="356"/>
                      </a:lnTo>
                      <a:lnTo>
                        <a:pt x="861" y="357"/>
                      </a:lnTo>
                      <a:lnTo>
                        <a:pt x="912" y="361"/>
                      </a:lnTo>
                      <a:lnTo>
                        <a:pt x="962" y="367"/>
                      </a:lnTo>
                      <a:lnTo>
                        <a:pt x="1013" y="372"/>
                      </a:lnTo>
                      <a:lnTo>
                        <a:pt x="1065" y="375"/>
                      </a:lnTo>
                      <a:lnTo>
                        <a:pt x="1119" y="377"/>
                      </a:lnTo>
                      <a:lnTo>
                        <a:pt x="1136" y="379"/>
                      </a:lnTo>
                      <a:lnTo>
                        <a:pt x="1150" y="386"/>
                      </a:lnTo>
                      <a:lnTo>
                        <a:pt x="1161" y="395"/>
                      </a:lnTo>
                      <a:lnTo>
                        <a:pt x="1168" y="407"/>
                      </a:lnTo>
                      <a:lnTo>
                        <a:pt x="1174" y="420"/>
                      </a:lnTo>
                      <a:lnTo>
                        <a:pt x="1175" y="434"/>
                      </a:lnTo>
                      <a:lnTo>
                        <a:pt x="1174" y="448"/>
                      </a:lnTo>
                      <a:lnTo>
                        <a:pt x="1168" y="462"/>
                      </a:lnTo>
                      <a:lnTo>
                        <a:pt x="1161" y="473"/>
                      </a:lnTo>
                      <a:lnTo>
                        <a:pt x="1150" y="483"/>
                      </a:lnTo>
                      <a:lnTo>
                        <a:pt x="1136" y="489"/>
                      </a:lnTo>
                      <a:lnTo>
                        <a:pt x="1119" y="491"/>
                      </a:lnTo>
                      <a:lnTo>
                        <a:pt x="1084" y="490"/>
                      </a:lnTo>
                      <a:lnTo>
                        <a:pt x="1048" y="486"/>
                      </a:lnTo>
                      <a:lnTo>
                        <a:pt x="1010" y="481"/>
                      </a:lnTo>
                      <a:lnTo>
                        <a:pt x="973" y="474"/>
                      </a:lnTo>
                      <a:lnTo>
                        <a:pt x="934" y="468"/>
                      </a:lnTo>
                      <a:lnTo>
                        <a:pt x="896" y="463"/>
                      </a:lnTo>
                      <a:lnTo>
                        <a:pt x="858" y="460"/>
                      </a:lnTo>
                      <a:lnTo>
                        <a:pt x="820" y="459"/>
                      </a:lnTo>
                      <a:lnTo>
                        <a:pt x="784" y="462"/>
                      </a:lnTo>
                      <a:lnTo>
                        <a:pt x="750" y="469"/>
                      </a:lnTo>
                      <a:lnTo>
                        <a:pt x="717" y="482"/>
                      </a:lnTo>
                      <a:lnTo>
                        <a:pt x="705" y="488"/>
                      </a:lnTo>
                      <a:lnTo>
                        <a:pt x="691" y="495"/>
                      </a:lnTo>
                      <a:lnTo>
                        <a:pt x="676" y="500"/>
                      </a:lnTo>
                      <a:lnTo>
                        <a:pt x="662" y="502"/>
                      </a:lnTo>
                      <a:lnTo>
                        <a:pt x="647" y="500"/>
                      </a:lnTo>
                      <a:lnTo>
                        <a:pt x="636" y="496"/>
                      </a:lnTo>
                      <a:lnTo>
                        <a:pt x="625" y="490"/>
                      </a:lnTo>
                      <a:lnTo>
                        <a:pt x="613" y="485"/>
                      </a:lnTo>
                      <a:lnTo>
                        <a:pt x="602" y="479"/>
                      </a:lnTo>
                      <a:lnTo>
                        <a:pt x="594" y="471"/>
                      </a:lnTo>
                      <a:lnTo>
                        <a:pt x="586" y="462"/>
                      </a:lnTo>
                      <a:lnTo>
                        <a:pt x="582" y="449"/>
                      </a:lnTo>
                      <a:lnTo>
                        <a:pt x="581" y="430"/>
                      </a:lnTo>
                      <a:lnTo>
                        <a:pt x="581" y="414"/>
                      </a:lnTo>
                      <a:lnTo>
                        <a:pt x="569" y="434"/>
                      </a:lnTo>
                      <a:lnTo>
                        <a:pt x="557" y="453"/>
                      </a:lnTo>
                      <a:lnTo>
                        <a:pt x="546" y="465"/>
                      </a:lnTo>
                      <a:lnTo>
                        <a:pt x="533" y="473"/>
                      </a:lnTo>
                      <a:lnTo>
                        <a:pt x="518" y="478"/>
                      </a:lnTo>
                      <a:lnTo>
                        <a:pt x="503" y="479"/>
                      </a:lnTo>
                      <a:lnTo>
                        <a:pt x="489" y="477"/>
                      </a:lnTo>
                      <a:lnTo>
                        <a:pt x="475" y="471"/>
                      </a:lnTo>
                      <a:lnTo>
                        <a:pt x="463" y="464"/>
                      </a:lnTo>
                      <a:lnTo>
                        <a:pt x="453" y="453"/>
                      </a:lnTo>
                      <a:lnTo>
                        <a:pt x="448" y="441"/>
                      </a:lnTo>
                      <a:lnTo>
                        <a:pt x="447" y="426"/>
                      </a:lnTo>
                      <a:lnTo>
                        <a:pt x="451" y="409"/>
                      </a:lnTo>
                      <a:lnTo>
                        <a:pt x="455" y="403"/>
                      </a:lnTo>
                      <a:lnTo>
                        <a:pt x="458" y="396"/>
                      </a:lnTo>
                      <a:lnTo>
                        <a:pt x="458" y="396"/>
                      </a:lnTo>
                      <a:lnTo>
                        <a:pt x="457" y="396"/>
                      </a:lnTo>
                      <a:lnTo>
                        <a:pt x="466" y="375"/>
                      </a:lnTo>
                      <a:lnTo>
                        <a:pt x="452" y="385"/>
                      </a:lnTo>
                      <a:lnTo>
                        <a:pt x="440" y="396"/>
                      </a:lnTo>
                      <a:lnTo>
                        <a:pt x="429" y="411"/>
                      </a:lnTo>
                      <a:lnTo>
                        <a:pt x="416" y="424"/>
                      </a:lnTo>
                      <a:lnTo>
                        <a:pt x="401" y="432"/>
                      </a:lnTo>
                      <a:lnTo>
                        <a:pt x="385" y="435"/>
                      </a:lnTo>
                      <a:lnTo>
                        <a:pt x="369" y="435"/>
                      </a:lnTo>
                      <a:lnTo>
                        <a:pt x="355" y="431"/>
                      </a:lnTo>
                      <a:lnTo>
                        <a:pt x="341" y="424"/>
                      </a:lnTo>
                      <a:lnTo>
                        <a:pt x="330" y="413"/>
                      </a:lnTo>
                      <a:lnTo>
                        <a:pt x="323" y="400"/>
                      </a:lnTo>
                      <a:lnTo>
                        <a:pt x="319" y="386"/>
                      </a:lnTo>
                      <a:lnTo>
                        <a:pt x="322" y="370"/>
                      </a:lnTo>
                      <a:lnTo>
                        <a:pt x="329" y="353"/>
                      </a:lnTo>
                      <a:lnTo>
                        <a:pt x="371" y="293"/>
                      </a:lnTo>
                      <a:lnTo>
                        <a:pt x="411" y="230"/>
                      </a:lnTo>
                      <a:lnTo>
                        <a:pt x="332" y="314"/>
                      </a:lnTo>
                      <a:lnTo>
                        <a:pt x="257" y="399"/>
                      </a:lnTo>
                      <a:lnTo>
                        <a:pt x="182" y="488"/>
                      </a:lnTo>
                      <a:lnTo>
                        <a:pt x="111" y="578"/>
                      </a:lnTo>
                      <a:lnTo>
                        <a:pt x="98" y="591"/>
                      </a:lnTo>
                      <a:lnTo>
                        <a:pt x="82" y="598"/>
                      </a:lnTo>
                      <a:lnTo>
                        <a:pt x="66" y="601"/>
                      </a:lnTo>
                      <a:lnTo>
                        <a:pt x="50" y="600"/>
                      </a:lnTo>
                      <a:lnTo>
                        <a:pt x="34" y="596"/>
                      </a:lnTo>
                      <a:lnTo>
                        <a:pt x="22" y="589"/>
                      </a:lnTo>
                      <a:lnTo>
                        <a:pt x="10" y="578"/>
                      </a:lnTo>
                      <a:lnTo>
                        <a:pt x="2" y="565"/>
                      </a:lnTo>
                      <a:lnTo>
                        <a:pt x="0" y="551"/>
                      </a:lnTo>
                      <a:lnTo>
                        <a:pt x="2" y="536"/>
                      </a:lnTo>
                      <a:lnTo>
                        <a:pt x="12" y="520"/>
                      </a:lnTo>
                      <a:lnTo>
                        <a:pt x="76" y="439"/>
                      </a:lnTo>
                      <a:lnTo>
                        <a:pt x="141" y="357"/>
                      </a:lnTo>
                      <a:lnTo>
                        <a:pt x="208" y="278"/>
                      </a:lnTo>
                      <a:lnTo>
                        <a:pt x="278" y="200"/>
                      </a:lnTo>
                      <a:lnTo>
                        <a:pt x="350" y="125"/>
                      </a:lnTo>
                      <a:lnTo>
                        <a:pt x="367" y="109"/>
                      </a:lnTo>
                      <a:lnTo>
                        <a:pt x="386" y="91"/>
                      </a:lnTo>
                      <a:lnTo>
                        <a:pt x="406" y="72"/>
                      </a:lnTo>
                      <a:lnTo>
                        <a:pt x="426" y="53"/>
                      </a:lnTo>
                      <a:lnTo>
                        <a:pt x="447" y="36"/>
                      </a:lnTo>
                      <a:lnTo>
                        <a:pt x="471" y="21"/>
                      </a:lnTo>
                      <a:lnTo>
                        <a:pt x="494" y="9"/>
                      </a:lnTo>
                      <a:lnTo>
                        <a:pt x="518" y="2"/>
                      </a:lnTo>
                      <a:lnTo>
                        <a:pt x="5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79" name="Group 78">
                <a:extLst>
                  <a:ext uri="{FF2B5EF4-FFF2-40B4-BE49-F238E27FC236}">
                    <a16:creationId xmlns="" xmlns:a16="http://schemas.microsoft.com/office/drawing/2014/main" id="{7185B837-66F6-380B-8560-B63C0A7AF77D}"/>
                  </a:ext>
                </a:extLst>
              </p:cNvPr>
              <p:cNvGrpSpPr/>
              <p:nvPr/>
            </p:nvGrpSpPr>
            <p:grpSpPr>
              <a:xfrm>
                <a:off x="7211446" y="2847371"/>
                <a:ext cx="565176" cy="541990"/>
                <a:chOff x="2319338" y="2860676"/>
                <a:chExt cx="619125" cy="593725"/>
              </a:xfrm>
              <a:solidFill>
                <a:sysClr val="window" lastClr="FFFFFF"/>
              </a:solidFill>
            </p:grpSpPr>
            <p:sp>
              <p:nvSpPr>
                <p:cNvPr id="80" name="Freeform 73">
                  <a:extLst>
                    <a:ext uri="{FF2B5EF4-FFF2-40B4-BE49-F238E27FC236}">
                      <a16:creationId xmlns="" xmlns:a16="http://schemas.microsoft.com/office/drawing/2014/main" id="{5D64B430-B6DE-A31E-54B0-952FF373B2AA}"/>
                    </a:ext>
                  </a:extLst>
                </p:cNvPr>
                <p:cNvSpPr>
                  <a:spLocks/>
                </p:cNvSpPr>
                <p:nvPr/>
              </p:nvSpPr>
              <p:spPr bwMode="auto">
                <a:xfrm>
                  <a:off x="2408238" y="2940051"/>
                  <a:ext cx="142875" cy="138113"/>
                </a:xfrm>
                <a:custGeom>
                  <a:avLst/>
                  <a:gdLst>
                    <a:gd name="T0" fmla="*/ 317 w 807"/>
                    <a:gd name="T1" fmla="*/ 0 h 785"/>
                    <a:gd name="T2" fmla="*/ 360 w 807"/>
                    <a:gd name="T3" fmla="*/ 3 h 785"/>
                    <a:gd name="T4" fmla="*/ 401 w 807"/>
                    <a:gd name="T5" fmla="*/ 12 h 785"/>
                    <a:gd name="T6" fmla="*/ 440 w 807"/>
                    <a:gd name="T7" fmla="*/ 25 h 785"/>
                    <a:gd name="T8" fmla="*/ 476 w 807"/>
                    <a:gd name="T9" fmla="*/ 43 h 785"/>
                    <a:gd name="T10" fmla="*/ 510 w 807"/>
                    <a:gd name="T11" fmla="*/ 65 h 785"/>
                    <a:gd name="T12" fmla="*/ 541 w 807"/>
                    <a:gd name="T13" fmla="*/ 92 h 785"/>
                    <a:gd name="T14" fmla="*/ 567 w 807"/>
                    <a:gd name="T15" fmla="*/ 123 h 785"/>
                    <a:gd name="T16" fmla="*/ 590 w 807"/>
                    <a:gd name="T17" fmla="*/ 157 h 785"/>
                    <a:gd name="T18" fmla="*/ 608 w 807"/>
                    <a:gd name="T19" fmla="*/ 193 h 785"/>
                    <a:gd name="T20" fmla="*/ 622 w 807"/>
                    <a:gd name="T21" fmla="*/ 232 h 785"/>
                    <a:gd name="T22" fmla="*/ 631 w 807"/>
                    <a:gd name="T23" fmla="*/ 274 h 785"/>
                    <a:gd name="T24" fmla="*/ 633 w 807"/>
                    <a:gd name="T25" fmla="*/ 317 h 785"/>
                    <a:gd name="T26" fmla="*/ 631 w 807"/>
                    <a:gd name="T27" fmla="*/ 358 h 785"/>
                    <a:gd name="T28" fmla="*/ 622 w 807"/>
                    <a:gd name="T29" fmla="*/ 396 h 785"/>
                    <a:gd name="T30" fmla="*/ 609 w 807"/>
                    <a:gd name="T31" fmla="*/ 433 h 785"/>
                    <a:gd name="T32" fmla="*/ 593 w 807"/>
                    <a:gd name="T33" fmla="*/ 468 h 785"/>
                    <a:gd name="T34" fmla="*/ 807 w 807"/>
                    <a:gd name="T35" fmla="*/ 670 h 785"/>
                    <a:gd name="T36" fmla="*/ 767 w 807"/>
                    <a:gd name="T37" fmla="*/ 706 h 785"/>
                    <a:gd name="T38" fmla="*/ 731 w 807"/>
                    <a:gd name="T39" fmla="*/ 744 h 785"/>
                    <a:gd name="T40" fmla="*/ 697 w 807"/>
                    <a:gd name="T41" fmla="*/ 785 h 785"/>
                    <a:gd name="T42" fmla="*/ 484 w 807"/>
                    <a:gd name="T43" fmla="*/ 584 h 785"/>
                    <a:gd name="T44" fmla="*/ 446 w 807"/>
                    <a:gd name="T45" fmla="*/ 605 h 785"/>
                    <a:gd name="T46" fmla="*/ 405 w 807"/>
                    <a:gd name="T47" fmla="*/ 620 h 785"/>
                    <a:gd name="T48" fmla="*/ 362 w 807"/>
                    <a:gd name="T49" fmla="*/ 630 h 785"/>
                    <a:gd name="T50" fmla="*/ 317 w 807"/>
                    <a:gd name="T51" fmla="*/ 633 h 785"/>
                    <a:gd name="T52" fmla="*/ 274 w 807"/>
                    <a:gd name="T53" fmla="*/ 631 h 785"/>
                    <a:gd name="T54" fmla="*/ 232 w 807"/>
                    <a:gd name="T55" fmla="*/ 622 h 785"/>
                    <a:gd name="T56" fmla="*/ 193 w 807"/>
                    <a:gd name="T57" fmla="*/ 608 h 785"/>
                    <a:gd name="T58" fmla="*/ 157 w 807"/>
                    <a:gd name="T59" fmla="*/ 590 h 785"/>
                    <a:gd name="T60" fmla="*/ 123 w 807"/>
                    <a:gd name="T61" fmla="*/ 567 h 785"/>
                    <a:gd name="T62" fmla="*/ 92 w 807"/>
                    <a:gd name="T63" fmla="*/ 540 h 785"/>
                    <a:gd name="T64" fmla="*/ 66 w 807"/>
                    <a:gd name="T65" fmla="*/ 510 h 785"/>
                    <a:gd name="T66" fmla="*/ 43 w 807"/>
                    <a:gd name="T67" fmla="*/ 476 h 785"/>
                    <a:gd name="T68" fmla="*/ 25 w 807"/>
                    <a:gd name="T69" fmla="*/ 439 h 785"/>
                    <a:gd name="T70" fmla="*/ 11 w 807"/>
                    <a:gd name="T71" fmla="*/ 401 h 785"/>
                    <a:gd name="T72" fmla="*/ 3 w 807"/>
                    <a:gd name="T73" fmla="*/ 360 h 785"/>
                    <a:gd name="T74" fmla="*/ 0 w 807"/>
                    <a:gd name="T75" fmla="*/ 317 h 785"/>
                    <a:gd name="T76" fmla="*/ 3 w 807"/>
                    <a:gd name="T77" fmla="*/ 274 h 785"/>
                    <a:gd name="T78" fmla="*/ 11 w 807"/>
                    <a:gd name="T79" fmla="*/ 232 h 785"/>
                    <a:gd name="T80" fmla="*/ 25 w 807"/>
                    <a:gd name="T81" fmla="*/ 193 h 785"/>
                    <a:gd name="T82" fmla="*/ 43 w 807"/>
                    <a:gd name="T83" fmla="*/ 157 h 785"/>
                    <a:gd name="T84" fmla="*/ 66 w 807"/>
                    <a:gd name="T85" fmla="*/ 123 h 785"/>
                    <a:gd name="T86" fmla="*/ 92 w 807"/>
                    <a:gd name="T87" fmla="*/ 92 h 785"/>
                    <a:gd name="T88" fmla="*/ 123 w 807"/>
                    <a:gd name="T89" fmla="*/ 65 h 785"/>
                    <a:gd name="T90" fmla="*/ 157 w 807"/>
                    <a:gd name="T91" fmla="*/ 43 h 785"/>
                    <a:gd name="T92" fmla="*/ 193 w 807"/>
                    <a:gd name="T93" fmla="*/ 25 h 785"/>
                    <a:gd name="T94" fmla="*/ 232 w 807"/>
                    <a:gd name="T95" fmla="*/ 12 h 785"/>
                    <a:gd name="T96" fmla="*/ 274 w 807"/>
                    <a:gd name="T97" fmla="*/ 3 h 785"/>
                    <a:gd name="T98" fmla="*/ 317 w 807"/>
                    <a:gd name="T9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07" h="785">
                      <a:moveTo>
                        <a:pt x="317" y="0"/>
                      </a:moveTo>
                      <a:lnTo>
                        <a:pt x="360" y="3"/>
                      </a:lnTo>
                      <a:lnTo>
                        <a:pt x="401" y="12"/>
                      </a:lnTo>
                      <a:lnTo>
                        <a:pt x="440" y="25"/>
                      </a:lnTo>
                      <a:lnTo>
                        <a:pt x="476" y="43"/>
                      </a:lnTo>
                      <a:lnTo>
                        <a:pt x="510" y="65"/>
                      </a:lnTo>
                      <a:lnTo>
                        <a:pt x="541" y="92"/>
                      </a:lnTo>
                      <a:lnTo>
                        <a:pt x="567" y="123"/>
                      </a:lnTo>
                      <a:lnTo>
                        <a:pt x="590" y="157"/>
                      </a:lnTo>
                      <a:lnTo>
                        <a:pt x="608" y="193"/>
                      </a:lnTo>
                      <a:lnTo>
                        <a:pt x="622" y="232"/>
                      </a:lnTo>
                      <a:lnTo>
                        <a:pt x="631" y="274"/>
                      </a:lnTo>
                      <a:lnTo>
                        <a:pt x="633" y="317"/>
                      </a:lnTo>
                      <a:lnTo>
                        <a:pt x="631" y="358"/>
                      </a:lnTo>
                      <a:lnTo>
                        <a:pt x="622" y="396"/>
                      </a:lnTo>
                      <a:lnTo>
                        <a:pt x="609" y="433"/>
                      </a:lnTo>
                      <a:lnTo>
                        <a:pt x="593" y="468"/>
                      </a:lnTo>
                      <a:lnTo>
                        <a:pt x="807" y="670"/>
                      </a:lnTo>
                      <a:lnTo>
                        <a:pt x="767" y="706"/>
                      </a:lnTo>
                      <a:lnTo>
                        <a:pt x="731" y="744"/>
                      </a:lnTo>
                      <a:lnTo>
                        <a:pt x="697" y="785"/>
                      </a:lnTo>
                      <a:lnTo>
                        <a:pt x="484" y="584"/>
                      </a:lnTo>
                      <a:lnTo>
                        <a:pt x="446" y="605"/>
                      </a:lnTo>
                      <a:lnTo>
                        <a:pt x="405" y="620"/>
                      </a:lnTo>
                      <a:lnTo>
                        <a:pt x="362" y="630"/>
                      </a:lnTo>
                      <a:lnTo>
                        <a:pt x="317" y="633"/>
                      </a:lnTo>
                      <a:lnTo>
                        <a:pt x="274" y="631"/>
                      </a:lnTo>
                      <a:lnTo>
                        <a:pt x="232" y="622"/>
                      </a:lnTo>
                      <a:lnTo>
                        <a:pt x="193" y="608"/>
                      </a:lnTo>
                      <a:lnTo>
                        <a:pt x="157" y="590"/>
                      </a:lnTo>
                      <a:lnTo>
                        <a:pt x="123" y="567"/>
                      </a:lnTo>
                      <a:lnTo>
                        <a:pt x="92" y="540"/>
                      </a:lnTo>
                      <a:lnTo>
                        <a:pt x="66" y="510"/>
                      </a:lnTo>
                      <a:lnTo>
                        <a:pt x="43" y="476"/>
                      </a:lnTo>
                      <a:lnTo>
                        <a:pt x="25" y="439"/>
                      </a:lnTo>
                      <a:lnTo>
                        <a:pt x="11" y="401"/>
                      </a:lnTo>
                      <a:lnTo>
                        <a:pt x="3" y="360"/>
                      </a:lnTo>
                      <a:lnTo>
                        <a:pt x="0" y="317"/>
                      </a:lnTo>
                      <a:lnTo>
                        <a:pt x="3" y="274"/>
                      </a:lnTo>
                      <a:lnTo>
                        <a:pt x="11" y="232"/>
                      </a:lnTo>
                      <a:lnTo>
                        <a:pt x="25" y="193"/>
                      </a:lnTo>
                      <a:lnTo>
                        <a:pt x="43" y="157"/>
                      </a:lnTo>
                      <a:lnTo>
                        <a:pt x="66" y="123"/>
                      </a:lnTo>
                      <a:lnTo>
                        <a:pt x="92" y="92"/>
                      </a:lnTo>
                      <a:lnTo>
                        <a:pt x="123" y="65"/>
                      </a:lnTo>
                      <a:lnTo>
                        <a:pt x="157" y="43"/>
                      </a:lnTo>
                      <a:lnTo>
                        <a:pt x="193" y="25"/>
                      </a:lnTo>
                      <a:lnTo>
                        <a:pt x="232" y="12"/>
                      </a:lnTo>
                      <a:lnTo>
                        <a:pt x="274" y="3"/>
                      </a:lnTo>
                      <a:lnTo>
                        <a:pt x="3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1" name="Freeform 74">
                  <a:extLst>
                    <a:ext uri="{FF2B5EF4-FFF2-40B4-BE49-F238E27FC236}">
                      <a16:creationId xmlns="" xmlns:a16="http://schemas.microsoft.com/office/drawing/2014/main" id="{4759C7B4-B878-4E7C-FE05-D1CA2462EF92}"/>
                    </a:ext>
                  </a:extLst>
                </p:cNvPr>
                <p:cNvSpPr>
                  <a:spLocks/>
                </p:cNvSpPr>
                <p:nvPr/>
              </p:nvSpPr>
              <p:spPr bwMode="auto">
                <a:xfrm>
                  <a:off x="2686051" y="2860676"/>
                  <a:ext cx="144463" cy="193675"/>
                </a:xfrm>
                <a:custGeom>
                  <a:avLst/>
                  <a:gdLst>
                    <a:gd name="T0" fmla="*/ 508 w 825"/>
                    <a:gd name="T1" fmla="*/ 0 h 1098"/>
                    <a:gd name="T2" fmla="*/ 508 w 825"/>
                    <a:gd name="T3" fmla="*/ 0 h 1098"/>
                    <a:gd name="T4" fmla="*/ 551 w 825"/>
                    <a:gd name="T5" fmla="*/ 4 h 1098"/>
                    <a:gd name="T6" fmla="*/ 592 w 825"/>
                    <a:gd name="T7" fmla="*/ 12 h 1098"/>
                    <a:gd name="T8" fmla="*/ 632 w 825"/>
                    <a:gd name="T9" fmla="*/ 26 h 1098"/>
                    <a:gd name="T10" fmla="*/ 668 w 825"/>
                    <a:gd name="T11" fmla="*/ 44 h 1098"/>
                    <a:gd name="T12" fmla="*/ 702 w 825"/>
                    <a:gd name="T13" fmla="*/ 67 h 1098"/>
                    <a:gd name="T14" fmla="*/ 732 w 825"/>
                    <a:gd name="T15" fmla="*/ 94 h 1098"/>
                    <a:gd name="T16" fmla="*/ 759 w 825"/>
                    <a:gd name="T17" fmla="*/ 124 h 1098"/>
                    <a:gd name="T18" fmla="*/ 781 w 825"/>
                    <a:gd name="T19" fmla="*/ 157 h 1098"/>
                    <a:gd name="T20" fmla="*/ 800 w 825"/>
                    <a:gd name="T21" fmla="*/ 194 h 1098"/>
                    <a:gd name="T22" fmla="*/ 814 w 825"/>
                    <a:gd name="T23" fmla="*/ 234 h 1098"/>
                    <a:gd name="T24" fmla="*/ 822 w 825"/>
                    <a:gd name="T25" fmla="*/ 274 h 1098"/>
                    <a:gd name="T26" fmla="*/ 825 w 825"/>
                    <a:gd name="T27" fmla="*/ 317 h 1098"/>
                    <a:gd name="T28" fmla="*/ 822 w 825"/>
                    <a:gd name="T29" fmla="*/ 360 h 1098"/>
                    <a:gd name="T30" fmla="*/ 814 w 825"/>
                    <a:gd name="T31" fmla="*/ 401 h 1098"/>
                    <a:gd name="T32" fmla="*/ 800 w 825"/>
                    <a:gd name="T33" fmla="*/ 441 h 1098"/>
                    <a:gd name="T34" fmla="*/ 781 w 825"/>
                    <a:gd name="T35" fmla="*/ 478 h 1098"/>
                    <a:gd name="T36" fmla="*/ 759 w 825"/>
                    <a:gd name="T37" fmla="*/ 511 h 1098"/>
                    <a:gd name="T38" fmla="*/ 732 w 825"/>
                    <a:gd name="T39" fmla="*/ 541 h 1098"/>
                    <a:gd name="T40" fmla="*/ 702 w 825"/>
                    <a:gd name="T41" fmla="*/ 568 h 1098"/>
                    <a:gd name="T42" fmla="*/ 668 w 825"/>
                    <a:gd name="T43" fmla="*/ 590 h 1098"/>
                    <a:gd name="T44" fmla="*/ 632 w 825"/>
                    <a:gd name="T45" fmla="*/ 609 h 1098"/>
                    <a:gd name="T46" fmla="*/ 592 w 825"/>
                    <a:gd name="T47" fmla="*/ 623 h 1098"/>
                    <a:gd name="T48" fmla="*/ 551 w 825"/>
                    <a:gd name="T49" fmla="*/ 631 h 1098"/>
                    <a:gd name="T50" fmla="*/ 508 w 825"/>
                    <a:gd name="T51" fmla="*/ 634 h 1098"/>
                    <a:gd name="T52" fmla="*/ 478 w 825"/>
                    <a:gd name="T53" fmla="*/ 632 h 1098"/>
                    <a:gd name="T54" fmla="*/ 449 w 825"/>
                    <a:gd name="T55" fmla="*/ 627 h 1098"/>
                    <a:gd name="T56" fmla="*/ 420 w 825"/>
                    <a:gd name="T57" fmla="*/ 620 h 1098"/>
                    <a:gd name="T58" fmla="*/ 138 w 825"/>
                    <a:gd name="T59" fmla="*/ 1098 h 1098"/>
                    <a:gd name="T60" fmla="*/ 94 w 825"/>
                    <a:gd name="T61" fmla="*/ 1066 h 1098"/>
                    <a:gd name="T62" fmla="*/ 48 w 825"/>
                    <a:gd name="T63" fmla="*/ 1040 h 1098"/>
                    <a:gd name="T64" fmla="*/ 0 w 825"/>
                    <a:gd name="T65" fmla="*/ 1016 h 1098"/>
                    <a:gd name="T66" fmla="*/ 283 w 825"/>
                    <a:gd name="T67" fmla="*/ 540 h 1098"/>
                    <a:gd name="T68" fmla="*/ 257 w 825"/>
                    <a:gd name="T69" fmla="*/ 510 h 1098"/>
                    <a:gd name="T70" fmla="*/ 234 w 825"/>
                    <a:gd name="T71" fmla="*/ 476 h 1098"/>
                    <a:gd name="T72" fmla="*/ 216 w 825"/>
                    <a:gd name="T73" fmla="*/ 440 h 1098"/>
                    <a:gd name="T74" fmla="*/ 203 w 825"/>
                    <a:gd name="T75" fmla="*/ 401 h 1098"/>
                    <a:gd name="T76" fmla="*/ 195 w 825"/>
                    <a:gd name="T77" fmla="*/ 360 h 1098"/>
                    <a:gd name="T78" fmla="*/ 191 w 825"/>
                    <a:gd name="T79" fmla="*/ 317 h 1098"/>
                    <a:gd name="T80" fmla="*/ 195 w 825"/>
                    <a:gd name="T81" fmla="*/ 274 h 1098"/>
                    <a:gd name="T82" fmla="*/ 203 w 825"/>
                    <a:gd name="T83" fmla="*/ 233 h 1098"/>
                    <a:gd name="T84" fmla="*/ 216 w 825"/>
                    <a:gd name="T85" fmla="*/ 194 h 1098"/>
                    <a:gd name="T86" fmla="*/ 234 w 825"/>
                    <a:gd name="T87" fmla="*/ 157 h 1098"/>
                    <a:gd name="T88" fmla="*/ 258 w 825"/>
                    <a:gd name="T89" fmla="*/ 124 h 1098"/>
                    <a:gd name="T90" fmla="*/ 284 w 825"/>
                    <a:gd name="T91" fmla="*/ 94 h 1098"/>
                    <a:gd name="T92" fmla="*/ 315 w 825"/>
                    <a:gd name="T93" fmla="*/ 67 h 1098"/>
                    <a:gd name="T94" fmla="*/ 348 w 825"/>
                    <a:gd name="T95" fmla="*/ 44 h 1098"/>
                    <a:gd name="T96" fmla="*/ 385 w 825"/>
                    <a:gd name="T97" fmla="*/ 26 h 1098"/>
                    <a:gd name="T98" fmla="*/ 423 w 825"/>
                    <a:gd name="T99" fmla="*/ 12 h 1098"/>
                    <a:gd name="T100" fmla="*/ 465 w 825"/>
                    <a:gd name="T101" fmla="*/ 4 h 1098"/>
                    <a:gd name="T102" fmla="*/ 508 w 825"/>
                    <a:gd name="T103" fmla="*/ 0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5" h="1098">
                      <a:moveTo>
                        <a:pt x="508" y="0"/>
                      </a:moveTo>
                      <a:lnTo>
                        <a:pt x="508" y="0"/>
                      </a:lnTo>
                      <a:lnTo>
                        <a:pt x="551" y="4"/>
                      </a:lnTo>
                      <a:lnTo>
                        <a:pt x="592" y="12"/>
                      </a:lnTo>
                      <a:lnTo>
                        <a:pt x="632" y="26"/>
                      </a:lnTo>
                      <a:lnTo>
                        <a:pt x="668" y="44"/>
                      </a:lnTo>
                      <a:lnTo>
                        <a:pt x="702" y="67"/>
                      </a:lnTo>
                      <a:lnTo>
                        <a:pt x="732" y="94"/>
                      </a:lnTo>
                      <a:lnTo>
                        <a:pt x="759" y="124"/>
                      </a:lnTo>
                      <a:lnTo>
                        <a:pt x="781" y="157"/>
                      </a:lnTo>
                      <a:lnTo>
                        <a:pt x="800" y="194"/>
                      </a:lnTo>
                      <a:lnTo>
                        <a:pt x="814" y="234"/>
                      </a:lnTo>
                      <a:lnTo>
                        <a:pt x="822" y="274"/>
                      </a:lnTo>
                      <a:lnTo>
                        <a:pt x="825" y="317"/>
                      </a:lnTo>
                      <a:lnTo>
                        <a:pt x="822" y="360"/>
                      </a:lnTo>
                      <a:lnTo>
                        <a:pt x="814" y="401"/>
                      </a:lnTo>
                      <a:lnTo>
                        <a:pt x="800" y="441"/>
                      </a:lnTo>
                      <a:lnTo>
                        <a:pt x="781" y="478"/>
                      </a:lnTo>
                      <a:lnTo>
                        <a:pt x="759" y="511"/>
                      </a:lnTo>
                      <a:lnTo>
                        <a:pt x="732" y="541"/>
                      </a:lnTo>
                      <a:lnTo>
                        <a:pt x="702" y="568"/>
                      </a:lnTo>
                      <a:lnTo>
                        <a:pt x="668" y="590"/>
                      </a:lnTo>
                      <a:lnTo>
                        <a:pt x="632" y="609"/>
                      </a:lnTo>
                      <a:lnTo>
                        <a:pt x="592" y="623"/>
                      </a:lnTo>
                      <a:lnTo>
                        <a:pt x="551" y="631"/>
                      </a:lnTo>
                      <a:lnTo>
                        <a:pt x="508" y="634"/>
                      </a:lnTo>
                      <a:lnTo>
                        <a:pt x="478" y="632"/>
                      </a:lnTo>
                      <a:lnTo>
                        <a:pt x="449" y="627"/>
                      </a:lnTo>
                      <a:lnTo>
                        <a:pt x="420" y="620"/>
                      </a:lnTo>
                      <a:lnTo>
                        <a:pt x="138" y="1098"/>
                      </a:lnTo>
                      <a:lnTo>
                        <a:pt x="94" y="1066"/>
                      </a:lnTo>
                      <a:lnTo>
                        <a:pt x="48" y="1040"/>
                      </a:lnTo>
                      <a:lnTo>
                        <a:pt x="0" y="1016"/>
                      </a:lnTo>
                      <a:lnTo>
                        <a:pt x="283" y="540"/>
                      </a:lnTo>
                      <a:lnTo>
                        <a:pt x="257" y="510"/>
                      </a:lnTo>
                      <a:lnTo>
                        <a:pt x="234" y="476"/>
                      </a:lnTo>
                      <a:lnTo>
                        <a:pt x="216" y="440"/>
                      </a:lnTo>
                      <a:lnTo>
                        <a:pt x="203" y="401"/>
                      </a:lnTo>
                      <a:lnTo>
                        <a:pt x="195" y="360"/>
                      </a:lnTo>
                      <a:lnTo>
                        <a:pt x="191" y="317"/>
                      </a:lnTo>
                      <a:lnTo>
                        <a:pt x="195" y="274"/>
                      </a:lnTo>
                      <a:lnTo>
                        <a:pt x="203" y="233"/>
                      </a:lnTo>
                      <a:lnTo>
                        <a:pt x="216" y="194"/>
                      </a:lnTo>
                      <a:lnTo>
                        <a:pt x="234" y="157"/>
                      </a:lnTo>
                      <a:lnTo>
                        <a:pt x="258" y="124"/>
                      </a:lnTo>
                      <a:lnTo>
                        <a:pt x="284" y="94"/>
                      </a:lnTo>
                      <a:lnTo>
                        <a:pt x="315" y="67"/>
                      </a:lnTo>
                      <a:lnTo>
                        <a:pt x="348" y="44"/>
                      </a:lnTo>
                      <a:lnTo>
                        <a:pt x="385" y="26"/>
                      </a:lnTo>
                      <a:lnTo>
                        <a:pt x="423" y="12"/>
                      </a:lnTo>
                      <a:lnTo>
                        <a:pt x="465" y="4"/>
                      </a:lnTo>
                      <a:lnTo>
                        <a:pt x="5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2" name="Freeform 75">
                  <a:extLst>
                    <a:ext uri="{FF2B5EF4-FFF2-40B4-BE49-F238E27FC236}">
                      <a16:creationId xmlns="" xmlns:a16="http://schemas.microsoft.com/office/drawing/2014/main" id="{844EC7AB-18A2-5473-75B3-93AF3F315EC7}"/>
                    </a:ext>
                  </a:extLst>
                </p:cNvPr>
                <p:cNvSpPr>
                  <a:spLocks/>
                </p:cNvSpPr>
                <p:nvPr/>
              </p:nvSpPr>
              <p:spPr bwMode="auto">
                <a:xfrm>
                  <a:off x="2757488" y="3124201"/>
                  <a:ext cx="180975" cy="111125"/>
                </a:xfrm>
                <a:custGeom>
                  <a:avLst/>
                  <a:gdLst>
                    <a:gd name="T0" fmla="*/ 706 w 1022"/>
                    <a:gd name="T1" fmla="*/ 0 h 633"/>
                    <a:gd name="T2" fmla="*/ 749 w 1022"/>
                    <a:gd name="T3" fmla="*/ 2 h 633"/>
                    <a:gd name="T4" fmla="*/ 790 w 1022"/>
                    <a:gd name="T5" fmla="*/ 11 h 633"/>
                    <a:gd name="T6" fmla="*/ 829 w 1022"/>
                    <a:gd name="T7" fmla="*/ 25 h 633"/>
                    <a:gd name="T8" fmla="*/ 866 w 1022"/>
                    <a:gd name="T9" fmla="*/ 43 h 633"/>
                    <a:gd name="T10" fmla="*/ 900 w 1022"/>
                    <a:gd name="T11" fmla="*/ 66 h 633"/>
                    <a:gd name="T12" fmla="*/ 930 w 1022"/>
                    <a:gd name="T13" fmla="*/ 93 h 633"/>
                    <a:gd name="T14" fmla="*/ 957 w 1022"/>
                    <a:gd name="T15" fmla="*/ 123 h 633"/>
                    <a:gd name="T16" fmla="*/ 979 w 1022"/>
                    <a:gd name="T17" fmla="*/ 157 h 633"/>
                    <a:gd name="T18" fmla="*/ 998 w 1022"/>
                    <a:gd name="T19" fmla="*/ 194 h 633"/>
                    <a:gd name="T20" fmla="*/ 1012 w 1022"/>
                    <a:gd name="T21" fmla="*/ 232 h 633"/>
                    <a:gd name="T22" fmla="*/ 1020 w 1022"/>
                    <a:gd name="T23" fmla="*/ 273 h 633"/>
                    <a:gd name="T24" fmla="*/ 1022 w 1022"/>
                    <a:gd name="T25" fmla="*/ 316 h 633"/>
                    <a:gd name="T26" fmla="*/ 1020 w 1022"/>
                    <a:gd name="T27" fmla="*/ 359 h 633"/>
                    <a:gd name="T28" fmla="*/ 1012 w 1022"/>
                    <a:gd name="T29" fmla="*/ 401 h 633"/>
                    <a:gd name="T30" fmla="*/ 998 w 1022"/>
                    <a:gd name="T31" fmla="*/ 440 h 633"/>
                    <a:gd name="T32" fmla="*/ 979 w 1022"/>
                    <a:gd name="T33" fmla="*/ 476 h 633"/>
                    <a:gd name="T34" fmla="*/ 957 w 1022"/>
                    <a:gd name="T35" fmla="*/ 510 h 633"/>
                    <a:gd name="T36" fmla="*/ 930 w 1022"/>
                    <a:gd name="T37" fmla="*/ 541 h 633"/>
                    <a:gd name="T38" fmla="*/ 900 w 1022"/>
                    <a:gd name="T39" fmla="*/ 567 h 633"/>
                    <a:gd name="T40" fmla="*/ 866 w 1022"/>
                    <a:gd name="T41" fmla="*/ 590 h 633"/>
                    <a:gd name="T42" fmla="*/ 829 w 1022"/>
                    <a:gd name="T43" fmla="*/ 608 h 633"/>
                    <a:gd name="T44" fmla="*/ 790 w 1022"/>
                    <a:gd name="T45" fmla="*/ 621 h 633"/>
                    <a:gd name="T46" fmla="*/ 749 w 1022"/>
                    <a:gd name="T47" fmla="*/ 630 h 633"/>
                    <a:gd name="T48" fmla="*/ 706 w 1022"/>
                    <a:gd name="T49" fmla="*/ 633 h 633"/>
                    <a:gd name="T50" fmla="*/ 663 w 1022"/>
                    <a:gd name="T51" fmla="*/ 630 h 633"/>
                    <a:gd name="T52" fmla="*/ 624 w 1022"/>
                    <a:gd name="T53" fmla="*/ 622 h 633"/>
                    <a:gd name="T54" fmla="*/ 585 w 1022"/>
                    <a:gd name="T55" fmla="*/ 608 h 633"/>
                    <a:gd name="T56" fmla="*/ 549 w 1022"/>
                    <a:gd name="T57" fmla="*/ 591 h 633"/>
                    <a:gd name="T58" fmla="*/ 515 w 1022"/>
                    <a:gd name="T59" fmla="*/ 569 h 633"/>
                    <a:gd name="T60" fmla="*/ 485 w 1022"/>
                    <a:gd name="T61" fmla="*/ 543 h 633"/>
                    <a:gd name="T62" fmla="*/ 459 w 1022"/>
                    <a:gd name="T63" fmla="*/ 513 h 633"/>
                    <a:gd name="T64" fmla="*/ 436 w 1022"/>
                    <a:gd name="T65" fmla="*/ 480 h 633"/>
                    <a:gd name="T66" fmla="*/ 417 w 1022"/>
                    <a:gd name="T67" fmla="*/ 444 h 633"/>
                    <a:gd name="T68" fmla="*/ 403 w 1022"/>
                    <a:gd name="T69" fmla="*/ 406 h 633"/>
                    <a:gd name="T70" fmla="*/ 395 w 1022"/>
                    <a:gd name="T71" fmla="*/ 366 h 633"/>
                    <a:gd name="T72" fmla="*/ 0 w 1022"/>
                    <a:gd name="T73" fmla="*/ 327 h 633"/>
                    <a:gd name="T74" fmla="*/ 9 w 1022"/>
                    <a:gd name="T75" fmla="*/ 279 h 633"/>
                    <a:gd name="T76" fmla="*/ 14 w 1022"/>
                    <a:gd name="T77" fmla="*/ 228 h 633"/>
                    <a:gd name="T78" fmla="*/ 17 w 1022"/>
                    <a:gd name="T79" fmla="*/ 177 h 633"/>
                    <a:gd name="T80" fmla="*/ 16 w 1022"/>
                    <a:gd name="T81" fmla="*/ 168 h 633"/>
                    <a:gd name="T82" fmla="*/ 410 w 1022"/>
                    <a:gd name="T83" fmla="*/ 208 h 633"/>
                    <a:gd name="T84" fmla="*/ 427 w 1022"/>
                    <a:gd name="T85" fmla="*/ 168 h 633"/>
                    <a:gd name="T86" fmla="*/ 450 w 1022"/>
                    <a:gd name="T87" fmla="*/ 132 h 633"/>
                    <a:gd name="T88" fmla="*/ 477 w 1022"/>
                    <a:gd name="T89" fmla="*/ 100 h 633"/>
                    <a:gd name="T90" fmla="*/ 508 w 1022"/>
                    <a:gd name="T91" fmla="*/ 71 h 633"/>
                    <a:gd name="T92" fmla="*/ 541 w 1022"/>
                    <a:gd name="T93" fmla="*/ 46 h 633"/>
                    <a:gd name="T94" fmla="*/ 579 w 1022"/>
                    <a:gd name="T95" fmla="*/ 27 h 633"/>
                    <a:gd name="T96" fmla="*/ 619 w 1022"/>
                    <a:gd name="T97" fmla="*/ 12 h 633"/>
                    <a:gd name="T98" fmla="*/ 661 w 1022"/>
                    <a:gd name="T99" fmla="*/ 4 h 633"/>
                    <a:gd name="T100" fmla="*/ 706 w 1022"/>
                    <a:gd name="T101"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22" h="633">
                      <a:moveTo>
                        <a:pt x="706" y="0"/>
                      </a:moveTo>
                      <a:lnTo>
                        <a:pt x="749" y="2"/>
                      </a:lnTo>
                      <a:lnTo>
                        <a:pt x="790" y="11"/>
                      </a:lnTo>
                      <a:lnTo>
                        <a:pt x="829" y="25"/>
                      </a:lnTo>
                      <a:lnTo>
                        <a:pt x="866" y="43"/>
                      </a:lnTo>
                      <a:lnTo>
                        <a:pt x="900" y="66"/>
                      </a:lnTo>
                      <a:lnTo>
                        <a:pt x="930" y="93"/>
                      </a:lnTo>
                      <a:lnTo>
                        <a:pt x="957" y="123"/>
                      </a:lnTo>
                      <a:lnTo>
                        <a:pt x="979" y="157"/>
                      </a:lnTo>
                      <a:lnTo>
                        <a:pt x="998" y="194"/>
                      </a:lnTo>
                      <a:lnTo>
                        <a:pt x="1012" y="232"/>
                      </a:lnTo>
                      <a:lnTo>
                        <a:pt x="1020" y="273"/>
                      </a:lnTo>
                      <a:lnTo>
                        <a:pt x="1022" y="316"/>
                      </a:lnTo>
                      <a:lnTo>
                        <a:pt x="1020" y="359"/>
                      </a:lnTo>
                      <a:lnTo>
                        <a:pt x="1012" y="401"/>
                      </a:lnTo>
                      <a:lnTo>
                        <a:pt x="998" y="440"/>
                      </a:lnTo>
                      <a:lnTo>
                        <a:pt x="979" y="476"/>
                      </a:lnTo>
                      <a:lnTo>
                        <a:pt x="957" y="510"/>
                      </a:lnTo>
                      <a:lnTo>
                        <a:pt x="930" y="541"/>
                      </a:lnTo>
                      <a:lnTo>
                        <a:pt x="900" y="567"/>
                      </a:lnTo>
                      <a:lnTo>
                        <a:pt x="866" y="590"/>
                      </a:lnTo>
                      <a:lnTo>
                        <a:pt x="829" y="608"/>
                      </a:lnTo>
                      <a:lnTo>
                        <a:pt x="790" y="621"/>
                      </a:lnTo>
                      <a:lnTo>
                        <a:pt x="749" y="630"/>
                      </a:lnTo>
                      <a:lnTo>
                        <a:pt x="706" y="633"/>
                      </a:lnTo>
                      <a:lnTo>
                        <a:pt x="663" y="630"/>
                      </a:lnTo>
                      <a:lnTo>
                        <a:pt x="624" y="622"/>
                      </a:lnTo>
                      <a:lnTo>
                        <a:pt x="585" y="608"/>
                      </a:lnTo>
                      <a:lnTo>
                        <a:pt x="549" y="591"/>
                      </a:lnTo>
                      <a:lnTo>
                        <a:pt x="515" y="569"/>
                      </a:lnTo>
                      <a:lnTo>
                        <a:pt x="485" y="543"/>
                      </a:lnTo>
                      <a:lnTo>
                        <a:pt x="459" y="513"/>
                      </a:lnTo>
                      <a:lnTo>
                        <a:pt x="436" y="480"/>
                      </a:lnTo>
                      <a:lnTo>
                        <a:pt x="417" y="444"/>
                      </a:lnTo>
                      <a:lnTo>
                        <a:pt x="403" y="406"/>
                      </a:lnTo>
                      <a:lnTo>
                        <a:pt x="395" y="366"/>
                      </a:lnTo>
                      <a:lnTo>
                        <a:pt x="0" y="327"/>
                      </a:lnTo>
                      <a:lnTo>
                        <a:pt x="9" y="279"/>
                      </a:lnTo>
                      <a:lnTo>
                        <a:pt x="14" y="228"/>
                      </a:lnTo>
                      <a:lnTo>
                        <a:pt x="17" y="177"/>
                      </a:lnTo>
                      <a:lnTo>
                        <a:pt x="16" y="168"/>
                      </a:lnTo>
                      <a:lnTo>
                        <a:pt x="410" y="208"/>
                      </a:lnTo>
                      <a:lnTo>
                        <a:pt x="427" y="168"/>
                      </a:lnTo>
                      <a:lnTo>
                        <a:pt x="450" y="132"/>
                      </a:lnTo>
                      <a:lnTo>
                        <a:pt x="477" y="100"/>
                      </a:lnTo>
                      <a:lnTo>
                        <a:pt x="508" y="71"/>
                      </a:lnTo>
                      <a:lnTo>
                        <a:pt x="541" y="46"/>
                      </a:lnTo>
                      <a:lnTo>
                        <a:pt x="579" y="27"/>
                      </a:lnTo>
                      <a:lnTo>
                        <a:pt x="619" y="12"/>
                      </a:lnTo>
                      <a:lnTo>
                        <a:pt x="661" y="4"/>
                      </a:lnTo>
                      <a:lnTo>
                        <a:pt x="7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3" name="Freeform 76">
                  <a:extLst>
                    <a:ext uri="{FF2B5EF4-FFF2-40B4-BE49-F238E27FC236}">
                      <a16:creationId xmlns="" xmlns:a16="http://schemas.microsoft.com/office/drawing/2014/main" id="{A4301283-4E2D-963F-557E-1D89C9FF9D5B}"/>
                    </a:ext>
                  </a:extLst>
                </p:cNvPr>
                <p:cNvSpPr>
                  <a:spLocks/>
                </p:cNvSpPr>
                <p:nvPr/>
              </p:nvSpPr>
              <p:spPr bwMode="auto">
                <a:xfrm>
                  <a:off x="2633663" y="3276601"/>
                  <a:ext cx="111125" cy="177800"/>
                </a:xfrm>
                <a:custGeom>
                  <a:avLst/>
                  <a:gdLst>
                    <a:gd name="T0" fmla="*/ 239 w 634"/>
                    <a:gd name="T1" fmla="*/ 0 h 1016"/>
                    <a:gd name="T2" fmla="*/ 327 w 634"/>
                    <a:gd name="T3" fmla="*/ 385 h 1016"/>
                    <a:gd name="T4" fmla="*/ 372 w 634"/>
                    <a:gd name="T5" fmla="*/ 389 h 1016"/>
                    <a:gd name="T6" fmla="*/ 416 w 634"/>
                    <a:gd name="T7" fmla="*/ 400 h 1016"/>
                    <a:gd name="T8" fmla="*/ 457 w 634"/>
                    <a:gd name="T9" fmla="*/ 417 h 1016"/>
                    <a:gd name="T10" fmla="*/ 495 w 634"/>
                    <a:gd name="T11" fmla="*/ 438 h 1016"/>
                    <a:gd name="T12" fmla="*/ 529 w 634"/>
                    <a:gd name="T13" fmla="*/ 465 h 1016"/>
                    <a:gd name="T14" fmla="*/ 559 w 634"/>
                    <a:gd name="T15" fmla="*/ 496 h 1016"/>
                    <a:gd name="T16" fmla="*/ 585 w 634"/>
                    <a:gd name="T17" fmla="*/ 531 h 1016"/>
                    <a:gd name="T18" fmla="*/ 605 w 634"/>
                    <a:gd name="T19" fmla="*/ 569 h 1016"/>
                    <a:gd name="T20" fmla="*/ 621 w 634"/>
                    <a:gd name="T21" fmla="*/ 610 h 1016"/>
                    <a:gd name="T22" fmla="*/ 631 w 634"/>
                    <a:gd name="T23" fmla="*/ 654 h 1016"/>
                    <a:gd name="T24" fmla="*/ 634 w 634"/>
                    <a:gd name="T25" fmla="*/ 701 h 1016"/>
                    <a:gd name="T26" fmla="*/ 631 w 634"/>
                    <a:gd name="T27" fmla="*/ 744 h 1016"/>
                    <a:gd name="T28" fmla="*/ 623 w 634"/>
                    <a:gd name="T29" fmla="*/ 784 h 1016"/>
                    <a:gd name="T30" fmla="*/ 610 w 634"/>
                    <a:gd name="T31" fmla="*/ 823 h 1016"/>
                    <a:gd name="T32" fmla="*/ 590 w 634"/>
                    <a:gd name="T33" fmla="*/ 860 h 1016"/>
                    <a:gd name="T34" fmla="*/ 568 w 634"/>
                    <a:gd name="T35" fmla="*/ 894 h 1016"/>
                    <a:gd name="T36" fmla="*/ 541 w 634"/>
                    <a:gd name="T37" fmla="*/ 924 h 1016"/>
                    <a:gd name="T38" fmla="*/ 511 w 634"/>
                    <a:gd name="T39" fmla="*/ 951 h 1016"/>
                    <a:gd name="T40" fmla="*/ 477 w 634"/>
                    <a:gd name="T41" fmla="*/ 973 h 1016"/>
                    <a:gd name="T42" fmla="*/ 441 w 634"/>
                    <a:gd name="T43" fmla="*/ 992 h 1016"/>
                    <a:gd name="T44" fmla="*/ 401 w 634"/>
                    <a:gd name="T45" fmla="*/ 1006 h 1016"/>
                    <a:gd name="T46" fmla="*/ 360 w 634"/>
                    <a:gd name="T47" fmla="*/ 1014 h 1016"/>
                    <a:gd name="T48" fmla="*/ 317 w 634"/>
                    <a:gd name="T49" fmla="*/ 1016 h 1016"/>
                    <a:gd name="T50" fmla="*/ 274 w 634"/>
                    <a:gd name="T51" fmla="*/ 1014 h 1016"/>
                    <a:gd name="T52" fmla="*/ 234 w 634"/>
                    <a:gd name="T53" fmla="*/ 1006 h 1016"/>
                    <a:gd name="T54" fmla="*/ 194 w 634"/>
                    <a:gd name="T55" fmla="*/ 992 h 1016"/>
                    <a:gd name="T56" fmla="*/ 157 w 634"/>
                    <a:gd name="T57" fmla="*/ 973 h 1016"/>
                    <a:gd name="T58" fmla="*/ 124 w 634"/>
                    <a:gd name="T59" fmla="*/ 951 h 1016"/>
                    <a:gd name="T60" fmla="*/ 94 w 634"/>
                    <a:gd name="T61" fmla="*/ 924 h 1016"/>
                    <a:gd name="T62" fmla="*/ 67 w 634"/>
                    <a:gd name="T63" fmla="*/ 894 h 1016"/>
                    <a:gd name="T64" fmla="*/ 44 w 634"/>
                    <a:gd name="T65" fmla="*/ 860 h 1016"/>
                    <a:gd name="T66" fmla="*/ 26 w 634"/>
                    <a:gd name="T67" fmla="*/ 823 h 1016"/>
                    <a:gd name="T68" fmla="*/ 12 w 634"/>
                    <a:gd name="T69" fmla="*/ 784 h 1016"/>
                    <a:gd name="T70" fmla="*/ 4 w 634"/>
                    <a:gd name="T71" fmla="*/ 744 h 1016"/>
                    <a:gd name="T72" fmla="*/ 0 w 634"/>
                    <a:gd name="T73" fmla="*/ 701 h 1016"/>
                    <a:gd name="T74" fmla="*/ 4 w 634"/>
                    <a:gd name="T75" fmla="*/ 655 h 1016"/>
                    <a:gd name="T76" fmla="*/ 13 w 634"/>
                    <a:gd name="T77" fmla="*/ 612 h 1016"/>
                    <a:gd name="T78" fmla="*/ 28 w 634"/>
                    <a:gd name="T79" fmla="*/ 573 h 1016"/>
                    <a:gd name="T80" fmla="*/ 49 w 634"/>
                    <a:gd name="T81" fmla="*/ 535 h 1016"/>
                    <a:gd name="T82" fmla="*/ 73 w 634"/>
                    <a:gd name="T83" fmla="*/ 501 h 1016"/>
                    <a:gd name="T84" fmla="*/ 102 w 634"/>
                    <a:gd name="T85" fmla="*/ 469 h 1016"/>
                    <a:gd name="T86" fmla="*/ 136 w 634"/>
                    <a:gd name="T87" fmla="*/ 443 h 1016"/>
                    <a:gd name="T88" fmla="*/ 172 w 634"/>
                    <a:gd name="T89" fmla="*/ 421 h 1016"/>
                    <a:gd name="T90" fmla="*/ 83 w 634"/>
                    <a:gd name="T91" fmla="*/ 35 h 1016"/>
                    <a:gd name="T92" fmla="*/ 137 w 634"/>
                    <a:gd name="T93" fmla="*/ 27 h 1016"/>
                    <a:gd name="T94" fmla="*/ 188 w 634"/>
                    <a:gd name="T95" fmla="*/ 15 h 1016"/>
                    <a:gd name="T96" fmla="*/ 239 w 634"/>
                    <a:gd name="T97"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4" h="1016">
                      <a:moveTo>
                        <a:pt x="239" y="0"/>
                      </a:moveTo>
                      <a:lnTo>
                        <a:pt x="327" y="385"/>
                      </a:lnTo>
                      <a:lnTo>
                        <a:pt x="372" y="389"/>
                      </a:lnTo>
                      <a:lnTo>
                        <a:pt x="416" y="400"/>
                      </a:lnTo>
                      <a:lnTo>
                        <a:pt x="457" y="417"/>
                      </a:lnTo>
                      <a:lnTo>
                        <a:pt x="495" y="438"/>
                      </a:lnTo>
                      <a:lnTo>
                        <a:pt x="529" y="465"/>
                      </a:lnTo>
                      <a:lnTo>
                        <a:pt x="559" y="496"/>
                      </a:lnTo>
                      <a:lnTo>
                        <a:pt x="585" y="531"/>
                      </a:lnTo>
                      <a:lnTo>
                        <a:pt x="605" y="569"/>
                      </a:lnTo>
                      <a:lnTo>
                        <a:pt x="621" y="610"/>
                      </a:lnTo>
                      <a:lnTo>
                        <a:pt x="631" y="654"/>
                      </a:lnTo>
                      <a:lnTo>
                        <a:pt x="634" y="701"/>
                      </a:lnTo>
                      <a:lnTo>
                        <a:pt x="631" y="744"/>
                      </a:lnTo>
                      <a:lnTo>
                        <a:pt x="623" y="784"/>
                      </a:lnTo>
                      <a:lnTo>
                        <a:pt x="610" y="823"/>
                      </a:lnTo>
                      <a:lnTo>
                        <a:pt x="590" y="860"/>
                      </a:lnTo>
                      <a:lnTo>
                        <a:pt x="568" y="894"/>
                      </a:lnTo>
                      <a:lnTo>
                        <a:pt x="541" y="924"/>
                      </a:lnTo>
                      <a:lnTo>
                        <a:pt x="511" y="951"/>
                      </a:lnTo>
                      <a:lnTo>
                        <a:pt x="477" y="973"/>
                      </a:lnTo>
                      <a:lnTo>
                        <a:pt x="441" y="992"/>
                      </a:lnTo>
                      <a:lnTo>
                        <a:pt x="401" y="1006"/>
                      </a:lnTo>
                      <a:lnTo>
                        <a:pt x="360" y="1014"/>
                      </a:lnTo>
                      <a:lnTo>
                        <a:pt x="317" y="1016"/>
                      </a:lnTo>
                      <a:lnTo>
                        <a:pt x="274" y="1014"/>
                      </a:lnTo>
                      <a:lnTo>
                        <a:pt x="234" y="1006"/>
                      </a:lnTo>
                      <a:lnTo>
                        <a:pt x="194" y="992"/>
                      </a:lnTo>
                      <a:lnTo>
                        <a:pt x="157" y="973"/>
                      </a:lnTo>
                      <a:lnTo>
                        <a:pt x="124" y="951"/>
                      </a:lnTo>
                      <a:lnTo>
                        <a:pt x="94" y="924"/>
                      </a:lnTo>
                      <a:lnTo>
                        <a:pt x="67" y="894"/>
                      </a:lnTo>
                      <a:lnTo>
                        <a:pt x="44" y="860"/>
                      </a:lnTo>
                      <a:lnTo>
                        <a:pt x="26" y="823"/>
                      </a:lnTo>
                      <a:lnTo>
                        <a:pt x="12" y="784"/>
                      </a:lnTo>
                      <a:lnTo>
                        <a:pt x="4" y="744"/>
                      </a:lnTo>
                      <a:lnTo>
                        <a:pt x="0" y="701"/>
                      </a:lnTo>
                      <a:lnTo>
                        <a:pt x="4" y="655"/>
                      </a:lnTo>
                      <a:lnTo>
                        <a:pt x="13" y="612"/>
                      </a:lnTo>
                      <a:lnTo>
                        <a:pt x="28" y="573"/>
                      </a:lnTo>
                      <a:lnTo>
                        <a:pt x="49" y="535"/>
                      </a:lnTo>
                      <a:lnTo>
                        <a:pt x="73" y="501"/>
                      </a:lnTo>
                      <a:lnTo>
                        <a:pt x="102" y="469"/>
                      </a:lnTo>
                      <a:lnTo>
                        <a:pt x="136" y="443"/>
                      </a:lnTo>
                      <a:lnTo>
                        <a:pt x="172" y="421"/>
                      </a:lnTo>
                      <a:lnTo>
                        <a:pt x="83" y="35"/>
                      </a:lnTo>
                      <a:lnTo>
                        <a:pt x="137" y="27"/>
                      </a:lnTo>
                      <a:lnTo>
                        <a:pt x="188" y="15"/>
                      </a:lnTo>
                      <a:lnTo>
                        <a:pt x="2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4" name="Freeform 77">
                  <a:extLst>
                    <a:ext uri="{FF2B5EF4-FFF2-40B4-BE49-F238E27FC236}">
                      <a16:creationId xmlns="" xmlns:a16="http://schemas.microsoft.com/office/drawing/2014/main" id="{C27D5EF4-4134-BDB0-FAEE-47B61248B5B7}"/>
                    </a:ext>
                  </a:extLst>
                </p:cNvPr>
                <p:cNvSpPr>
                  <a:spLocks/>
                </p:cNvSpPr>
                <p:nvPr/>
              </p:nvSpPr>
              <p:spPr bwMode="auto">
                <a:xfrm>
                  <a:off x="2319338" y="3182938"/>
                  <a:ext cx="198438" cy="114300"/>
                </a:xfrm>
                <a:custGeom>
                  <a:avLst/>
                  <a:gdLst>
                    <a:gd name="T0" fmla="*/ 1071 w 1123"/>
                    <a:gd name="T1" fmla="*/ 0 h 653"/>
                    <a:gd name="T2" fmla="*/ 1085 w 1123"/>
                    <a:gd name="T3" fmla="*/ 52 h 653"/>
                    <a:gd name="T4" fmla="*/ 1102 w 1123"/>
                    <a:gd name="T5" fmla="*/ 102 h 653"/>
                    <a:gd name="T6" fmla="*/ 1123 w 1123"/>
                    <a:gd name="T7" fmla="*/ 151 h 653"/>
                    <a:gd name="T8" fmla="*/ 631 w 1123"/>
                    <a:gd name="T9" fmla="*/ 316 h 653"/>
                    <a:gd name="T10" fmla="*/ 632 w 1123"/>
                    <a:gd name="T11" fmla="*/ 326 h 653"/>
                    <a:gd name="T12" fmla="*/ 633 w 1123"/>
                    <a:gd name="T13" fmla="*/ 337 h 653"/>
                    <a:gd name="T14" fmla="*/ 631 w 1123"/>
                    <a:gd name="T15" fmla="*/ 379 h 653"/>
                    <a:gd name="T16" fmla="*/ 622 w 1123"/>
                    <a:gd name="T17" fmla="*/ 421 h 653"/>
                    <a:gd name="T18" fmla="*/ 608 w 1123"/>
                    <a:gd name="T19" fmla="*/ 460 h 653"/>
                    <a:gd name="T20" fmla="*/ 590 w 1123"/>
                    <a:gd name="T21" fmla="*/ 497 h 653"/>
                    <a:gd name="T22" fmla="*/ 567 w 1123"/>
                    <a:gd name="T23" fmla="*/ 530 h 653"/>
                    <a:gd name="T24" fmla="*/ 540 w 1123"/>
                    <a:gd name="T25" fmla="*/ 561 h 653"/>
                    <a:gd name="T26" fmla="*/ 510 w 1123"/>
                    <a:gd name="T27" fmla="*/ 588 h 653"/>
                    <a:gd name="T28" fmla="*/ 476 w 1123"/>
                    <a:gd name="T29" fmla="*/ 611 h 653"/>
                    <a:gd name="T30" fmla="*/ 439 w 1123"/>
                    <a:gd name="T31" fmla="*/ 629 h 653"/>
                    <a:gd name="T32" fmla="*/ 401 w 1123"/>
                    <a:gd name="T33" fmla="*/ 643 h 653"/>
                    <a:gd name="T34" fmla="*/ 359 w 1123"/>
                    <a:gd name="T35" fmla="*/ 650 h 653"/>
                    <a:gd name="T36" fmla="*/ 316 w 1123"/>
                    <a:gd name="T37" fmla="*/ 653 h 653"/>
                    <a:gd name="T38" fmla="*/ 273 w 1123"/>
                    <a:gd name="T39" fmla="*/ 650 h 653"/>
                    <a:gd name="T40" fmla="*/ 232 w 1123"/>
                    <a:gd name="T41" fmla="*/ 643 h 653"/>
                    <a:gd name="T42" fmla="*/ 193 w 1123"/>
                    <a:gd name="T43" fmla="*/ 629 h 653"/>
                    <a:gd name="T44" fmla="*/ 157 w 1123"/>
                    <a:gd name="T45" fmla="*/ 611 h 653"/>
                    <a:gd name="T46" fmla="*/ 122 w 1123"/>
                    <a:gd name="T47" fmla="*/ 588 h 653"/>
                    <a:gd name="T48" fmla="*/ 92 w 1123"/>
                    <a:gd name="T49" fmla="*/ 561 h 653"/>
                    <a:gd name="T50" fmla="*/ 66 w 1123"/>
                    <a:gd name="T51" fmla="*/ 530 h 653"/>
                    <a:gd name="T52" fmla="*/ 43 w 1123"/>
                    <a:gd name="T53" fmla="*/ 497 h 653"/>
                    <a:gd name="T54" fmla="*/ 25 w 1123"/>
                    <a:gd name="T55" fmla="*/ 460 h 653"/>
                    <a:gd name="T56" fmla="*/ 12 w 1123"/>
                    <a:gd name="T57" fmla="*/ 421 h 653"/>
                    <a:gd name="T58" fmla="*/ 3 w 1123"/>
                    <a:gd name="T59" fmla="*/ 379 h 653"/>
                    <a:gd name="T60" fmla="*/ 0 w 1123"/>
                    <a:gd name="T61" fmla="*/ 337 h 653"/>
                    <a:gd name="T62" fmla="*/ 3 w 1123"/>
                    <a:gd name="T63" fmla="*/ 294 h 653"/>
                    <a:gd name="T64" fmla="*/ 12 w 1123"/>
                    <a:gd name="T65" fmla="*/ 253 h 653"/>
                    <a:gd name="T66" fmla="*/ 25 w 1123"/>
                    <a:gd name="T67" fmla="*/ 214 h 653"/>
                    <a:gd name="T68" fmla="*/ 43 w 1123"/>
                    <a:gd name="T69" fmla="*/ 177 h 653"/>
                    <a:gd name="T70" fmla="*/ 66 w 1123"/>
                    <a:gd name="T71" fmla="*/ 143 h 653"/>
                    <a:gd name="T72" fmla="*/ 92 w 1123"/>
                    <a:gd name="T73" fmla="*/ 113 h 653"/>
                    <a:gd name="T74" fmla="*/ 122 w 1123"/>
                    <a:gd name="T75" fmla="*/ 86 h 653"/>
                    <a:gd name="T76" fmla="*/ 157 w 1123"/>
                    <a:gd name="T77" fmla="*/ 64 h 653"/>
                    <a:gd name="T78" fmla="*/ 193 w 1123"/>
                    <a:gd name="T79" fmla="*/ 45 h 653"/>
                    <a:gd name="T80" fmla="*/ 232 w 1123"/>
                    <a:gd name="T81" fmla="*/ 31 h 653"/>
                    <a:gd name="T82" fmla="*/ 273 w 1123"/>
                    <a:gd name="T83" fmla="*/ 24 h 653"/>
                    <a:gd name="T84" fmla="*/ 316 w 1123"/>
                    <a:gd name="T85" fmla="*/ 21 h 653"/>
                    <a:gd name="T86" fmla="*/ 358 w 1123"/>
                    <a:gd name="T87" fmla="*/ 23 h 653"/>
                    <a:gd name="T88" fmla="*/ 397 w 1123"/>
                    <a:gd name="T89" fmla="*/ 31 h 653"/>
                    <a:gd name="T90" fmla="*/ 434 w 1123"/>
                    <a:gd name="T91" fmla="*/ 43 h 653"/>
                    <a:gd name="T92" fmla="*/ 470 w 1123"/>
                    <a:gd name="T93" fmla="*/ 60 h 653"/>
                    <a:gd name="T94" fmla="*/ 502 w 1123"/>
                    <a:gd name="T95" fmla="*/ 81 h 653"/>
                    <a:gd name="T96" fmla="*/ 532 w 1123"/>
                    <a:gd name="T97" fmla="*/ 105 h 653"/>
                    <a:gd name="T98" fmla="*/ 559 w 1123"/>
                    <a:gd name="T99" fmla="*/ 133 h 653"/>
                    <a:gd name="T100" fmla="*/ 581 w 1123"/>
                    <a:gd name="T101" fmla="*/ 165 h 653"/>
                    <a:gd name="T102" fmla="*/ 1071 w 1123"/>
                    <a:gd name="T103" fmla="*/ 0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3" h="653">
                      <a:moveTo>
                        <a:pt x="1071" y="0"/>
                      </a:moveTo>
                      <a:lnTo>
                        <a:pt x="1085" y="52"/>
                      </a:lnTo>
                      <a:lnTo>
                        <a:pt x="1102" y="102"/>
                      </a:lnTo>
                      <a:lnTo>
                        <a:pt x="1123" y="151"/>
                      </a:lnTo>
                      <a:lnTo>
                        <a:pt x="631" y="316"/>
                      </a:lnTo>
                      <a:lnTo>
                        <a:pt x="632" y="326"/>
                      </a:lnTo>
                      <a:lnTo>
                        <a:pt x="633" y="337"/>
                      </a:lnTo>
                      <a:lnTo>
                        <a:pt x="631" y="379"/>
                      </a:lnTo>
                      <a:lnTo>
                        <a:pt x="622" y="421"/>
                      </a:lnTo>
                      <a:lnTo>
                        <a:pt x="608" y="460"/>
                      </a:lnTo>
                      <a:lnTo>
                        <a:pt x="590" y="497"/>
                      </a:lnTo>
                      <a:lnTo>
                        <a:pt x="567" y="530"/>
                      </a:lnTo>
                      <a:lnTo>
                        <a:pt x="540" y="561"/>
                      </a:lnTo>
                      <a:lnTo>
                        <a:pt x="510" y="588"/>
                      </a:lnTo>
                      <a:lnTo>
                        <a:pt x="476" y="611"/>
                      </a:lnTo>
                      <a:lnTo>
                        <a:pt x="439" y="629"/>
                      </a:lnTo>
                      <a:lnTo>
                        <a:pt x="401" y="643"/>
                      </a:lnTo>
                      <a:lnTo>
                        <a:pt x="359" y="650"/>
                      </a:lnTo>
                      <a:lnTo>
                        <a:pt x="316" y="653"/>
                      </a:lnTo>
                      <a:lnTo>
                        <a:pt x="273" y="650"/>
                      </a:lnTo>
                      <a:lnTo>
                        <a:pt x="232" y="643"/>
                      </a:lnTo>
                      <a:lnTo>
                        <a:pt x="193" y="629"/>
                      </a:lnTo>
                      <a:lnTo>
                        <a:pt x="157" y="611"/>
                      </a:lnTo>
                      <a:lnTo>
                        <a:pt x="122" y="588"/>
                      </a:lnTo>
                      <a:lnTo>
                        <a:pt x="92" y="561"/>
                      </a:lnTo>
                      <a:lnTo>
                        <a:pt x="66" y="530"/>
                      </a:lnTo>
                      <a:lnTo>
                        <a:pt x="43" y="497"/>
                      </a:lnTo>
                      <a:lnTo>
                        <a:pt x="25" y="460"/>
                      </a:lnTo>
                      <a:lnTo>
                        <a:pt x="12" y="421"/>
                      </a:lnTo>
                      <a:lnTo>
                        <a:pt x="3" y="379"/>
                      </a:lnTo>
                      <a:lnTo>
                        <a:pt x="0" y="337"/>
                      </a:lnTo>
                      <a:lnTo>
                        <a:pt x="3" y="294"/>
                      </a:lnTo>
                      <a:lnTo>
                        <a:pt x="12" y="253"/>
                      </a:lnTo>
                      <a:lnTo>
                        <a:pt x="25" y="214"/>
                      </a:lnTo>
                      <a:lnTo>
                        <a:pt x="43" y="177"/>
                      </a:lnTo>
                      <a:lnTo>
                        <a:pt x="66" y="143"/>
                      </a:lnTo>
                      <a:lnTo>
                        <a:pt x="92" y="113"/>
                      </a:lnTo>
                      <a:lnTo>
                        <a:pt x="122" y="86"/>
                      </a:lnTo>
                      <a:lnTo>
                        <a:pt x="157" y="64"/>
                      </a:lnTo>
                      <a:lnTo>
                        <a:pt x="193" y="45"/>
                      </a:lnTo>
                      <a:lnTo>
                        <a:pt x="232" y="31"/>
                      </a:lnTo>
                      <a:lnTo>
                        <a:pt x="273" y="24"/>
                      </a:lnTo>
                      <a:lnTo>
                        <a:pt x="316" y="21"/>
                      </a:lnTo>
                      <a:lnTo>
                        <a:pt x="358" y="23"/>
                      </a:lnTo>
                      <a:lnTo>
                        <a:pt x="397" y="31"/>
                      </a:lnTo>
                      <a:lnTo>
                        <a:pt x="434" y="43"/>
                      </a:lnTo>
                      <a:lnTo>
                        <a:pt x="470" y="60"/>
                      </a:lnTo>
                      <a:lnTo>
                        <a:pt x="502" y="81"/>
                      </a:lnTo>
                      <a:lnTo>
                        <a:pt x="532" y="105"/>
                      </a:lnTo>
                      <a:lnTo>
                        <a:pt x="559" y="133"/>
                      </a:lnTo>
                      <a:lnTo>
                        <a:pt x="581" y="165"/>
                      </a:lnTo>
                      <a:lnTo>
                        <a:pt x="10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5" name="Freeform 78">
                  <a:extLst>
                    <a:ext uri="{FF2B5EF4-FFF2-40B4-BE49-F238E27FC236}">
                      <a16:creationId xmlns="" xmlns:a16="http://schemas.microsoft.com/office/drawing/2014/main" id="{528693C7-7FE2-1A6B-E913-DDCC23720738}"/>
                    </a:ext>
                  </a:extLst>
                </p:cNvPr>
                <p:cNvSpPr>
                  <a:spLocks/>
                </p:cNvSpPr>
                <p:nvPr/>
              </p:nvSpPr>
              <p:spPr bwMode="auto">
                <a:xfrm>
                  <a:off x="2536826" y="3059113"/>
                  <a:ext cx="192088" cy="192088"/>
                </a:xfrm>
                <a:custGeom>
                  <a:avLst/>
                  <a:gdLst>
                    <a:gd name="T0" fmla="*/ 542 w 1086"/>
                    <a:gd name="T1" fmla="*/ 0 h 1086"/>
                    <a:gd name="T2" fmla="*/ 601 w 1086"/>
                    <a:gd name="T3" fmla="*/ 3 h 1086"/>
                    <a:gd name="T4" fmla="*/ 659 w 1086"/>
                    <a:gd name="T5" fmla="*/ 13 h 1086"/>
                    <a:gd name="T6" fmla="*/ 714 w 1086"/>
                    <a:gd name="T7" fmla="*/ 28 h 1086"/>
                    <a:gd name="T8" fmla="*/ 767 w 1086"/>
                    <a:gd name="T9" fmla="*/ 48 h 1086"/>
                    <a:gd name="T10" fmla="*/ 816 w 1086"/>
                    <a:gd name="T11" fmla="*/ 74 h 1086"/>
                    <a:gd name="T12" fmla="*/ 864 w 1086"/>
                    <a:gd name="T13" fmla="*/ 105 h 1086"/>
                    <a:gd name="T14" fmla="*/ 907 w 1086"/>
                    <a:gd name="T15" fmla="*/ 141 h 1086"/>
                    <a:gd name="T16" fmla="*/ 945 w 1086"/>
                    <a:gd name="T17" fmla="*/ 179 h 1086"/>
                    <a:gd name="T18" fmla="*/ 981 w 1086"/>
                    <a:gd name="T19" fmla="*/ 222 h 1086"/>
                    <a:gd name="T20" fmla="*/ 1012 w 1086"/>
                    <a:gd name="T21" fmla="*/ 270 h 1086"/>
                    <a:gd name="T22" fmla="*/ 1038 w 1086"/>
                    <a:gd name="T23" fmla="*/ 319 h 1086"/>
                    <a:gd name="T24" fmla="*/ 1058 w 1086"/>
                    <a:gd name="T25" fmla="*/ 372 h 1086"/>
                    <a:gd name="T26" fmla="*/ 1073 w 1086"/>
                    <a:gd name="T27" fmla="*/ 426 h 1086"/>
                    <a:gd name="T28" fmla="*/ 1083 w 1086"/>
                    <a:gd name="T29" fmla="*/ 483 h 1086"/>
                    <a:gd name="T30" fmla="*/ 1086 w 1086"/>
                    <a:gd name="T31" fmla="*/ 543 h 1086"/>
                    <a:gd name="T32" fmla="*/ 1083 w 1086"/>
                    <a:gd name="T33" fmla="*/ 602 h 1086"/>
                    <a:gd name="T34" fmla="*/ 1073 w 1086"/>
                    <a:gd name="T35" fmla="*/ 660 h 1086"/>
                    <a:gd name="T36" fmla="*/ 1058 w 1086"/>
                    <a:gd name="T37" fmla="*/ 714 h 1086"/>
                    <a:gd name="T38" fmla="*/ 1038 w 1086"/>
                    <a:gd name="T39" fmla="*/ 767 h 1086"/>
                    <a:gd name="T40" fmla="*/ 1012 w 1086"/>
                    <a:gd name="T41" fmla="*/ 817 h 1086"/>
                    <a:gd name="T42" fmla="*/ 981 w 1086"/>
                    <a:gd name="T43" fmla="*/ 864 h 1086"/>
                    <a:gd name="T44" fmla="*/ 945 w 1086"/>
                    <a:gd name="T45" fmla="*/ 907 h 1086"/>
                    <a:gd name="T46" fmla="*/ 907 w 1086"/>
                    <a:gd name="T47" fmla="*/ 947 h 1086"/>
                    <a:gd name="T48" fmla="*/ 864 w 1086"/>
                    <a:gd name="T49" fmla="*/ 981 h 1086"/>
                    <a:gd name="T50" fmla="*/ 816 w 1086"/>
                    <a:gd name="T51" fmla="*/ 1012 h 1086"/>
                    <a:gd name="T52" fmla="*/ 767 w 1086"/>
                    <a:gd name="T53" fmla="*/ 1038 h 1086"/>
                    <a:gd name="T54" fmla="*/ 714 w 1086"/>
                    <a:gd name="T55" fmla="*/ 1058 h 1086"/>
                    <a:gd name="T56" fmla="*/ 659 w 1086"/>
                    <a:gd name="T57" fmla="*/ 1073 h 1086"/>
                    <a:gd name="T58" fmla="*/ 601 w 1086"/>
                    <a:gd name="T59" fmla="*/ 1083 h 1086"/>
                    <a:gd name="T60" fmla="*/ 542 w 1086"/>
                    <a:gd name="T61" fmla="*/ 1086 h 1086"/>
                    <a:gd name="T62" fmla="*/ 483 w 1086"/>
                    <a:gd name="T63" fmla="*/ 1083 h 1086"/>
                    <a:gd name="T64" fmla="*/ 426 w 1086"/>
                    <a:gd name="T65" fmla="*/ 1073 h 1086"/>
                    <a:gd name="T66" fmla="*/ 372 w 1086"/>
                    <a:gd name="T67" fmla="*/ 1058 h 1086"/>
                    <a:gd name="T68" fmla="*/ 319 w 1086"/>
                    <a:gd name="T69" fmla="*/ 1038 h 1086"/>
                    <a:gd name="T70" fmla="*/ 269 w 1086"/>
                    <a:gd name="T71" fmla="*/ 1012 h 1086"/>
                    <a:gd name="T72" fmla="*/ 222 w 1086"/>
                    <a:gd name="T73" fmla="*/ 981 h 1086"/>
                    <a:gd name="T74" fmla="*/ 179 w 1086"/>
                    <a:gd name="T75" fmla="*/ 947 h 1086"/>
                    <a:gd name="T76" fmla="*/ 139 w 1086"/>
                    <a:gd name="T77" fmla="*/ 907 h 1086"/>
                    <a:gd name="T78" fmla="*/ 105 w 1086"/>
                    <a:gd name="T79" fmla="*/ 864 h 1086"/>
                    <a:gd name="T80" fmla="*/ 74 w 1086"/>
                    <a:gd name="T81" fmla="*/ 817 h 1086"/>
                    <a:gd name="T82" fmla="*/ 48 w 1086"/>
                    <a:gd name="T83" fmla="*/ 767 h 1086"/>
                    <a:gd name="T84" fmla="*/ 28 w 1086"/>
                    <a:gd name="T85" fmla="*/ 714 h 1086"/>
                    <a:gd name="T86" fmla="*/ 13 w 1086"/>
                    <a:gd name="T87" fmla="*/ 660 h 1086"/>
                    <a:gd name="T88" fmla="*/ 3 w 1086"/>
                    <a:gd name="T89" fmla="*/ 602 h 1086"/>
                    <a:gd name="T90" fmla="*/ 0 w 1086"/>
                    <a:gd name="T91" fmla="*/ 543 h 1086"/>
                    <a:gd name="T92" fmla="*/ 3 w 1086"/>
                    <a:gd name="T93" fmla="*/ 483 h 1086"/>
                    <a:gd name="T94" fmla="*/ 13 w 1086"/>
                    <a:gd name="T95" fmla="*/ 426 h 1086"/>
                    <a:gd name="T96" fmla="*/ 28 w 1086"/>
                    <a:gd name="T97" fmla="*/ 372 h 1086"/>
                    <a:gd name="T98" fmla="*/ 48 w 1086"/>
                    <a:gd name="T99" fmla="*/ 319 h 1086"/>
                    <a:gd name="T100" fmla="*/ 74 w 1086"/>
                    <a:gd name="T101" fmla="*/ 270 h 1086"/>
                    <a:gd name="T102" fmla="*/ 105 w 1086"/>
                    <a:gd name="T103" fmla="*/ 222 h 1086"/>
                    <a:gd name="T104" fmla="*/ 139 w 1086"/>
                    <a:gd name="T105" fmla="*/ 179 h 1086"/>
                    <a:gd name="T106" fmla="*/ 179 w 1086"/>
                    <a:gd name="T107" fmla="*/ 141 h 1086"/>
                    <a:gd name="T108" fmla="*/ 222 w 1086"/>
                    <a:gd name="T109" fmla="*/ 105 h 1086"/>
                    <a:gd name="T110" fmla="*/ 269 w 1086"/>
                    <a:gd name="T111" fmla="*/ 74 h 1086"/>
                    <a:gd name="T112" fmla="*/ 319 w 1086"/>
                    <a:gd name="T113" fmla="*/ 48 h 1086"/>
                    <a:gd name="T114" fmla="*/ 372 w 1086"/>
                    <a:gd name="T115" fmla="*/ 28 h 1086"/>
                    <a:gd name="T116" fmla="*/ 426 w 1086"/>
                    <a:gd name="T117" fmla="*/ 13 h 1086"/>
                    <a:gd name="T118" fmla="*/ 483 w 1086"/>
                    <a:gd name="T119" fmla="*/ 3 h 1086"/>
                    <a:gd name="T120" fmla="*/ 542 w 1086"/>
                    <a:gd name="T121" fmla="*/ 0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6" h="1086">
                      <a:moveTo>
                        <a:pt x="542" y="0"/>
                      </a:moveTo>
                      <a:lnTo>
                        <a:pt x="601" y="3"/>
                      </a:lnTo>
                      <a:lnTo>
                        <a:pt x="659" y="13"/>
                      </a:lnTo>
                      <a:lnTo>
                        <a:pt x="714" y="28"/>
                      </a:lnTo>
                      <a:lnTo>
                        <a:pt x="767" y="48"/>
                      </a:lnTo>
                      <a:lnTo>
                        <a:pt x="816" y="74"/>
                      </a:lnTo>
                      <a:lnTo>
                        <a:pt x="864" y="105"/>
                      </a:lnTo>
                      <a:lnTo>
                        <a:pt x="907" y="141"/>
                      </a:lnTo>
                      <a:lnTo>
                        <a:pt x="945" y="179"/>
                      </a:lnTo>
                      <a:lnTo>
                        <a:pt x="981" y="222"/>
                      </a:lnTo>
                      <a:lnTo>
                        <a:pt x="1012" y="270"/>
                      </a:lnTo>
                      <a:lnTo>
                        <a:pt x="1038" y="319"/>
                      </a:lnTo>
                      <a:lnTo>
                        <a:pt x="1058" y="372"/>
                      </a:lnTo>
                      <a:lnTo>
                        <a:pt x="1073" y="426"/>
                      </a:lnTo>
                      <a:lnTo>
                        <a:pt x="1083" y="483"/>
                      </a:lnTo>
                      <a:lnTo>
                        <a:pt x="1086" y="543"/>
                      </a:lnTo>
                      <a:lnTo>
                        <a:pt x="1083" y="602"/>
                      </a:lnTo>
                      <a:lnTo>
                        <a:pt x="1073" y="660"/>
                      </a:lnTo>
                      <a:lnTo>
                        <a:pt x="1058" y="714"/>
                      </a:lnTo>
                      <a:lnTo>
                        <a:pt x="1038" y="767"/>
                      </a:lnTo>
                      <a:lnTo>
                        <a:pt x="1012" y="817"/>
                      </a:lnTo>
                      <a:lnTo>
                        <a:pt x="981" y="864"/>
                      </a:lnTo>
                      <a:lnTo>
                        <a:pt x="945" y="907"/>
                      </a:lnTo>
                      <a:lnTo>
                        <a:pt x="907" y="947"/>
                      </a:lnTo>
                      <a:lnTo>
                        <a:pt x="864" y="981"/>
                      </a:lnTo>
                      <a:lnTo>
                        <a:pt x="816" y="1012"/>
                      </a:lnTo>
                      <a:lnTo>
                        <a:pt x="767" y="1038"/>
                      </a:lnTo>
                      <a:lnTo>
                        <a:pt x="714" y="1058"/>
                      </a:lnTo>
                      <a:lnTo>
                        <a:pt x="659" y="1073"/>
                      </a:lnTo>
                      <a:lnTo>
                        <a:pt x="601" y="1083"/>
                      </a:lnTo>
                      <a:lnTo>
                        <a:pt x="542" y="1086"/>
                      </a:lnTo>
                      <a:lnTo>
                        <a:pt x="483" y="1083"/>
                      </a:lnTo>
                      <a:lnTo>
                        <a:pt x="426" y="1073"/>
                      </a:lnTo>
                      <a:lnTo>
                        <a:pt x="372" y="1058"/>
                      </a:lnTo>
                      <a:lnTo>
                        <a:pt x="319" y="1038"/>
                      </a:lnTo>
                      <a:lnTo>
                        <a:pt x="269" y="1012"/>
                      </a:lnTo>
                      <a:lnTo>
                        <a:pt x="222" y="981"/>
                      </a:lnTo>
                      <a:lnTo>
                        <a:pt x="179" y="947"/>
                      </a:lnTo>
                      <a:lnTo>
                        <a:pt x="139" y="907"/>
                      </a:lnTo>
                      <a:lnTo>
                        <a:pt x="105" y="864"/>
                      </a:lnTo>
                      <a:lnTo>
                        <a:pt x="74" y="817"/>
                      </a:lnTo>
                      <a:lnTo>
                        <a:pt x="48" y="767"/>
                      </a:lnTo>
                      <a:lnTo>
                        <a:pt x="28" y="714"/>
                      </a:lnTo>
                      <a:lnTo>
                        <a:pt x="13" y="660"/>
                      </a:lnTo>
                      <a:lnTo>
                        <a:pt x="3" y="602"/>
                      </a:lnTo>
                      <a:lnTo>
                        <a:pt x="0" y="543"/>
                      </a:lnTo>
                      <a:lnTo>
                        <a:pt x="3" y="483"/>
                      </a:lnTo>
                      <a:lnTo>
                        <a:pt x="13" y="426"/>
                      </a:lnTo>
                      <a:lnTo>
                        <a:pt x="28" y="372"/>
                      </a:lnTo>
                      <a:lnTo>
                        <a:pt x="48" y="319"/>
                      </a:lnTo>
                      <a:lnTo>
                        <a:pt x="74" y="270"/>
                      </a:lnTo>
                      <a:lnTo>
                        <a:pt x="105" y="222"/>
                      </a:lnTo>
                      <a:lnTo>
                        <a:pt x="139" y="179"/>
                      </a:lnTo>
                      <a:lnTo>
                        <a:pt x="179" y="141"/>
                      </a:lnTo>
                      <a:lnTo>
                        <a:pt x="222" y="105"/>
                      </a:lnTo>
                      <a:lnTo>
                        <a:pt x="269" y="74"/>
                      </a:lnTo>
                      <a:lnTo>
                        <a:pt x="319" y="48"/>
                      </a:lnTo>
                      <a:lnTo>
                        <a:pt x="372" y="28"/>
                      </a:lnTo>
                      <a:lnTo>
                        <a:pt x="426" y="13"/>
                      </a:lnTo>
                      <a:lnTo>
                        <a:pt x="483" y="3"/>
                      </a:lnTo>
                      <a:lnTo>
                        <a:pt x="5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grpSp>
    </p:spTree>
    <p:extLst>
      <p:ext uri="{BB962C8B-B14F-4D97-AF65-F5344CB8AC3E}">
        <p14:creationId xmlns:p14="http://schemas.microsoft.com/office/powerpoint/2010/main" val="26014767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3550B6C9-F158-049D-AABB-508648C6EB41}"/>
              </a:ext>
            </a:extLst>
          </p:cNvPr>
          <p:cNvGraphicFramePr>
            <a:graphicFrameLocks noGrp="1"/>
          </p:cNvGraphicFramePr>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 xmlns:a16="http://schemas.microsoft.com/office/drawing/2014/main" val="3832995452"/>
                    </a:ext>
                  </a:extLst>
                </a:gridCol>
              </a:tblGrid>
              <a:tr h="370840">
                <a:tc>
                  <a:txBody>
                    <a:bodyPr/>
                    <a:lstStyle/>
                    <a:p>
                      <a:pPr algn="ctr"/>
                      <a:r>
                        <a:rPr lang="ru-RU" sz="2000" dirty="0">
                          <a:solidFill>
                            <a:srgbClr val="00B050"/>
                          </a:solidFill>
                        </a:rPr>
                        <a:t>Могућности које пројект "Зелени Пут" пружа МСП-а из Србије и Северне Македоније</a:t>
                      </a:r>
                      <a:endParaRPr lang="sr-Cyrl-RS" sz="2000" dirty="0">
                        <a:solidFill>
                          <a:srgbClr val="00B050"/>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graphicFrame>
        <p:nvGraphicFramePr>
          <p:cNvPr id="5" name="Table 4">
            <a:extLst>
              <a:ext uri="{FF2B5EF4-FFF2-40B4-BE49-F238E27FC236}">
                <a16:creationId xmlns="" xmlns:a16="http://schemas.microsoft.com/office/drawing/2014/main" id="{12414B8F-8030-F5D9-82FE-E5651F13304D}"/>
              </a:ext>
            </a:extLst>
          </p:cNvPr>
          <p:cNvGraphicFramePr>
            <a:graphicFrameLocks noGrp="1"/>
          </p:cNvGraphicFramePr>
          <p:nvPr/>
        </p:nvGraphicFramePr>
        <p:xfrm>
          <a:off x="183526" y="933142"/>
          <a:ext cx="11824947" cy="5359400"/>
        </p:xfrm>
        <a:graphic>
          <a:graphicData uri="http://schemas.openxmlformats.org/drawingml/2006/table">
            <a:tbl>
              <a:tblPr firstRow="1" firstCol="1" bandRow="1"/>
              <a:tblGrid>
                <a:gridCol w="5692828">
                  <a:extLst>
                    <a:ext uri="{9D8B030D-6E8A-4147-A177-3AD203B41FA5}">
                      <a16:colId xmlns="" xmlns:a16="http://schemas.microsoft.com/office/drawing/2014/main" val="3918105287"/>
                    </a:ext>
                  </a:extLst>
                </a:gridCol>
                <a:gridCol w="438094">
                  <a:extLst>
                    <a:ext uri="{9D8B030D-6E8A-4147-A177-3AD203B41FA5}">
                      <a16:colId xmlns="" xmlns:a16="http://schemas.microsoft.com/office/drawing/2014/main" val="1976952581"/>
                    </a:ext>
                  </a:extLst>
                </a:gridCol>
                <a:gridCol w="5694025">
                  <a:extLst>
                    <a:ext uri="{9D8B030D-6E8A-4147-A177-3AD203B41FA5}">
                      <a16:colId xmlns="" xmlns:a16="http://schemas.microsoft.com/office/drawing/2014/main" val="3859245365"/>
                    </a:ext>
                  </a:extLst>
                </a:gridCol>
              </a:tblGrid>
              <a:tr h="0">
                <a:tc>
                  <a:txBody>
                    <a:bodyPr/>
                    <a:lstStyle/>
                    <a:p>
                      <a:pPr algn="ctr"/>
                      <a:r>
                        <a:rPr lang="sr-Cyrl-RS" sz="2000" b="1" kern="100" dirty="0">
                          <a:effectLst/>
                          <a:latin typeface="Calibri" panose="020F0502020204030204" pitchFamily="34" charset="0"/>
                          <a:ea typeface="Times New Roman" panose="02020603050405020304" pitchFamily="18" charset="0"/>
                          <a:cs typeface="Calibri" panose="020F0502020204030204" pitchFamily="34" charset="0"/>
                        </a:rPr>
                        <a:t>Изградња капацитета МСП-а за озелењавање пословања</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w="12700" cap="flat" cmpd="sng" algn="ctr">
                      <a:solidFill>
                        <a:srgbClr val="009900"/>
                      </a:solidFill>
                      <a:prstDash val="solid"/>
                      <a:round/>
                      <a:headEnd type="none" w="med" len="med"/>
                      <a:tailEnd type="none" w="med" len="med"/>
                    </a:lnB>
                    <a:noFill/>
                  </a:tcPr>
                </a:tc>
                <a:tc>
                  <a:txBody>
                    <a:bodyPr/>
                    <a:lstStyle/>
                    <a:p>
                      <a:pPr algn="ctr"/>
                      <a:r>
                        <a:rPr lang="sr-Cyrl-RS" sz="2000" b="1" kern="100">
                          <a:effectLst/>
                          <a:latin typeface="Calibri" panose="020F0502020204030204" pitchFamily="34" charset="0"/>
                          <a:ea typeface="Times New Roman" panose="02020603050405020304" pitchFamily="18" charset="0"/>
                          <a:cs typeface="Calibri" panose="020F0502020204030204" pitchFamily="34" charset="0"/>
                        </a:rPr>
                        <a:t> </a:t>
                      </a:r>
                      <a:endParaRPr lang="en-US"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a:noFill/>
                    </a:lnB>
                    <a:noFill/>
                  </a:tcPr>
                </a:tc>
                <a:tc>
                  <a:txBody>
                    <a:bodyPr/>
                    <a:lstStyle/>
                    <a:p>
                      <a:pPr algn="ctr"/>
                      <a:r>
                        <a:rPr lang="sr-Cyrl-RS" sz="2000" b="1" kern="100">
                          <a:effectLst/>
                          <a:latin typeface="Calibri" panose="020F0502020204030204" pitchFamily="34" charset="0"/>
                          <a:ea typeface="Times New Roman" panose="02020603050405020304" pitchFamily="18" charset="0"/>
                          <a:cs typeface="Calibri" panose="020F0502020204030204" pitchFamily="34" charset="0"/>
                        </a:rPr>
                        <a:t>Ресурси за МСП-а</a:t>
                      </a:r>
                      <a:endParaRPr lang="en-US"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w="12700" cap="flat" cmpd="sng" algn="ctr">
                      <a:solidFill>
                        <a:srgbClr val="009900"/>
                      </a:solidFill>
                      <a:prstDash val="solid"/>
                      <a:round/>
                      <a:headEnd type="none" w="med" len="med"/>
                      <a:tailEnd type="none" w="med" len="med"/>
                    </a:lnB>
                    <a:noFill/>
                  </a:tcPr>
                </a:tc>
                <a:extLst>
                  <a:ext uri="{0D108BD9-81ED-4DB2-BD59-A6C34878D82A}">
                    <a16:rowId xmlns="" xmlns:a16="http://schemas.microsoft.com/office/drawing/2014/main" val="4288407691"/>
                  </a:ext>
                </a:extLst>
              </a:tr>
              <a:tr h="0">
                <a:tc>
                  <a:txBody>
                    <a:bodyPr/>
                    <a:lstStyle/>
                    <a:p>
                      <a:pPr marL="342900" lvl="0" indent="-342900" algn="just">
                        <a:buFont typeface="Symbol" panose="05050102010706020507" pitchFamily="18" charset="2"/>
                        <a:buChar char=""/>
                      </a:pPr>
                      <a:r>
                        <a:rPr lang="sr-Cyrl-RS" sz="2000" kern="100" dirty="0">
                          <a:effectLst/>
                          <a:latin typeface="Calibri" panose="020F0502020204030204" pitchFamily="34" charset="0"/>
                          <a:ea typeface="Times New Roman" panose="02020603050405020304" pitchFamily="18" charset="0"/>
                          <a:cs typeface="Calibri" panose="020F0502020204030204" pitchFamily="34" charset="0"/>
                        </a:rPr>
                        <a:t>Тродневна обука за укупно 60 МСП-а (30 из Србије и 30 из Северне Македоније).</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anose="05050102010706020507" pitchFamily="18" charset="2"/>
                        <a:buChar char=""/>
                      </a:pPr>
                      <a:r>
                        <a:rPr lang="sr-Cyrl-RS" sz="2000" kern="100" dirty="0">
                          <a:effectLst/>
                          <a:latin typeface="Calibri" panose="020F0502020204030204" pitchFamily="34" charset="0"/>
                          <a:ea typeface="Times New Roman" panose="02020603050405020304" pitchFamily="18" charset="0"/>
                          <a:cs typeface="Calibri" panose="020F0502020204030204" pitchFamily="34" charset="0"/>
                        </a:rPr>
                        <a:t>Менторска подршка за 60 МСП-а (30 из Србије и 30 из Северне Македоније).</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anose="05050102010706020507" pitchFamily="18" charset="2"/>
                        <a:buChar char=""/>
                      </a:pPr>
                      <a:r>
                        <a:rPr lang="sr-Cyrl-RS" sz="2000" kern="100" dirty="0">
                          <a:effectLst/>
                          <a:latin typeface="Calibri" panose="020F0502020204030204" pitchFamily="34" charset="0"/>
                          <a:ea typeface="Times New Roman" panose="02020603050405020304" pitchFamily="18" charset="0"/>
                          <a:cs typeface="Calibri" panose="020F0502020204030204" pitchFamily="34" charset="0"/>
                        </a:rPr>
                        <a:t>Техничка подршка у припреми 60 Бизнис Планова или Стратегија за озелењавање пословања МСП-а (30 из Србије и 30 из Северне Македоније).</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anose="05050102010706020507" pitchFamily="18" charset="2"/>
                        <a:buChar char=""/>
                      </a:pPr>
                      <a:r>
                        <a:rPr lang="sr-Cyrl-RS" sz="2000" kern="100" dirty="0">
                          <a:effectLst/>
                          <a:latin typeface="Calibri" panose="020F0502020204030204" pitchFamily="34" charset="0"/>
                          <a:ea typeface="Times New Roman" panose="02020603050405020304" pitchFamily="18" charset="0"/>
                          <a:cs typeface="Calibri" panose="020F0502020204030204" pitchFamily="34" charset="0"/>
                        </a:rPr>
                        <a:t>Информисање о могућностима зеленог финансирања и регулаторном оквиру</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noFill/>
                  </a:tcPr>
                </a:tc>
                <a:tc>
                  <a:txBody>
                    <a:bodyPr/>
                    <a:lstStyle/>
                    <a:p>
                      <a:pPr algn="just"/>
                      <a:r>
                        <a:rPr lang="sr-Cyrl-RS" sz="2000" kern="100">
                          <a:effectLst/>
                          <a:latin typeface="Calibri" panose="020F0502020204030204" pitchFamily="34" charset="0"/>
                          <a:ea typeface="Times New Roman" panose="02020603050405020304" pitchFamily="18" charset="0"/>
                          <a:cs typeface="Calibri" panose="020F0502020204030204" pitchFamily="34" charset="0"/>
                        </a:rPr>
                        <a:t> </a:t>
                      </a:r>
                      <a:endParaRPr lang="en-US"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a:noFill/>
                    </a:lnT>
                    <a:lnB>
                      <a:noFill/>
                    </a:lnB>
                    <a:noFill/>
                  </a:tcPr>
                </a:tc>
                <a:tc>
                  <a:txBody>
                    <a:bodyPr/>
                    <a:lstStyle/>
                    <a:p>
                      <a:pPr marL="342900" lvl="0" indent="-342900" algn="just">
                        <a:spcBef>
                          <a:spcPts val="200"/>
                        </a:spcBef>
                        <a:spcAft>
                          <a:spcPts val="200"/>
                        </a:spcAft>
                        <a:buFont typeface="Symbol" panose="05050102010706020507" pitchFamily="18" charset="2"/>
                        <a:buChar char=""/>
                      </a:pPr>
                      <a:r>
                        <a:rPr lang="sr-Cyrl-RS" sz="2000" kern="100" dirty="0">
                          <a:effectLst/>
                          <a:latin typeface="Calibri" panose="020F0502020204030204" pitchFamily="34" charset="0"/>
                          <a:ea typeface="Times New Roman" panose="02020603050405020304" pitchFamily="18" charset="0"/>
                          <a:cs typeface="Calibri" panose="020F0502020204030204" pitchFamily="34" charset="0"/>
                        </a:rPr>
                        <a:t>Озелењавање пословања - платформа за е-учење</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Bef>
                          <a:spcPts val="200"/>
                        </a:spcBef>
                        <a:spcAft>
                          <a:spcPts val="200"/>
                        </a:spcAft>
                        <a:buFont typeface="Symbol" panose="05050102010706020507" pitchFamily="18" charset="2"/>
                        <a:buChar char=""/>
                      </a:pPr>
                      <a:r>
                        <a:rPr lang="sr-Cyrl-RS" sz="2000" kern="100" dirty="0">
                          <a:effectLst/>
                          <a:latin typeface="Calibri" panose="020F0502020204030204" pitchFamily="34" charset="0"/>
                          <a:ea typeface="Times New Roman" panose="02020603050405020304" pitchFamily="18" charset="0"/>
                          <a:cs typeface="Calibri" panose="020F0502020204030204" pitchFamily="34" charset="0"/>
                        </a:rPr>
                        <a:t>Практични водич за озелењавање пословања.</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Bef>
                          <a:spcPts val="200"/>
                        </a:spcBef>
                        <a:spcAft>
                          <a:spcPts val="200"/>
                        </a:spcAft>
                        <a:buFont typeface="Symbol" panose="05050102010706020507" pitchFamily="18" charset="2"/>
                        <a:buChar char=""/>
                      </a:pPr>
                      <a:r>
                        <a:rPr lang="sr-Cyrl-RS" sz="2000" kern="100" dirty="0">
                          <a:effectLst/>
                          <a:latin typeface="Calibri" panose="020F0502020204030204" pitchFamily="34" charset="0"/>
                          <a:ea typeface="Times New Roman" panose="02020603050405020304" pitchFamily="18" charset="0"/>
                          <a:cs typeface="Calibri" panose="020F0502020204030204" pitchFamily="34" charset="0"/>
                        </a:rPr>
                        <a:t>Е-брошура: Зелена Европа -примери добре праксе озелењавања пословања.</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Bef>
                          <a:spcPts val="200"/>
                        </a:spcBef>
                        <a:spcAft>
                          <a:spcPts val="200"/>
                        </a:spcAft>
                        <a:buFont typeface="Symbol" panose="05050102010706020507" pitchFamily="18" charset="2"/>
                        <a:buChar char=""/>
                      </a:pPr>
                      <a:r>
                        <a:rPr lang="sr-Cyrl-RS" sz="2000" kern="100" dirty="0">
                          <a:effectLst/>
                          <a:latin typeface="Calibri" panose="020F0502020204030204" pitchFamily="34" charset="0"/>
                          <a:ea typeface="Times New Roman" panose="02020603050405020304" pitchFamily="18" charset="0"/>
                          <a:cs typeface="Calibri" panose="020F0502020204030204" pitchFamily="34" charset="0"/>
                        </a:rPr>
                        <a:t>Алат за самопроцену степена озелењавање пословања.</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anose="05050102010706020507" pitchFamily="18" charset="2"/>
                        <a:buChar char=""/>
                      </a:pPr>
                      <a:r>
                        <a:rPr lang="sr-Cyrl-RS" sz="2000" kern="100" dirty="0">
                          <a:effectLst/>
                          <a:latin typeface="Calibri" panose="020F0502020204030204" pitchFamily="34" charset="0"/>
                          <a:ea typeface="Times New Roman" panose="02020603050405020304" pitchFamily="18" charset="0"/>
                          <a:cs typeface="Calibri" panose="020F0502020204030204" pitchFamily="34" charset="0"/>
                        </a:rPr>
                        <a:t>5 Модула обуке за озелењавање пословања: 1) Рециклажа и смањење отпада; 2) Очување енергије и воде; 3) Спречавање загађења;4) Зелена дистрибуција (паковање и одрживи транспорт) и 5) Зелене набавке и зелени финансијски инструменти.)</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anose="05050102010706020507" pitchFamily="18" charset="2"/>
                        <a:buChar char=""/>
                      </a:pPr>
                      <a:r>
                        <a:rPr lang="sr-Cyrl-RS" sz="2000" kern="100" dirty="0">
                          <a:effectLst/>
                          <a:latin typeface="Calibri" panose="020F0502020204030204" pitchFamily="34" charset="0"/>
                          <a:ea typeface="Times New Roman" panose="02020603050405020304" pitchFamily="18" charset="0"/>
                          <a:cs typeface="Calibri" panose="020F0502020204030204" pitchFamily="34" charset="0"/>
                        </a:rPr>
                        <a:t>Озелењавање пословања база знања и алата за учење.</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noFill/>
                  </a:tcPr>
                </a:tc>
                <a:extLst>
                  <a:ext uri="{0D108BD9-81ED-4DB2-BD59-A6C34878D82A}">
                    <a16:rowId xmlns="" xmlns:a16="http://schemas.microsoft.com/office/drawing/2014/main" val="3827193792"/>
                  </a:ext>
                </a:extLst>
              </a:tr>
            </a:tbl>
          </a:graphicData>
        </a:graphic>
      </p:graphicFrame>
    </p:spTree>
    <p:extLst>
      <p:ext uri="{BB962C8B-B14F-4D97-AF65-F5344CB8AC3E}">
        <p14:creationId xmlns:p14="http://schemas.microsoft.com/office/powerpoint/2010/main" val="3199720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3550B6C9-F158-049D-AABB-508648C6EB41}"/>
              </a:ext>
            </a:extLst>
          </p:cNvPr>
          <p:cNvGraphicFramePr>
            <a:graphicFrameLocks noGrp="1"/>
          </p:cNvGraphicFramePr>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 xmlns:a16="http://schemas.microsoft.com/office/drawing/2014/main" val="3832995452"/>
                    </a:ext>
                  </a:extLst>
                </a:gridCol>
              </a:tblGrid>
              <a:tr h="370840">
                <a:tc>
                  <a:txBody>
                    <a:bodyPr/>
                    <a:lstStyle/>
                    <a:p>
                      <a:pPr algn="ctr"/>
                      <a:r>
                        <a:rPr lang="ru-RU" sz="2000" dirty="0">
                          <a:solidFill>
                            <a:srgbClr val="00B050"/>
                          </a:solidFill>
                        </a:rPr>
                        <a:t>Ресурси за извођење обука</a:t>
                      </a:r>
                      <a:endParaRPr lang="sr-Cyrl-RS" sz="2000" dirty="0">
                        <a:solidFill>
                          <a:srgbClr val="00B050"/>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sp>
        <p:nvSpPr>
          <p:cNvPr id="2" name="Rectangle 1">
            <a:extLst>
              <a:ext uri="{FF2B5EF4-FFF2-40B4-BE49-F238E27FC236}">
                <a16:creationId xmlns="" xmlns:a16="http://schemas.microsoft.com/office/drawing/2014/main" id="{A37B811C-1412-4F5F-9878-2F91FF853826}"/>
              </a:ext>
            </a:extLst>
          </p:cNvPr>
          <p:cNvSpPr/>
          <p:nvPr/>
        </p:nvSpPr>
        <p:spPr>
          <a:xfrm>
            <a:off x="435006" y="1133123"/>
            <a:ext cx="8309499" cy="3693319"/>
          </a:xfrm>
          <a:prstGeom prst="rect">
            <a:avLst/>
          </a:prstGeom>
        </p:spPr>
        <p:txBody>
          <a:bodyPr wrap="square">
            <a:spAutoFit/>
          </a:bodyPr>
          <a:lstStyle/>
          <a:p>
            <a:pPr algn="just"/>
            <a:r>
              <a:rPr lang="ru-RU" dirty="0"/>
              <a:t>Актуелни приступ развоју запослених предност даје интерактивним, персонализованим методама усмереним на технологију, али све претходно наведене методе могу бити корисне у развоју људских ресурса, а успех програма ће увек највише зависити од избора адекватне методе сходно циљевима, циљној групи и окружењу. </a:t>
            </a:r>
          </a:p>
          <a:p>
            <a:pPr algn="just"/>
            <a:endParaRPr lang="ru-RU" dirty="0"/>
          </a:p>
          <a:p>
            <a:pPr algn="just"/>
            <a:r>
              <a:rPr lang="ru-RU" dirty="0"/>
              <a:t>Тренинг програм за озелењавања пословања иде у правцу да одговори на потребе МСП-а за повећање ефикасности ресурса. </a:t>
            </a:r>
          </a:p>
          <a:p>
            <a:pPr algn="just"/>
            <a:endParaRPr lang="ru-RU" dirty="0"/>
          </a:p>
          <a:p>
            <a:pPr algn="just"/>
            <a:r>
              <a:rPr lang="ru-RU" dirty="0"/>
              <a:t>За спровођење тренинг програма по тематским целинама/модулима припрема се пакет подршке који представља скуп документа,  наставног материјала и евалуационих инструмента. </a:t>
            </a:r>
          </a:p>
          <a:p>
            <a:pPr algn="just"/>
            <a:endParaRPr lang="ru-RU" dirty="0"/>
          </a:p>
        </p:txBody>
      </p:sp>
      <p:pic>
        <p:nvPicPr>
          <p:cNvPr id="3" name="Picture 2">
            <a:extLst>
              <a:ext uri="{FF2B5EF4-FFF2-40B4-BE49-F238E27FC236}">
                <a16:creationId xmlns="" xmlns:a16="http://schemas.microsoft.com/office/drawing/2014/main" id="{E8319B35-5AFC-4C37-B4DA-1591E89CDCFE}"/>
              </a:ext>
            </a:extLst>
          </p:cNvPr>
          <p:cNvPicPr>
            <a:picLocks noChangeAspect="1"/>
          </p:cNvPicPr>
          <p:nvPr/>
        </p:nvPicPr>
        <p:blipFill>
          <a:blip r:embed="rId2"/>
          <a:stretch>
            <a:fillRect/>
          </a:stretch>
        </p:blipFill>
        <p:spPr>
          <a:xfrm>
            <a:off x="8011259" y="2271568"/>
            <a:ext cx="4027455" cy="3693319"/>
          </a:xfrm>
          <a:prstGeom prst="rect">
            <a:avLst/>
          </a:prstGeom>
        </p:spPr>
      </p:pic>
      <p:pic>
        <p:nvPicPr>
          <p:cNvPr id="5" name="Picture 4">
            <a:extLst>
              <a:ext uri="{FF2B5EF4-FFF2-40B4-BE49-F238E27FC236}">
                <a16:creationId xmlns="" xmlns:a16="http://schemas.microsoft.com/office/drawing/2014/main" id="{0DAFDFBB-4A44-4FA4-ACC1-DFC98E4BE4D6}"/>
              </a:ext>
            </a:extLst>
          </p:cNvPr>
          <p:cNvPicPr>
            <a:picLocks noChangeAspect="1"/>
          </p:cNvPicPr>
          <p:nvPr/>
        </p:nvPicPr>
        <p:blipFill>
          <a:blip r:embed="rId3"/>
          <a:stretch>
            <a:fillRect/>
          </a:stretch>
        </p:blipFill>
        <p:spPr>
          <a:xfrm>
            <a:off x="5578744" y="5030993"/>
            <a:ext cx="2432515" cy="1560711"/>
          </a:xfrm>
          <a:prstGeom prst="rect">
            <a:avLst/>
          </a:prstGeom>
        </p:spPr>
      </p:pic>
      <p:sp>
        <p:nvSpPr>
          <p:cNvPr id="7" name="Rectangle 6">
            <a:extLst>
              <a:ext uri="{FF2B5EF4-FFF2-40B4-BE49-F238E27FC236}">
                <a16:creationId xmlns="" xmlns:a16="http://schemas.microsoft.com/office/drawing/2014/main" id="{9BE53B0F-CA83-4F88-A51C-024DADBBC1BD}"/>
              </a:ext>
            </a:extLst>
          </p:cNvPr>
          <p:cNvSpPr/>
          <p:nvPr/>
        </p:nvSpPr>
        <p:spPr>
          <a:xfrm>
            <a:off x="1882613" y="5633561"/>
            <a:ext cx="3696131" cy="958143"/>
          </a:xfrm>
          <a:prstGeom prst="rect">
            <a:avLst/>
          </a:prstGeom>
          <a:solidFill>
            <a:srgbClr val="82C65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dirty="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10087747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3550B6C9-F158-049D-AABB-508648C6EB41}"/>
              </a:ext>
            </a:extLst>
          </p:cNvPr>
          <p:cNvGraphicFramePr>
            <a:graphicFrameLocks noGrp="1"/>
          </p:cNvGraphicFramePr>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 xmlns:a16="http://schemas.microsoft.com/office/drawing/2014/main" val="3832995452"/>
                    </a:ext>
                  </a:extLst>
                </a:gridCol>
              </a:tblGrid>
              <a:tr h="370840">
                <a:tc>
                  <a:txBody>
                    <a:bodyPr/>
                    <a:lstStyle/>
                    <a:p>
                      <a:pPr algn="ctr"/>
                      <a:r>
                        <a:rPr lang="ru-RU" sz="2000" dirty="0">
                          <a:solidFill>
                            <a:srgbClr val="00B050"/>
                          </a:solidFill>
                        </a:rPr>
                        <a:t>Ресурси за извођење обука</a:t>
                      </a:r>
                      <a:endParaRPr lang="sr-Cyrl-RS" sz="2000" dirty="0">
                        <a:solidFill>
                          <a:srgbClr val="00B050"/>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sp>
        <p:nvSpPr>
          <p:cNvPr id="6" name="Rectangle 5">
            <a:extLst>
              <a:ext uri="{FF2B5EF4-FFF2-40B4-BE49-F238E27FC236}">
                <a16:creationId xmlns="" xmlns:a16="http://schemas.microsoft.com/office/drawing/2014/main" id="{D37A64B8-DF09-4608-B654-340D9836B59A}"/>
              </a:ext>
            </a:extLst>
          </p:cNvPr>
          <p:cNvSpPr/>
          <p:nvPr/>
        </p:nvSpPr>
        <p:spPr>
          <a:xfrm>
            <a:off x="430419" y="733651"/>
            <a:ext cx="8435340" cy="3139321"/>
          </a:xfrm>
          <a:prstGeom prst="rect">
            <a:avLst/>
          </a:prstGeom>
        </p:spPr>
        <p:txBody>
          <a:bodyPr wrap="square">
            <a:spAutoFit/>
          </a:bodyPr>
          <a:lstStyle/>
          <a:p>
            <a:r>
              <a:rPr lang="ru-RU" b="1" dirty="0"/>
              <a:t>У ресурсе за спровођење обука треба урачунати: </a:t>
            </a:r>
          </a:p>
          <a:p>
            <a:endParaRPr lang="ru-RU" dirty="0"/>
          </a:p>
          <a:p>
            <a:pPr marL="285750" indent="-285750">
              <a:buFont typeface="Arial" panose="020B0604020202020204" pitchFamily="34" charset="0"/>
              <a:buChar char="•"/>
            </a:pPr>
            <a:r>
              <a:rPr lang="ru-RU" dirty="0"/>
              <a:t>Средства за организацију обуке</a:t>
            </a:r>
          </a:p>
          <a:p>
            <a:pPr marL="285750" indent="-285750">
              <a:buFont typeface="Arial" panose="020B0604020202020204" pitchFamily="34" charset="0"/>
              <a:buChar char="•"/>
            </a:pPr>
            <a:r>
              <a:rPr lang="ru-RU" dirty="0"/>
              <a:t>Средства за обезбеђење адекватног простора и опреме;</a:t>
            </a:r>
          </a:p>
          <a:p>
            <a:pPr marL="285750" indent="-285750">
              <a:buFont typeface="Arial" panose="020B0604020202020204" pitchFamily="34" charset="0"/>
              <a:buChar char="•"/>
            </a:pPr>
            <a:r>
              <a:rPr lang="ru-RU" dirty="0"/>
              <a:t>Средства за обезбеђење предавача; </a:t>
            </a:r>
          </a:p>
          <a:p>
            <a:pPr marL="285750" indent="-285750">
              <a:buFont typeface="Arial" panose="020B0604020202020204" pitchFamily="34" charset="0"/>
              <a:buChar char="•"/>
            </a:pPr>
            <a:r>
              <a:rPr lang="ru-RU" dirty="0"/>
              <a:t>Материјала за обуку (у штампаној верзији или у електронској форми);</a:t>
            </a:r>
          </a:p>
          <a:p>
            <a:pPr marL="285750" indent="-285750">
              <a:buFont typeface="Arial" panose="020B0604020202020204" pitchFamily="34" charset="0"/>
              <a:buChar char="•"/>
            </a:pPr>
            <a:r>
              <a:rPr lang="ru-RU" dirty="0"/>
              <a:t>Средства за обезбеђење смештаја и исхрана и освежење за учеснике и предаваче; </a:t>
            </a:r>
          </a:p>
          <a:p>
            <a:pPr marL="285750" indent="-285750">
              <a:buFont typeface="Arial" panose="020B0604020202020204" pitchFamily="34" charset="0"/>
              <a:buChar char="•"/>
            </a:pPr>
            <a:r>
              <a:rPr lang="ru-RU" dirty="0"/>
              <a:t>Средства за само извођење обуке (пратећа документа, маркери и папир или иновативније, као што су ресурси које тренер производи).</a:t>
            </a:r>
          </a:p>
          <a:p>
            <a:pPr marL="285750" indent="-285750">
              <a:buFont typeface="Arial" panose="020B0604020202020204" pitchFamily="34" charset="0"/>
              <a:buChar char="•"/>
            </a:pPr>
            <a:r>
              <a:rPr lang="ru-RU" dirty="0"/>
              <a:t>Људске ресурсе за организацију обуке</a:t>
            </a:r>
          </a:p>
        </p:txBody>
      </p:sp>
      <p:pic>
        <p:nvPicPr>
          <p:cNvPr id="2" name="Picture 1">
            <a:extLst>
              <a:ext uri="{FF2B5EF4-FFF2-40B4-BE49-F238E27FC236}">
                <a16:creationId xmlns="" xmlns:a16="http://schemas.microsoft.com/office/drawing/2014/main" id="{618157BD-1E29-4519-A001-F9AC4209A986}"/>
              </a:ext>
            </a:extLst>
          </p:cNvPr>
          <p:cNvPicPr>
            <a:picLocks noChangeAspect="1"/>
          </p:cNvPicPr>
          <p:nvPr/>
        </p:nvPicPr>
        <p:blipFill>
          <a:blip r:embed="rId2"/>
          <a:stretch>
            <a:fillRect/>
          </a:stretch>
        </p:blipFill>
        <p:spPr>
          <a:xfrm>
            <a:off x="9515661" y="4052595"/>
            <a:ext cx="1956986" cy="2402032"/>
          </a:xfrm>
          <a:prstGeom prst="rect">
            <a:avLst/>
          </a:prstGeom>
        </p:spPr>
      </p:pic>
      <p:pic>
        <p:nvPicPr>
          <p:cNvPr id="7" name="Picture 6">
            <a:extLst>
              <a:ext uri="{FF2B5EF4-FFF2-40B4-BE49-F238E27FC236}">
                <a16:creationId xmlns="" xmlns:a16="http://schemas.microsoft.com/office/drawing/2014/main" id="{A6E999DB-E1DA-4EED-BAB9-FCB21E267347}"/>
              </a:ext>
            </a:extLst>
          </p:cNvPr>
          <p:cNvPicPr>
            <a:picLocks noChangeAspect="1"/>
          </p:cNvPicPr>
          <p:nvPr/>
        </p:nvPicPr>
        <p:blipFill>
          <a:blip r:embed="rId3"/>
          <a:stretch>
            <a:fillRect/>
          </a:stretch>
        </p:blipFill>
        <p:spPr>
          <a:xfrm>
            <a:off x="812093" y="4423470"/>
            <a:ext cx="1816765" cy="1841152"/>
          </a:xfrm>
          <a:prstGeom prst="rect">
            <a:avLst/>
          </a:prstGeom>
        </p:spPr>
      </p:pic>
    </p:spTree>
    <p:extLst>
      <p:ext uri="{BB962C8B-B14F-4D97-AF65-F5344CB8AC3E}">
        <p14:creationId xmlns:p14="http://schemas.microsoft.com/office/powerpoint/2010/main" val="13493374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3550B6C9-F158-049D-AABB-508648C6EB41}"/>
              </a:ext>
            </a:extLst>
          </p:cNvPr>
          <p:cNvGraphicFramePr>
            <a:graphicFrameLocks noGrp="1"/>
          </p:cNvGraphicFramePr>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 xmlns:a16="http://schemas.microsoft.com/office/drawing/2014/main" val="3832995452"/>
                    </a:ext>
                  </a:extLst>
                </a:gridCol>
              </a:tblGrid>
              <a:tr h="370840">
                <a:tc>
                  <a:txBody>
                    <a:bodyPr/>
                    <a:lstStyle/>
                    <a:p>
                      <a:pPr algn="ctr"/>
                      <a:r>
                        <a:rPr lang="ru-RU" sz="2000" dirty="0">
                          <a:solidFill>
                            <a:srgbClr val="00B050"/>
                          </a:solidFill>
                        </a:rPr>
                        <a:t>Ресурси за извођење обука</a:t>
                      </a:r>
                      <a:endParaRPr lang="sr-Cyrl-RS" sz="2000" dirty="0">
                        <a:solidFill>
                          <a:srgbClr val="00B050"/>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sp>
        <p:nvSpPr>
          <p:cNvPr id="6" name="Rectangle 5">
            <a:extLst>
              <a:ext uri="{FF2B5EF4-FFF2-40B4-BE49-F238E27FC236}">
                <a16:creationId xmlns="" xmlns:a16="http://schemas.microsoft.com/office/drawing/2014/main" id="{D37A64B8-DF09-4608-B654-340D9836B59A}"/>
              </a:ext>
            </a:extLst>
          </p:cNvPr>
          <p:cNvSpPr/>
          <p:nvPr/>
        </p:nvSpPr>
        <p:spPr>
          <a:xfrm>
            <a:off x="377153" y="784197"/>
            <a:ext cx="8435340" cy="646331"/>
          </a:xfrm>
          <a:prstGeom prst="rect">
            <a:avLst/>
          </a:prstGeom>
        </p:spPr>
        <p:txBody>
          <a:bodyPr wrap="square">
            <a:spAutoFit/>
          </a:bodyPr>
          <a:lstStyle/>
          <a:p>
            <a:r>
              <a:rPr lang="ru-RU" b="1" dirty="0"/>
              <a:t>У ресурсе за спровођење обука треба урачунати: </a:t>
            </a:r>
          </a:p>
          <a:p>
            <a:endParaRPr lang="ru-RU" dirty="0"/>
          </a:p>
        </p:txBody>
      </p:sp>
      <p:sp>
        <p:nvSpPr>
          <p:cNvPr id="2" name="Rectangle 1">
            <a:extLst>
              <a:ext uri="{FF2B5EF4-FFF2-40B4-BE49-F238E27FC236}">
                <a16:creationId xmlns="" xmlns:a16="http://schemas.microsoft.com/office/drawing/2014/main" id="{011D8C98-9B06-43B4-83C0-27964A715A59}"/>
              </a:ext>
            </a:extLst>
          </p:cNvPr>
          <p:cNvSpPr/>
          <p:nvPr/>
        </p:nvSpPr>
        <p:spPr>
          <a:xfrm>
            <a:off x="500107" y="1285273"/>
            <a:ext cx="7214587" cy="4801314"/>
          </a:xfrm>
          <a:prstGeom prst="rect">
            <a:avLst/>
          </a:prstGeom>
        </p:spPr>
        <p:txBody>
          <a:bodyPr wrap="square">
            <a:spAutoFit/>
          </a:bodyPr>
          <a:lstStyle/>
          <a:p>
            <a:pPr marL="285750" indent="-285750">
              <a:buFont typeface="Arial" panose="020B0604020202020204" pitchFamily="34" charset="0"/>
              <a:buChar char="•"/>
            </a:pPr>
            <a:r>
              <a:rPr lang="sr-Cyrl-RS" dirty="0"/>
              <a:t>Озелењавање пословања - платформа за е-учење</a:t>
            </a:r>
          </a:p>
          <a:p>
            <a:pPr marL="285750" indent="-285750">
              <a:buFont typeface="Arial" panose="020B0604020202020204" pitchFamily="34" charset="0"/>
              <a:buChar char="•"/>
            </a:pPr>
            <a:r>
              <a:rPr lang="sr-Cyrl-RS" dirty="0"/>
              <a:t>Практични водич за озелењавање пословања</a:t>
            </a:r>
          </a:p>
          <a:p>
            <a:pPr marL="285750" indent="-285750">
              <a:buFont typeface="Arial" panose="020B0604020202020204" pitchFamily="34" charset="0"/>
              <a:buChar char="•"/>
            </a:pPr>
            <a:r>
              <a:rPr lang="sr-Cyrl-RS" dirty="0"/>
              <a:t>Е-брошура: Зелена Европа -примери добре праксе озелењавања пословања.</a:t>
            </a:r>
          </a:p>
          <a:p>
            <a:pPr marL="285750" indent="-285750">
              <a:buFont typeface="Arial" panose="020B0604020202020204" pitchFamily="34" charset="0"/>
              <a:buChar char="•"/>
            </a:pPr>
            <a:r>
              <a:rPr lang="sr-Cyrl-RS" dirty="0"/>
              <a:t>Алат за самопроцену степена озелењавање пословања</a:t>
            </a:r>
          </a:p>
          <a:p>
            <a:pPr marL="285750" indent="-285750">
              <a:buFont typeface="Arial" panose="020B0604020202020204" pitchFamily="34" charset="0"/>
              <a:buChar char="•"/>
            </a:pPr>
            <a:r>
              <a:rPr lang="sr-Cyrl-RS" dirty="0"/>
              <a:t>5 Модула обуке за озелењавање пословања: </a:t>
            </a:r>
          </a:p>
          <a:p>
            <a:pPr marL="342900" indent="-342900">
              <a:buAutoNum type="arabicParenR"/>
            </a:pPr>
            <a:r>
              <a:rPr lang="sr-Cyrl-RS" dirty="0"/>
              <a:t>Рециклажа и смањење отпада; </a:t>
            </a:r>
          </a:p>
          <a:p>
            <a:pPr marL="342900" indent="-342900">
              <a:buAutoNum type="arabicParenR"/>
            </a:pPr>
            <a:r>
              <a:rPr lang="sr-Cyrl-RS" dirty="0"/>
              <a:t>Очување енергије и воде; </a:t>
            </a:r>
          </a:p>
          <a:p>
            <a:pPr marL="342900" indent="-342900">
              <a:buAutoNum type="arabicParenR"/>
            </a:pPr>
            <a:r>
              <a:rPr lang="sr-Cyrl-RS" dirty="0"/>
              <a:t>Спречавање загађења;</a:t>
            </a:r>
          </a:p>
          <a:p>
            <a:pPr marL="342900" indent="-342900">
              <a:buAutoNum type="arabicParenR"/>
            </a:pPr>
            <a:r>
              <a:rPr lang="sr-Cyrl-RS" dirty="0"/>
              <a:t>Зелена дистрибуција (паковање и одрживи транспорт) и </a:t>
            </a:r>
          </a:p>
          <a:p>
            <a:pPr marL="342900" indent="-342900">
              <a:buAutoNum type="arabicParenR"/>
            </a:pPr>
            <a:r>
              <a:rPr lang="sr-Cyrl-RS" dirty="0"/>
              <a:t>Зелене набавке и зелени финансијски инструменти.)</a:t>
            </a:r>
          </a:p>
          <a:p>
            <a:endParaRPr lang="ru-RU" dirty="0"/>
          </a:p>
          <a:p>
            <a:r>
              <a:rPr lang="ru-RU" dirty="0"/>
              <a:t>Ресурси и алати за извођење обуке: Excel: Алат за самопроцену степена озелењавање пословања; Озелењавање пословања – главна контролна листа; Кратак водич за озелењавање пословања)</a:t>
            </a:r>
          </a:p>
          <a:p>
            <a:pPr marL="285750" indent="-285750">
              <a:buFont typeface="Arial" panose="020B0604020202020204" pitchFamily="34" charset="0"/>
              <a:buChar char="•"/>
            </a:pPr>
            <a:endParaRPr lang="sr-Cyrl-RS" dirty="0"/>
          </a:p>
          <a:p>
            <a:r>
              <a:rPr lang="sr-Cyrl-RS" b="1" dirty="0">
                <a:solidFill>
                  <a:srgbClr val="009900"/>
                </a:solidFill>
              </a:rPr>
              <a:t>Озелењавање пословања база знања и алата за учење.</a:t>
            </a:r>
          </a:p>
        </p:txBody>
      </p:sp>
      <p:pic>
        <p:nvPicPr>
          <p:cNvPr id="3" name="Picture 2">
            <a:extLst>
              <a:ext uri="{FF2B5EF4-FFF2-40B4-BE49-F238E27FC236}">
                <a16:creationId xmlns="" xmlns:a16="http://schemas.microsoft.com/office/drawing/2014/main" id="{68E6F5B5-28D3-4D45-B17B-07063D8C36D3}"/>
              </a:ext>
            </a:extLst>
          </p:cNvPr>
          <p:cNvPicPr>
            <a:picLocks noChangeAspect="1"/>
          </p:cNvPicPr>
          <p:nvPr/>
        </p:nvPicPr>
        <p:blipFill>
          <a:blip r:embed="rId2"/>
          <a:stretch>
            <a:fillRect/>
          </a:stretch>
        </p:blipFill>
        <p:spPr>
          <a:xfrm>
            <a:off x="8935447" y="784197"/>
            <a:ext cx="2591025" cy="5273497"/>
          </a:xfrm>
          <a:prstGeom prst="rect">
            <a:avLst/>
          </a:prstGeom>
        </p:spPr>
      </p:pic>
    </p:spTree>
    <p:extLst>
      <p:ext uri="{BB962C8B-B14F-4D97-AF65-F5344CB8AC3E}">
        <p14:creationId xmlns:p14="http://schemas.microsoft.com/office/powerpoint/2010/main" val="4198021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73FD7619-7935-529B-C48B-8EEBDBDD5649}"/>
              </a:ext>
            </a:extLst>
          </p:cNvPr>
          <p:cNvGraphicFramePr>
            <a:graphicFrameLocks noGrp="1"/>
          </p:cNvGraphicFramePr>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 xmlns:a16="http://schemas.microsoft.com/office/drawing/2014/main" val="3832995452"/>
                    </a:ext>
                  </a:extLst>
                </a:gridCol>
              </a:tblGrid>
              <a:tr h="370840">
                <a:tc>
                  <a:txBody>
                    <a:bodyPr/>
                    <a:lstStyle/>
                    <a:p>
                      <a:pPr algn="ctr"/>
                      <a:r>
                        <a:rPr lang="ru-RU" sz="2000" dirty="0">
                          <a:solidFill>
                            <a:srgbClr val="00B050"/>
                          </a:solidFill>
                        </a:rPr>
                        <a:t>Могућности које пројект "Зелени Пут" пружа ОПП из Србије и Северне Македоније</a:t>
                      </a:r>
                      <a:endParaRPr lang="sr-Cyrl-RS" sz="2000" dirty="0">
                        <a:solidFill>
                          <a:srgbClr val="00B050"/>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graphicFrame>
        <p:nvGraphicFramePr>
          <p:cNvPr id="2" name="Table 1">
            <a:extLst>
              <a:ext uri="{FF2B5EF4-FFF2-40B4-BE49-F238E27FC236}">
                <a16:creationId xmlns="" xmlns:a16="http://schemas.microsoft.com/office/drawing/2014/main" id="{1CBB050A-9829-4A89-46F7-A760587E80EF}"/>
              </a:ext>
            </a:extLst>
          </p:cNvPr>
          <p:cNvGraphicFramePr>
            <a:graphicFrameLocks noGrp="1"/>
          </p:cNvGraphicFramePr>
          <p:nvPr/>
        </p:nvGraphicFramePr>
        <p:xfrm>
          <a:off x="273269" y="685672"/>
          <a:ext cx="11655972" cy="5936191"/>
        </p:xfrm>
        <a:graphic>
          <a:graphicData uri="http://schemas.openxmlformats.org/drawingml/2006/table">
            <a:tbl>
              <a:tblPr firstRow="1" firstCol="1" bandRow="1"/>
              <a:tblGrid>
                <a:gridCol w="5611479">
                  <a:extLst>
                    <a:ext uri="{9D8B030D-6E8A-4147-A177-3AD203B41FA5}">
                      <a16:colId xmlns="" xmlns:a16="http://schemas.microsoft.com/office/drawing/2014/main" val="4200231460"/>
                    </a:ext>
                  </a:extLst>
                </a:gridCol>
                <a:gridCol w="431834">
                  <a:extLst>
                    <a:ext uri="{9D8B030D-6E8A-4147-A177-3AD203B41FA5}">
                      <a16:colId xmlns="" xmlns:a16="http://schemas.microsoft.com/office/drawing/2014/main" val="2153367955"/>
                    </a:ext>
                  </a:extLst>
                </a:gridCol>
                <a:gridCol w="5612659">
                  <a:extLst>
                    <a:ext uri="{9D8B030D-6E8A-4147-A177-3AD203B41FA5}">
                      <a16:colId xmlns="" xmlns:a16="http://schemas.microsoft.com/office/drawing/2014/main" val="2766084404"/>
                    </a:ext>
                  </a:extLst>
                </a:gridCol>
              </a:tblGrid>
              <a:tr h="624862">
                <a:tc>
                  <a:txBody>
                    <a:bodyPr/>
                    <a:lstStyle/>
                    <a:p>
                      <a:pPr algn="ctr"/>
                      <a:r>
                        <a:rPr lang="sr-Cyrl-RS" sz="2000" b="1" kern="100">
                          <a:effectLst/>
                          <a:latin typeface="Calibri" panose="020F0502020204030204" pitchFamily="34" charset="0"/>
                          <a:ea typeface="Times New Roman" panose="02020603050405020304" pitchFamily="18" charset="0"/>
                          <a:cs typeface="Calibri" panose="020F0502020204030204" pitchFamily="34" charset="0"/>
                        </a:rPr>
                        <a:t>Изградња капацитета ОПП-у за пружање услуга озелењавање пословања</a:t>
                      </a:r>
                      <a:endParaRPr lang="en-US"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w="12700" cap="flat" cmpd="sng" algn="ctr">
                      <a:solidFill>
                        <a:srgbClr val="008000"/>
                      </a:solidFill>
                      <a:prstDash val="solid"/>
                      <a:round/>
                      <a:headEnd type="none" w="med" len="med"/>
                      <a:tailEnd type="none" w="med" len="med"/>
                    </a:lnB>
                    <a:noFill/>
                  </a:tcPr>
                </a:tc>
                <a:tc>
                  <a:txBody>
                    <a:bodyPr/>
                    <a:lstStyle/>
                    <a:p>
                      <a:pPr algn="ctr"/>
                      <a:r>
                        <a:rPr lang="sr-Cyrl-RS" sz="2000" b="1" kern="100">
                          <a:effectLst/>
                          <a:latin typeface="Calibri" panose="020F0502020204030204" pitchFamily="34" charset="0"/>
                          <a:ea typeface="Times New Roman" panose="02020603050405020304" pitchFamily="18" charset="0"/>
                          <a:cs typeface="Calibri" panose="020F0502020204030204" pitchFamily="34" charset="0"/>
                        </a:rPr>
                        <a:t> </a:t>
                      </a:r>
                      <a:endParaRPr lang="en-US"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a:noFill/>
                    </a:lnB>
                    <a:noFill/>
                  </a:tcPr>
                </a:tc>
                <a:tc>
                  <a:txBody>
                    <a:bodyPr/>
                    <a:lstStyle/>
                    <a:p>
                      <a:pPr algn="ctr"/>
                      <a:r>
                        <a:rPr lang="sr-Cyrl-RS" sz="2000" b="1" kern="100">
                          <a:effectLst/>
                          <a:latin typeface="Calibri" panose="020F0502020204030204" pitchFamily="34" charset="0"/>
                          <a:ea typeface="Times New Roman" panose="02020603050405020304" pitchFamily="18" charset="0"/>
                          <a:cs typeface="Calibri" panose="020F0502020204030204" pitchFamily="34" charset="0"/>
                        </a:rPr>
                        <a:t>Ресурси за ОПП-у</a:t>
                      </a:r>
                      <a:endParaRPr lang="en-US"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w="12700" cap="flat" cmpd="sng" algn="ctr">
                      <a:solidFill>
                        <a:srgbClr val="008000"/>
                      </a:solidFill>
                      <a:prstDash val="solid"/>
                      <a:round/>
                      <a:headEnd type="none" w="med" len="med"/>
                      <a:tailEnd type="none" w="med" len="med"/>
                    </a:lnB>
                    <a:noFill/>
                  </a:tcPr>
                </a:tc>
                <a:extLst>
                  <a:ext uri="{0D108BD9-81ED-4DB2-BD59-A6C34878D82A}">
                    <a16:rowId xmlns="" xmlns:a16="http://schemas.microsoft.com/office/drawing/2014/main" val="2943049334"/>
                  </a:ext>
                </a:extLst>
              </a:tr>
              <a:tr h="5311329">
                <a:tc>
                  <a:txBody>
                    <a:bodyPr/>
                    <a:lstStyle/>
                    <a:p>
                      <a:pPr marL="342900" lvl="0" indent="-342900" algn="just">
                        <a:buFont typeface="Symbol" panose="05050102010706020507" pitchFamily="18" charset="2"/>
                        <a:buChar char=""/>
                      </a:pPr>
                      <a:r>
                        <a:rPr lang="sr-Cyrl-RS" sz="2000" kern="100" dirty="0">
                          <a:effectLst/>
                          <a:latin typeface="Calibri" panose="020F0502020204030204" pitchFamily="34" charset="0"/>
                          <a:ea typeface="Times New Roman" panose="02020603050405020304" pitchFamily="18" charset="0"/>
                          <a:cs typeface="Calibri" panose="020F0502020204030204" pitchFamily="34" charset="0"/>
                        </a:rPr>
                        <a:t>Тродневна обука "</a:t>
                      </a:r>
                      <a:r>
                        <a:rPr lang="sr-Cyrl-RS" sz="2000" b="1" kern="100" dirty="0">
                          <a:effectLst/>
                          <a:latin typeface="Calibri" panose="020F0502020204030204" pitchFamily="34" charset="0"/>
                          <a:ea typeface="Times New Roman" panose="02020603050405020304" pitchFamily="18" charset="0"/>
                          <a:cs typeface="Calibri" panose="020F0502020204030204" pitchFamily="34" charset="0"/>
                        </a:rPr>
                        <a:t>Тренинг Тренера</a:t>
                      </a:r>
                      <a:r>
                        <a:rPr lang="sr-Cyrl-RS" sz="2000" kern="100" dirty="0">
                          <a:effectLst/>
                          <a:latin typeface="Calibri" panose="020F0502020204030204" pitchFamily="34" charset="0"/>
                          <a:ea typeface="Times New Roman" panose="02020603050405020304" pitchFamily="18" charset="0"/>
                          <a:cs typeface="Calibri" panose="020F0502020204030204" pitchFamily="34" charset="0"/>
                        </a:rPr>
                        <a:t>" за 10 представника ОПП-у из  Србије и Северне Македоније.</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anose="05050102010706020507" pitchFamily="18" charset="2"/>
                        <a:buChar char=""/>
                      </a:pPr>
                      <a:r>
                        <a:rPr lang="sr-Cyrl-RS" sz="2000" kern="100" dirty="0">
                          <a:effectLst/>
                          <a:latin typeface="Calibri" panose="020F0502020204030204" pitchFamily="34" charset="0"/>
                          <a:ea typeface="Times New Roman" panose="02020603050405020304" pitchFamily="18" charset="0"/>
                          <a:cs typeface="Calibri" panose="020F0502020204030204" pitchFamily="34" charset="0"/>
                        </a:rPr>
                        <a:t>Учење кроз рад тренера</a:t>
                      </a:r>
                      <a:r>
                        <a:rPr lang="en-US" sz="2000" kern="1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kern="100" dirty="0">
                          <a:effectLst/>
                          <a:latin typeface="Calibri" panose="020F0502020204030204" pitchFamily="34" charset="0"/>
                          <a:ea typeface="Times New Roman" panose="02020603050405020304" pitchFamily="18" charset="0"/>
                          <a:cs typeface="Calibri" panose="020F0502020204030204" pitchFamily="34" charset="0"/>
                        </a:rPr>
                        <a:t>Learning-by-doing</a:t>
                      </a:r>
                      <a:r>
                        <a:rPr lang="en-US" sz="2000" kern="100" dirty="0">
                          <a:effectLst/>
                          <a:latin typeface="Calibri" panose="020F0502020204030204" pitchFamily="34" charset="0"/>
                          <a:ea typeface="Times New Roman" panose="02020603050405020304" pitchFamily="18" charset="0"/>
                          <a:cs typeface="Calibri" panose="020F0502020204030204" pitchFamily="34" charset="0"/>
                        </a:rPr>
                        <a:t>)</a:t>
                      </a:r>
                      <a:r>
                        <a:rPr lang="sr-Cyrl-RS" sz="2000" kern="100" dirty="0">
                          <a:effectLst/>
                          <a:latin typeface="Calibri" panose="020F0502020204030204" pitchFamily="34" charset="0"/>
                          <a:ea typeface="Times New Roman" panose="02020603050405020304" pitchFamily="18" charset="0"/>
                          <a:cs typeface="Calibri" panose="020F0502020204030204" pitchFamily="34" charset="0"/>
                        </a:rPr>
                        <a:t> на развоју едукативних алата за озелењавање пословања и то:</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anose="05050102010706020507" pitchFamily="18" charset="2"/>
                        <a:buChar char=""/>
                      </a:pPr>
                      <a:r>
                        <a:rPr lang="sr-Cyrl-RS" sz="2000" kern="100" dirty="0">
                          <a:effectLst/>
                          <a:latin typeface="Calibri" panose="020F0502020204030204" pitchFamily="34" charset="0"/>
                          <a:ea typeface="Times New Roman" panose="02020603050405020304" pitchFamily="18" charset="0"/>
                          <a:cs typeface="Calibri" panose="020F0502020204030204" pitchFamily="34" charset="0"/>
                        </a:rPr>
                        <a:t>Транснационална прилагођена методологија обуке за озелењавање пословања.</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anose="05050102010706020507" pitchFamily="18" charset="2"/>
                        <a:buChar char=""/>
                      </a:pPr>
                      <a:r>
                        <a:rPr lang="sr-Cyrl-RS" sz="2000" kern="100" dirty="0">
                          <a:effectLst/>
                          <a:latin typeface="Calibri" panose="020F0502020204030204" pitchFamily="34" charset="0"/>
                          <a:ea typeface="Times New Roman" panose="02020603050405020304" pitchFamily="18" charset="0"/>
                          <a:cs typeface="Calibri" panose="020F0502020204030204" pitchFamily="34" charset="0"/>
                        </a:rPr>
                        <a:t>Курикулум - Наставни план и програм обуке за 5 Модула обуке из области озелењавања предузећа</a:t>
                      </a:r>
                      <a:r>
                        <a:rPr lang="en-US" sz="2000" kern="100" dirty="0">
                          <a:effectLst/>
                          <a:latin typeface="Calibri" panose="020F0502020204030204" pitchFamily="34" charset="0"/>
                          <a:ea typeface="Times New Roman" panose="02020603050405020304" pitchFamily="18" charset="0"/>
                          <a:cs typeface="Calibri" panose="020F0502020204030204" pitchFamily="34" charset="0"/>
                        </a:rPr>
                        <a:t>. </a:t>
                      </a:r>
                    </a:p>
                    <a:p>
                      <a:pPr marL="342900" lvl="0" indent="-342900" algn="just">
                        <a:buFont typeface="Symbol" panose="05050102010706020507" pitchFamily="18" charset="2"/>
                        <a:buChar char=""/>
                      </a:pPr>
                      <a:r>
                        <a:rPr lang="sr-Cyrl-RS" sz="2000" kern="100" dirty="0">
                          <a:effectLst/>
                          <a:latin typeface="Calibri" panose="020F0502020204030204" pitchFamily="34" charset="0"/>
                          <a:ea typeface="Times New Roman" panose="02020603050405020304" pitchFamily="18" charset="0"/>
                          <a:cs typeface="Calibri" panose="020F0502020204030204" pitchFamily="34" charset="0"/>
                        </a:rPr>
                        <a:t>Тренинг материјал за озелењавање пословања (презентације, студије случајева, пред/пост тестови, евалуациони упитници и др.)</a:t>
                      </a:r>
                      <a:r>
                        <a:rPr lang="en-US" sz="2000" kern="100" dirty="0">
                          <a:effectLst/>
                          <a:latin typeface="Calibri" panose="020F0502020204030204" pitchFamily="34" charset="0"/>
                          <a:ea typeface="Times New Roman" panose="02020603050405020304" pitchFamily="18" charset="0"/>
                          <a:cs typeface="Calibri" panose="020F0502020204030204" pitchFamily="34" charset="0"/>
                        </a:rPr>
                        <a:t>.</a:t>
                      </a:r>
                    </a:p>
                    <a:p>
                      <a:pPr marL="342900" lvl="0" indent="-342900" algn="just">
                        <a:buFont typeface="Symbol" panose="05050102010706020507" pitchFamily="18" charset="2"/>
                        <a:buChar char=""/>
                      </a:pPr>
                      <a:r>
                        <a:rPr lang="sr-Cyrl-RS" sz="2000" kern="100" dirty="0">
                          <a:effectLst/>
                          <a:latin typeface="Calibri" panose="020F0502020204030204" pitchFamily="34" charset="0"/>
                          <a:ea typeface="Times New Roman" panose="02020603050405020304" pitchFamily="18" charset="0"/>
                          <a:cs typeface="Calibri" panose="020F0502020204030204" pitchFamily="34" charset="0"/>
                        </a:rPr>
                        <a:t>Тестирање методологије и реализација обука за озелењавање пословања 60 МСП-а из Србије и Северне Македоније.</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tc>
                  <a:txBody>
                    <a:bodyPr/>
                    <a:lstStyle/>
                    <a:p>
                      <a:pPr algn="just"/>
                      <a:r>
                        <a:rPr lang="sr-Cyrl-RS" sz="2000" kern="100">
                          <a:effectLst/>
                          <a:latin typeface="Calibri" panose="020F0502020204030204" pitchFamily="34" charset="0"/>
                          <a:ea typeface="Times New Roman" panose="02020603050405020304" pitchFamily="18" charset="0"/>
                          <a:cs typeface="Calibri" panose="020F0502020204030204" pitchFamily="34" charset="0"/>
                        </a:rPr>
                        <a:t> </a:t>
                      </a:r>
                      <a:endParaRPr lang="en-US"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a:noFill/>
                    </a:lnT>
                    <a:lnB>
                      <a:noFill/>
                    </a:lnB>
                    <a:noFill/>
                  </a:tcPr>
                </a:tc>
                <a:tc>
                  <a:txBody>
                    <a:bodyPr/>
                    <a:lstStyle/>
                    <a:p>
                      <a:pPr marL="342900" lvl="0" indent="-342900" algn="just">
                        <a:spcBef>
                          <a:spcPts val="200"/>
                        </a:spcBef>
                        <a:spcAft>
                          <a:spcPts val="200"/>
                        </a:spcAft>
                        <a:buFont typeface="Symbol" panose="05050102010706020507" pitchFamily="18" charset="2"/>
                        <a:buChar char=""/>
                      </a:pPr>
                      <a:r>
                        <a:rPr lang="sr-Cyrl-RS" sz="2000" kern="100" dirty="0">
                          <a:effectLst/>
                          <a:latin typeface="Calibri" panose="020F0502020204030204" pitchFamily="34" charset="0"/>
                          <a:ea typeface="Times New Roman" panose="02020603050405020304" pitchFamily="18" charset="0"/>
                          <a:cs typeface="Calibri" panose="020F0502020204030204" pitchFamily="34" charset="0"/>
                        </a:rPr>
                        <a:t>Озелењавање пословања - платформа за е-учење.</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Bef>
                          <a:spcPts val="200"/>
                        </a:spcBef>
                        <a:spcAft>
                          <a:spcPts val="200"/>
                        </a:spcAft>
                        <a:buFont typeface="Symbol" panose="05050102010706020507" pitchFamily="18" charset="2"/>
                        <a:buChar char=""/>
                      </a:pPr>
                      <a:r>
                        <a:rPr lang="sr-Cyrl-RS" sz="2000" kern="100" dirty="0">
                          <a:effectLst/>
                          <a:latin typeface="Calibri" panose="020F0502020204030204" pitchFamily="34" charset="0"/>
                          <a:ea typeface="Times New Roman" panose="02020603050405020304" pitchFamily="18" charset="0"/>
                          <a:cs typeface="Calibri" panose="020F0502020204030204" pitchFamily="34" charset="0"/>
                        </a:rPr>
                        <a:t>Озелењавање пословања – Приручник за тренере из организација за пословну подршку.</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Bef>
                          <a:spcPts val="200"/>
                        </a:spcBef>
                        <a:spcAft>
                          <a:spcPts val="200"/>
                        </a:spcAft>
                        <a:buFont typeface="Symbol" panose="05050102010706020507" pitchFamily="18" charset="2"/>
                        <a:buChar char=""/>
                      </a:pPr>
                      <a:r>
                        <a:rPr lang="sr-Cyrl-RS" sz="2000" kern="100" dirty="0">
                          <a:effectLst/>
                          <a:latin typeface="Calibri" panose="020F0502020204030204" pitchFamily="34" charset="0"/>
                          <a:ea typeface="Times New Roman" panose="02020603050405020304" pitchFamily="18" charset="0"/>
                          <a:cs typeface="Calibri" panose="020F0502020204030204" pitchFamily="34" charset="0"/>
                        </a:rPr>
                        <a:t>Практични водич за озелењавање пословања.</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Bef>
                          <a:spcPts val="200"/>
                        </a:spcBef>
                        <a:spcAft>
                          <a:spcPts val="200"/>
                        </a:spcAft>
                        <a:buFont typeface="Symbol" panose="05050102010706020507" pitchFamily="18" charset="2"/>
                        <a:buChar char=""/>
                      </a:pPr>
                      <a:r>
                        <a:rPr lang="sr-Cyrl-RS" sz="2000" kern="100" dirty="0">
                          <a:effectLst/>
                          <a:latin typeface="Calibri" panose="020F0502020204030204" pitchFamily="34" charset="0"/>
                          <a:ea typeface="Times New Roman" panose="02020603050405020304" pitchFamily="18" charset="0"/>
                          <a:cs typeface="Calibri" panose="020F0502020204030204" pitchFamily="34" charset="0"/>
                        </a:rPr>
                        <a:t>Е-брошура: Зелена Европа -примери добре праксе озелењавања пословања.</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Bef>
                          <a:spcPts val="200"/>
                        </a:spcBef>
                        <a:spcAft>
                          <a:spcPts val="200"/>
                        </a:spcAft>
                        <a:buFont typeface="Symbol" panose="05050102010706020507" pitchFamily="18" charset="2"/>
                        <a:buChar char=""/>
                      </a:pPr>
                      <a:r>
                        <a:rPr lang="sr-Cyrl-RS" sz="2000" kern="100" dirty="0">
                          <a:effectLst/>
                          <a:latin typeface="Calibri" panose="020F0502020204030204" pitchFamily="34" charset="0"/>
                          <a:ea typeface="Times New Roman" panose="02020603050405020304" pitchFamily="18" charset="0"/>
                          <a:cs typeface="Calibri" panose="020F0502020204030204" pitchFamily="34" charset="0"/>
                        </a:rPr>
                        <a:t>Алат за самопроцену степена озелењавање пословања (листа за само процену пословних процеса)</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anose="05050102010706020507" pitchFamily="18" charset="2"/>
                        <a:buChar char=""/>
                      </a:pPr>
                      <a:r>
                        <a:rPr lang="sr-Cyrl-RS" sz="2000" kern="100" dirty="0">
                          <a:effectLst/>
                          <a:latin typeface="Calibri" panose="020F0502020204030204" pitchFamily="34" charset="0"/>
                          <a:ea typeface="Times New Roman" panose="02020603050405020304" pitchFamily="18" charset="0"/>
                          <a:cs typeface="Calibri" panose="020F0502020204030204" pitchFamily="34" charset="0"/>
                        </a:rPr>
                        <a:t>Бизнис План/Стратегија за озелењавање пословања (образац)</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sr-Cyrl-RS" sz="2000" kern="100" dirty="0">
                          <a:effectLst/>
                          <a:latin typeface="Calibri" panose="020F0502020204030204" pitchFamily="34" charset="0"/>
                          <a:ea typeface="Times New Roman" panose="02020603050405020304" pitchFamily="18" charset="0"/>
                          <a:cs typeface="Calibri" panose="020F0502020204030204" pitchFamily="34" charset="0"/>
                        </a:rPr>
                        <a:t>Озелењавање пословања база знања и алата за учење.</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extLst>
                  <a:ext uri="{0D108BD9-81ED-4DB2-BD59-A6C34878D82A}">
                    <a16:rowId xmlns="" xmlns:a16="http://schemas.microsoft.com/office/drawing/2014/main" val="2101938928"/>
                  </a:ext>
                </a:extLst>
              </a:tr>
            </a:tbl>
          </a:graphicData>
        </a:graphic>
      </p:graphicFrame>
    </p:spTree>
    <p:extLst>
      <p:ext uri="{BB962C8B-B14F-4D97-AF65-F5344CB8AC3E}">
        <p14:creationId xmlns:p14="http://schemas.microsoft.com/office/powerpoint/2010/main" val="41058498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20984" y="501694"/>
            <a:ext cx="11985672" cy="5726379"/>
            <a:chOff x="29544" y="501694"/>
            <a:chExt cx="11985672" cy="5726379"/>
          </a:xfrm>
        </p:grpSpPr>
        <p:pic>
          <p:nvPicPr>
            <p:cNvPr id="4" name="Picture 3"/>
            <p:cNvPicPr>
              <a:picLocks noChangeAspect="1"/>
            </p:cNvPicPr>
            <p:nvPr/>
          </p:nvPicPr>
          <p:blipFill>
            <a:blip r:embed="rId2"/>
            <a:stretch>
              <a:fillRect/>
            </a:stretch>
          </p:blipFill>
          <p:spPr>
            <a:xfrm>
              <a:off x="4078284" y="501694"/>
              <a:ext cx="3889931" cy="5726378"/>
            </a:xfrm>
            <a:prstGeom prst="rect">
              <a:avLst/>
            </a:prstGeom>
            <a:ln>
              <a:solidFill>
                <a:srgbClr val="002060"/>
              </a:solidFill>
            </a:ln>
          </p:spPr>
        </p:pic>
        <p:pic>
          <p:nvPicPr>
            <p:cNvPr id="5" name="Picture 4"/>
            <p:cNvPicPr>
              <a:picLocks noChangeAspect="1"/>
            </p:cNvPicPr>
            <p:nvPr/>
          </p:nvPicPr>
          <p:blipFill>
            <a:blip r:embed="rId3"/>
            <a:stretch>
              <a:fillRect/>
            </a:stretch>
          </p:blipFill>
          <p:spPr>
            <a:xfrm>
              <a:off x="8033212" y="501694"/>
              <a:ext cx="3982004" cy="5726378"/>
            </a:xfrm>
            <a:prstGeom prst="rect">
              <a:avLst/>
            </a:prstGeom>
            <a:ln>
              <a:solidFill>
                <a:srgbClr val="002060"/>
              </a:solidFill>
            </a:ln>
          </p:spPr>
        </p:pic>
        <p:pic>
          <p:nvPicPr>
            <p:cNvPr id="6" name="Picture 5"/>
            <p:cNvPicPr>
              <a:picLocks noChangeAspect="1"/>
            </p:cNvPicPr>
            <p:nvPr/>
          </p:nvPicPr>
          <p:blipFill>
            <a:blip r:embed="rId4"/>
            <a:stretch>
              <a:fillRect/>
            </a:stretch>
          </p:blipFill>
          <p:spPr>
            <a:xfrm>
              <a:off x="29544" y="501694"/>
              <a:ext cx="3988809" cy="5726379"/>
            </a:xfrm>
            <a:prstGeom prst="rect">
              <a:avLst/>
            </a:prstGeom>
            <a:ln>
              <a:solidFill>
                <a:srgbClr val="002060"/>
              </a:solidFill>
            </a:ln>
          </p:spPr>
        </p:pic>
      </p:grpSp>
    </p:spTree>
    <p:extLst>
      <p:ext uri="{BB962C8B-B14F-4D97-AF65-F5344CB8AC3E}">
        <p14:creationId xmlns:p14="http://schemas.microsoft.com/office/powerpoint/2010/main" val="28542893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a:extLst>
              <a:ext uri="{FF2B5EF4-FFF2-40B4-BE49-F238E27FC236}">
                <a16:creationId xmlns="" xmlns:a16="http://schemas.microsoft.com/office/drawing/2014/main" id="{7CFE173D-B76D-9496-B7B5-CAA998AD3B34}"/>
              </a:ext>
            </a:extLst>
          </p:cNvPr>
          <p:cNvGrpSpPr>
            <a:grpSpLocks noChangeAspect="1"/>
          </p:cNvGrpSpPr>
          <p:nvPr/>
        </p:nvGrpSpPr>
        <p:grpSpPr>
          <a:xfrm>
            <a:off x="614868" y="709242"/>
            <a:ext cx="10789444" cy="5439516"/>
            <a:chOff x="1554928" y="1438792"/>
            <a:chExt cx="9544629" cy="4653083"/>
          </a:xfrm>
        </p:grpSpPr>
        <p:sp>
          <p:nvSpPr>
            <p:cNvPr id="65" name="Rectangle 64">
              <a:extLst>
                <a:ext uri="{FF2B5EF4-FFF2-40B4-BE49-F238E27FC236}">
                  <a16:creationId xmlns="" xmlns:a16="http://schemas.microsoft.com/office/drawing/2014/main" id="{50B29912-50FB-370C-19D3-38FF462499D7}"/>
                </a:ext>
              </a:extLst>
            </p:cNvPr>
            <p:cNvSpPr/>
            <p:nvPr/>
          </p:nvSpPr>
          <p:spPr>
            <a:xfrm rot="297575">
              <a:off x="1581408" y="1438795"/>
              <a:ext cx="4321861" cy="4645797"/>
            </a:xfrm>
            <a:prstGeom prst="rect">
              <a:avLst/>
            </a:prstGeom>
            <a:solidFill>
              <a:schemeClr val="tx2">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66" name="Rectangle 65">
              <a:extLst>
                <a:ext uri="{FF2B5EF4-FFF2-40B4-BE49-F238E27FC236}">
                  <a16:creationId xmlns="" xmlns:a16="http://schemas.microsoft.com/office/drawing/2014/main" id="{023BC237-D87F-2524-BA22-B4821594DA1C}"/>
                </a:ext>
              </a:extLst>
            </p:cNvPr>
            <p:cNvSpPr/>
            <p:nvPr/>
          </p:nvSpPr>
          <p:spPr>
            <a:xfrm>
              <a:off x="1554928" y="1438792"/>
              <a:ext cx="4321861" cy="4645797"/>
            </a:xfrm>
            <a:prstGeom prst="rect">
              <a:avLst/>
            </a:prstGeom>
            <a:solidFill>
              <a:schemeClr val="accent6">
                <a:lumMod val="75000"/>
              </a:schemeClr>
            </a:solidFill>
            <a:ln w="0">
              <a:noFill/>
              <a:prstDash val="solid"/>
              <a:round/>
              <a:headEnd/>
              <a:tailEnd/>
            </a:ln>
          </p:spPr>
          <p:txBody>
            <a:bodyPr vert="horz" wrap="square" lIns="914162" tIns="91416" rIns="914162" bIns="91416" numCol="1" anchor="ctr" anchorCtr="1" compatLnSpc="1">
              <a:prstTxWarp prst="textNoShape">
                <a:avLst/>
              </a:prstTxWarp>
            </a:bodyPr>
            <a:lstStyle/>
            <a:p>
              <a:endParaRPr lang="en-US" sz="1799" kern="0">
                <a:solidFill>
                  <a:schemeClr val="bg1"/>
                </a:solidFill>
                <a:cs typeface="Arial" pitchFamily="34" charset="0"/>
              </a:endParaRPr>
            </a:p>
          </p:txBody>
        </p:sp>
        <p:sp>
          <p:nvSpPr>
            <p:cNvPr id="67" name="Rounded Rectangle 7">
              <a:extLst>
                <a:ext uri="{FF2B5EF4-FFF2-40B4-BE49-F238E27FC236}">
                  <a16:creationId xmlns="" xmlns:a16="http://schemas.microsoft.com/office/drawing/2014/main" id="{C677E678-E7EC-94F8-75EB-3841E1FD157D}"/>
                </a:ext>
              </a:extLst>
            </p:cNvPr>
            <p:cNvSpPr/>
            <p:nvPr/>
          </p:nvSpPr>
          <p:spPr>
            <a:xfrm>
              <a:off x="2034118" y="2048235"/>
              <a:ext cx="3275747" cy="979170"/>
            </a:xfrm>
            <a:prstGeom prst="roundRect">
              <a:avLst>
                <a:gd name="adj" fmla="val 50000"/>
              </a:avLst>
            </a:prstGeom>
            <a:solidFill>
              <a:schemeClr val="bg1"/>
            </a:solidFill>
            <a:ln>
              <a:no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000" b="1" dirty="0">
                  <a:solidFill>
                    <a:schemeClr val="tx1">
                      <a:lumMod val="85000"/>
                      <a:lumOff val="15000"/>
                    </a:schemeClr>
                  </a:solidFill>
                  <a:cs typeface="Arial" pitchFamily="34" charset="0"/>
                </a:rPr>
                <a:t>Демонстрација употребе алата   </a:t>
              </a:r>
              <a:endParaRPr lang="en-GB" sz="2000" b="1" dirty="0">
                <a:solidFill>
                  <a:schemeClr val="tx1">
                    <a:lumMod val="85000"/>
                    <a:lumOff val="15000"/>
                  </a:schemeClr>
                </a:solidFill>
                <a:cs typeface="Arial" pitchFamily="34" charset="0"/>
              </a:endParaRPr>
            </a:p>
          </p:txBody>
        </p:sp>
        <p:grpSp>
          <p:nvGrpSpPr>
            <p:cNvPr id="68" name="Group 67">
              <a:extLst>
                <a:ext uri="{FF2B5EF4-FFF2-40B4-BE49-F238E27FC236}">
                  <a16:creationId xmlns="" xmlns:a16="http://schemas.microsoft.com/office/drawing/2014/main" id="{7117FC5E-BE30-3B3E-6BE9-A6BECE8C7B81}"/>
                </a:ext>
              </a:extLst>
            </p:cNvPr>
            <p:cNvGrpSpPr/>
            <p:nvPr/>
          </p:nvGrpSpPr>
          <p:grpSpPr>
            <a:xfrm>
              <a:off x="6757288" y="1438793"/>
              <a:ext cx="4342269" cy="4653082"/>
              <a:chOff x="6399212" y="1447800"/>
              <a:chExt cx="4343400" cy="4654294"/>
            </a:xfrm>
          </p:grpSpPr>
          <p:grpSp>
            <p:nvGrpSpPr>
              <p:cNvPr id="117" name="Group 33">
                <a:extLst>
                  <a:ext uri="{FF2B5EF4-FFF2-40B4-BE49-F238E27FC236}">
                    <a16:creationId xmlns="" xmlns:a16="http://schemas.microsoft.com/office/drawing/2014/main" id="{0325C3AF-73EE-725B-A4B3-12622649808C}"/>
                  </a:ext>
                </a:extLst>
              </p:cNvPr>
              <p:cNvGrpSpPr/>
              <p:nvPr/>
            </p:nvGrpSpPr>
            <p:grpSpPr>
              <a:xfrm>
                <a:off x="6399212" y="1447800"/>
                <a:ext cx="4343400" cy="4654294"/>
                <a:chOff x="6614674" y="1670306"/>
                <a:chExt cx="3445192" cy="3892294"/>
              </a:xfrm>
            </p:grpSpPr>
            <p:sp>
              <p:nvSpPr>
                <p:cNvPr id="119" name="Rectangle 118">
                  <a:extLst>
                    <a:ext uri="{FF2B5EF4-FFF2-40B4-BE49-F238E27FC236}">
                      <a16:creationId xmlns="" xmlns:a16="http://schemas.microsoft.com/office/drawing/2014/main" id="{10A83199-511C-2674-243B-411CC36C5370}"/>
                    </a:ext>
                  </a:extLst>
                </p:cNvPr>
                <p:cNvSpPr/>
                <p:nvPr/>
              </p:nvSpPr>
              <p:spPr>
                <a:xfrm rot="297575">
                  <a:off x="6630866" y="1670306"/>
                  <a:ext cx="3429000" cy="3886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20" name="Rectangle 119">
                  <a:extLst>
                    <a:ext uri="{FF2B5EF4-FFF2-40B4-BE49-F238E27FC236}">
                      <a16:creationId xmlns="" xmlns:a16="http://schemas.microsoft.com/office/drawing/2014/main" id="{0C6372C5-2D70-084E-A433-1E1D01C70A93}"/>
                    </a:ext>
                  </a:extLst>
                </p:cNvPr>
                <p:cNvSpPr/>
                <p:nvPr/>
              </p:nvSpPr>
              <p:spPr>
                <a:xfrm>
                  <a:off x="6614674" y="1676400"/>
                  <a:ext cx="3429000" cy="3886200"/>
                </a:xfrm>
                <a:prstGeom prst="rect">
                  <a:avLst/>
                </a:prstGeom>
                <a:gradFill flip="none" rotWithShape="1">
                  <a:gsLst>
                    <a:gs pos="0">
                      <a:schemeClr val="bg1">
                        <a:lumMod val="85000"/>
                      </a:schemeClr>
                    </a:gs>
                    <a:gs pos="100000">
                      <a:schemeClr val="bg1">
                        <a:lumMod val="9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grpSp>
          <p:sp>
            <p:nvSpPr>
              <p:cNvPr id="118" name="Rounded Rectangle 58">
                <a:extLst>
                  <a:ext uri="{FF2B5EF4-FFF2-40B4-BE49-F238E27FC236}">
                    <a16:creationId xmlns="" xmlns:a16="http://schemas.microsoft.com/office/drawing/2014/main" id="{3A0F342C-7777-D092-8DDF-3CCA7245F2A6}"/>
                  </a:ext>
                </a:extLst>
              </p:cNvPr>
              <p:cNvSpPr/>
              <p:nvPr/>
            </p:nvSpPr>
            <p:spPr>
              <a:xfrm>
                <a:off x="6856412" y="2057400"/>
                <a:ext cx="3276600" cy="609600"/>
              </a:xfrm>
              <a:prstGeom prst="roundRect">
                <a:avLst>
                  <a:gd name="adj" fmla="val 50000"/>
                </a:avLst>
              </a:prstGeom>
              <a:solidFill>
                <a:schemeClr val="bg1">
                  <a:lumMod val="85000"/>
                </a:schemeClr>
              </a:solidFill>
              <a:ln>
                <a:no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b="1" dirty="0">
                    <a:solidFill>
                      <a:schemeClr val="tx1"/>
                    </a:solidFill>
                  </a:rPr>
                  <a:t>Дискусија</a:t>
                </a:r>
                <a:endParaRPr lang="en-GB" sz="2400" b="1" dirty="0">
                  <a:solidFill>
                    <a:schemeClr val="tx1"/>
                  </a:solidFill>
                </a:endParaRPr>
              </a:p>
            </p:txBody>
          </p:sp>
        </p:grpSp>
        <p:sp>
          <p:nvSpPr>
            <p:cNvPr id="69" name="Bent-Up Arrow 9">
              <a:extLst>
                <a:ext uri="{FF2B5EF4-FFF2-40B4-BE49-F238E27FC236}">
                  <a16:creationId xmlns="" xmlns:a16="http://schemas.microsoft.com/office/drawing/2014/main" id="{3A8586D9-4E12-458F-9D8E-51BCC2340DAB}"/>
                </a:ext>
              </a:extLst>
            </p:cNvPr>
            <p:cNvSpPr/>
            <p:nvPr/>
          </p:nvSpPr>
          <p:spPr>
            <a:xfrm>
              <a:off x="5876789" y="4105099"/>
              <a:ext cx="1402040" cy="1371243"/>
            </a:xfrm>
            <a:prstGeom prst="bentUpArrow">
              <a:avLst>
                <a:gd name="adj1" fmla="val 34356"/>
                <a:gd name="adj2" fmla="val 37281"/>
                <a:gd name="adj3" fmla="val 34357"/>
              </a:avLst>
            </a:prstGeom>
            <a:solidFill>
              <a:schemeClr val="accent6">
                <a:lumMod val="75000"/>
              </a:schemeClr>
            </a:solidFill>
            <a:ln w="0">
              <a:noFill/>
              <a:prstDash val="solid"/>
              <a:round/>
              <a:headEnd/>
              <a:tailEnd/>
            </a:ln>
          </p:spPr>
          <p:txBody>
            <a:bodyPr vert="horz" wrap="square" lIns="914162" tIns="91416" rIns="914162" bIns="91416" numCol="1" anchor="ctr" anchorCtr="1" compatLnSpc="1">
              <a:prstTxWarp prst="textNoShape">
                <a:avLst/>
              </a:prstTxWarp>
            </a:bodyPr>
            <a:lstStyle/>
            <a:p>
              <a:endParaRPr lang="en-US" sz="1799" kern="0">
                <a:solidFill>
                  <a:schemeClr val="bg1"/>
                </a:solidFill>
                <a:cs typeface="Arial" pitchFamily="34" charset="0"/>
              </a:endParaRPr>
            </a:p>
          </p:txBody>
        </p:sp>
        <p:sp>
          <p:nvSpPr>
            <p:cNvPr id="70" name="Bent-Up Arrow 10">
              <a:extLst>
                <a:ext uri="{FF2B5EF4-FFF2-40B4-BE49-F238E27FC236}">
                  <a16:creationId xmlns="" xmlns:a16="http://schemas.microsoft.com/office/drawing/2014/main" id="{E49972E1-4E7C-3452-0061-B9AF70FBE035}"/>
                </a:ext>
              </a:extLst>
            </p:cNvPr>
            <p:cNvSpPr/>
            <p:nvPr/>
          </p:nvSpPr>
          <p:spPr>
            <a:xfrm rot="10800000">
              <a:off x="5353970" y="2124414"/>
              <a:ext cx="1402040" cy="1371243"/>
            </a:xfrm>
            <a:prstGeom prst="bentUpArrow">
              <a:avLst>
                <a:gd name="adj1" fmla="val 34356"/>
                <a:gd name="adj2" fmla="val 37281"/>
                <a:gd name="adj3" fmla="val 34357"/>
              </a:avLst>
            </a:prstGeom>
            <a:gradFill flip="none" rotWithShape="1">
              <a:gsLst>
                <a:gs pos="0">
                  <a:schemeClr val="bg1">
                    <a:lumMod val="75000"/>
                  </a:schemeClr>
                </a:gs>
                <a:gs pos="100000">
                  <a:schemeClr val="bg1">
                    <a:lumMod val="9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grpSp>
          <p:nvGrpSpPr>
            <p:cNvPr id="71" name="Group 70">
              <a:extLst>
                <a:ext uri="{FF2B5EF4-FFF2-40B4-BE49-F238E27FC236}">
                  <a16:creationId xmlns="" xmlns:a16="http://schemas.microsoft.com/office/drawing/2014/main" id="{FACC98C6-FCCE-CE42-6542-80D58A785922}"/>
                </a:ext>
              </a:extLst>
            </p:cNvPr>
            <p:cNvGrpSpPr/>
            <p:nvPr/>
          </p:nvGrpSpPr>
          <p:grpSpPr>
            <a:xfrm>
              <a:off x="2725097" y="3495658"/>
              <a:ext cx="1550988" cy="1582806"/>
              <a:chOff x="2414588" y="4043363"/>
              <a:chExt cx="1550988" cy="1582806"/>
            </a:xfrm>
            <a:solidFill>
              <a:schemeClr val="bg1"/>
            </a:solidFill>
          </p:grpSpPr>
          <p:grpSp>
            <p:nvGrpSpPr>
              <p:cNvPr id="104" name="Group 103">
                <a:extLst>
                  <a:ext uri="{FF2B5EF4-FFF2-40B4-BE49-F238E27FC236}">
                    <a16:creationId xmlns="" xmlns:a16="http://schemas.microsoft.com/office/drawing/2014/main" id="{82F44560-E773-AE22-D6E3-A749C5EE5514}"/>
                  </a:ext>
                </a:extLst>
              </p:cNvPr>
              <p:cNvGrpSpPr/>
              <p:nvPr/>
            </p:nvGrpSpPr>
            <p:grpSpPr>
              <a:xfrm>
                <a:off x="2414588" y="4873694"/>
                <a:ext cx="1550988" cy="752475"/>
                <a:chOff x="2414588" y="4833938"/>
                <a:chExt cx="1550988" cy="752475"/>
              </a:xfrm>
              <a:grpFill/>
            </p:grpSpPr>
            <p:sp>
              <p:nvSpPr>
                <p:cNvPr id="107" name="Freeform 5">
                  <a:extLst>
                    <a:ext uri="{FF2B5EF4-FFF2-40B4-BE49-F238E27FC236}">
                      <a16:creationId xmlns="" xmlns:a16="http://schemas.microsoft.com/office/drawing/2014/main" id="{FD90E58F-7559-49A8-F589-2318C2E70D61}"/>
                    </a:ext>
                  </a:extLst>
                </p:cNvPr>
                <p:cNvSpPr>
                  <a:spLocks/>
                </p:cNvSpPr>
                <p:nvPr/>
              </p:nvSpPr>
              <p:spPr bwMode="auto">
                <a:xfrm>
                  <a:off x="2414588" y="5122863"/>
                  <a:ext cx="422275" cy="269875"/>
                </a:xfrm>
                <a:custGeom>
                  <a:avLst/>
                  <a:gdLst>
                    <a:gd name="T0" fmla="*/ 74 w 102"/>
                    <a:gd name="T1" fmla="*/ 64 h 65"/>
                    <a:gd name="T2" fmla="*/ 75 w 102"/>
                    <a:gd name="T3" fmla="*/ 64 h 65"/>
                    <a:gd name="T4" fmla="*/ 85 w 102"/>
                    <a:gd name="T5" fmla="*/ 54 h 65"/>
                    <a:gd name="T6" fmla="*/ 101 w 102"/>
                    <a:gd name="T7" fmla="*/ 47 h 65"/>
                    <a:gd name="T8" fmla="*/ 102 w 102"/>
                    <a:gd name="T9" fmla="*/ 46 h 65"/>
                    <a:gd name="T10" fmla="*/ 100 w 102"/>
                    <a:gd name="T11" fmla="*/ 44 h 65"/>
                    <a:gd name="T12" fmla="*/ 89 w 102"/>
                    <a:gd name="T13" fmla="*/ 8 h 65"/>
                    <a:gd name="T14" fmla="*/ 86 w 102"/>
                    <a:gd name="T15" fmla="*/ 7 h 65"/>
                    <a:gd name="T16" fmla="*/ 78 w 102"/>
                    <a:gd name="T17" fmla="*/ 0 h 65"/>
                    <a:gd name="T18" fmla="*/ 65 w 102"/>
                    <a:gd name="T19" fmla="*/ 14 h 65"/>
                    <a:gd name="T20" fmla="*/ 63 w 102"/>
                    <a:gd name="T21" fmla="*/ 14 h 65"/>
                    <a:gd name="T22" fmla="*/ 50 w 102"/>
                    <a:gd name="T23" fmla="*/ 0 h 65"/>
                    <a:gd name="T24" fmla="*/ 42 w 102"/>
                    <a:gd name="T25" fmla="*/ 7 h 65"/>
                    <a:gd name="T26" fmla="*/ 25 w 102"/>
                    <a:gd name="T27" fmla="*/ 15 h 65"/>
                    <a:gd name="T28" fmla="*/ 19 w 102"/>
                    <a:gd name="T29" fmla="*/ 21 h 65"/>
                    <a:gd name="T30" fmla="*/ 10 w 102"/>
                    <a:gd name="T31" fmla="*/ 65 h 65"/>
                    <a:gd name="T32" fmla="*/ 74 w 102"/>
                    <a:gd name="T33" fmla="*/ 65 h 65"/>
                    <a:gd name="T34" fmla="*/ 74 w 102"/>
                    <a:gd name="T35" fmla="*/ 6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65">
                      <a:moveTo>
                        <a:pt x="74" y="64"/>
                      </a:moveTo>
                      <a:cubicBezTo>
                        <a:pt x="75" y="64"/>
                        <a:pt x="75" y="64"/>
                        <a:pt x="75" y="64"/>
                      </a:cubicBezTo>
                      <a:cubicBezTo>
                        <a:pt x="77" y="60"/>
                        <a:pt x="80" y="57"/>
                        <a:pt x="85" y="54"/>
                      </a:cubicBezTo>
                      <a:cubicBezTo>
                        <a:pt x="101" y="47"/>
                        <a:pt x="101" y="47"/>
                        <a:pt x="101" y="47"/>
                      </a:cubicBezTo>
                      <a:cubicBezTo>
                        <a:pt x="102" y="46"/>
                        <a:pt x="102" y="46"/>
                        <a:pt x="102" y="46"/>
                      </a:cubicBezTo>
                      <a:cubicBezTo>
                        <a:pt x="101" y="46"/>
                        <a:pt x="101" y="45"/>
                        <a:pt x="100" y="44"/>
                      </a:cubicBezTo>
                      <a:cubicBezTo>
                        <a:pt x="93" y="35"/>
                        <a:pt x="89" y="23"/>
                        <a:pt x="89" y="8"/>
                      </a:cubicBezTo>
                      <a:cubicBezTo>
                        <a:pt x="86" y="7"/>
                        <a:pt x="86" y="7"/>
                        <a:pt x="86" y="7"/>
                      </a:cubicBezTo>
                      <a:cubicBezTo>
                        <a:pt x="78" y="0"/>
                        <a:pt x="78" y="0"/>
                        <a:pt x="78" y="0"/>
                      </a:cubicBezTo>
                      <a:cubicBezTo>
                        <a:pt x="65" y="14"/>
                        <a:pt x="65" y="14"/>
                        <a:pt x="65" y="14"/>
                      </a:cubicBezTo>
                      <a:cubicBezTo>
                        <a:pt x="63" y="14"/>
                        <a:pt x="63" y="14"/>
                        <a:pt x="63" y="14"/>
                      </a:cubicBezTo>
                      <a:cubicBezTo>
                        <a:pt x="50" y="0"/>
                        <a:pt x="50" y="0"/>
                        <a:pt x="50" y="0"/>
                      </a:cubicBezTo>
                      <a:cubicBezTo>
                        <a:pt x="42" y="7"/>
                        <a:pt x="42" y="7"/>
                        <a:pt x="42" y="7"/>
                      </a:cubicBezTo>
                      <a:cubicBezTo>
                        <a:pt x="25" y="15"/>
                        <a:pt x="25" y="15"/>
                        <a:pt x="25" y="15"/>
                      </a:cubicBezTo>
                      <a:cubicBezTo>
                        <a:pt x="22" y="16"/>
                        <a:pt x="20" y="18"/>
                        <a:pt x="19" y="21"/>
                      </a:cubicBezTo>
                      <a:cubicBezTo>
                        <a:pt x="19" y="21"/>
                        <a:pt x="0" y="65"/>
                        <a:pt x="10" y="65"/>
                      </a:cubicBezTo>
                      <a:cubicBezTo>
                        <a:pt x="74" y="65"/>
                        <a:pt x="74" y="65"/>
                        <a:pt x="74" y="65"/>
                      </a:cubicBezTo>
                      <a:cubicBezTo>
                        <a:pt x="74" y="64"/>
                        <a:pt x="74" y="64"/>
                        <a:pt x="74" y="6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08" name="Freeform 6">
                  <a:extLst>
                    <a:ext uri="{FF2B5EF4-FFF2-40B4-BE49-F238E27FC236}">
                      <a16:creationId xmlns="" xmlns:a16="http://schemas.microsoft.com/office/drawing/2014/main" id="{3B35E9AE-3B27-CF39-C6A7-379B00DC9B4A}"/>
                    </a:ext>
                  </a:extLst>
                </p:cNvPr>
                <p:cNvSpPr>
                  <a:spLocks/>
                </p:cNvSpPr>
                <p:nvPr/>
              </p:nvSpPr>
              <p:spPr bwMode="auto">
                <a:xfrm>
                  <a:off x="2551113" y="4833938"/>
                  <a:ext cx="257175" cy="306388"/>
                </a:xfrm>
                <a:custGeom>
                  <a:avLst/>
                  <a:gdLst>
                    <a:gd name="T0" fmla="*/ 0 w 62"/>
                    <a:gd name="T1" fmla="*/ 30 h 74"/>
                    <a:gd name="T2" fmla="*/ 31 w 62"/>
                    <a:gd name="T3" fmla="*/ 74 h 74"/>
                    <a:gd name="T4" fmla="*/ 62 w 62"/>
                    <a:gd name="T5" fmla="*/ 30 h 74"/>
                    <a:gd name="T6" fmla="*/ 31 w 62"/>
                    <a:gd name="T7" fmla="*/ 0 h 74"/>
                    <a:gd name="T8" fmla="*/ 0 w 62"/>
                    <a:gd name="T9" fmla="*/ 30 h 74"/>
                  </a:gdLst>
                  <a:ahLst/>
                  <a:cxnLst>
                    <a:cxn ang="0">
                      <a:pos x="T0" y="T1"/>
                    </a:cxn>
                    <a:cxn ang="0">
                      <a:pos x="T2" y="T3"/>
                    </a:cxn>
                    <a:cxn ang="0">
                      <a:pos x="T4" y="T5"/>
                    </a:cxn>
                    <a:cxn ang="0">
                      <a:pos x="T6" y="T7"/>
                    </a:cxn>
                    <a:cxn ang="0">
                      <a:pos x="T8" y="T9"/>
                    </a:cxn>
                  </a:cxnLst>
                  <a:rect l="0" t="0" r="r" b="b"/>
                  <a:pathLst>
                    <a:path w="62" h="74">
                      <a:moveTo>
                        <a:pt x="0" y="30"/>
                      </a:moveTo>
                      <a:cubicBezTo>
                        <a:pt x="1" y="58"/>
                        <a:pt x="16" y="74"/>
                        <a:pt x="31" y="74"/>
                      </a:cubicBezTo>
                      <a:cubicBezTo>
                        <a:pt x="44" y="74"/>
                        <a:pt x="62" y="58"/>
                        <a:pt x="62" y="30"/>
                      </a:cubicBezTo>
                      <a:cubicBezTo>
                        <a:pt x="62" y="11"/>
                        <a:pt x="53" y="0"/>
                        <a:pt x="31" y="0"/>
                      </a:cubicBezTo>
                      <a:cubicBezTo>
                        <a:pt x="9" y="0"/>
                        <a:pt x="0" y="11"/>
                        <a:pt x="0" y="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09" name="Freeform 7">
                  <a:extLst>
                    <a:ext uri="{FF2B5EF4-FFF2-40B4-BE49-F238E27FC236}">
                      <a16:creationId xmlns="" xmlns:a16="http://schemas.microsoft.com/office/drawing/2014/main" id="{59AD11F0-5699-5EEB-239D-A8DC46D47810}"/>
                    </a:ext>
                  </a:extLst>
                </p:cNvPr>
                <p:cNvSpPr>
                  <a:spLocks/>
                </p:cNvSpPr>
                <p:nvPr/>
              </p:nvSpPr>
              <p:spPr bwMode="auto">
                <a:xfrm>
                  <a:off x="3048000" y="5122863"/>
                  <a:ext cx="314325" cy="269875"/>
                </a:xfrm>
                <a:custGeom>
                  <a:avLst/>
                  <a:gdLst>
                    <a:gd name="T0" fmla="*/ 17 w 76"/>
                    <a:gd name="T1" fmla="*/ 54 h 65"/>
                    <a:gd name="T2" fmla="*/ 28 w 76"/>
                    <a:gd name="T3" fmla="*/ 64 h 65"/>
                    <a:gd name="T4" fmla="*/ 28 w 76"/>
                    <a:gd name="T5" fmla="*/ 65 h 65"/>
                    <a:gd name="T6" fmla="*/ 48 w 76"/>
                    <a:gd name="T7" fmla="*/ 65 h 65"/>
                    <a:gd name="T8" fmla="*/ 48 w 76"/>
                    <a:gd name="T9" fmla="*/ 64 h 65"/>
                    <a:gd name="T10" fmla="*/ 48 w 76"/>
                    <a:gd name="T11" fmla="*/ 64 h 65"/>
                    <a:gd name="T12" fmla="*/ 59 w 76"/>
                    <a:gd name="T13" fmla="*/ 54 h 65"/>
                    <a:gd name="T14" fmla="*/ 75 w 76"/>
                    <a:gd name="T15" fmla="*/ 47 h 65"/>
                    <a:gd name="T16" fmla="*/ 76 w 76"/>
                    <a:gd name="T17" fmla="*/ 46 h 65"/>
                    <a:gd name="T18" fmla="*/ 74 w 76"/>
                    <a:gd name="T19" fmla="*/ 44 h 65"/>
                    <a:gd name="T20" fmla="*/ 62 w 76"/>
                    <a:gd name="T21" fmla="*/ 8 h 65"/>
                    <a:gd name="T22" fmla="*/ 60 w 76"/>
                    <a:gd name="T23" fmla="*/ 7 h 65"/>
                    <a:gd name="T24" fmla="*/ 52 w 76"/>
                    <a:gd name="T25" fmla="*/ 0 h 65"/>
                    <a:gd name="T26" fmla="*/ 39 w 76"/>
                    <a:gd name="T27" fmla="*/ 14 h 65"/>
                    <a:gd name="T28" fmla="*/ 37 w 76"/>
                    <a:gd name="T29" fmla="*/ 14 h 65"/>
                    <a:gd name="T30" fmla="*/ 24 w 76"/>
                    <a:gd name="T31" fmla="*/ 0 h 65"/>
                    <a:gd name="T32" fmla="*/ 16 w 76"/>
                    <a:gd name="T33" fmla="*/ 7 h 65"/>
                    <a:gd name="T34" fmla="*/ 14 w 76"/>
                    <a:gd name="T35" fmla="*/ 8 h 65"/>
                    <a:gd name="T36" fmla="*/ 1 w 76"/>
                    <a:gd name="T37" fmla="*/ 44 h 65"/>
                    <a:gd name="T38" fmla="*/ 0 w 76"/>
                    <a:gd name="T39" fmla="*/ 46 h 65"/>
                    <a:gd name="T40" fmla="*/ 1 w 76"/>
                    <a:gd name="T41" fmla="*/ 47 h 65"/>
                    <a:gd name="T42" fmla="*/ 17 w 76"/>
                    <a:gd name="T43" fmla="*/ 5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6" h="65">
                      <a:moveTo>
                        <a:pt x="17" y="54"/>
                      </a:moveTo>
                      <a:cubicBezTo>
                        <a:pt x="22" y="57"/>
                        <a:pt x="26" y="60"/>
                        <a:pt x="28" y="64"/>
                      </a:cubicBezTo>
                      <a:cubicBezTo>
                        <a:pt x="28" y="64"/>
                        <a:pt x="28" y="64"/>
                        <a:pt x="28" y="65"/>
                      </a:cubicBezTo>
                      <a:cubicBezTo>
                        <a:pt x="48" y="65"/>
                        <a:pt x="48" y="65"/>
                        <a:pt x="48" y="65"/>
                      </a:cubicBezTo>
                      <a:cubicBezTo>
                        <a:pt x="48" y="64"/>
                        <a:pt x="48" y="64"/>
                        <a:pt x="48" y="64"/>
                      </a:cubicBezTo>
                      <a:cubicBezTo>
                        <a:pt x="48" y="64"/>
                        <a:pt x="48" y="64"/>
                        <a:pt x="48" y="64"/>
                      </a:cubicBezTo>
                      <a:cubicBezTo>
                        <a:pt x="50" y="60"/>
                        <a:pt x="54" y="57"/>
                        <a:pt x="59" y="54"/>
                      </a:cubicBezTo>
                      <a:cubicBezTo>
                        <a:pt x="75" y="47"/>
                        <a:pt x="75" y="47"/>
                        <a:pt x="75" y="47"/>
                      </a:cubicBezTo>
                      <a:cubicBezTo>
                        <a:pt x="76" y="46"/>
                        <a:pt x="76" y="46"/>
                        <a:pt x="76" y="46"/>
                      </a:cubicBezTo>
                      <a:cubicBezTo>
                        <a:pt x="75" y="46"/>
                        <a:pt x="75" y="45"/>
                        <a:pt x="74" y="44"/>
                      </a:cubicBezTo>
                      <a:cubicBezTo>
                        <a:pt x="67" y="35"/>
                        <a:pt x="63" y="23"/>
                        <a:pt x="62" y="8"/>
                      </a:cubicBezTo>
                      <a:cubicBezTo>
                        <a:pt x="60" y="7"/>
                        <a:pt x="60" y="7"/>
                        <a:pt x="60" y="7"/>
                      </a:cubicBezTo>
                      <a:cubicBezTo>
                        <a:pt x="52" y="0"/>
                        <a:pt x="52" y="0"/>
                        <a:pt x="52" y="0"/>
                      </a:cubicBezTo>
                      <a:cubicBezTo>
                        <a:pt x="39" y="14"/>
                        <a:pt x="39" y="14"/>
                        <a:pt x="39" y="14"/>
                      </a:cubicBezTo>
                      <a:cubicBezTo>
                        <a:pt x="37" y="14"/>
                        <a:pt x="37" y="14"/>
                        <a:pt x="37" y="14"/>
                      </a:cubicBezTo>
                      <a:cubicBezTo>
                        <a:pt x="24" y="0"/>
                        <a:pt x="24" y="0"/>
                        <a:pt x="24" y="0"/>
                      </a:cubicBezTo>
                      <a:cubicBezTo>
                        <a:pt x="16" y="7"/>
                        <a:pt x="16" y="7"/>
                        <a:pt x="16" y="7"/>
                      </a:cubicBezTo>
                      <a:cubicBezTo>
                        <a:pt x="14" y="8"/>
                        <a:pt x="14" y="8"/>
                        <a:pt x="14" y="8"/>
                      </a:cubicBezTo>
                      <a:cubicBezTo>
                        <a:pt x="13" y="22"/>
                        <a:pt x="9" y="35"/>
                        <a:pt x="1" y="44"/>
                      </a:cubicBezTo>
                      <a:cubicBezTo>
                        <a:pt x="1" y="45"/>
                        <a:pt x="0" y="46"/>
                        <a:pt x="0" y="46"/>
                      </a:cubicBezTo>
                      <a:cubicBezTo>
                        <a:pt x="1" y="47"/>
                        <a:pt x="1" y="47"/>
                        <a:pt x="1" y="47"/>
                      </a:cubicBezTo>
                      <a:lnTo>
                        <a:pt x="17" y="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0" name="Freeform 8">
                  <a:extLst>
                    <a:ext uri="{FF2B5EF4-FFF2-40B4-BE49-F238E27FC236}">
                      <a16:creationId xmlns="" xmlns:a16="http://schemas.microsoft.com/office/drawing/2014/main" id="{FFB4A54C-0DA1-D248-77B1-6AC7E2B269E7}"/>
                    </a:ext>
                  </a:extLst>
                </p:cNvPr>
                <p:cNvSpPr>
                  <a:spLocks/>
                </p:cNvSpPr>
                <p:nvPr/>
              </p:nvSpPr>
              <p:spPr bwMode="auto">
                <a:xfrm>
                  <a:off x="3076575" y="4833938"/>
                  <a:ext cx="257175" cy="306388"/>
                </a:xfrm>
                <a:custGeom>
                  <a:avLst/>
                  <a:gdLst>
                    <a:gd name="T0" fmla="*/ 31 w 62"/>
                    <a:gd name="T1" fmla="*/ 74 h 74"/>
                    <a:gd name="T2" fmla="*/ 62 w 62"/>
                    <a:gd name="T3" fmla="*/ 30 h 74"/>
                    <a:gd name="T4" fmla="*/ 31 w 62"/>
                    <a:gd name="T5" fmla="*/ 0 h 74"/>
                    <a:gd name="T6" fmla="*/ 0 w 62"/>
                    <a:gd name="T7" fmla="*/ 30 h 74"/>
                    <a:gd name="T8" fmla="*/ 31 w 62"/>
                    <a:gd name="T9" fmla="*/ 74 h 74"/>
                  </a:gdLst>
                  <a:ahLst/>
                  <a:cxnLst>
                    <a:cxn ang="0">
                      <a:pos x="T0" y="T1"/>
                    </a:cxn>
                    <a:cxn ang="0">
                      <a:pos x="T2" y="T3"/>
                    </a:cxn>
                    <a:cxn ang="0">
                      <a:pos x="T4" y="T5"/>
                    </a:cxn>
                    <a:cxn ang="0">
                      <a:pos x="T6" y="T7"/>
                    </a:cxn>
                    <a:cxn ang="0">
                      <a:pos x="T8" y="T9"/>
                    </a:cxn>
                  </a:cxnLst>
                  <a:rect l="0" t="0" r="r" b="b"/>
                  <a:pathLst>
                    <a:path w="62" h="74">
                      <a:moveTo>
                        <a:pt x="31" y="74"/>
                      </a:moveTo>
                      <a:cubicBezTo>
                        <a:pt x="44" y="74"/>
                        <a:pt x="62" y="58"/>
                        <a:pt x="62" y="30"/>
                      </a:cubicBezTo>
                      <a:cubicBezTo>
                        <a:pt x="62" y="11"/>
                        <a:pt x="53" y="0"/>
                        <a:pt x="31" y="0"/>
                      </a:cubicBezTo>
                      <a:cubicBezTo>
                        <a:pt x="9" y="0"/>
                        <a:pt x="0" y="11"/>
                        <a:pt x="0" y="30"/>
                      </a:cubicBezTo>
                      <a:cubicBezTo>
                        <a:pt x="1" y="58"/>
                        <a:pt x="16" y="74"/>
                        <a:pt x="31" y="7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1" name="Freeform 9">
                  <a:extLst>
                    <a:ext uri="{FF2B5EF4-FFF2-40B4-BE49-F238E27FC236}">
                      <a16:creationId xmlns="" xmlns:a16="http://schemas.microsoft.com/office/drawing/2014/main" id="{868F83C7-BE55-211C-9E7F-FD7F0CB52116}"/>
                    </a:ext>
                  </a:extLst>
                </p:cNvPr>
                <p:cNvSpPr>
                  <a:spLocks/>
                </p:cNvSpPr>
                <p:nvPr/>
              </p:nvSpPr>
              <p:spPr bwMode="auto">
                <a:xfrm>
                  <a:off x="3573463" y="5122863"/>
                  <a:ext cx="392113" cy="269875"/>
                </a:xfrm>
                <a:custGeom>
                  <a:avLst/>
                  <a:gdLst>
                    <a:gd name="T0" fmla="*/ 95 w 95"/>
                    <a:gd name="T1" fmla="*/ 57 h 65"/>
                    <a:gd name="T2" fmla="*/ 84 w 95"/>
                    <a:gd name="T3" fmla="*/ 21 h 65"/>
                    <a:gd name="T4" fmla="*/ 77 w 95"/>
                    <a:gd name="T5" fmla="*/ 15 h 65"/>
                    <a:gd name="T6" fmla="*/ 60 w 95"/>
                    <a:gd name="T7" fmla="*/ 7 h 65"/>
                    <a:gd name="T8" fmla="*/ 52 w 95"/>
                    <a:gd name="T9" fmla="*/ 0 h 65"/>
                    <a:gd name="T10" fmla="*/ 39 w 95"/>
                    <a:gd name="T11" fmla="*/ 14 h 65"/>
                    <a:gd name="T12" fmla="*/ 37 w 95"/>
                    <a:gd name="T13" fmla="*/ 14 h 65"/>
                    <a:gd name="T14" fmla="*/ 24 w 95"/>
                    <a:gd name="T15" fmla="*/ 0 h 65"/>
                    <a:gd name="T16" fmla="*/ 16 w 95"/>
                    <a:gd name="T17" fmla="*/ 7 h 65"/>
                    <a:gd name="T18" fmla="*/ 14 w 95"/>
                    <a:gd name="T19" fmla="*/ 8 h 65"/>
                    <a:gd name="T20" fmla="*/ 1 w 95"/>
                    <a:gd name="T21" fmla="*/ 44 h 65"/>
                    <a:gd name="T22" fmla="*/ 0 w 95"/>
                    <a:gd name="T23" fmla="*/ 46 h 65"/>
                    <a:gd name="T24" fmla="*/ 1 w 95"/>
                    <a:gd name="T25" fmla="*/ 47 h 65"/>
                    <a:gd name="T26" fmla="*/ 17 w 95"/>
                    <a:gd name="T27" fmla="*/ 54 h 65"/>
                    <a:gd name="T28" fmla="*/ 28 w 95"/>
                    <a:gd name="T29" fmla="*/ 64 h 65"/>
                    <a:gd name="T30" fmla="*/ 28 w 95"/>
                    <a:gd name="T31" fmla="*/ 65 h 65"/>
                    <a:gd name="T32" fmla="*/ 92 w 95"/>
                    <a:gd name="T33" fmla="*/ 65 h 65"/>
                    <a:gd name="T34" fmla="*/ 95 w 95"/>
                    <a:gd name="T35" fmla="*/ 62 h 65"/>
                    <a:gd name="T36" fmla="*/ 95 w 95"/>
                    <a:gd name="T3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65">
                      <a:moveTo>
                        <a:pt x="95" y="57"/>
                      </a:moveTo>
                      <a:cubicBezTo>
                        <a:pt x="93" y="44"/>
                        <a:pt x="84" y="21"/>
                        <a:pt x="84" y="21"/>
                      </a:cubicBezTo>
                      <a:cubicBezTo>
                        <a:pt x="82" y="18"/>
                        <a:pt x="80" y="16"/>
                        <a:pt x="77" y="15"/>
                      </a:cubicBezTo>
                      <a:cubicBezTo>
                        <a:pt x="60" y="7"/>
                        <a:pt x="60" y="7"/>
                        <a:pt x="60" y="7"/>
                      </a:cubicBezTo>
                      <a:cubicBezTo>
                        <a:pt x="52" y="0"/>
                        <a:pt x="52" y="0"/>
                        <a:pt x="52" y="0"/>
                      </a:cubicBezTo>
                      <a:cubicBezTo>
                        <a:pt x="39" y="14"/>
                        <a:pt x="39" y="14"/>
                        <a:pt x="39" y="14"/>
                      </a:cubicBezTo>
                      <a:cubicBezTo>
                        <a:pt x="37" y="14"/>
                        <a:pt x="37" y="14"/>
                        <a:pt x="37" y="14"/>
                      </a:cubicBezTo>
                      <a:cubicBezTo>
                        <a:pt x="24" y="0"/>
                        <a:pt x="24" y="0"/>
                        <a:pt x="24" y="0"/>
                      </a:cubicBezTo>
                      <a:cubicBezTo>
                        <a:pt x="16" y="7"/>
                        <a:pt x="16" y="7"/>
                        <a:pt x="16" y="7"/>
                      </a:cubicBezTo>
                      <a:cubicBezTo>
                        <a:pt x="14" y="8"/>
                        <a:pt x="14" y="8"/>
                        <a:pt x="14" y="8"/>
                      </a:cubicBezTo>
                      <a:cubicBezTo>
                        <a:pt x="13" y="22"/>
                        <a:pt x="9" y="35"/>
                        <a:pt x="1" y="44"/>
                      </a:cubicBezTo>
                      <a:cubicBezTo>
                        <a:pt x="1" y="45"/>
                        <a:pt x="0" y="46"/>
                        <a:pt x="0" y="46"/>
                      </a:cubicBezTo>
                      <a:cubicBezTo>
                        <a:pt x="1" y="47"/>
                        <a:pt x="1" y="47"/>
                        <a:pt x="1" y="47"/>
                      </a:cubicBezTo>
                      <a:cubicBezTo>
                        <a:pt x="17" y="54"/>
                        <a:pt x="17" y="54"/>
                        <a:pt x="17" y="54"/>
                      </a:cubicBezTo>
                      <a:cubicBezTo>
                        <a:pt x="22" y="57"/>
                        <a:pt x="26" y="60"/>
                        <a:pt x="28" y="64"/>
                      </a:cubicBezTo>
                      <a:cubicBezTo>
                        <a:pt x="28" y="64"/>
                        <a:pt x="28" y="64"/>
                        <a:pt x="28" y="65"/>
                      </a:cubicBezTo>
                      <a:cubicBezTo>
                        <a:pt x="92" y="65"/>
                        <a:pt x="92" y="65"/>
                        <a:pt x="92" y="65"/>
                      </a:cubicBezTo>
                      <a:cubicBezTo>
                        <a:pt x="94" y="65"/>
                        <a:pt x="94" y="64"/>
                        <a:pt x="95" y="62"/>
                      </a:cubicBezTo>
                      <a:cubicBezTo>
                        <a:pt x="95" y="60"/>
                        <a:pt x="95" y="59"/>
                        <a:pt x="95" y="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2" name="Freeform 10">
                  <a:extLst>
                    <a:ext uri="{FF2B5EF4-FFF2-40B4-BE49-F238E27FC236}">
                      <a16:creationId xmlns="" xmlns:a16="http://schemas.microsoft.com/office/drawing/2014/main" id="{4D4F8813-EF86-74EB-4507-9C80475D16D3}"/>
                    </a:ext>
                  </a:extLst>
                </p:cNvPr>
                <p:cNvSpPr>
                  <a:spLocks/>
                </p:cNvSpPr>
                <p:nvPr/>
              </p:nvSpPr>
              <p:spPr bwMode="auto">
                <a:xfrm>
                  <a:off x="3602038" y="4833938"/>
                  <a:ext cx="257175" cy="306388"/>
                </a:xfrm>
                <a:custGeom>
                  <a:avLst/>
                  <a:gdLst>
                    <a:gd name="T0" fmla="*/ 0 w 62"/>
                    <a:gd name="T1" fmla="*/ 30 h 74"/>
                    <a:gd name="T2" fmla="*/ 31 w 62"/>
                    <a:gd name="T3" fmla="*/ 74 h 74"/>
                    <a:gd name="T4" fmla="*/ 62 w 62"/>
                    <a:gd name="T5" fmla="*/ 30 h 74"/>
                    <a:gd name="T6" fmla="*/ 31 w 62"/>
                    <a:gd name="T7" fmla="*/ 0 h 74"/>
                    <a:gd name="T8" fmla="*/ 0 w 62"/>
                    <a:gd name="T9" fmla="*/ 30 h 74"/>
                  </a:gdLst>
                  <a:ahLst/>
                  <a:cxnLst>
                    <a:cxn ang="0">
                      <a:pos x="T0" y="T1"/>
                    </a:cxn>
                    <a:cxn ang="0">
                      <a:pos x="T2" y="T3"/>
                    </a:cxn>
                    <a:cxn ang="0">
                      <a:pos x="T4" y="T5"/>
                    </a:cxn>
                    <a:cxn ang="0">
                      <a:pos x="T6" y="T7"/>
                    </a:cxn>
                    <a:cxn ang="0">
                      <a:pos x="T8" y="T9"/>
                    </a:cxn>
                  </a:cxnLst>
                  <a:rect l="0" t="0" r="r" b="b"/>
                  <a:pathLst>
                    <a:path w="62" h="74">
                      <a:moveTo>
                        <a:pt x="0" y="30"/>
                      </a:moveTo>
                      <a:cubicBezTo>
                        <a:pt x="0" y="58"/>
                        <a:pt x="16" y="74"/>
                        <a:pt x="31" y="74"/>
                      </a:cubicBezTo>
                      <a:cubicBezTo>
                        <a:pt x="44" y="74"/>
                        <a:pt x="61" y="58"/>
                        <a:pt x="62" y="30"/>
                      </a:cubicBezTo>
                      <a:cubicBezTo>
                        <a:pt x="62" y="11"/>
                        <a:pt x="53" y="0"/>
                        <a:pt x="31" y="0"/>
                      </a:cubicBezTo>
                      <a:cubicBezTo>
                        <a:pt x="9" y="0"/>
                        <a:pt x="0" y="11"/>
                        <a:pt x="0" y="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3" name="Freeform 11">
                  <a:extLst>
                    <a:ext uri="{FF2B5EF4-FFF2-40B4-BE49-F238E27FC236}">
                      <a16:creationId xmlns="" xmlns:a16="http://schemas.microsoft.com/office/drawing/2014/main" id="{9F9B4AD3-951D-B1D4-157E-3185DD87E711}"/>
                    </a:ext>
                  </a:extLst>
                </p:cNvPr>
                <p:cNvSpPr>
                  <a:spLocks/>
                </p:cNvSpPr>
                <p:nvPr/>
              </p:nvSpPr>
              <p:spPr bwMode="auto">
                <a:xfrm>
                  <a:off x="2679700" y="5318125"/>
                  <a:ext cx="530225" cy="268288"/>
                </a:xfrm>
                <a:custGeom>
                  <a:avLst/>
                  <a:gdLst>
                    <a:gd name="T0" fmla="*/ 103 w 128"/>
                    <a:gd name="T1" fmla="*/ 15 h 65"/>
                    <a:gd name="T2" fmla="*/ 86 w 128"/>
                    <a:gd name="T3" fmla="*/ 7 h 65"/>
                    <a:gd name="T4" fmla="*/ 78 w 128"/>
                    <a:gd name="T5" fmla="*/ 0 h 65"/>
                    <a:gd name="T6" fmla="*/ 64 w 128"/>
                    <a:gd name="T7" fmla="*/ 13 h 65"/>
                    <a:gd name="T8" fmla="*/ 63 w 128"/>
                    <a:gd name="T9" fmla="*/ 13 h 65"/>
                    <a:gd name="T10" fmla="*/ 50 w 128"/>
                    <a:gd name="T11" fmla="*/ 0 h 65"/>
                    <a:gd name="T12" fmla="*/ 41 w 128"/>
                    <a:gd name="T13" fmla="*/ 7 h 65"/>
                    <a:gd name="T14" fmla="*/ 24 w 128"/>
                    <a:gd name="T15" fmla="*/ 15 h 65"/>
                    <a:gd name="T16" fmla="*/ 18 w 128"/>
                    <a:gd name="T17" fmla="*/ 20 h 65"/>
                    <a:gd name="T18" fmla="*/ 10 w 128"/>
                    <a:gd name="T19" fmla="*/ 65 h 65"/>
                    <a:gd name="T20" fmla="*/ 118 w 128"/>
                    <a:gd name="T21" fmla="*/ 65 h 65"/>
                    <a:gd name="T22" fmla="*/ 109 w 128"/>
                    <a:gd name="T23" fmla="*/ 20 h 65"/>
                    <a:gd name="T24" fmla="*/ 103 w 128"/>
                    <a:gd name="T25"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65">
                      <a:moveTo>
                        <a:pt x="103" y="15"/>
                      </a:moveTo>
                      <a:cubicBezTo>
                        <a:pt x="86" y="7"/>
                        <a:pt x="86" y="7"/>
                        <a:pt x="86" y="7"/>
                      </a:cubicBezTo>
                      <a:cubicBezTo>
                        <a:pt x="78" y="0"/>
                        <a:pt x="78" y="0"/>
                        <a:pt x="78" y="0"/>
                      </a:cubicBezTo>
                      <a:cubicBezTo>
                        <a:pt x="64" y="13"/>
                        <a:pt x="64" y="13"/>
                        <a:pt x="64" y="13"/>
                      </a:cubicBezTo>
                      <a:cubicBezTo>
                        <a:pt x="63" y="13"/>
                        <a:pt x="63" y="13"/>
                        <a:pt x="63" y="13"/>
                      </a:cubicBezTo>
                      <a:cubicBezTo>
                        <a:pt x="50" y="0"/>
                        <a:pt x="50" y="0"/>
                        <a:pt x="50" y="0"/>
                      </a:cubicBezTo>
                      <a:cubicBezTo>
                        <a:pt x="41" y="7"/>
                        <a:pt x="41" y="7"/>
                        <a:pt x="41" y="7"/>
                      </a:cubicBezTo>
                      <a:cubicBezTo>
                        <a:pt x="24" y="15"/>
                        <a:pt x="24" y="15"/>
                        <a:pt x="24" y="15"/>
                      </a:cubicBezTo>
                      <a:cubicBezTo>
                        <a:pt x="22" y="16"/>
                        <a:pt x="19" y="18"/>
                        <a:pt x="18" y="20"/>
                      </a:cubicBezTo>
                      <a:cubicBezTo>
                        <a:pt x="18" y="20"/>
                        <a:pt x="0" y="65"/>
                        <a:pt x="10" y="65"/>
                      </a:cubicBezTo>
                      <a:cubicBezTo>
                        <a:pt x="118" y="65"/>
                        <a:pt x="118" y="65"/>
                        <a:pt x="118" y="65"/>
                      </a:cubicBezTo>
                      <a:cubicBezTo>
                        <a:pt x="128" y="65"/>
                        <a:pt x="109" y="20"/>
                        <a:pt x="109" y="20"/>
                      </a:cubicBezTo>
                      <a:cubicBezTo>
                        <a:pt x="108" y="18"/>
                        <a:pt x="105" y="16"/>
                        <a:pt x="103"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4" name="Freeform 12">
                  <a:extLst>
                    <a:ext uri="{FF2B5EF4-FFF2-40B4-BE49-F238E27FC236}">
                      <a16:creationId xmlns="" xmlns:a16="http://schemas.microsoft.com/office/drawing/2014/main" id="{7B782B98-8BEA-BC68-890B-58AEE976B289}"/>
                    </a:ext>
                  </a:extLst>
                </p:cNvPr>
                <p:cNvSpPr>
                  <a:spLocks/>
                </p:cNvSpPr>
                <p:nvPr/>
              </p:nvSpPr>
              <p:spPr bwMode="auto">
                <a:xfrm>
                  <a:off x="2816225" y="5027613"/>
                  <a:ext cx="257175" cy="306388"/>
                </a:xfrm>
                <a:custGeom>
                  <a:avLst/>
                  <a:gdLst>
                    <a:gd name="T0" fmla="*/ 31 w 62"/>
                    <a:gd name="T1" fmla="*/ 0 h 74"/>
                    <a:gd name="T2" fmla="*/ 0 w 62"/>
                    <a:gd name="T3" fmla="*/ 30 h 74"/>
                    <a:gd name="T4" fmla="*/ 31 w 62"/>
                    <a:gd name="T5" fmla="*/ 74 h 74"/>
                    <a:gd name="T6" fmla="*/ 61 w 62"/>
                    <a:gd name="T7" fmla="*/ 30 h 74"/>
                    <a:gd name="T8" fmla="*/ 31 w 62"/>
                    <a:gd name="T9" fmla="*/ 0 h 74"/>
                  </a:gdLst>
                  <a:ahLst/>
                  <a:cxnLst>
                    <a:cxn ang="0">
                      <a:pos x="T0" y="T1"/>
                    </a:cxn>
                    <a:cxn ang="0">
                      <a:pos x="T2" y="T3"/>
                    </a:cxn>
                    <a:cxn ang="0">
                      <a:pos x="T4" y="T5"/>
                    </a:cxn>
                    <a:cxn ang="0">
                      <a:pos x="T6" y="T7"/>
                    </a:cxn>
                    <a:cxn ang="0">
                      <a:pos x="T8" y="T9"/>
                    </a:cxn>
                  </a:cxnLst>
                  <a:rect l="0" t="0" r="r" b="b"/>
                  <a:pathLst>
                    <a:path w="62" h="74">
                      <a:moveTo>
                        <a:pt x="31" y="0"/>
                      </a:moveTo>
                      <a:cubicBezTo>
                        <a:pt x="9" y="0"/>
                        <a:pt x="0" y="11"/>
                        <a:pt x="0" y="30"/>
                      </a:cubicBezTo>
                      <a:cubicBezTo>
                        <a:pt x="0" y="58"/>
                        <a:pt x="15" y="74"/>
                        <a:pt x="31" y="74"/>
                      </a:cubicBezTo>
                      <a:cubicBezTo>
                        <a:pt x="44" y="74"/>
                        <a:pt x="61" y="58"/>
                        <a:pt x="61" y="30"/>
                      </a:cubicBezTo>
                      <a:cubicBezTo>
                        <a:pt x="62" y="11"/>
                        <a:pt x="53" y="0"/>
                        <a:pt x="3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5" name="Freeform 13">
                  <a:extLst>
                    <a:ext uri="{FF2B5EF4-FFF2-40B4-BE49-F238E27FC236}">
                      <a16:creationId xmlns="" xmlns:a16="http://schemas.microsoft.com/office/drawing/2014/main" id="{B8BADC21-6523-B14B-1B84-5FCA862EC4AF}"/>
                    </a:ext>
                  </a:extLst>
                </p:cNvPr>
                <p:cNvSpPr>
                  <a:spLocks/>
                </p:cNvSpPr>
                <p:nvPr/>
              </p:nvSpPr>
              <p:spPr bwMode="auto">
                <a:xfrm>
                  <a:off x="3200400" y="5318125"/>
                  <a:ext cx="534988" cy="268288"/>
                </a:xfrm>
                <a:custGeom>
                  <a:avLst/>
                  <a:gdLst>
                    <a:gd name="T0" fmla="*/ 104 w 129"/>
                    <a:gd name="T1" fmla="*/ 15 h 65"/>
                    <a:gd name="T2" fmla="*/ 87 w 129"/>
                    <a:gd name="T3" fmla="*/ 7 h 65"/>
                    <a:gd name="T4" fmla="*/ 78 w 129"/>
                    <a:gd name="T5" fmla="*/ 0 h 65"/>
                    <a:gd name="T6" fmla="*/ 65 w 129"/>
                    <a:gd name="T7" fmla="*/ 13 h 65"/>
                    <a:gd name="T8" fmla="*/ 64 w 129"/>
                    <a:gd name="T9" fmla="*/ 13 h 65"/>
                    <a:gd name="T10" fmla="*/ 51 w 129"/>
                    <a:gd name="T11" fmla="*/ 0 h 65"/>
                    <a:gd name="T12" fmla="*/ 42 w 129"/>
                    <a:gd name="T13" fmla="*/ 7 h 65"/>
                    <a:gd name="T14" fmla="*/ 25 w 129"/>
                    <a:gd name="T15" fmla="*/ 15 h 65"/>
                    <a:gd name="T16" fmla="*/ 19 w 129"/>
                    <a:gd name="T17" fmla="*/ 20 h 65"/>
                    <a:gd name="T18" fmla="*/ 10 w 129"/>
                    <a:gd name="T19" fmla="*/ 65 h 65"/>
                    <a:gd name="T20" fmla="*/ 119 w 129"/>
                    <a:gd name="T21" fmla="*/ 65 h 65"/>
                    <a:gd name="T22" fmla="*/ 110 w 129"/>
                    <a:gd name="T23" fmla="*/ 20 h 65"/>
                    <a:gd name="T24" fmla="*/ 104 w 129"/>
                    <a:gd name="T25"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65">
                      <a:moveTo>
                        <a:pt x="104" y="15"/>
                      </a:moveTo>
                      <a:cubicBezTo>
                        <a:pt x="87" y="7"/>
                        <a:pt x="87" y="7"/>
                        <a:pt x="87" y="7"/>
                      </a:cubicBezTo>
                      <a:cubicBezTo>
                        <a:pt x="78" y="0"/>
                        <a:pt x="78" y="0"/>
                        <a:pt x="78" y="0"/>
                      </a:cubicBezTo>
                      <a:cubicBezTo>
                        <a:pt x="65" y="13"/>
                        <a:pt x="65" y="13"/>
                        <a:pt x="65" y="13"/>
                      </a:cubicBezTo>
                      <a:cubicBezTo>
                        <a:pt x="64" y="13"/>
                        <a:pt x="64" y="13"/>
                        <a:pt x="64" y="13"/>
                      </a:cubicBezTo>
                      <a:cubicBezTo>
                        <a:pt x="51" y="0"/>
                        <a:pt x="51" y="0"/>
                        <a:pt x="51" y="0"/>
                      </a:cubicBezTo>
                      <a:cubicBezTo>
                        <a:pt x="42" y="7"/>
                        <a:pt x="42" y="7"/>
                        <a:pt x="42" y="7"/>
                      </a:cubicBezTo>
                      <a:cubicBezTo>
                        <a:pt x="25" y="15"/>
                        <a:pt x="25" y="15"/>
                        <a:pt x="25" y="15"/>
                      </a:cubicBezTo>
                      <a:cubicBezTo>
                        <a:pt x="23" y="16"/>
                        <a:pt x="20" y="18"/>
                        <a:pt x="19" y="20"/>
                      </a:cubicBezTo>
                      <a:cubicBezTo>
                        <a:pt x="19" y="20"/>
                        <a:pt x="0" y="65"/>
                        <a:pt x="10" y="65"/>
                      </a:cubicBezTo>
                      <a:cubicBezTo>
                        <a:pt x="119" y="65"/>
                        <a:pt x="119" y="65"/>
                        <a:pt x="119" y="65"/>
                      </a:cubicBezTo>
                      <a:cubicBezTo>
                        <a:pt x="129" y="65"/>
                        <a:pt x="110" y="20"/>
                        <a:pt x="110" y="20"/>
                      </a:cubicBezTo>
                      <a:cubicBezTo>
                        <a:pt x="109" y="18"/>
                        <a:pt x="106" y="16"/>
                        <a:pt x="104"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6" name="Freeform 14">
                  <a:extLst>
                    <a:ext uri="{FF2B5EF4-FFF2-40B4-BE49-F238E27FC236}">
                      <a16:creationId xmlns="" xmlns:a16="http://schemas.microsoft.com/office/drawing/2014/main" id="{D0280086-50E8-0D64-86BE-283E2DA8213B}"/>
                    </a:ext>
                  </a:extLst>
                </p:cNvPr>
                <p:cNvSpPr>
                  <a:spLocks/>
                </p:cNvSpPr>
                <p:nvPr/>
              </p:nvSpPr>
              <p:spPr bwMode="auto">
                <a:xfrm>
                  <a:off x="3341688" y="5027613"/>
                  <a:ext cx="257175" cy="306388"/>
                </a:xfrm>
                <a:custGeom>
                  <a:avLst/>
                  <a:gdLst>
                    <a:gd name="T0" fmla="*/ 31 w 62"/>
                    <a:gd name="T1" fmla="*/ 74 h 74"/>
                    <a:gd name="T2" fmla="*/ 61 w 62"/>
                    <a:gd name="T3" fmla="*/ 30 h 74"/>
                    <a:gd name="T4" fmla="*/ 31 w 62"/>
                    <a:gd name="T5" fmla="*/ 0 h 74"/>
                    <a:gd name="T6" fmla="*/ 0 w 62"/>
                    <a:gd name="T7" fmla="*/ 30 h 74"/>
                    <a:gd name="T8" fmla="*/ 31 w 62"/>
                    <a:gd name="T9" fmla="*/ 74 h 74"/>
                  </a:gdLst>
                  <a:ahLst/>
                  <a:cxnLst>
                    <a:cxn ang="0">
                      <a:pos x="T0" y="T1"/>
                    </a:cxn>
                    <a:cxn ang="0">
                      <a:pos x="T2" y="T3"/>
                    </a:cxn>
                    <a:cxn ang="0">
                      <a:pos x="T4" y="T5"/>
                    </a:cxn>
                    <a:cxn ang="0">
                      <a:pos x="T6" y="T7"/>
                    </a:cxn>
                    <a:cxn ang="0">
                      <a:pos x="T8" y="T9"/>
                    </a:cxn>
                  </a:cxnLst>
                  <a:rect l="0" t="0" r="r" b="b"/>
                  <a:pathLst>
                    <a:path w="62" h="74">
                      <a:moveTo>
                        <a:pt x="31" y="74"/>
                      </a:moveTo>
                      <a:cubicBezTo>
                        <a:pt x="44" y="74"/>
                        <a:pt x="61" y="58"/>
                        <a:pt x="61" y="30"/>
                      </a:cubicBezTo>
                      <a:cubicBezTo>
                        <a:pt x="62" y="11"/>
                        <a:pt x="53" y="0"/>
                        <a:pt x="31" y="0"/>
                      </a:cubicBezTo>
                      <a:cubicBezTo>
                        <a:pt x="9" y="0"/>
                        <a:pt x="0" y="11"/>
                        <a:pt x="0" y="30"/>
                      </a:cubicBezTo>
                      <a:cubicBezTo>
                        <a:pt x="0" y="58"/>
                        <a:pt x="15" y="74"/>
                        <a:pt x="31" y="7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sp>
            <p:nvSpPr>
              <p:cNvPr id="105" name="Freeform 15">
                <a:extLst>
                  <a:ext uri="{FF2B5EF4-FFF2-40B4-BE49-F238E27FC236}">
                    <a16:creationId xmlns="" xmlns:a16="http://schemas.microsoft.com/office/drawing/2014/main" id="{99CEDB11-C841-EE63-1DFE-12460B935FF4}"/>
                  </a:ext>
                </a:extLst>
              </p:cNvPr>
              <p:cNvSpPr>
                <a:spLocks/>
              </p:cNvSpPr>
              <p:nvPr/>
            </p:nvSpPr>
            <p:spPr bwMode="auto">
              <a:xfrm>
                <a:off x="3155950" y="4298950"/>
                <a:ext cx="160338" cy="231775"/>
              </a:xfrm>
              <a:custGeom>
                <a:avLst/>
                <a:gdLst>
                  <a:gd name="T0" fmla="*/ 1 w 39"/>
                  <a:gd name="T1" fmla="*/ 56 h 56"/>
                  <a:gd name="T2" fmla="*/ 3 w 39"/>
                  <a:gd name="T3" fmla="*/ 56 h 56"/>
                  <a:gd name="T4" fmla="*/ 5 w 39"/>
                  <a:gd name="T5" fmla="*/ 56 h 56"/>
                  <a:gd name="T6" fmla="*/ 37 w 39"/>
                  <a:gd name="T7" fmla="*/ 31 h 56"/>
                  <a:gd name="T8" fmla="*/ 39 w 39"/>
                  <a:gd name="T9" fmla="*/ 28 h 56"/>
                  <a:gd name="T10" fmla="*/ 37 w 39"/>
                  <a:gd name="T11" fmla="*/ 26 h 56"/>
                  <a:gd name="T12" fmla="*/ 5 w 39"/>
                  <a:gd name="T13" fmla="*/ 1 h 56"/>
                  <a:gd name="T14" fmla="*/ 1 w 39"/>
                  <a:gd name="T15" fmla="*/ 1 h 56"/>
                  <a:gd name="T16" fmla="*/ 0 w 39"/>
                  <a:gd name="T17" fmla="*/ 3 h 56"/>
                  <a:gd name="T18" fmla="*/ 0 w 39"/>
                  <a:gd name="T19" fmla="*/ 53 h 56"/>
                  <a:gd name="T20" fmla="*/ 1 w 39"/>
                  <a:gd name="T2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56">
                    <a:moveTo>
                      <a:pt x="1" y="56"/>
                    </a:moveTo>
                    <a:cubicBezTo>
                      <a:pt x="2" y="56"/>
                      <a:pt x="2" y="56"/>
                      <a:pt x="3" y="56"/>
                    </a:cubicBezTo>
                    <a:cubicBezTo>
                      <a:pt x="3" y="56"/>
                      <a:pt x="4" y="56"/>
                      <a:pt x="5" y="56"/>
                    </a:cubicBezTo>
                    <a:cubicBezTo>
                      <a:pt x="37" y="31"/>
                      <a:pt x="37" y="31"/>
                      <a:pt x="37" y="31"/>
                    </a:cubicBezTo>
                    <a:cubicBezTo>
                      <a:pt x="38" y="30"/>
                      <a:pt x="39" y="29"/>
                      <a:pt x="39" y="28"/>
                    </a:cubicBezTo>
                    <a:cubicBezTo>
                      <a:pt x="39" y="27"/>
                      <a:pt x="38" y="26"/>
                      <a:pt x="37" y="26"/>
                    </a:cubicBezTo>
                    <a:cubicBezTo>
                      <a:pt x="5" y="1"/>
                      <a:pt x="5" y="1"/>
                      <a:pt x="5" y="1"/>
                    </a:cubicBezTo>
                    <a:cubicBezTo>
                      <a:pt x="4" y="0"/>
                      <a:pt x="2" y="0"/>
                      <a:pt x="1" y="1"/>
                    </a:cubicBezTo>
                    <a:cubicBezTo>
                      <a:pt x="0" y="1"/>
                      <a:pt x="0" y="2"/>
                      <a:pt x="0" y="3"/>
                    </a:cubicBezTo>
                    <a:cubicBezTo>
                      <a:pt x="0" y="53"/>
                      <a:pt x="0" y="53"/>
                      <a:pt x="0" y="53"/>
                    </a:cubicBezTo>
                    <a:cubicBezTo>
                      <a:pt x="0" y="54"/>
                      <a:pt x="0" y="55"/>
                      <a:pt x="1" y="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06" name="Freeform 16">
                <a:extLst>
                  <a:ext uri="{FF2B5EF4-FFF2-40B4-BE49-F238E27FC236}">
                    <a16:creationId xmlns="" xmlns:a16="http://schemas.microsoft.com/office/drawing/2014/main" id="{DB065D96-1831-3BFE-CF5C-EA44E6654E68}"/>
                  </a:ext>
                </a:extLst>
              </p:cNvPr>
              <p:cNvSpPr>
                <a:spLocks noEditPoints="1"/>
              </p:cNvSpPr>
              <p:nvPr/>
            </p:nvSpPr>
            <p:spPr bwMode="auto">
              <a:xfrm>
                <a:off x="2497138" y="4043363"/>
                <a:ext cx="1416050" cy="744538"/>
              </a:xfrm>
              <a:custGeom>
                <a:avLst/>
                <a:gdLst>
                  <a:gd name="T0" fmla="*/ 4 w 342"/>
                  <a:gd name="T1" fmla="*/ 180 h 180"/>
                  <a:gd name="T2" fmla="*/ 338 w 342"/>
                  <a:gd name="T3" fmla="*/ 180 h 180"/>
                  <a:gd name="T4" fmla="*/ 342 w 342"/>
                  <a:gd name="T5" fmla="*/ 176 h 180"/>
                  <a:gd name="T6" fmla="*/ 342 w 342"/>
                  <a:gd name="T7" fmla="*/ 5 h 180"/>
                  <a:gd name="T8" fmla="*/ 338 w 342"/>
                  <a:gd name="T9" fmla="*/ 0 h 180"/>
                  <a:gd name="T10" fmla="*/ 4 w 342"/>
                  <a:gd name="T11" fmla="*/ 0 h 180"/>
                  <a:gd name="T12" fmla="*/ 0 w 342"/>
                  <a:gd name="T13" fmla="*/ 5 h 180"/>
                  <a:gd name="T14" fmla="*/ 0 w 342"/>
                  <a:gd name="T15" fmla="*/ 176 h 180"/>
                  <a:gd name="T16" fmla="*/ 4 w 342"/>
                  <a:gd name="T17" fmla="*/ 180 h 180"/>
                  <a:gd name="T18" fmla="*/ 171 w 342"/>
                  <a:gd name="T19" fmla="*/ 39 h 180"/>
                  <a:gd name="T20" fmla="*/ 222 w 342"/>
                  <a:gd name="T21" fmla="*/ 90 h 180"/>
                  <a:gd name="T22" fmla="*/ 171 w 342"/>
                  <a:gd name="T23" fmla="*/ 142 h 180"/>
                  <a:gd name="T24" fmla="*/ 120 w 342"/>
                  <a:gd name="T25" fmla="*/ 90 h 180"/>
                  <a:gd name="T26" fmla="*/ 171 w 342"/>
                  <a:gd name="T27" fmla="*/ 3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 h="180">
                    <a:moveTo>
                      <a:pt x="4" y="180"/>
                    </a:moveTo>
                    <a:cubicBezTo>
                      <a:pt x="338" y="180"/>
                      <a:pt x="338" y="180"/>
                      <a:pt x="338" y="180"/>
                    </a:cubicBezTo>
                    <a:cubicBezTo>
                      <a:pt x="340" y="180"/>
                      <a:pt x="342" y="178"/>
                      <a:pt x="342" y="176"/>
                    </a:cubicBezTo>
                    <a:cubicBezTo>
                      <a:pt x="342" y="5"/>
                      <a:pt x="342" y="5"/>
                      <a:pt x="342" y="5"/>
                    </a:cubicBezTo>
                    <a:cubicBezTo>
                      <a:pt x="342" y="2"/>
                      <a:pt x="340" y="0"/>
                      <a:pt x="338" y="0"/>
                    </a:cubicBezTo>
                    <a:cubicBezTo>
                      <a:pt x="4" y="0"/>
                      <a:pt x="4" y="0"/>
                      <a:pt x="4" y="0"/>
                    </a:cubicBezTo>
                    <a:cubicBezTo>
                      <a:pt x="2" y="0"/>
                      <a:pt x="0" y="2"/>
                      <a:pt x="0" y="5"/>
                    </a:cubicBezTo>
                    <a:cubicBezTo>
                      <a:pt x="0" y="176"/>
                      <a:pt x="0" y="176"/>
                      <a:pt x="0" y="176"/>
                    </a:cubicBezTo>
                    <a:cubicBezTo>
                      <a:pt x="0" y="178"/>
                      <a:pt x="2" y="180"/>
                      <a:pt x="4" y="180"/>
                    </a:cubicBezTo>
                    <a:close/>
                    <a:moveTo>
                      <a:pt x="171" y="39"/>
                    </a:moveTo>
                    <a:cubicBezTo>
                      <a:pt x="199" y="39"/>
                      <a:pt x="222" y="62"/>
                      <a:pt x="222" y="90"/>
                    </a:cubicBezTo>
                    <a:cubicBezTo>
                      <a:pt x="222" y="119"/>
                      <a:pt x="199" y="142"/>
                      <a:pt x="171" y="142"/>
                    </a:cubicBezTo>
                    <a:cubicBezTo>
                      <a:pt x="143" y="142"/>
                      <a:pt x="120" y="119"/>
                      <a:pt x="120" y="90"/>
                    </a:cubicBezTo>
                    <a:cubicBezTo>
                      <a:pt x="120" y="62"/>
                      <a:pt x="143" y="39"/>
                      <a:pt x="171"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grpSp>
          <p:nvGrpSpPr>
            <p:cNvPr id="72" name="Group 71">
              <a:extLst>
                <a:ext uri="{FF2B5EF4-FFF2-40B4-BE49-F238E27FC236}">
                  <a16:creationId xmlns="" xmlns:a16="http://schemas.microsoft.com/office/drawing/2014/main" id="{22A42DD9-5AA1-7E92-145C-D547BE2AA770}"/>
                </a:ext>
              </a:extLst>
            </p:cNvPr>
            <p:cNvGrpSpPr>
              <a:grpSpLocks noChangeAspect="1"/>
            </p:cNvGrpSpPr>
            <p:nvPr/>
          </p:nvGrpSpPr>
          <p:grpSpPr>
            <a:xfrm>
              <a:off x="7519046" y="2867761"/>
              <a:ext cx="2933700" cy="2916455"/>
              <a:chOff x="6263978" y="972146"/>
              <a:chExt cx="4191000" cy="4166365"/>
            </a:xfrm>
          </p:grpSpPr>
          <p:sp>
            <p:nvSpPr>
              <p:cNvPr id="73" name="Freeform 31">
                <a:extLst>
                  <a:ext uri="{FF2B5EF4-FFF2-40B4-BE49-F238E27FC236}">
                    <a16:creationId xmlns="" xmlns:a16="http://schemas.microsoft.com/office/drawing/2014/main" id="{426FF321-80B2-583E-B4D5-1C568E84649D}"/>
                  </a:ext>
                </a:extLst>
              </p:cNvPr>
              <p:cNvSpPr>
                <a:spLocks/>
              </p:cNvSpPr>
              <p:nvPr/>
            </p:nvSpPr>
            <p:spPr bwMode="auto">
              <a:xfrm>
                <a:off x="8407301" y="2038735"/>
                <a:ext cx="2047677" cy="2023042"/>
              </a:xfrm>
              <a:custGeom>
                <a:avLst/>
                <a:gdLst>
                  <a:gd name="T0" fmla="*/ 1546 w 2826"/>
                  <a:gd name="T1" fmla="*/ 138 h 2792"/>
                  <a:gd name="T2" fmla="*/ 1872 w 2826"/>
                  <a:gd name="T3" fmla="*/ 489 h 2792"/>
                  <a:gd name="T4" fmla="*/ 2058 w 2826"/>
                  <a:gd name="T5" fmla="*/ 526 h 2792"/>
                  <a:gd name="T6" fmla="*/ 2123 w 2826"/>
                  <a:gd name="T7" fmla="*/ 371 h 2792"/>
                  <a:gd name="T8" fmla="*/ 2167 w 2826"/>
                  <a:gd name="T9" fmla="*/ 210 h 2792"/>
                  <a:gd name="T10" fmla="*/ 2404 w 2826"/>
                  <a:gd name="T11" fmla="*/ 44 h 2792"/>
                  <a:gd name="T12" fmla="*/ 2681 w 2826"/>
                  <a:gd name="T13" fmla="*/ 133 h 2792"/>
                  <a:gd name="T14" fmla="*/ 2772 w 2826"/>
                  <a:gd name="T15" fmla="*/ 414 h 2792"/>
                  <a:gd name="T16" fmla="*/ 2590 w 2826"/>
                  <a:gd name="T17" fmla="*/ 657 h 2792"/>
                  <a:gd name="T18" fmla="*/ 2383 w 2826"/>
                  <a:gd name="T19" fmla="*/ 710 h 2792"/>
                  <a:gd name="T20" fmla="*/ 2283 w 2826"/>
                  <a:gd name="T21" fmla="*/ 845 h 2792"/>
                  <a:gd name="T22" fmla="*/ 2481 w 2826"/>
                  <a:gd name="T23" fmla="*/ 1088 h 2792"/>
                  <a:gd name="T24" fmla="*/ 2779 w 2826"/>
                  <a:gd name="T25" fmla="*/ 1369 h 2792"/>
                  <a:gd name="T26" fmla="*/ 2390 w 2826"/>
                  <a:gd name="T27" fmla="*/ 1779 h 2792"/>
                  <a:gd name="T28" fmla="*/ 2265 w 2826"/>
                  <a:gd name="T29" fmla="*/ 1949 h 2792"/>
                  <a:gd name="T30" fmla="*/ 2426 w 2826"/>
                  <a:gd name="T31" fmla="*/ 2052 h 2792"/>
                  <a:gd name="T32" fmla="*/ 2642 w 2826"/>
                  <a:gd name="T33" fmla="*/ 2129 h 2792"/>
                  <a:gd name="T34" fmla="*/ 2768 w 2826"/>
                  <a:gd name="T35" fmla="*/ 2385 h 2792"/>
                  <a:gd name="T36" fmla="*/ 2632 w 2826"/>
                  <a:gd name="T37" fmla="*/ 2650 h 2792"/>
                  <a:gd name="T38" fmla="*/ 2386 w 2826"/>
                  <a:gd name="T39" fmla="*/ 2708 h 2792"/>
                  <a:gd name="T40" fmla="*/ 2146 w 2826"/>
                  <a:gd name="T41" fmla="*/ 2527 h 2792"/>
                  <a:gd name="T42" fmla="*/ 2093 w 2826"/>
                  <a:gd name="T43" fmla="*/ 2322 h 2792"/>
                  <a:gd name="T44" fmla="*/ 1965 w 2826"/>
                  <a:gd name="T45" fmla="*/ 2219 h 2792"/>
                  <a:gd name="T46" fmla="*/ 1732 w 2826"/>
                  <a:gd name="T47" fmla="*/ 2445 h 2792"/>
                  <a:gd name="T48" fmla="*/ 1469 w 2826"/>
                  <a:gd name="T49" fmla="*/ 2760 h 2792"/>
                  <a:gd name="T50" fmla="*/ 1278 w 2826"/>
                  <a:gd name="T51" fmla="*/ 2590 h 2792"/>
                  <a:gd name="T52" fmla="*/ 920 w 2826"/>
                  <a:gd name="T53" fmla="*/ 2192 h 2792"/>
                  <a:gd name="T54" fmla="*/ 885 w 2826"/>
                  <a:gd name="T55" fmla="*/ 2180 h 2792"/>
                  <a:gd name="T56" fmla="*/ 782 w 2826"/>
                  <a:gd name="T57" fmla="*/ 2261 h 2792"/>
                  <a:gd name="T58" fmla="*/ 738 w 2826"/>
                  <a:gd name="T59" fmla="*/ 2396 h 2792"/>
                  <a:gd name="T60" fmla="*/ 610 w 2826"/>
                  <a:gd name="T61" fmla="*/ 2629 h 2792"/>
                  <a:gd name="T62" fmla="*/ 319 w 2826"/>
                  <a:gd name="T63" fmla="*/ 2674 h 2792"/>
                  <a:gd name="T64" fmla="*/ 109 w 2826"/>
                  <a:gd name="T65" fmla="*/ 2462 h 2792"/>
                  <a:gd name="T66" fmla="*/ 154 w 2826"/>
                  <a:gd name="T67" fmla="*/ 2171 h 2792"/>
                  <a:gd name="T68" fmla="*/ 391 w 2826"/>
                  <a:gd name="T69" fmla="*/ 2035 h 2792"/>
                  <a:gd name="T70" fmla="*/ 542 w 2826"/>
                  <a:gd name="T71" fmla="*/ 1993 h 2792"/>
                  <a:gd name="T72" fmla="*/ 598 w 2826"/>
                  <a:gd name="T73" fmla="*/ 1905 h 2792"/>
                  <a:gd name="T74" fmla="*/ 559 w 2826"/>
                  <a:gd name="T75" fmla="*/ 1856 h 2792"/>
                  <a:gd name="T76" fmla="*/ 245 w 2826"/>
                  <a:gd name="T77" fmla="*/ 1584 h 2792"/>
                  <a:gd name="T78" fmla="*/ 0 w 2826"/>
                  <a:gd name="T79" fmla="*/ 1393 h 2792"/>
                  <a:gd name="T80" fmla="*/ 319 w 2826"/>
                  <a:gd name="T81" fmla="*/ 1136 h 2792"/>
                  <a:gd name="T82" fmla="*/ 587 w 2826"/>
                  <a:gd name="T83" fmla="*/ 904 h 2792"/>
                  <a:gd name="T84" fmla="*/ 571 w 2826"/>
                  <a:gd name="T85" fmla="*/ 792 h 2792"/>
                  <a:gd name="T86" fmla="*/ 421 w 2826"/>
                  <a:gd name="T87" fmla="*/ 733 h 2792"/>
                  <a:gd name="T88" fmla="*/ 245 w 2826"/>
                  <a:gd name="T89" fmla="*/ 666 h 2792"/>
                  <a:gd name="T90" fmla="*/ 88 w 2826"/>
                  <a:gd name="T91" fmla="*/ 438 h 2792"/>
                  <a:gd name="T92" fmla="*/ 182 w 2826"/>
                  <a:gd name="T93" fmla="*/ 156 h 2792"/>
                  <a:gd name="T94" fmla="*/ 459 w 2826"/>
                  <a:gd name="T95" fmla="*/ 65 h 2792"/>
                  <a:gd name="T96" fmla="*/ 706 w 2826"/>
                  <a:gd name="T97" fmla="*/ 247 h 2792"/>
                  <a:gd name="T98" fmla="*/ 750 w 2826"/>
                  <a:gd name="T99" fmla="*/ 426 h 2792"/>
                  <a:gd name="T100" fmla="*/ 889 w 2826"/>
                  <a:gd name="T101" fmla="*/ 557 h 2792"/>
                  <a:gd name="T102" fmla="*/ 1087 w 2826"/>
                  <a:gd name="T103" fmla="*/ 387 h 2792"/>
                  <a:gd name="T104" fmla="*/ 1366 w 2826"/>
                  <a:gd name="T105" fmla="*/ 63 h 2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26" h="2792">
                    <a:moveTo>
                      <a:pt x="1417" y="0"/>
                    </a:moveTo>
                    <a:lnTo>
                      <a:pt x="1434" y="19"/>
                    </a:lnTo>
                    <a:lnTo>
                      <a:pt x="1455" y="42"/>
                    </a:lnTo>
                    <a:lnTo>
                      <a:pt x="1481" y="70"/>
                    </a:lnTo>
                    <a:lnTo>
                      <a:pt x="1511" y="102"/>
                    </a:lnTo>
                    <a:lnTo>
                      <a:pt x="1546" y="138"/>
                    </a:lnTo>
                    <a:lnTo>
                      <a:pt x="1599" y="196"/>
                    </a:lnTo>
                    <a:lnTo>
                      <a:pt x="1659" y="259"/>
                    </a:lnTo>
                    <a:lnTo>
                      <a:pt x="1723" y="329"/>
                    </a:lnTo>
                    <a:lnTo>
                      <a:pt x="1794" y="405"/>
                    </a:lnTo>
                    <a:lnTo>
                      <a:pt x="1867" y="484"/>
                    </a:lnTo>
                    <a:lnTo>
                      <a:pt x="1872" y="489"/>
                    </a:lnTo>
                    <a:lnTo>
                      <a:pt x="1913" y="515"/>
                    </a:lnTo>
                    <a:lnTo>
                      <a:pt x="1950" y="533"/>
                    </a:lnTo>
                    <a:lnTo>
                      <a:pt x="1981" y="543"/>
                    </a:lnTo>
                    <a:lnTo>
                      <a:pt x="2009" y="545"/>
                    </a:lnTo>
                    <a:lnTo>
                      <a:pt x="2034" y="540"/>
                    </a:lnTo>
                    <a:lnTo>
                      <a:pt x="2058" y="526"/>
                    </a:lnTo>
                    <a:lnTo>
                      <a:pt x="2076" y="506"/>
                    </a:lnTo>
                    <a:lnTo>
                      <a:pt x="2090" y="482"/>
                    </a:lnTo>
                    <a:lnTo>
                      <a:pt x="2100" y="456"/>
                    </a:lnTo>
                    <a:lnTo>
                      <a:pt x="2109" y="428"/>
                    </a:lnTo>
                    <a:lnTo>
                      <a:pt x="2116" y="398"/>
                    </a:lnTo>
                    <a:lnTo>
                      <a:pt x="2123" y="371"/>
                    </a:lnTo>
                    <a:lnTo>
                      <a:pt x="2130" y="345"/>
                    </a:lnTo>
                    <a:lnTo>
                      <a:pt x="2134" y="338"/>
                    </a:lnTo>
                    <a:lnTo>
                      <a:pt x="2134" y="329"/>
                    </a:lnTo>
                    <a:lnTo>
                      <a:pt x="2139" y="287"/>
                    </a:lnTo>
                    <a:lnTo>
                      <a:pt x="2149" y="249"/>
                    </a:lnTo>
                    <a:lnTo>
                      <a:pt x="2167" y="210"/>
                    </a:lnTo>
                    <a:lnTo>
                      <a:pt x="2193" y="172"/>
                    </a:lnTo>
                    <a:lnTo>
                      <a:pt x="2225" y="137"/>
                    </a:lnTo>
                    <a:lnTo>
                      <a:pt x="2265" y="102"/>
                    </a:lnTo>
                    <a:lnTo>
                      <a:pt x="2307" y="75"/>
                    </a:lnTo>
                    <a:lnTo>
                      <a:pt x="2355" y="56"/>
                    </a:lnTo>
                    <a:lnTo>
                      <a:pt x="2404" y="44"/>
                    </a:lnTo>
                    <a:lnTo>
                      <a:pt x="2455" y="40"/>
                    </a:lnTo>
                    <a:lnTo>
                      <a:pt x="2505" y="44"/>
                    </a:lnTo>
                    <a:lnTo>
                      <a:pt x="2554" y="56"/>
                    </a:lnTo>
                    <a:lnTo>
                      <a:pt x="2600" y="75"/>
                    </a:lnTo>
                    <a:lnTo>
                      <a:pt x="2642" y="102"/>
                    </a:lnTo>
                    <a:lnTo>
                      <a:pt x="2681" y="133"/>
                    </a:lnTo>
                    <a:lnTo>
                      <a:pt x="2714" y="173"/>
                    </a:lnTo>
                    <a:lnTo>
                      <a:pt x="2740" y="215"/>
                    </a:lnTo>
                    <a:lnTo>
                      <a:pt x="2760" y="263"/>
                    </a:lnTo>
                    <a:lnTo>
                      <a:pt x="2772" y="312"/>
                    </a:lnTo>
                    <a:lnTo>
                      <a:pt x="2775" y="363"/>
                    </a:lnTo>
                    <a:lnTo>
                      <a:pt x="2772" y="414"/>
                    </a:lnTo>
                    <a:lnTo>
                      <a:pt x="2760" y="464"/>
                    </a:lnTo>
                    <a:lnTo>
                      <a:pt x="2740" y="510"/>
                    </a:lnTo>
                    <a:lnTo>
                      <a:pt x="2714" y="554"/>
                    </a:lnTo>
                    <a:lnTo>
                      <a:pt x="2681" y="592"/>
                    </a:lnTo>
                    <a:lnTo>
                      <a:pt x="2639" y="629"/>
                    </a:lnTo>
                    <a:lnTo>
                      <a:pt x="2590" y="657"/>
                    </a:lnTo>
                    <a:lnTo>
                      <a:pt x="2537" y="676"/>
                    </a:lnTo>
                    <a:lnTo>
                      <a:pt x="2483" y="685"/>
                    </a:lnTo>
                    <a:lnTo>
                      <a:pt x="2477" y="687"/>
                    </a:lnTo>
                    <a:lnTo>
                      <a:pt x="2472" y="689"/>
                    </a:lnTo>
                    <a:lnTo>
                      <a:pt x="2425" y="697"/>
                    </a:lnTo>
                    <a:lnTo>
                      <a:pt x="2383" y="710"/>
                    </a:lnTo>
                    <a:lnTo>
                      <a:pt x="2349" y="724"/>
                    </a:lnTo>
                    <a:lnTo>
                      <a:pt x="2321" y="743"/>
                    </a:lnTo>
                    <a:lnTo>
                      <a:pt x="2300" y="766"/>
                    </a:lnTo>
                    <a:lnTo>
                      <a:pt x="2286" y="792"/>
                    </a:lnTo>
                    <a:lnTo>
                      <a:pt x="2279" y="817"/>
                    </a:lnTo>
                    <a:lnTo>
                      <a:pt x="2283" y="845"/>
                    </a:lnTo>
                    <a:lnTo>
                      <a:pt x="2291" y="876"/>
                    </a:lnTo>
                    <a:lnTo>
                      <a:pt x="2311" y="913"/>
                    </a:lnTo>
                    <a:lnTo>
                      <a:pt x="2337" y="953"/>
                    </a:lnTo>
                    <a:lnTo>
                      <a:pt x="2341" y="957"/>
                    </a:lnTo>
                    <a:lnTo>
                      <a:pt x="2412" y="1023"/>
                    </a:lnTo>
                    <a:lnTo>
                      <a:pt x="2481" y="1088"/>
                    </a:lnTo>
                    <a:lnTo>
                      <a:pt x="2544" y="1148"/>
                    </a:lnTo>
                    <a:lnTo>
                      <a:pt x="2604" y="1202"/>
                    </a:lnTo>
                    <a:lnTo>
                      <a:pt x="2658" y="1255"/>
                    </a:lnTo>
                    <a:lnTo>
                      <a:pt x="2705" y="1300"/>
                    </a:lnTo>
                    <a:lnTo>
                      <a:pt x="2746" y="1337"/>
                    </a:lnTo>
                    <a:lnTo>
                      <a:pt x="2779" y="1369"/>
                    </a:lnTo>
                    <a:lnTo>
                      <a:pt x="2805" y="1393"/>
                    </a:lnTo>
                    <a:lnTo>
                      <a:pt x="2826" y="1413"/>
                    </a:lnTo>
                    <a:lnTo>
                      <a:pt x="2721" y="1497"/>
                    </a:lnTo>
                    <a:lnTo>
                      <a:pt x="2611" y="1586"/>
                    </a:lnTo>
                    <a:lnTo>
                      <a:pt x="2500" y="1681"/>
                    </a:lnTo>
                    <a:lnTo>
                      <a:pt x="2390" y="1779"/>
                    </a:lnTo>
                    <a:lnTo>
                      <a:pt x="2279" y="1880"/>
                    </a:lnTo>
                    <a:lnTo>
                      <a:pt x="2274" y="1887"/>
                    </a:lnTo>
                    <a:lnTo>
                      <a:pt x="2270" y="1894"/>
                    </a:lnTo>
                    <a:lnTo>
                      <a:pt x="2265" y="1914"/>
                    </a:lnTo>
                    <a:lnTo>
                      <a:pt x="2263" y="1931"/>
                    </a:lnTo>
                    <a:lnTo>
                      <a:pt x="2265" y="1949"/>
                    </a:lnTo>
                    <a:lnTo>
                      <a:pt x="2270" y="1966"/>
                    </a:lnTo>
                    <a:lnTo>
                      <a:pt x="2286" y="1993"/>
                    </a:lnTo>
                    <a:lnTo>
                      <a:pt x="2309" y="2014"/>
                    </a:lnTo>
                    <a:lnTo>
                      <a:pt x="2341" y="2031"/>
                    </a:lnTo>
                    <a:lnTo>
                      <a:pt x="2379" y="2043"/>
                    </a:lnTo>
                    <a:lnTo>
                      <a:pt x="2426" y="2052"/>
                    </a:lnTo>
                    <a:lnTo>
                      <a:pt x="2481" y="2057"/>
                    </a:lnTo>
                    <a:lnTo>
                      <a:pt x="2493" y="2061"/>
                    </a:lnTo>
                    <a:lnTo>
                      <a:pt x="2532" y="2075"/>
                    </a:lnTo>
                    <a:lnTo>
                      <a:pt x="2569" y="2089"/>
                    </a:lnTo>
                    <a:lnTo>
                      <a:pt x="2607" y="2108"/>
                    </a:lnTo>
                    <a:lnTo>
                      <a:pt x="2642" y="2129"/>
                    </a:lnTo>
                    <a:lnTo>
                      <a:pt x="2674" y="2157"/>
                    </a:lnTo>
                    <a:lnTo>
                      <a:pt x="2709" y="2198"/>
                    </a:lnTo>
                    <a:lnTo>
                      <a:pt x="2735" y="2241"/>
                    </a:lnTo>
                    <a:lnTo>
                      <a:pt x="2753" y="2287"/>
                    </a:lnTo>
                    <a:lnTo>
                      <a:pt x="2765" y="2336"/>
                    </a:lnTo>
                    <a:lnTo>
                      <a:pt x="2768" y="2385"/>
                    </a:lnTo>
                    <a:lnTo>
                      <a:pt x="2763" y="2436"/>
                    </a:lnTo>
                    <a:lnTo>
                      <a:pt x="2751" y="2483"/>
                    </a:lnTo>
                    <a:lnTo>
                      <a:pt x="2732" y="2531"/>
                    </a:lnTo>
                    <a:lnTo>
                      <a:pt x="2705" y="2576"/>
                    </a:lnTo>
                    <a:lnTo>
                      <a:pt x="2670" y="2617"/>
                    </a:lnTo>
                    <a:lnTo>
                      <a:pt x="2632" y="2650"/>
                    </a:lnTo>
                    <a:lnTo>
                      <a:pt x="2588" y="2676"/>
                    </a:lnTo>
                    <a:lnTo>
                      <a:pt x="2540" y="2695"/>
                    </a:lnTo>
                    <a:lnTo>
                      <a:pt x="2490" y="2708"/>
                    </a:lnTo>
                    <a:lnTo>
                      <a:pt x="2437" y="2711"/>
                    </a:lnTo>
                    <a:lnTo>
                      <a:pt x="2437" y="2711"/>
                    </a:lnTo>
                    <a:lnTo>
                      <a:pt x="2386" y="2708"/>
                    </a:lnTo>
                    <a:lnTo>
                      <a:pt x="2337" y="2695"/>
                    </a:lnTo>
                    <a:lnTo>
                      <a:pt x="2291" y="2678"/>
                    </a:lnTo>
                    <a:lnTo>
                      <a:pt x="2248" y="2652"/>
                    </a:lnTo>
                    <a:lnTo>
                      <a:pt x="2209" y="2618"/>
                    </a:lnTo>
                    <a:lnTo>
                      <a:pt x="2174" y="2576"/>
                    </a:lnTo>
                    <a:lnTo>
                      <a:pt x="2146" y="2527"/>
                    </a:lnTo>
                    <a:lnTo>
                      <a:pt x="2127" y="2475"/>
                    </a:lnTo>
                    <a:lnTo>
                      <a:pt x="2116" y="2420"/>
                    </a:lnTo>
                    <a:lnTo>
                      <a:pt x="2114" y="2415"/>
                    </a:lnTo>
                    <a:lnTo>
                      <a:pt x="2113" y="2411"/>
                    </a:lnTo>
                    <a:lnTo>
                      <a:pt x="2106" y="2362"/>
                    </a:lnTo>
                    <a:lnTo>
                      <a:pt x="2093" y="2322"/>
                    </a:lnTo>
                    <a:lnTo>
                      <a:pt x="2078" y="2287"/>
                    </a:lnTo>
                    <a:lnTo>
                      <a:pt x="2058" y="2261"/>
                    </a:lnTo>
                    <a:lnTo>
                      <a:pt x="2035" y="2240"/>
                    </a:lnTo>
                    <a:lnTo>
                      <a:pt x="2009" y="2224"/>
                    </a:lnTo>
                    <a:lnTo>
                      <a:pt x="1988" y="2219"/>
                    </a:lnTo>
                    <a:lnTo>
                      <a:pt x="1965" y="2219"/>
                    </a:lnTo>
                    <a:lnTo>
                      <a:pt x="1939" y="2226"/>
                    </a:lnTo>
                    <a:lnTo>
                      <a:pt x="1930" y="2229"/>
                    </a:lnTo>
                    <a:lnTo>
                      <a:pt x="1923" y="2234"/>
                    </a:lnTo>
                    <a:lnTo>
                      <a:pt x="1857" y="2308"/>
                    </a:lnTo>
                    <a:lnTo>
                      <a:pt x="1794" y="2378"/>
                    </a:lnTo>
                    <a:lnTo>
                      <a:pt x="1732" y="2445"/>
                    </a:lnTo>
                    <a:lnTo>
                      <a:pt x="1678" y="2510"/>
                    </a:lnTo>
                    <a:lnTo>
                      <a:pt x="1625" y="2569"/>
                    </a:lnTo>
                    <a:lnTo>
                      <a:pt x="1580" y="2625"/>
                    </a:lnTo>
                    <a:lnTo>
                      <a:pt x="1538" y="2676"/>
                    </a:lnTo>
                    <a:lnTo>
                      <a:pt x="1501" y="2720"/>
                    </a:lnTo>
                    <a:lnTo>
                      <a:pt x="1469" y="2760"/>
                    </a:lnTo>
                    <a:lnTo>
                      <a:pt x="1443" y="2792"/>
                    </a:lnTo>
                    <a:lnTo>
                      <a:pt x="1422" y="2764"/>
                    </a:lnTo>
                    <a:lnTo>
                      <a:pt x="1394" y="2730"/>
                    </a:lnTo>
                    <a:lnTo>
                      <a:pt x="1360" y="2690"/>
                    </a:lnTo>
                    <a:lnTo>
                      <a:pt x="1322" y="2643"/>
                    </a:lnTo>
                    <a:lnTo>
                      <a:pt x="1278" y="2590"/>
                    </a:lnTo>
                    <a:lnTo>
                      <a:pt x="1229" y="2532"/>
                    </a:lnTo>
                    <a:lnTo>
                      <a:pt x="1175" y="2471"/>
                    </a:lnTo>
                    <a:lnTo>
                      <a:pt x="1117" y="2406"/>
                    </a:lnTo>
                    <a:lnTo>
                      <a:pt x="1055" y="2338"/>
                    </a:lnTo>
                    <a:lnTo>
                      <a:pt x="991" y="2266"/>
                    </a:lnTo>
                    <a:lnTo>
                      <a:pt x="920" y="2192"/>
                    </a:lnTo>
                    <a:lnTo>
                      <a:pt x="915" y="2187"/>
                    </a:lnTo>
                    <a:lnTo>
                      <a:pt x="910" y="2184"/>
                    </a:lnTo>
                    <a:lnTo>
                      <a:pt x="903" y="2182"/>
                    </a:lnTo>
                    <a:lnTo>
                      <a:pt x="896" y="2182"/>
                    </a:lnTo>
                    <a:lnTo>
                      <a:pt x="887" y="2182"/>
                    </a:lnTo>
                    <a:lnTo>
                      <a:pt x="885" y="2180"/>
                    </a:lnTo>
                    <a:lnTo>
                      <a:pt x="863" y="2184"/>
                    </a:lnTo>
                    <a:lnTo>
                      <a:pt x="847" y="2189"/>
                    </a:lnTo>
                    <a:lnTo>
                      <a:pt x="824" y="2203"/>
                    </a:lnTo>
                    <a:lnTo>
                      <a:pt x="806" y="2219"/>
                    </a:lnTo>
                    <a:lnTo>
                      <a:pt x="794" y="2238"/>
                    </a:lnTo>
                    <a:lnTo>
                      <a:pt x="782" y="2261"/>
                    </a:lnTo>
                    <a:lnTo>
                      <a:pt x="773" y="2285"/>
                    </a:lnTo>
                    <a:lnTo>
                      <a:pt x="766" y="2312"/>
                    </a:lnTo>
                    <a:lnTo>
                      <a:pt x="756" y="2345"/>
                    </a:lnTo>
                    <a:lnTo>
                      <a:pt x="742" y="2380"/>
                    </a:lnTo>
                    <a:lnTo>
                      <a:pt x="740" y="2387"/>
                    </a:lnTo>
                    <a:lnTo>
                      <a:pt x="738" y="2396"/>
                    </a:lnTo>
                    <a:lnTo>
                      <a:pt x="735" y="2438"/>
                    </a:lnTo>
                    <a:lnTo>
                      <a:pt x="724" y="2480"/>
                    </a:lnTo>
                    <a:lnTo>
                      <a:pt x="705" y="2520"/>
                    </a:lnTo>
                    <a:lnTo>
                      <a:pt x="680" y="2559"/>
                    </a:lnTo>
                    <a:lnTo>
                      <a:pt x="649" y="2596"/>
                    </a:lnTo>
                    <a:lnTo>
                      <a:pt x="610" y="2629"/>
                    </a:lnTo>
                    <a:lnTo>
                      <a:pt x="566" y="2655"/>
                    </a:lnTo>
                    <a:lnTo>
                      <a:pt x="519" y="2674"/>
                    </a:lnTo>
                    <a:lnTo>
                      <a:pt x="470" y="2687"/>
                    </a:lnTo>
                    <a:lnTo>
                      <a:pt x="419" y="2690"/>
                    </a:lnTo>
                    <a:lnTo>
                      <a:pt x="368" y="2687"/>
                    </a:lnTo>
                    <a:lnTo>
                      <a:pt x="319" y="2674"/>
                    </a:lnTo>
                    <a:lnTo>
                      <a:pt x="272" y="2655"/>
                    </a:lnTo>
                    <a:lnTo>
                      <a:pt x="228" y="2629"/>
                    </a:lnTo>
                    <a:lnTo>
                      <a:pt x="189" y="2596"/>
                    </a:lnTo>
                    <a:lnTo>
                      <a:pt x="154" y="2553"/>
                    </a:lnTo>
                    <a:lnTo>
                      <a:pt x="128" y="2510"/>
                    </a:lnTo>
                    <a:lnTo>
                      <a:pt x="109" y="2462"/>
                    </a:lnTo>
                    <a:lnTo>
                      <a:pt x="96" y="2413"/>
                    </a:lnTo>
                    <a:lnTo>
                      <a:pt x="93" y="2362"/>
                    </a:lnTo>
                    <a:lnTo>
                      <a:pt x="96" y="2312"/>
                    </a:lnTo>
                    <a:lnTo>
                      <a:pt x="109" y="2263"/>
                    </a:lnTo>
                    <a:lnTo>
                      <a:pt x="128" y="2215"/>
                    </a:lnTo>
                    <a:lnTo>
                      <a:pt x="154" y="2171"/>
                    </a:lnTo>
                    <a:lnTo>
                      <a:pt x="189" y="2131"/>
                    </a:lnTo>
                    <a:lnTo>
                      <a:pt x="235" y="2089"/>
                    </a:lnTo>
                    <a:lnTo>
                      <a:pt x="282" y="2061"/>
                    </a:lnTo>
                    <a:lnTo>
                      <a:pt x="333" y="2043"/>
                    </a:lnTo>
                    <a:lnTo>
                      <a:pt x="384" y="2036"/>
                    </a:lnTo>
                    <a:lnTo>
                      <a:pt x="391" y="2035"/>
                    </a:lnTo>
                    <a:lnTo>
                      <a:pt x="398" y="2033"/>
                    </a:lnTo>
                    <a:lnTo>
                      <a:pt x="426" y="2024"/>
                    </a:lnTo>
                    <a:lnTo>
                      <a:pt x="456" y="2017"/>
                    </a:lnTo>
                    <a:lnTo>
                      <a:pt x="486" y="2010"/>
                    </a:lnTo>
                    <a:lnTo>
                      <a:pt x="514" y="2003"/>
                    </a:lnTo>
                    <a:lnTo>
                      <a:pt x="542" y="1993"/>
                    </a:lnTo>
                    <a:lnTo>
                      <a:pt x="564" y="1979"/>
                    </a:lnTo>
                    <a:lnTo>
                      <a:pt x="584" y="1961"/>
                    </a:lnTo>
                    <a:lnTo>
                      <a:pt x="598" y="1937"/>
                    </a:lnTo>
                    <a:lnTo>
                      <a:pt x="600" y="1928"/>
                    </a:lnTo>
                    <a:lnTo>
                      <a:pt x="601" y="1917"/>
                    </a:lnTo>
                    <a:lnTo>
                      <a:pt x="598" y="1905"/>
                    </a:lnTo>
                    <a:lnTo>
                      <a:pt x="587" y="1891"/>
                    </a:lnTo>
                    <a:lnTo>
                      <a:pt x="584" y="1884"/>
                    </a:lnTo>
                    <a:lnTo>
                      <a:pt x="578" y="1877"/>
                    </a:lnTo>
                    <a:lnTo>
                      <a:pt x="566" y="1865"/>
                    </a:lnTo>
                    <a:lnTo>
                      <a:pt x="563" y="1863"/>
                    </a:lnTo>
                    <a:lnTo>
                      <a:pt x="559" y="1856"/>
                    </a:lnTo>
                    <a:lnTo>
                      <a:pt x="493" y="1796"/>
                    </a:lnTo>
                    <a:lnTo>
                      <a:pt x="491" y="1796"/>
                    </a:lnTo>
                    <a:lnTo>
                      <a:pt x="426" y="1737"/>
                    </a:lnTo>
                    <a:lnTo>
                      <a:pt x="363" y="1682"/>
                    </a:lnTo>
                    <a:lnTo>
                      <a:pt x="301" y="1632"/>
                    </a:lnTo>
                    <a:lnTo>
                      <a:pt x="245" y="1584"/>
                    </a:lnTo>
                    <a:lnTo>
                      <a:pt x="193" y="1542"/>
                    </a:lnTo>
                    <a:lnTo>
                      <a:pt x="144" y="1502"/>
                    </a:lnTo>
                    <a:lnTo>
                      <a:pt x="100" y="1469"/>
                    </a:lnTo>
                    <a:lnTo>
                      <a:pt x="61" y="1439"/>
                    </a:lnTo>
                    <a:lnTo>
                      <a:pt x="28" y="1414"/>
                    </a:lnTo>
                    <a:lnTo>
                      <a:pt x="0" y="1393"/>
                    </a:lnTo>
                    <a:lnTo>
                      <a:pt x="42" y="1362"/>
                    </a:lnTo>
                    <a:lnTo>
                      <a:pt x="88" y="1325"/>
                    </a:lnTo>
                    <a:lnTo>
                      <a:pt x="140" y="1283"/>
                    </a:lnTo>
                    <a:lnTo>
                      <a:pt x="196" y="1236"/>
                    </a:lnTo>
                    <a:lnTo>
                      <a:pt x="258" y="1186"/>
                    </a:lnTo>
                    <a:lnTo>
                      <a:pt x="319" y="1136"/>
                    </a:lnTo>
                    <a:lnTo>
                      <a:pt x="382" y="1083"/>
                    </a:lnTo>
                    <a:lnTo>
                      <a:pt x="445" y="1032"/>
                    </a:lnTo>
                    <a:lnTo>
                      <a:pt x="507" y="980"/>
                    </a:lnTo>
                    <a:lnTo>
                      <a:pt x="566" y="929"/>
                    </a:lnTo>
                    <a:lnTo>
                      <a:pt x="570" y="925"/>
                    </a:lnTo>
                    <a:lnTo>
                      <a:pt x="587" y="904"/>
                    </a:lnTo>
                    <a:lnTo>
                      <a:pt x="594" y="881"/>
                    </a:lnTo>
                    <a:lnTo>
                      <a:pt x="596" y="862"/>
                    </a:lnTo>
                    <a:lnTo>
                      <a:pt x="594" y="843"/>
                    </a:lnTo>
                    <a:lnTo>
                      <a:pt x="587" y="825"/>
                    </a:lnTo>
                    <a:lnTo>
                      <a:pt x="582" y="810"/>
                    </a:lnTo>
                    <a:lnTo>
                      <a:pt x="571" y="792"/>
                    </a:lnTo>
                    <a:lnTo>
                      <a:pt x="557" y="775"/>
                    </a:lnTo>
                    <a:lnTo>
                      <a:pt x="536" y="759"/>
                    </a:lnTo>
                    <a:lnTo>
                      <a:pt x="512" y="748"/>
                    </a:lnTo>
                    <a:lnTo>
                      <a:pt x="486" y="741"/>
                    </a:lnTo>
                    <a:lnTo>
                      <a:pt x="459" y="738"/>
                    </a:lnTo>
                    <a:lnTo>
                      <a:pt x="421" y="733"/>
                    </a:lnTo>
                    <a:lnTo>
                      <a:pt x="380" y="720"/>
                    </a:lnTo>
                    <a:lnTo>
                      <a:pt x="375" y="718"/>
                    </a:lnTo>
                    <a:lnTo>
                      <a:pt x="356" y="711"/>
                    </a:lnTo>
                    <a:lnTo>
                      <a:pt x="319" y="699"/>
                    </a:lnTo>
                    <a:lnTo>
                      <a:pt x="282" y="683"/>
                    </a:lnTo>
                    <a:lnTo>
                      <a:pt x="245" y="666"/>
                    </a:lnTo>
                    <a:lnTo>
                      <a:pt x="210" y="645"/>
                    </a:lnTo>
                    <a:lnTo>
                      <a:pt x="179" y="619"/>
                    </a:lnTo>
                    <a:lnTo>
                      <a:pt x="144" y="578"/>
                    </a:lnTo>
                    <a:lnTo>
                      <a:pt x="117" y="534"/>
                    </a:lnTo>
                    <a:lnTo>
                      <a:pt x="100" y="487"/>
                    </a:lnTo>
                    <a:lnTo>
                      <a:pt x="88" y="438"/>
                    </a:lnTo>
                    <a:lnTo>
                      <a:pt x="84" y="389"/>
                    </a:lnTo>
                    <a:lnTo>
                      <a:pt x="89" y="338"/>
                    </a:lnTo>
                    <a:lnTo>
                      <a:pt x="102" y="289"/>
                    </a:lnTo>
                    <a:lnTo>
                      <a:pt x="121" y="242"/>
                    </a:lnTo>
                    <a:lnTo>
                      <a:pt x="147" y="196"/>
                    </a:lnTo>
                    <a:lnTo>
                      <a:pt x="182" y="156"/>
                    </a:lnTo>
                    <a:lnTo>
                      <a:pt x="223" y="123"/>
                    </a:lnTo>
                    <a:lnTo>
                      <a:pt x="265" y="96"/>
                    </a:lnTo>
                    <a:lnTo>
                      <a:pt x="312" y="77"/>
                    </a:lnTo>
                    <a:lnTo>
                      <a:pt x="361" y="65"/>
                    </a:lnTo>
                    <a:lnTo>
                      <a:pt x="412" y="61"/>
                    </a:lnTo>
                    <a:lnTo>
                      <a:pt x="459" y="65"/>
                    </a:lnTo>
                    <a:lnTo>
                      <a:pt x="507" y="75"/>
                    </a:lnTo>
                    <a:lnTo>
                      <a:pt x="556" y="95"/>
                    </a:lnTo>
                    <a:lnTo>
                      <a:pt x="601" y="121"/>
                    </a:lnTo>
                    <a:lnTo>
                      <a:pt x="642" y="156"/>
                    </a:lnTo>
                    <a:lnTo>
                      <a:pt x="678" y="200"/>
                    </a:lnTo>
                    <a:lnTo>
                      <a:pt x="706" y="247"/>
                    </a:lnTo>
                    <a:lnTo>
                      <a:pt x="726" y="300"/>
                    </a:lnTo>
                    <a:lnTo>
                      <a:pt x="736" y="354"/>
                    </a:lnTo>
                    <a:lnTo>
                      <a:pt x="736" y="359"/>
                    </a:lnTo>
                    <a:lnTo>
                      <a:pt x="738" y="364"/>
                    </a:lnTo>
                    <a:lnTo>
                      <a:pt x="740" y="371"/>
                    </a:lnTo>
                    <a:lnTo>
                      <a:pt x="750" y="426"/>
                    </a:lnTo>
                    <a:lnTo>
                      <a:pt x="766" y="471"/>
                    </a:lnTo>
                    <a:lnTo>
                      <a:pt x="787" y="506"/>
                    </a:lnTo>
                    <a:lnTo>
                      <a:pt x="812" y="534"/>
                    </a:lnTo>
                    <a:lnTo>
                      <a:pt x="841" y="552"/>
                    </a:lnTo>
                    <a:lnTo>
                      <a:pt x="864" y="557"/>
                    </a:lnTo>
                    <a:lnTo>
                      <a:pt x="889" y="557"/>
                    </a:lnTo>
                    <a:lnTo>
                      <a:pt x="917" y="550"/>
                    </a:lnTo>
                    <a:lnTo>
                      <a:pt x="947" y="538"/>
                    </a:lnTo>
                    <a:lnTo>
                      <a:pt x="952" y="534"/>
                    </a:lnTo>
                    <a:lnTo>
                      <a:pt x="955" y="531"/>
                    </a:lnTo>
                    <a:lnTo>
                      <a:pt x="1024" y="457"/>
                    </a:lnTo>
                    <a:lnTo>
                      <a:pt x="1087" y="387"/>
                    </a:lnTo>
                    <a:lnTo>
                      <a:pt x="1145" y="322"/>
                    </a:lnTo>
                    <a:lnTo>
                      <a:pt x="1199" y="259"/>
                    </a:lnTo>
                    <a:lnTo>
                      <a:pt x="1248" y="203"/>
                    </a:lnTo>
                    <a:lnTo>
                      <a:pt x="1294" y="151"/>
                    </a:lnTo>
                    <a:lnTo>
                      <a:pt x="1332" y="103"/>
                    </a:lnTo>
                    <a:lnTo>
                      <a:pt x="1366" y="63"/>
                    </a:lnTo>
                    <a:lnTo>
                      <a:pt x="1394" y="28"/>
                    </a:lnTo>
                    <a:lnTo>
                      <a:pt x="1417" y="0"/>
                    </a:lnTo>
                    <a:close/>
                  </a:path>
                </a:pathLst>
              </a:custGeom>
              <a:solidFill>
                <a:srgbClr val="EF423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4" name="Freeform 32">
                <a:extLst>
                  <a:ext uri="{FF2B5EF4-FFF2-40B4-BE49-F238E27FC236}">
                    <a16:creationId xmlns="" xmlns:a16="http://schemas.microsoft.com/office/drawing/2014/main" id="{F1A0CC12-71C3-3AB2-19CB-9EADA1B5049F}"/>
                  </a:ext>
                </a:extLst>
              </p:cNvPr>
              <p:cNvSpPr>
                <a:spLocks/>
              </p:cNvSpPr>
              <p:nvPr/>
            </p:nvSpPr>
            <p:spPr bwMode="auto">
              <a:xfrm>
                <a:off x="6263978" y="2025692"/>
                <a:ext cx="2062169" cy="2052025"/>
              </a:xfrm>
              <a:custGeom>
                <a:avLst/>
                <a:gdLst>
                  <a:gd name="T0" fmla="*/ 1582 w 2846"/>
                  <a:gd name="T1" fmla="*/ 174 h 2833"/>
                  <a:gd name="T2" fmla="*/ 1873 w 2846"/>
                  <a:gd name="T3" fmla="*/ 503 h 2833"/>
                  <a:gd name="T4" fmla="*/ 2011 w 2846"/>
                  <a:gd name="T5" fmla="*/ 563 h 2833"/>
                  <a:gd name="T6" fmla="*/ 2116 w 2846"/>
                  <a:gd name="T7" fmla="*/ 461 h 2833"/>
                  <a:gd name="T8" fmla="*/ 2148 w 2846"/>
                  <a:gd name="T9" fmla="*/ 318 h 2833"/>
                  <a:gd name="T10" fmla="*/ 2276 w 2846"/>
                  <a:gd name="T11" fmla="*/ 123 h 2833"/>
                  <a:gd name="T12" fmla="*/ 2525 w 2846"/>
                  <a:gd name="T13" fmla="*/ 63 h 2833"/>
                  <a:gd name="T14" fmla="*/ 2742 w 2846"/>
                  <a:gd name="T15" fmla="*/ 197 h 2833"/>
                  <a:gd name="T16" fmla="*/ 2797 w 2846"/>
                  <a:gd name="T17" fmla="*/ 439 h 2833"/>
                  <a:gd name="T18" fmla="*/ 2690 w 2846"/>
                  <a:gd name="T19" fmla="*/ 630 h 2833"/>
                  <a:gd name="T20" fmla="*/ 2491 w 2846"/>
                  <a:gd name="T21" fmla="*/ 707 h 2833"/>
                  <a:gd name="T22" fmla="*/ 2411 w 2846"/>
                  <a:gd name="T23" fmla="*/ 731 h 2833"/>
                  <a:gd name="T24" fmla="*/ 2292 w 2846"/>
                  <a:gd name="T25" fmla="*/ 812 h 2833"/>
                  <a:gd name="T26" fmla="*/ 2346 w 2846"/>
                  <a:gd name="T27" fmla="*/ 975 h 2833"/>
                  <a:gd name="T28" fmla="*/ 2618 w 2846"/>
                  <a:gd name="T29" fmla="*/ 1217 h 2833"/>
                  <a:gd name="T30" fmla="*/ 2846 w 2846"/>
                  <a:gd name="T31" fmla="*/ 1404 h 2833"/>
                  <a:gd name="T32" fmla="*/ 2655 w 2846"/>
                  <a:gd name="T33" fmla="*/ 1558 h 2833"/>
                  <a:gd name="T34" fmla="*/ 2342 w 2846"/>
                  <a:gd name="T35" fmla="*/ 1830 h 2833"/>
                  <a:gd name="T36" fmla="*/ 2258 w 2846"/>
                  <a:gd name="T37" fmla="*/ 1949 h 2833"/>
                  <a:gd name="T38" fmla="*/ 2321 w 2846"/>
                  <a:gd name="T39" fmla="*/ 2039 h 2833"/>
                  <a:gd name="T40" fmla="*/ 2467 w 2846"/>
                  <a:gd name="T41" fmla="*/ 2079 h 2833"/>
                  <a:gd name="T42" fmla="*/ 2674 w 2846"/>
                  <a:gd name="T43" fmla="*/ 2172 h 2833"/>
                  <a:gd name="T44" fmla="*/ 2770 w 2846"/>
                  <a:gd name="T45" fmla="*/ 2405 h 2833"/>
                  <a:gd name="T46" fmla="*/ 2674 w 2846"/>
                  <a:gd name="T47" fmla="*/ 2636 h 2833"/>
                  <a:gd name="T48" fmla="*/ 2430 w 2846"/>
                  <a:gd name="T49" fmla="*/ 2736 h 2833"/>
                  <a:gd name="T50" fmla="*/ 2202 w 2846"/>
                  <a:gd name="T51" fmla="*/ 2645 h 2833"/>
                  <a:gd name="T52" fmla="*/ 2108 w 2846"/>
                  <a:gd name="T53" fmla="*/ 2465 h 2833"/>
                  <a:gd name="T54" fmla="*/ 2083 w 2846"/>
                  <a:gd name="T55" fmla="*/ 2324 h 2833"/>
                  <a:gd name="T56" fmla="*/ 1990 w 2846"/>
                  <a:gd name="T57" fmla="*/ 2230 h 2833"/>
                  <a:gd name="T58" fmla="*/ 1862 w 2846"/>
                  <a:gd name="T59" fmla="*/ 2310 h 2833"/>
                  <a:gd name="T60" fmla="*/ 1597 w 2846"/>
                  <a:gd name="T61" fmla="*/ 2610 h 2833"/>
                  <a:gd name="T62" fmla="*/ 1436 w 2846"/>
                  <a:gd name="T63" fmla="*/ 2810 h 2833"/>
                  <a:gd name="T64" fmla="*/ 1285 w 2846"/>
                  <a:gd name="T65" fmla="*/ 2682 h 2833"/>
                  <a:gd name="T66" fmla="*/ 1017 w 2846"/>
                  <a:gd name="T67" fmla="*/ 2387 h 2833"/>
                  <a:gd name="T68" fmla="*/ 885 w 2846"/>
                  <a:gd name="T69" fmla="*/ 2288 h 2833"/>
                  <a:gd name="T70" fmla="*/ 782 w 2846"/>
                  <a:gd name="T71" fmla="*/ 2324 h 2833"/>
                  <a:gd name="T72" fmla="*/ 726 w 2846"/>
                  <a:gd name="T73" fmla="*/ 2480 h 2833"/>
                  <a:gd name="T74" fmla="*/ 658 w 2846"/>
                  <a:gd name="T75" fmla="*/ 2654 h 2833"/>
                  <a:gd name="T76" fmla="*/ 445 w 2846"/>
                  <a:gd name="T77" fmla="*/ 2784 h 2833"/>
                  <a:gd name="T78" fmla="*/ 195 w 2846"/>
                  <a:gd name="T79" fmla="*/ 2724 h 2833"/>
                  <a:gd name="T80" fmla="*/ 60 w 2846"/>
                  <a:gd name="T81" fmla="*/ 2503 h 2833"/>
                  <a:gd name="T82" fmla="*/ 116 w 2846"/>
                  <a:gd name="T83" fmla="*/ 2252 h 2833"/>
                  <a:gd name="T84" fmla="*/ 270 w 2846"/>
                  <a:gd name="T85" fmla="*/ 2123 h 2833"/>
                  <a:gd name="T86" fmla="*/ 409 w 2846"/>
                  <a:gd name="T87" fmla="*/ 2104 h 2833"/>
                  <a:gd name="T88" fmla="*/ 544 w 2846"/>
                  <a:gd name="T89" fmla="*/ 2044 h 2833"/>
                  <a:gd name="T90" fmla="*/ 537 w 2846"/>
                  <a:gd name="T91" fmla="*/ 1904 h 2833"/>
                  <a:gd name="T92" fmla="*/ 331 w 2846"/>
                  <a:gd name="T93" fmla="*/ 1716 h 2833"/>
                  <a:gd name="T94" fmla="*/ 68 w 2846"/>
                  <a:gd name="T95" fmla="*/ 1497 h 2833"/>
                  <a:gd name="T96" fmla="*/ 74 w 2846"/>
                  <a:gd name="T97" fmla="*/ 1350 h 2833"/>
                  <a:gd name="T98" fmla="*/ 295 w 2846"/>
                  <a:gd name="T99" fmla="*/ 1089 h 2833"/>
                  <a:gd name="T100" fmla="*/ 508 w 2846"/>
                  <a:gd name="T101" fmla="*/ 878 h 2833"/>
                  <a:gd name="T102" fmla="*/ 566 w 2846"/>
                  <a:gd name="T103" fmla="*/ 949 h 2833"/>
                  <a:gd name="T104" fmla="*/ 587 w 2846"/>
                  <a:gd name="T105" fmla="*/ 1075 h 2833"/>
                  <a:gd name="T106" fmla="*/ 696 w 2846"/>
                  <a:gd name="T107" fmla="*/ 1275 h 2833"/>
                  <a:gd name="T108" fmla="*/ 973 w 2846"/>
                  <a:gd name="T109" fmla="*/ 1388 h 2833"/>
                  <a:gd name="T110" fmla="*/ 1219 w 2846"/>
                  <a:gd name="T111" fmla="*/ 1306 h 2833"/>
                  <a:gd name="T112" fmla="*/ 1368 w 2846"/>
                  <a:gd name="T113" fmla="*/ 1054 h 2833"/>
                  <a:gd name="T114" fmla="*/ 1299 w 2846"/>
                  <a:gd name="T115" fmla="*/ 761 h 2833"/>
                  <a:gd name="T116" fmla="*/ 1077 w 2846"/>
                  <a:gd name="T117" fmla="*/ 610 h 2833"/>
                  <a:gd name="T118" fmla="*/ 905 w 2846"/>
                  <a:gd name="T119" fmla="*/ 566 h 2833"/>
                  <a:gd name="T120" fmla="*/ 880 w 2846"/>
                  <a:gd name="T121" fmla="*/ 484 h 2833"/>
                  <a:gd name="T122" fmla="*/ 1198 w 2846"/>
                  <a:gd name="T123" fmla="*/ 200 h 2833"/>
                  <a:gd name="T124" fmla="*/ 1411 w 2846"/>
                  <a:gd name="T125" fmla="*/ 20 h 2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46" h="2833">
                    <a:moveTo>
                      <a:pt x="1438" y="0"/>
                    </a:moveTo>
                    <a:lnTo>
                      <a:pt x="1464" y="34"/>
                    </a:lnTo>
                    <a:lnTo>
                      <a:pt x="1497" y="74"/>
                    </a:lnTo>
                    <a:lnTo>
                      <a:pt x="1536" y="121"/>
                    </a:lnTo>
                    <a:lnTo>
                      <a:pt x="1582" y="174"/>
                    </a:lnTo>
                    <a:lnTo>
                      <a:pt x="1631" y="232"/>
                    </a:lnTo>
                    <a:lnTo>
                      <a:pt x="1685" y="293"/>
                    </a:lnTo>
                    <a:lnTo>
                      <a:pt x="1743" y="360"/>
                    </a:lnTo>
                    <a:lnTo>
                      <a:pt x="1806" y="430"/>
                    </a:lnTo>
                    <a:lnTo>
                      <a:pt x="1873" y="503"/>
                    </a:lnTo>
                    <a:lnTo>
                      <a:pt x="1878" y="507"/>
                    </a:lnTo>
                    <a:lnTo>
                      <a:pt x="1916" y="533"/>
                    </a:lnTo>
                    <a:lnTo>
                      <a:pt x="1951" y="551"/>
                    </a:lnTo>
                    <a:lnTo>
                      <a:pt x="1983" y="561"/>
                    </a:lnTo>
                    <a:lnTo>
                      <a:pt x="2011" y="563"/>
                    </a:lnTo>
                    <a:lnTo>
                      <a:pt x="2036" y="558"/>
                    </a:lnTo>
                    <a:lnTo>
                      <a:pt x="2062" y="544"/>
                    </a:lnTo>
                    <a:lnTo>
                      <a:pt x="2083" y="523"/>
                    </a:lnTo>
                    <a:lnTo>
                      <a:pt x="2102" y="495"/>
                    </a:lnTo>
                    <a:lnTo>
                      <a:pt x="2116" y="461"/>
                    </a:lnTo>
                    <a:lnTo>
                      <a:pt x="2129" y="419"/>
                    </a:lnTo>
                    <a:lnTo>
                      <a:pt x="2137" y="372"/>
                    </a:lnTo>
                    <a:lnTo>
                      <a:pt x="2139" y="367"/>
                    </a:lnTo>
                    <a:lnTo>
                      <a:pt x="2139" y="361"/>
                    </a:lnTo>
                    <a:lnTo>
                      <a:pt x="2148" y="318"/>
                    </a:lnTo>
                    <a:lnTo>
                      <a:pt x="2160" y="272"/>
                    </a:lnTo>
                    <a:lnTo>
                      <a:pt x="2181" y="232"/>
                    </a:lnTo>
                    <a:lnTo>
                      <a:pt x="2206" y="193"/>
                    </a:lnTo>
                    <a:lnTo>
                      <a:pt x="2237" y="158"/>
                    </a:lnTo>
                    <a:lnTo>
                      <a:pt x="2276" y="123"/>
                    </a:lnTo>
                    <a:lnTo>
                      <a:pt x="2321" y="97"/>
                    </a:lnTo>
                    <a:lnTo>
                      <a:pt x="2369" y="76"/>
                    </a:lnTo>
                    <a:lnTo>
                      <a:pt x="2420" y="63"/>
                    </a:lnTo>
                    <a:lnTo>
                      <a:pt x="2472" y="60"/>
                    </a:lnTo>
                    <a:lnTo>
                      <a:pt x="2525" y="63"/>
                    </a:lnTo>
                    <a:lnTo>
                      <a:pt x="2576" y="76"/>
                    </a:lnTo>
                    <a:lnTo>
                      <a:pt x="2625" y="97"/>
                    </a:lnTo>
                    <a:lnTo>
                      <a:pt x="2669" y="123"/>
                    </a:lnTo>
                    <a:lnTo>
                      <a:pt x="2709" y="158"/>
                    </a:lnTo>
                    <a:lnTo>
                      <a:pt x="2742" y="197"/>
                    </a:lnTo>
                    <a:lnTo>
                      <a:pt x="2769" y="241"/>
                    </a:lnTo>
                    <a:lnTo>
                      <a:pt x="2788" y="288"/>
                    </a:lnTo>
                    <a:lnTo>
                      <a:pt x="2798" y="337"/>
                    </a:lnTo>
                    <a:lnTo>
                      <a:pt x="2802" y="388"/>
                    </a:lnTo>
                    <a:lnTo>
                      <a:pt x="2797" y="439"/>
                    </a:lnTo>
                    <a:lnTo>
                      <a:pt x="2784" y="488"/>
                    </a:lnTo>
                    <a:lnTo>
                      <a:pt x="2763" y="535"/>
                    </a:lnTo>
                    <a:lnTo>
                      <a:pt x="2735" y="579"/>
                    </a:lnTo>
                    <a:lnTo>
                      <a:pt x="2700" y="619"/>
                    </a:lnTo>
                    <a:lnTo>
                      <a:pt x="2690" y="630"/>
                    </a:lnTo>
                    <a:lnTo>
                      <a:pt x="2649" y="659"/>
                    </a:lnTo>
                    <a:lnTo>
                      <a:pt x="2605" y="684"/>
                    </a:lnTo>
                    <a:lnTo>
                      <a:pt x="2556" y="698"/>
                    </a:lnTo>
                    <a:lnTo>
                      <a:pt x="2504" y="707"/>
                    </a:lnTo>
                    <a:lnTo>
                      <a:pt x="2491" y="707"/>
                    </a:lnTo>
                    <a:lnTo>
                      <a:pt x="2486" y="708"/>
                    </a:lnTo>
                    <a:lnTo>
                      <a:pt x="2479" y="710"/>
                    </a:lnTo>
                    <a:lnTo>
                      <a:pt x="2444" y="721"/>
                    </a:lnTo>
                    <a:lnTo>
                      <a:pt x="2434" y="724"/>
                    </a:lnTo>
                    <a:lnTo>
                      <a:pt x="2411" y="731"/>
                    </a:lnTo>
                    <a:lnTo>
                      <a:pt x="2381" y="740"/>
                    </a:lnTo>
                    <a:lnTo>
                      <a:pt x="2351" y="752"/>
                    </a:lnTo>
                    <a:lnTo>
                      <a:pt x="2327" y="768"/>
                    </a:lnTo>
                    <a:lnTo>
                      <a:pt x="2306" y="787"/>
                    </a:lnTo>
                    <a:lnTo>
                      <a:pt x="2292" y="812"/>
                    </a:lnTo>
                    <a:lnTo>
                      <a:pt x="2286" y="836"/>
                    </a:lnTo>
                    <a:lnTo>
                      <a:pt x="2290" y="864"/>
                    </a:lnTo>
                    <a:lnTo>
                      <a:pt x="2300" y="898"/>
                    </a:lnTo>
                    <a:lnTo>
                      <a:pt x="2320" y="936"/>
                    </a:lnTo>
                    <a:lnTo>
                      <a:pt x="2346" y="975"/>
                    </a:lnTo>
                    <a:lnTo>
                      <a:pt x="2349" y="980"/>
                    </a:lnTo>
                    <a:lnTo>
                      <a:pt x="2421" y="1045"/>
                    </a:lnTo>
                    <a:lnTo>
                      <a:pt x="2490" y="1106"/>
                    </a:lnTo>
                    <a:lnTo>
                      <a:pt x="2556" y="1164"/>
                    </a:lnTo>
                    <a:lnTo>
                      <a:pt x="2618" y="1217"/>
                    </a:lnTo>
                    <a:lnTo>
                      <a:pt x="2676" y="1266"/>
                    </a:lnTo>
                    <a:lnTo>
                      <a:pt x="2726" y="1308"/>
                    </a:lnTo>
                    <a:lnTo>
                      <a:pt x="2772" y="1346"/>
                    </a:lnTo>
                    <a:lnTo>
                      <a:pt x="2812" y="1378"/>
                    </a:lnTo>
                    <a:lnTo>
                      <a:pt x="2846" y="1404"/>
                    </a:lnTo>
                    <a:lnTo>
                      <a:pt x="2819" y="1425"/>
                    </a:lnTo>
                    <a:lnTo>
                      <a:pt x="2788" y="1450"/>
                    </a:lnTo>
                    <a:lnTo>
                      <a:pt x="2749" y="1481"/>
                    </a:lnTo>
                    <a:lnTo>
                      <a:pt x="2704" y="1516"/>
                    </a:lnTo>
                    <a:lnTo>
                      <a:pt x="2655" y="1558"/>
                    </a:lnTo>
                    <a:lnTo>
                      <a:pt x="2600" y="1604"/>
                    </a:lnTo>
                    <a:lnTo>
                      <a:pt x="2541" y="1653"/>
                    </a:lnTo>
                    <a:lnTo>
                      <a:pt x="2477" y="1709"/>
                    </a:lnTo>
                    <a:lnTo>
                      <a:pt x="2411" y="1767"/>
                    </a:lnTo>
                    <a:lnTo>
                      <a:pt x="2342" y="1830"/>
                    </a:lnTo>
                    <a:lnTo>
                      <a:pt x="2271" y="1897"/>
                    </a:lnTo>
                    <a:lnTo>
                      <a:pt x="2265" y="1904"/>
                    </a:lnTo>
                    <a:lnTo>
                      <a:pt x="2262" y="1911"/>
                    </a:lnTo>
                    <a:lnTo>
                      <a:pt x="2257" y="1932"/>
                    </a:lnTo>
                    <a:lnTo>
                      <a:pt x="2258" y="1949"/>
                    </a:lnTo>
                    <a:lnTo>
                      <a:pt x="2262" y="1965"/>
                    </a:lnTo>
                    <a:lnTo>
                      <a:pt x="2265" y="1977"/>
                    </a:lnTo>
                    <a:lnTo>
                      <a:pt x="2279" y="2002"/>
                    </a:lnTo>
                    <a:lnTo>
                      <a:pt x="2299" y="2023"/>
                    </a:lnTo>
                    <a:lnTo>
                      <a:pt x="2321" y="2039"/>
                    </a:lnTo>
                    <a:lnTo>
                      <a:pt x="2348" y="2053"/>
                    </a:lnTo>
                    <a:lnTo>
                      <a:pt x="2378" y="2061"/>
                    </a:lnTo>
                    <a:lnTo>
                      <a:pt x="2407" y="2070"/>
                    </a:lnTo>
                    <a:lnTo>
                      <a:pt x="2437" y="2075"/>
                    </a:lnTo>
                    <a:lnTo>
                      <a:pt x="2467" y="2079"/>
                    </a:lnTo>
                    <a:lnTo>
                      <a:pt x="2476" y="2079"/>
                    </a:lnTo>
                    <a:lnTo>
                      <a:pt x="2530" y="2089"/>
                    </a:lnTo>
                    <a:lnTo>
                      <a:pt x="2583" y="2109"/>
                    </a:lnTo>
                    <a:lnTo>
                      <a:pt x="2630" y="2137"/>
                    </a:lnTo>
                    <a:lnTo>
                      <a:pt x="2674" y="2172"/>
                    </a:lnTo>
                    <a:lnTo>
                      <a:pt x="2707" y="2214"/>
                    </a:lnTo>
                    <a:lnTo>
                      <a:pt x="2735" y="2258"/>
                    </a:lnTo>
                    <a:lnTo>
                      <a:pt x="2754" y="2305"/>
                    </a:lnTo>
                    <a:lnTo>
                      <a:pt x="2765" y="2354"/>
                    </a:lnTo>
                    <a:lnTo>
                      <a:pt x="2770" y="2405"/>
                    </a:lnTo>
                    <a:lnTo>
                      <a:pt x="2767" y="2456"/>
                    </a:lnTo>
                    <a:lnTo>
                      <a:pt x="2754" y="2505"/>
                    </a:lnTo>
                    <a:lnTo>
                      <a:pt x="2735" y="2552"/>
                    </a:lnTo>
                    <a:lnTo>
                      <a:pt x="2709" y="2596"/>
                    </a:lnTo>
                    <a:lnTo>
                      <a:pt x="2674" y="2636"/>
                    </a:lnTo>
                    <a:lnTo>
                      <a:pt x="2634" y="2671"/>
                    </a:lnTo>
                    <a:lnTo>
                      <a:pt x="2588" y="2699"/>
                    </a:lnTo>
                    <a:lnTo>
                      <a:pt x="2537" y="2720"/>
                    </a:lnTo>
                    <a:lnTo>
                      <a:pt x="2484" y="2733"/>
                    </a:lnTo>
                    <a:lnTo>
                      <a:pt x="2430" y="2736"/>
                    </a:lnTo>
                    <a:lnTo>
                      <a:pt x="2379" y="2733"/>
                    </a:lnTo>
                    <a:lnTo>
                      <a:pt x="2330" y="2722"/>
                    </a:lnTo>
                    <a:lnTo>
                      <a:pt x="2283" y="2703"/>
                    </a:lnTo>
                    <a:lnTo>
                      <a:pt x="2241" y="2677"/>
                    </a:lnTo>
                    <a:lnTo>
                      <a:pt x="2202" y="2645"/>
                    </a:lnTo>
                    <a:lnTo>
                      <a:pt x="2176" y="2612"/>
                    </a:lnTo>
                    <a:lnTo>
                      <a:pt x="2153" y="2577"/>
                    </a:lnTo>
                    <a:lnTo>
                      <a:pt x="2136" y="2540"/>
                    </a:lnTo>
                    <a:lnTo>
                      <a:pt x="2120" y="2503"/>
                    </a:lnTo>
                    <a:lnTo>
                      <a:pt x="2108" y="2465"/>
                    </a:lnTo>
                    <a:lnTo>
                      <a:pt x="2100" y="2447"/>
                    </a:lnTo>
                    <a:lnTo>
                      <a:pt x="2099" y="2417"/>
                    </a:lnTo>
                    <a:lnTo>
                      <a:pt x="2095" y="2386"/>
                    </a:lnTo>
                    <a:lnTo>
                      <a:pt x="2090" y="2354"/>
                    </a:lnTo>
                    <a:lnTo>
                      <a:pt x="2083" y="2324"/>
                    </a:lnTo>
                    <a:lnTo>
                      <a:pt x="2071" y="2296"/>
                    </a:lnTo>
                    <a:lnTo>
                      <a:pt x="2055" y="2270"/>
                    </a:lnTo>
                    <a:lnTo>
                      <a:pt x="2034" y="2251"/>
                    </a:lnTo>
                    <a:lnTo>
                      <a:pt x="2009" y="2235"/>
                    </a:lnTo>
                    <a:lnTo>
                      <a:pt x="1990" y="2230"/>
                    </a:lnTo>
                    <a:lnTo>
                      <a:pt x="1965" y="2228"/>
                    </a:lnTo>
                    <a:lnTo>
                      <a:pt x="1937" y="2233"/>
                    </a:lnTo>
                    <a:lnTo>
                      <a:pt x="1930" y="2237"/>
                    </a:lnTo>
                    <a:lnTo>
                      <a:pt x="1923" y="2242"/>
                    </a:lnTo>
                    <a:lnTo>
                      <a:pt x="1862" y="2310"/>
                    </a:lnTo>
                    <a:lnTo>
                      <a:pt x="1802" y="2375"/>
                    </a:lnTo>
                    <a:lnTo>
                      <a:pt x="1745" y="2438"/>
                    </a:lnTo>
                    <a:lnTo>
                      <a:pt x="1692" y="2500"/>
                    </a:lnTo>
                    <a:lnTo>
                      <a:pt x="1643" y="2556"/>
                    </a:lnTo>
                    <a:lnTo>
                      <a:pt x="1597" y="2610"/>
                    </a:lnTo>
                    <a:lnTo>
                      <a:pt x="1557" y="2659"/>
                    </a:lnTo>
                    <a:lnTo>
                      <a:pt x="1520" y="2705"/>
                    </a:lnTo>
                    <a:lnTo>
                      <a:pt x="1487" y="2745"/>
                    </a:lnTo>
                    <a:lnTo>
                      <a:pt x="1459" y="2780"/>
                    </a:lnTo>
                    <a:lnTo>
                      <a:pt x="1436" y="2810"/>
                    </a:lnTo>
                    <a:lnTo>
                      <a:pt x="1418" y="2833"/>
                    </a:lnTo>
                    <a:lnTo>
                      <a:pt x="1394" y="2803"/>
                    </a:lnTo>
                    <a:lnTo>
                      <a:pt x="1362" y="2768"/>
                    </a:lnTo>
                    <a:lnTo>
                      <a:pt x="1327" y="2727"/>
                    </a:lnTo>
                    <a:lnTo>
                      <a:pt x="1285" y="2682"/>
                    </a:lnTo>
                    <a:lnTo>
                      <a:pt x="1240" y="2631"/>
                    </a:lnTo>
                    <a:lnTo>
                      <a:pt x="1191" y="2577"/>
                    </a:lnTo>
                    <a:lnTo>
                      <a:pt x="1136" y="2517"/>
                    </a:lnTo>
                    <a:lnTo>
                      <a:pt x="1078" y="2454"/>
                    </a:lnTo>
                    <a:lnTo>
                      <a:pt x="1017" y="2387"/>
                    </a:lnTo>
                    <a:lnTo>
                      <a:pt x="952" y="2317"/>
                    </a:lnTo>
                    <a:lnTo>
                      <a:pt x="950" y="2316"/>
                    </a:lnTo>
                    <a:lnTo>
                      <a:pt x="945" y="2312"/>
                    </a:lnTo>
                    <a:lnTo>
                      <a:pt x="913" y="2296"/>
                    </a:lnTo>
                    <a:lnTo>
                      <a:pt x="885" y="2288"/>
                    </a:lnTo>
                    <a:lnTo>
                      <a:pt x="859" y="2284"/>
                    </a:lnTo>
                    <a:lnTo>
                      <a:pt x="843" y="2286"/>
                    </a:lnTo>
                    <a:lnTo>
                      <a:pt x="829" y="2289"/>
                    </a:lnTo>
                    <a:lnTo>
                      <a:pt x="803" y="2303"/>
                    </a:lnTo>
                    <a:lnTo>
                      <a:pt x="782" y="2324"/>
                    </a:lnTo>
                    <a:lnTo>
                      <a:pt x="763" y="2352"/>
                    </a:lnTo>
                    <a:lnTo>
                      <a:pt x="747" y="2386"/>
                    </a:lnTo>
                    <a:lnTo>
                      <a:pt x="736" y="2428"/>
                    </a:lnTo>
                    <a:lnTo>
                      <a:pt x="728" y="2475"/>
                    </a:lnTo>
                    <a:lnTo>
                      <a:pt x="726" y="2480"/>
                    </a:lnTo>
                    <a:lnTo>
                      <a:pt x="724" y="2486"/>
                    </a:lnTo>
                    <a:lnTo>
                      <a:pt x="717" y="2531"/>
                    </a:lnTo>
                    <a:lnTo>
                      <a:pt x="703" y="2575"/>
                    </a:lnTo>
                    <a:lnTo>
                      <a:pt x="684" y="2615"/>
                    </a:lnTo>
                    <a:lnTo>
                      <a:pt x="658" y="2654"/>
                    </a:lnTo>
                    <a:lnTo>
                      <a:pt x="628" y="2689"/>
                    </a:lnTo>
                    <a:lnTo>
                      <a:pt x="587" y="2724"/>
                    </a:lnTo>
                    <a:lnTo>
                      <a:pt x="544" y="2750"/>
                    </a:lnTo>
                    <a:lnTo>
                      <a:pt x="496" y="2771"/>
                    </a:lnTo>
                    <a:lnTo>
                      <a:pt x="445" y="2784"/>
                    </a:lnTo>
                    <a:lnTo>
                      <a:pt x="393" y="2787"/>
                    </a:lnTo>
                    <a:lnTo>
                      <a:pt x="338" y="2784"/>
                    </a:lnTo>
                    <a:lnTo>
                      <a:pt x="288" y="2771"/>
                    </a:lnTo>
                    <a:lnTo>
                      <a:pt x="240" y="2750"/>
                    </a:lnTo>
                    <a:lnTo>
                      <a:pt x="195" y="2724"/>
                    </a:lnTo>
                    <a:lnTo>
                      <a:pt x="154" y="2689"/>
                    </a:lnTo>
                    <a:lnTo>
                      <a:pt x="121" y="2649"/>
                    </a:lnTo>
                    <a:lnTo>
                      <a:pt x="93" y="2603"/>
                    </a:lnTo>
                    <a:lnTo>
                      <a:pt x="72" y="2556"/>
                    </a:lnTo>
                    <a:lnTo>
                      <a:pt x="60" y="2503"/>
                    </a:lnTo>
                    <a:lnTo>
                      <a:pt x="54" y="2451"/>
                    </a:lnTo>
                    <a:lnTo>
                      <a:pt x="58" y="2396"/>
                    </a:lnTo>
                    <a:lnTo>
                      <a:pt x="68" y="2345"/>
                    </a:lnTo>
                    <a:lnTo>
                      <a:pt x="88" y="2296"/>
                    </a:lnTo>
                    <a:lnTo>
                      <a:pt x="116" y="2252"/>
                    </a:lnTo>
                    <a:lnTo>
                      <a:pt x="149" y="2212"/>
                    </a:lnTo>
                    <a:lnTo>
                      <a:pt x="179" y="2184"/>
                    </a:lnTo>
                    <a:lnTo>
                      <a:pt x="209" y="2160"/>
                    </a:lnTo>
                    <a:lnTo>
                      <a:pt x="238" y="2139"/>
                    </a:lnTo>
                    <a:lnTo>
                      <a:pt x="270" y="2123"/>
                    </a:lnTo>
                    <a:lnTo>
                      <a:pt x="305" y="2114"/>
                    </a:lnTo>
                    <a:lnTo>
                      <a:pt x="340" y="2109"/>
                    </a:lnTo>
                    <a:lnTo>
                      <a:pt x="347" y="2109"/>
                    </a:lnTo>
                    <a:lnTo>
                      <a:pt x="377" y="2107"/>
                    </a:lnTo>
                    <a:lnTo>
                      <a:pt x="409" y="2104"/>
                    </a:lnTo>
                    <a:lnTo>
                      <a:pt x="440" y="2098"/>
                    </a:lnTo>
                    <a:lnTo>
                      <a:pt x="470" y="2091"/>
                    </a:lnTo>
                    <a:lnTo>
                      <a:pt x="498" y="2079"/>
                    </a:lnTo>
                    <a:lnTo>
                      <a:pt x="522" y="2063"/>
                    </a:lnTo>
                    <a:lnTo>
                      <a:pt x="544" y="2044"/>
                    </a:lnTo>
                    <a:lnTo>
                      <a:pt x="558" y="2019"/>
                    </a:lnTo>
                    <a:lnTo>
                      <a:pt x="563" y="1995"/>
                    </a:lnTo>
                    <a:lnTo>
                      <a:pt x="563" y="1967"/>
                    </a:lnTo>
                    <a:lnTo>
                      <a:pt x="552" y="1937"/>
                    </a:lnTo>
                    <a:lnTo>
                      <a:pt x="537" y="1904"/>
                    </a:lnTo>
                    <a:lnTo>
                      <a:pt x="535" y="1898"/>
                    </a:lnTo>
                    <a:lnTo>
                      <a:pt x="531" y="1895"/>
                    </a:lnTo>
                    <a:lnTo>
                      <a:pt x="461" y="1832"/>
                    </a:lnTo>
                    <a:lnTo>
                      <a:pt x="395" y="1772"/>
                    </a:lnTo>
                    <a:lnTo>
                      <a:pt x="331" y="1716"/>
                    </a:lnTo>
                    <a:lnTo>
                      <a:pt x="270" y="1664"/>
                    </a:lnTo>
                    <a:lnTo>
                      <a:pt x="214" y="1615"/>
                    </a:lnTo>
                    <a:lnTo>
                      <a:pt x="160" y="1571"/>
                    </a:lnTo>
                    <a:lnTo>
                      <a:pt x="112" y="1530"/>
                    </a:lnTo>
                    <a:lnTo>
                      <a:pt x="68" y="1497"/>
                    </a:lnTo>
                    <a:lnTo>
                      <a:pt x="32" y="1466"/>
                    </a:lnTo>
                    <a:lnTo>
                      <a:pt x="0" y="1441"/>
                    </a:lnTo>
                    <a:lnTo>
                      <a:pt x="19" y="1418"/>
                    </a:lnTo>
                    <a:lnTo>
                      <a:pt x="44" y="1387"/>
                    </a:lnTo>
                    <a:lnTo>
                      <a:pt x="74" y="1350"/>
                    </a:lnTo>
                    <a:lnTo>
                      <a:pt x="109" y="1308"/>
                    </a:lnTo>
                    <a:lnTo>
                      <a:pt x="147" y="1261"/>
                    </a:lnTo>
                    <a:lnTo>
                      <a:pt x="193" y="1208"/>
                    </a:lnTo>
                    <a:lnTo>
                      <a:pt x="242" y="1150"/>
                    </a:lnTo>
                    <a:lnTo>
                      <a:pt x="295" y="1089"/>
                    </a:lnTo>
                    <a:lnTo>
                      <a:pt x="352" y="1026"/>
                    </a:lnTo>
                    <a:lnTo>
                      <a:pt x="412" y="957"/>
                    </a:lnTo>
                    <a:lnTo>
                      <a:pt x="477" y="889"/>
                    </a:lnTo>
                    <a:lnTo>
                      <a:pt x="494" y="882"/>
                    </a:lnTo>
                    <a:lnTo>
                      <a:pt x="508" y="878"/>
                    </a:lnTo>
                    <a:lnTo>
                      <a:pt x="517" y="878"/>
                    </a:lnTo>
                    <a:lnTo>
                      <a:pt x="524" y="880"/>
                    </a:lnTo>
                    <a:lnTo>
                      <a:pt x="542" y="892"/>
                    </a:lnTo>
                    <a:lnTo>
                      <a:pt x="556" y="915"/>
                    </a:lnTo>
                    <a:lnTo>
                      <a:pt x="566" y="949"/>
                    </a:lnTo>
                    <a:lnTo>
                      <a:pt x="573" y="991"/>
                    </a:lnTo>
                    <a:lnTo>
                      <a:pt x="577" y="1040"/>
                    </a:lnTo>
                    <a:lnTo>
                      <a:pt x="579" y="1047"/>
                    </a:lnTo>
                    <a:lnTo>
                      <a:pt x="580" y="1052"/>
                    </a:lnTo>
                    <a:lnTo>
                      <a:pt x="587" y="1075"/>
                    </a:lnTo>
                    <a:lnTo>
                      <a:pt x="601" y="1113"/>
                    </a:lnTo>
                    <a:lnTo>
                      <a:pt x="619" y="1155"/>
                    </a:lnTo>
                    <a:lnTo>
                      <a:pt x="640" y="1197"/>
                    </a:lnTo>
                    <a:lnTo>
                      <a:pt x="665" y="1238"/>
                    </a:lnTo>
                    <a:lnTo>
                      <a:pt x="696" y="1275"/>
                    </a:lnTo>
                    <a:lnTo>
                      <a:pt x="743" y="1315"/>
                    </a:lnTo>
                    <a:lnTo>
                      <a:pt x="794" y="1346"/>
                    </a:lnTo>
                    <a:lnTo>
                      <a:pt x="850" y="1369"/>
                    </a:lnTo>
                    <a:lnTo>
                      <a:pt x="910" y="1383"/>
                    </a:lnTo>
                    <a:lnTo>
                      <a:pt x="973" y="1388"/>
                    </a:lnTo>
                    <a:lnTo>
                      <a:pt x="1026" y="1385"/>
                    </a:lnTo>
                    <a:lnTo>
                      <a:pt x="1077" y="1374"/>
                    </a:lnTo>
                    <a:lnTo>
                      <a:pt x="1127" y="1357"/>
                    </a:lnTo>
                    <a:lnTo>
                      <a:pt x="1175" y="1334"/>
                    </a:lnTo>
                    <a:lnTo>
                      <a:pt x="1219" y="1306"/>
                    </a:lnTo>
                    <a:lnTo>
                      <a:pt x="1257" y="1271"/>
                    </a:lnTo>
                    <a:lnTo>
                      <a:pt x="1297" y="1224"/>
                    </a:lnTo>
                    <a:lnTo>
                      <a:pt x="1331" y="1171"/>
                    </a:lnTo>
                    <a:lnTo>
                      <a:pt x="1354" y="1113"/>
                    </a:lnTo>
                    <a:lnTo>
                      <a:pt x="1368" y="1054"/>
                    </a:lnTo>
                    <a:lnTo>
                      <a:pt x="1373" y="992"/>
                    </a:lnTo>
                    <a:lnTo>
                      <a:pt x="1369" y="929"/>
                    </a:lnTo>
                    <a:lnTo>
                      <a:pt x="1354" y="870"/>
                    </a:lnTo>
                    <a:lnTo>
                      <a:pt x="1331" y="814"/>
                    </a:lnTo>
                    <a:lnTo>
                      <a:pt x="1299" y="761"/>
                    </a:lnTo>
                    <a:lnTo>
                      <a:pt x="1259" y="714"/>
                    </a:lnTo>
                    <a:lnTo>
                      <a:pt x="1219" y="679"/>
                    </a:lnTo>
                    <a:lnTo>
                      <a:pt x="1175" y="649"/>
                    </a:lnTo>
                    <a:lnTo>
                      <a:pt x="1127" y="626"/>
                    </a:lnTo>
                    <a:lnTo>
                      <a:pt x="1077" y="610"/>
                    </a:lnTo>
                    <a:lnTo>
                      <a:pt x="1026" y="600"/>
                    </a:lnTo>
                    <a:lnTo>
                      <a:pt x="1017" y="598"/>
                    </a:lnTo>
                    <a:lnTo>
                      <a:pt x="971" y="591"/>
                    </a:lnTo>
                    <a:lnTo>
                      <a:pt x="935" y="581"/>
                    </a:lnTo>
                    <a:lnTo>
                      <a:pt x="905" y="566"/>
                    </a:lnTo>
                    <a:lnTo>
                      <a:pt x="882" y="551"/>
                    </a:lnTo>
                    <a:lnTo>
                      <a:pt x="870" y="531"/>
                    </a:lnTo>
                    <a:lnTo>
                      <a:pt x="870" y="521"/>
                    </a:lnTo>
                    <a:lnTo>
                      <a:pt x="871" y="505"/>
                    </a:lnTo>
                    <a:lnTo>
                      <a:pt x="880" y="484"/>
                    </a:lnTo>
                    <a:lnTo>
                      <a:pt x="949" y="421"/>
                    </a:lnTo>
                    <a:lnTo>
                      <a:pt x="1015" y="360"/>
                    </a:lnTo>
                    <a:lnTo>
                      <a:pt x="1080" y="302"/>
                    </a:lnTo>
                    <a:lnTo>
                      <a:pt x="1140" y="249"/>
                    </a:lnTo>
                    <a:lnTo>
                      <a:pt x="1198" y="200"/>
                    </a:lnTo>
                    <a:lnTo>
                      <a:pt x="1250" y="155"/>
                    </a:lnTo>
                    <a:lnTo>
                      <a:pt x="1297" y="114"/>
                    </a:lnTo>
                    <a:lnTo>
                      <a:pt x="1341" y="78"/>
                    </a:lnTo>
                    <a:lnTo>
                      <a:pt x="1380" y="46"/>
                    </a:lnTo>
                    <a:lnTo>
                      <a:pt x="1411" y="20"/>
                    </a:lnTo>
                    <a:lnTo>
                      <a:pt x="1438" y="0"/>
                    </a:lnTo>
                    <a:close/>
                  </a:path>
                </a:pathLst>
              </a:custGeom>
              <a:solidFill>
                <a:srgbClr val="A54C95"/>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5" name="Freeform 33">
                <a:extLst>
                  <a:ext uri="{FF2B5EF4-FFF2-40B4-BE49-F238E27FC236}">
                    <a16:creationId xmlns="" xmlns:a16="http://schemas.microsoft.com/office/drawing/2014/main" id="{7E8BC4F3-48B9-0221-DD71-DEE3F12E628E}"/>
                  </a:ext>
                </a:extLst>
              </p:cNvPr>
              <p:cNvSpPr>
                <a:spLocks/>
              </p:cNvSpPr>
              <p:nvPr/>
            </p:nvSpPr>
            <p:spPr bwMode="auto">
              <a:xfrm>
                <a:off x="7330567" y="3079240"/>
                <a:ext cx="2089704" cy="2059271"/>
              </a:xfrm>
              <a:custGeom>
                <a:avLst/>
                <a:gdLst>
                  <a:gd name="T0" fmla="*/ 1471 w 2884"/>
                  <a:gd name="T1" fmla="*/ 34 h 2843"/>
                  <a:gd name="T2" fmla="*/ 1587 w 2884"/>
                  <a:gd name="T3" fmla="*/ 121 h 2843"/>
                  <a:gd name="T4" fmla="*/ 1745 w 2884"/>
                  <a:gd name="T5" fmla="*/ 249 h 2843"/>
                  <a:gd name="T6" fmla="*/ 1930 w 2884"/>
                  <a:gd name="T7" fmla="*/ 412 h 2843"/>
                  <a:gd name="T8" fmla="*/ 1995 w 2884"/>
                  <a:gd name="T9" fmla="*/ 495 h 2843"/>
                  <a:gd name="T10" fmla="*/ 1927 w 2884"/>
                  <a:gd name="T11" fmla="*/ 516 h 2843"/>
                  <a:gd name="T12" fmla="*/ 1811 w 2884"/>
                  <a:gd name="T13" fmla="*/ 538 h 2843"/>
                  <a:gd name="T14" fmla="*/ 1669 w 2884"/>
                  <a:gd name="T15" fmla="*/ 607 h 2843"/>
                  <a:gd name="T16" fmla="*/ 1555 w 2884"/>
                  <a:gd name="T17" fmla="*/ 740 h 2843"/>
                  <a:gd name="T18" fmla="*/ 1510 w 2884"/>
                  <a:gd name="T19" fmla="*/ 899 h 2843"/>
                  <a:gd name="T20" fmla="*/ 1532 w 2884"/>
                  <a:gd name="T21" fmla="*/ 1064 h 2843"/>
                  <a:gd name="T22" fmla="*/ 1625 w 2884"/>
                  <a:gd name="T23" fmla="*/ 1210 h 2843"/>
                  <a:gd name="T24" fmla="*/ 1781 w 2884"/>
                  <a:gd name="T25" fmla="*/ 1306 h 2843"/>
                  <a:gd name="T26" fmla="*/ 1967 w 2884"/>
                  <a:gd name="T27" fmla="*/ 1320 h 2843"/>
                  <a:gd name="T28" fmla="*/ 2137 w 2884"/>
                  <a:gd name="T29" fmla="*/ 1250 h 2843"/>
                  <a:gd name="T30" fmla="*/ 2253 w 2884"/>
                  <a:gd name="T31" fmla="*/ 1118 h 2843"/>
                  <a:gd name="T32" fmla="*/ 2295 w 2884"/>
                  <a:gd name="T33" fmla="*/ 966 h 2843"/>
                  <a:gd name="T34" fmla="*/ 2328 w 2884"/>
                  <a:gd name="T35" fmla="*/ 866 h 2843"/>
                  <a:gd name="T36" fmla="*/ 2360 w 2884"/>
                  <a:gd name="T37" fmla="*/ 819 h 2843"/>
                  <a:gd name="T38" fmla="*/ 2432 w 2884"/>
                  <a:gd name="T39" fmla="*/ 885 h 2843"/>
                  <a:gd name="T40" fmla="*/ 2606 w 2884"/>
                  <a:gd name="T41" fmla="*/ 1078 h 2843"/>
                  <a:gd name="T42" fmla="*/ 2746 w 2884"/>
                  <a:gd name="T43" fmla="*/ 1239 h 2843"/>
                  <a:gd name="T44" fmla="*/ 2844 w 2884"/>
                  <a:gd name="T45" fmla="*/ 1360 h 2843"/>
                  <a:gd name="T46" fmla="*/ 1420 w 2884"/>
                  <a:gd name="T47" fmla="*/ 2843 h 2843"/>
                  <a:gd name="T48" fmla="*/ 39 w 2884"/>
                  <a:gd name="T49" fmla="*/ 1374 h 2843"/>
                  <a:gd name="T50" fmla="*/ 133 w 2884"/>
                  <a:gd name="T51" fmla="*/ 1257 h 2843"/>
                  <a:gd name="T52" fmla="*/ 268 w 2884"/>
                  <a:gd name="T53" fmla="*/ 1099 h 2843"/>
                  <a:gd name="T54" fmla="*/ 435 w 2884"/>
                  <a:gd name="T55" fmla="*/ 912 h 2843"/>
                  <a:gd name="T56" fmla="*/ 507 w 2884"/>
                  <a:gd name="T57" fmla="*/ 845 h 2843"/>
                  <a:gd name="T58" fmla="*/ 526 w 2884"/>
                  <a:gd name="T59" fmla="*/ 857 h 2843"/>
                  <a:gd name="T60" fmla="*/ 549 w 2884"/>
                  <a:gd name="T61" fmla="*/ 903 h 2843"/>
                  <a:gd name="T62" fmla="*/ 561 w 2884"/>
                  <a:gd name="T63" fmla="*/ 1003 h 2843"/>
                  <a:gd name="T64" fmla="*/ 572 w 2884"/>
                  <a:gd name="T65" fmla="*/ 1036 h 2843"/>
                  <a:gd name="T66" fmla="*/ 622 w 2884"/>
                  <a:gd name="T67" fmla="*/ 1161 h 2843"/>
                  <a:gd name="T68" fmla="*/ 729 w 2884"/>
                  <a:gd name="T69" fmla="*/ 1280 h 2843"/>
                  <a:gd name="T70" fmla="*/ 896 w 2884"/>
                  <a:gd name="T71" fmla="*/ 1348 h 2843"/>
                  <a:gd name="T72" fmla="*/ 1066 w 2884"/>
                  <a:gd name="T73" fmla="*/ 1339 h 2843"/>
                  <a:gd name="T74" fmla="*/ 1212 w 2884"/>
                  <a:gd name="T75" fmla="*/ 1267 h 2843"/>
                  <a:gd name="T76" fmla="*/ 1320 w 2884"/>
                  <a:gd name="T77" fmla="*/ 1139 h 2843"/>
                  <a:gd name="T78" fmla="*/ 1368 w 2884"/>
                  <a:gd name="T79" fmla="*/ 980 h 2843"/>
                  <a:gd name="T80" fmla="*/ 1343 w 2884"/>
                  <a:gd name="T81" fmla="*/ 815 h 2843"/>
                  <a:gd name="T82" fmla="*/ 1252 w 2884"/>
                  <a:gd name="T83" fmla="*/ 672 h 2843"/>
                  <a:gd name="T84" fmla="*/ 1113 w 2884"/>
                  <a:gd name="T85" fmla="*/ 582 h 2843"/>
                  <a:gd name="T86" fmla="*/ 999 w 2884"/>
                  <a:gd name="T87" fmla="*/ 558 h 2843"/>
                  <a:gd name="T88" fmla="*/ 891 w 2884"/>
                  <a:gd name="T89" fmla="*/ 528 h 2843"/>
                  <a:gd name="T90" fmla="*/ 857 w 2884"/>
                  <a:gd name="T91" fmla="*/ 493 h 2843"/>
                  <a:gd name="T92" fmla="*/ 922 w 2884"/>
                  <a:gd name="T93" fmla="*/ 424 h 2843"/>
                  <a:gd name="T94" fmla="*/ 1110 w 2884"/>
                  <a:gd name="T95" fmla="*/ 258 h 2843"/>
                  <a:gd name="T96" fmla="*/ 1264 w 2884"/>
                  <a:gd name="T97" fmla="*/ 128 h 2843"/>
                  <a:gd name="T98" fmla="*/ 1378 w 2884"/>
                  <a:gd name="T99" fmla="*/ 35 h 2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4" h="2843">
                    <a:moveTo>
                      <a:pt x="1426" y="0"/>
                    </a:moveTo>
                    <a:lnTo>
                      <a:pt x="1445" y="14"/>
                    </a:lnTo>
                    <a:lnTo>
                      <a:pt x="1471" y="34"/>
                    </a:lnTo>
                    <a:lnTo>
                      <a:pt x="1504" y="58"/>
                    </a:lnTo>
                    <a:lnTo>
                      <a:pt x="1543" y="88"/>
                    </a:lnTo>
                    <a:lnTo>
                      <a:pt x="1587" y="121"/>
                    </a:lnTo>
                    <a:lnTo>
                      <a:pt x="1634" y="160"/>
                    </a:lnTo>
                    <a:lnTo>
                      <a:pt x="1687" y="202"/>
                    </a:lnTo>
                    <a:lnTo>
                      <a:pt x="1745" y="249"/>
                    </a:lnTo>
                    <a:lnTo>
                      <a:pt x="1804" y="300"/>
                    </a:lnTo>
                    <a:lnTo>
                      <a:pt x="1866" y="354"/>
                    </a:lnTo>
                    <a:lnTo>
                      <a:pt x="1930" y="412"/>
                    </a:lnTo>
                    <a:lnTo>
                      <a:pt x="1999" y="473"/>
                    </a:lnTo>
                    <a:lnTo>
                      <a:pt x="2011" y="486"/>
                    </a:lnTo>
                    <a:lnTo>
                      <a:pt x="1995" y="495"/>
                    </a:lnTo>
                    <a:lnTo>
                      <a:pt x="1976" y="503"/>
                    </a:lnTo>
                    <a:lnTo>
                      <a:pt x="1952" y="509"/>
                    </a:lnTo>
                    <a:lnTo>
                      <a:pt x="1927" y="516"/>
                    </a:lnTo>
                    <a:lnTo>
                      <a:pt x="1895" y="523"/>
                    </a:lnTo>
                    <a:lnTo>
                      <a:pt x="1862" y="533"/>
                    </a:lnTo>
                    <a:lnTo>
                      <a:pt x="1811" y="538"/>
                    </a:lnTo>
                    <a:lnTo>
                      <a:pt x="1762" y="554"/>
                    </a:lnTo>
                    <a:lnTo>
                      <a:pt x="1715" y="577"/>
                    </a:lnTo>
                    <a:lnTo>
                      <a:pt x="1669" y="607"/>
                    </a:lnTo>
                    <a:lnTo>
                      <a:pt x="1625" y="647"/>
                    </a:lnTo>
                    <a:lnTo>
                      <a:pt x="1587" y="691"/>
                    </a:lnTo>
                    <a:lnTo>
                      <a:pt x="1555" y="740"/>
                    </a:lnTo>
                    <a:lnTo>
                      <a:pt x="1532" y="791"/>
                    </a:lnTo>
                    <a:lnTo>
                      <a:pt x="1517" y="845"/>
                    </a:lnTo>
                    <a:lnTo>
                      <a:pt x="1510" y="899"/>
                    </a:lnTo>
                    <a:lnTo>
                      <a:pt x="1510" y="955"/>
                    </a:lnTo>
                    <a:lnTo>
                      <a:pt x="1517" y="1012"/>
                    </a:lnTo>
                    <a:lnTo>
                      <a:pt x="1532" y="1064"/>
                    </a:lnTo>
                    <a:lnTo>
                      <a:pt x="1555" y="1117"/>
                    </a:lnTo>
                    <a:lnTo>
                      <a:pt x="1587" y="1164"/>
                    </a:lnTo>
                    <a:lnTo>
                      <a:pt x="1625" y="1210"/>
                    </a:lnTo>
                    <a:lnTo>
                      <a:pt x="1673" y="1250"/>
                    </a:lnTo>
                    <a:lnTo>
                      <a:pt x="1725" y="1281"/>
                    </a:lnTo>
                    <a:lnTo>
                      <a:pt x="1781" y="1306"/>
                    </a:lnTo>
                    <a:lnTo>
                      <a:pt x="1843" y="1320"/>
                    </a:lnTo>
                    <a:lnTo>
                      <a:pt x="1904" y="1325"/>
                    </a:lnTo>
                    <a:lnTo>
                      <a:pt x="1967" y="1320"/>
                    </a:lnTo>
                    <a:lnTo>
                      <a:pt x="2027" y="1306"/>
                    </a:lnTo>
                    <a:lnTo>
                      <a:pt x="2085" y="1281"/>
                    </a:lnTo>
                    <a:lnTo>
                      <a:pt x="2137" y="1250"/>
                    </a:lnTo>
                    <a:lnTo>
                      <a:pt x="2185" y="1208"/>
                    </a:lnTo>
                    <a:lnTo>
                      <a:pt x="2223" y="1166"/>
                    </a:lnTo>
                    <a:lnTo>
                      <a:pt x="2253" y="1118"/>
                    </a:lnTo>
                    <a:lnTo>
                      <a:pt x="2274" y="1069"/>
                    </a:lnTo>
                    <a:lnTo>
                      <a:pt x="2288" y="1019"/>
                    </a:lnTo>
                    <a:lnTo>
                      <a:pt x="2295" y="966"/>
                    </a:lnTo>
                    <a:lnTo>
                      <a:pt x="2307" y="931"/>
                    </a:lnTo>
                    <a:lnTo>
                      <a:pt x="2318" y="896"/>
                    </a:lnTo>
                    <a:lnTo>
                      <a:pt x="2328" y="866"/>
                    </a:lnTo>
                    <a:lnTo>
                      <a:pt x="2337" y="843"/>
                    </a:lnTo>
                    <a:lnTo>
                      <a:pt x="2348" y="828"/>
                    </a:lnTo>
                    <a:lnTo>
                      <a:pt x="2360" y="819"/>
                    </a:lnTo>
                    <a:lnTo>
                      <a:pt x="2364" y="817"/>
                    </a:lnTo>
                    <a:lnTo>
                      <a:pt x="2367" y="817"/>
                    </a:lnTo>
                    <a:lnTo>
                      <a:pt x="2432" y="885"/>
                    </a:lnTo>
                    <a:lnTo>
                      <a:pt x="2493" y="952"/>
                    </a:lnTo>
                    <a:lnTo>
                      <a:pt x="2551" y="1017"/>
                    </a:lnTo>
                    <a:lnTo>
                      <a:pt x="2606" y="1078"/>
                    </a:lnTo>
                    <a:lnTo>
                      <a:pt x="2656" y="1136"/>
                    </a:lnTo>
                    <a:lnTo>
                      <a:pt x="2704" y="1190"/>
                    </a:lnTo>
                    <a:lnTo>
                      <a:pt x="2746" y="1239"/>
                    </a:lnTo>
                    <a:lnTo>
                      <a:pt x="2783" y="1285"/>
                    </a:lnTo>
                    <a:lnTo>
                      <a:pt x="2816" y="1325"/>
                    </a:lnTo>
                    <a:lnTo>
                      <a:pt x="2844" y="1360"/>
                    </a:lnTo>
                    <a:lnTo>
                      <a:pt x="2867" y="1388"/>
                    </a:lnTo>
                    <a:lnTo>
                      <a:pt x="2884" y="1409"/>
                    </a:lnTo>
                    <a:lnTo>
                      <a:pt x="1420" y="2843"/>
                    </a:lnTo>
                    <a:lnTo>
                      <a:pt x="0" y="1423"/>
                    </a:lnTo>
                    <a:lnTo>
                      <a:pt x="18" y="1402"/>
                    </a:lnTo>
                    <a:lnTo>
                      <a:pt x="39" y="1374"/>
                    </a:lnTo>
                    <a:lnTo>
                      <a:pt x="67" y="1341"/>
                    </a:lnTo>
                    <a:lnTo>
                      <a:pt x="98" y="1301"/>
                    </a:lnTo>
                    <a:lnTo>
                      <a:pt x="133" y="1257"/>
                    </a:lnTo>
                    <a:lnTo>
                      <a:pt x="175" y="1208"/>
                    </a:lnTo>
                    <a:lnTo>
                      <a:pt x="219" y="1155"/>
                    </a:lnTo>
                    <a:lnTo>
                      <a:pt x="268" y="1099"/>
                    </a:lnTo>
                    <a:lnTo>
                      <a:pt x="319" y="1040"/>
                    </a:lnTo>
                    <a:lnTo>
                      <a:pt x="375" y="976"/>
                    </a:lnTo>
                    <a:lnTo>
                      <a:pt x="435" y="912"/>
                    </a:lnTo>
                    <a:lnTo>
                      <a:pt x="496" y="843"/>
                    </a:lnTo>
                    <a:lnTo>
                      <a:pt x="502" y="843"/>
                    </a:lnTo>
                    <a:lnTo>
                      <a:pt x="507" y="845"/>
                    </a:lnTo>
                    <a:lnTo>
                      <a:pt x="512" y="847"/>
                    </a:lnTo>
                    <a:lnTo>
                      <a:pt x="519" y="850"/>
                    </a:lnTo>
                    <a:lnTo>
                      <a:pt x="526" y="857"/>
                    </a:lnTo>
                    <a:lnTo>
                      <a:pt x="533" y="868"/>
                    </a:lnTo>
                    <a:lnTo>
                      <a:pt x="542" y="882"/>
                    </a:lnTo>
                    <a:lnTo>
                      <a:pt x="549" y="903"/>
                    </a:lnTo>
                    <a:lnTo>
                      <a:pt x="554" y="929"/>
                    </a:lnTo>
                    <a:lnTo>
                      <a:pt x="559" y="962"/>
                    </a:lnTo>
                    <a:lnTo>
                      <a:pt x="561" y="1003"/>
                    </a:lnTo>
                    <a:lnTo>
                      <a:pt x="561" y="1010"/>
                    </a:lnTo>
                    <a:lnTo>
                      <a:pt x="565" y="1017"/>
                    </a:lnTo>
                    <a:lnTo>
                      <a:pt x="572" y="1036"/>
                    </a:lnTo>
                    <a:lnTo>
                      <a:pt x="586" y="1075"/>
                    </a:lnTo>
                    <a:lnTo>
                      <a:pt x="601" y="1118"/>
                    </a:lnTo>
                    <a:lnTo>
                      <a:pt x="622" y="1161"/>
                    </a:lnTo>
                    <a:lnTo>
                      <a:pt x="649" y="1203"/>
                    </a:lnTo>
                    <a:lnTo>
                      <a:pt x="682" y="1241"/>
                    </a:lnTo>
                    <a:lnTo>
                      <a:pt x="729" y="1280"/>
                    </a:lnTo>
                    <a:lnTo>
                      <a:pt x="780" y="1311"/>
                    </a:lnTo>
                    <a:lnTo>
                      <a:pt x="836" y="1334"/>
                    </a:lnTo>
                    <a:lnTo>
                      <a:pt x="896" y="1348"/>
                    </a:lnTo>
                    <a:lnTo>
                      <a:pt x="959" y="1353"/>
                    </a:lnTo>
                    <a:lnTo>
                      <a:pt x="1013" y="1350"/>
                    </a:lnTo>
                    <a:lnTo>
                      <a:pt x="1066" y="1339"/>
                    </a:lnTo>
                    <a:lnTo>
                      <a:pt x="1119" y="1322"/>
                    </a:lnTo>
                    <a:lnTo>
                      <a:pt x="1166" y="1297"/>
                    </a:lnTo>
                    <a:lnTo>
                      <a:pt x="1212" y="1267"/>
                    </a:lnTo>
                    <a:lnTo>
                      <a:pt x="1252" y="1232"/>
                    </a:lnTo>
                    <a:lnTo>
                      <a:pt x="1291" y="1189"/>
                    </a:lnTo>
                    <a:lnTo>
                      <a:pt x="1320" y="1139"/>
                    </a:lnTo>
                    <a:lnTo>
                      <a:pt x="1345" y="1089"/>
                    </a:lnTo>
                    <a:lnTo>
                      <a:pt x="1359" y="1034"/>
                    </a:lnTo>
                    <a:lnTo>
                      <a:pt x="1368" y="980"/>
                    </a:lnTo>
                    <a:lnTo>
                      <a:pt x="1368" y="924"/>
                    </a:lnTo>
                    <a:lnTo>
                      <a:pt x="1359" y="870"/>
                    </a:lnTo>
                    <a:lnTo>
                      <a:pt x="1343" y="815"/>
                    </a:lnTo>
                    <a:lnTo>
                      <a:pt x="1320" y="764"/>
                    </a:lnTo>
                    <a:lnTo>
                      <a:pt x="1291" y="715"/>
                    </a:lnTo>
                    <a:lnTo>
                      <a:pt x="1252" y="672"/>
                    </a:lnTo>
                    <a:lnTo>
                      <a:pt x="1210" y="635"/>
                    </a:lnTo>
                    <a:lnTo>
                      <a:pt x="1164" y="605"/>
                    </a:lnTo>
                    <a:lnTo>
                      <a:pt x="1113" y="582"/>
                    </a:lnTo>
                    <a:lnTo>
                      <a:pt x="1061" y="566"/>
                    </a:lnTo>
                    <a:lnTo>
                      <a:pt x="1005" y="558"/>
                    </a:lnTo>
                    <a:lnTo>
                      <a:pt x="999" y="558"/>
                    </a:lnTo>
                    <a:lnTo>
                      <a:pt x="954" y="549"/>
                    </a:lnTo>
                    <a:lnTo>
                      <a:pt x="919" y="540"/>
                    </a:lnTo>
                    <a:lnTo>
                      <a:pt x="891" y="528"/>
                    </a:lnTo>
                    <a:lnTo>
                      <a:pt x="870" y="514"/>
                    </a:lnTo>
                    <a:lnTo>
                      <a:pt x="859" y="498"/>
                    </a:lnTo>
                    <a:lnTo>
                      <a:pt x="857" y="493"/>
                    </a:lnTo>
                    <a:lnTo>
                      <a:pt x="856" y="489"/>
                    </a:lnTo>
                    <a:lnTo>
                      <a:pt x="856" y="486"/>
                    </a:lnTo>
                    <a:lnTo>
                      <a:pt x="922" y="424"/>
                    </a:lnTo>
                    <a:lnTo>
                      <a:pt x="987" y="365"/>
                    </a:lnTo>
                    <a:lnTo>
                      <a:pt x="1050" y="311"/>
                    </a:lnTo>
                    <a:lnTo>
                      <a:pt x="1110" y="258"/>
                    </a:lnTo>
                    <a:lnTo>
                      <a:pt x="1164" y="211"/>
                    </a:lnTo>
                    <a:lnTo>
                      <a:pt x="1217" y="167"/>
                    </a:lnTo>
                    <a:lnTo>
                      <a:pt x="1264" y="128"/>
                    </a:lnTo>
                    <a:lnTo>
                      <a:pt x="1308" y="93"/>
                    </a:lnTo>
                    <a:lnTo>
                      <a:pt x="1347" y="62"/>
                    </a:lnTo>
                    <a:lnTo>
                      <a:pt x="1378" y="35"/>
                    </a:lnTo>
                    <a:lnTo>
                      <a:pt x="1406" y="16"/>
                    </a:lnTo>
                    <a:lnTo>
                      <a:pt x="1426" y="0"/>
                    </a:lnTo>
                    <a:close/>
                  </a:path>
                </a:pathLst>
              </a:custGeom>
              <a:solidFill>
                <a:srgbClr val="56BCD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6" name="Freeform 34">
                <a:extLst>
                  <a:ext uri="{FF2B5EF4-FFF2-40B4-BE49-F238E27FC236}">
                    <a16:creationId xmlns="" xmlns:a16="http://schemas.microsoft.com/office/drawing/2014/main" id="{63FF083E-E9F4-0E7F-FF22-E3E802FC649C}"/>
                  </a:ext>
                </a:extLst>
              </p:cNvPr>
              <p:cNvSpPr>
                <a:spLocks/>
              </p:cNvSpPr>
              <p:nvPr/>
            </p:nvSpPr>
            <p:spPr bwMode="auto">
              <a:xfrm>
                <a:off x="7333466" y="972146"/>
                <a:ext cx="2065067" cy="2046228"/>
              </a:xfrm>
              <a:custGeom>
                <a:avLst/>
                <a:gdLst>
                  <a:gd name="T0" fmla="*/ 1541 w 2849"/>
                  <a:gd name="T1" fmla="*/ 161 h 2825"/>
                  <a:gd name="T2" fmla="*/ 1840 w 2849"/>
                  <a:gd name="T3" fmla="*/ 501 h 2825"/>
                  <a:gd name="T4" fmla="*/ 1980 w 2849"/>
                  <a:gd name="T5" fmla="*/ 569 h 2825"/>
                  <a:gd name="T6" fmla="*/ 2069 w 2849"/>
                  <a:gd name="T7" fmla="*/ 364 h 2825"/>
                  <a:gd name="T8" fmla="*/ 2169 w 2849"/>
                  <a:gd name="T9" fmla="*/ 166 h 2825"/>
                  <a:gd name="T10" fmla="*/ 2451 w 2849"/>
                  <a:gd name="T11" fmla="*/ 77 h 2825"/>
                  <a:gd name="T12" fmla="*/ 2697 w 2849"/>
                  <a:gd name="T13" fmla="*/ 254 h 2825"/>
                  <a:gd name="T14" fmla="*/ 2697 w 2849"/>
                  <a:gd name="T15" fmla="*/ 552 h 2825"/>
                  <a:gd name="T16" fmla="*/ 2480 w 2849"/>
                  <a:gd name="T17" fmla="*/ 724 h 2825"/>
                  <a:gd name="T18" fmla="*/ 2302 w 2849"/>
                  <a:gd name="T19" fmla="*/ 769 h 2825"/>
                  <a:gd name="T20" fmla="*/ 2238 w 2849"/>
                  <a:gd name="T21" fmla="*/ 901 h 2825"/>
                  <a:gd name="T22" fmla="*/ 2506 w 2849"/>
                  <a:gd name="T23" fmla="*/ 1148 h 2825"/>
                  <a:gd name="T24" fmla="*/ 2795 w 2849"/>
                  <a:gd name="T25" fmla="*/ 1381 h 2825"/>
                  <a:gd name="T26" fmla="*/ 2732 w 2849"/>
                  <a:gd name="T27" fmla="*/ 1567 h 2825"/>
                  <a:gd name="T28" fmla="*/ 2392 w 2849"/>
                  <a:gd name="T29" fmla="*/ 1950 h 2825"/>
                  <a:gd name="T30" fmla="*/ 2334 w 2849"/>
                  <a:gd name="T31" fmla="*/ 1949 h 2825"/>
                  <a:gd name="T32" fmla="*/ 2285 w 2849"/>
                  <a:gd name="T33" fmla="*/ 1810 h 2825"/>
                  <a:gd name="T34" fmla="*/ 2173 w 2849"/>
                  <a:gd name="T35" fmla="*/ 1579 h 2825"/>
                  <a:gd name="T36" fmla="*/ 1894 w 2849"/>
                  <a:gd name="T37" fmla="*/ 1463 h 2825"/>
                  <a:gd name="T38" fmla="*/ 1577 w 2849"/>
                  <a:gd name="T39" fmla="*/ 1624 h 2825"/>
                  <a:gd name="T40" fmla="*/ 1505 w 2849"/>
                  <a:gd name="T41" fmla="*/ 1943 h 2825"/>
                  <a:gd name="T42" fmla="*/ 1678 w 2849"/>
                  <a:gd name="T43" fmla="*/ 2190 h 2825"/>
                  <a:gd name="T44" fmla="*/ 1808 w 2849"/>
                  <a:gd name="T45" fmla="*/ 2250 h 2825"/>
                  <a:gd name="T46" fmla="*/ 1836 w 2849"/>
                  <a:gd name="T47" fmla="*/ 2257 h 2825"/>
                  <a:gd name="T48" fmla="*/ 1983 w 2849"/>
                  <a:gd name="T49" fmla="*/ 2290 h 2825"/>
                  <a:gd name="T50" fmla="*/ 2001 w 2849"/>
                  <a:gd name="T51" fmla="*/ 2346 h 2825"/>
                  <a:gd name="T52" fmla="*/ 1647 w 2849"/>
                  <a:gd name="T53" fmla="*/ 2646 h 2825"/>
                  <a:gd name="T54" fmla="*/ 1396 w 2849"/>
                  <a:gd name="T55" fmla="*/ 2804 h 2825"/>
                  <a:gd name="T56" fmla="*/ 1124 w 2849"/>
                  <a:gd name="T57" fmla="*/ 2576 h 2825"/>
                  <a:gd name="T58" fmla="*/ 1019 w 2849"/>
                  <a:gd name="T59" fmla="*/ 2485 h 2825"/>
                  <a:gd name="T60" fmla="*/ 951 w 2849"/>
                  <a:gd name="T61" fmla="*/ 2422 h 2825"/>
                  <a:gd name="T62" fmla="*/ 873 w 2849"/>
                  <a:gd name="T63" fmla="*/ 2311 h 2825"/>
                  <a:gd name="T64" fmla="*/ 898 w 2849"/>
                  <a:gd name="T65" fmla="*/ 2262 h 2825"/>
                  <a:gd name="T66" fmla="*/ 1026 w 2849"/>
                  <a:gd name="T67" fmla="*/ 2224 h 2825"/>
                  <a:gd name="T68" fmla="*/ 1066 w 2849"/>
                  <a:gd name="T69" fmla="*/ 2217 h 2825"/>
                  <a:gd name="T70" fmla="*/ 1115 w 2849"/>
                  <a:gd name="T71" fmla="*/ 2206 h 2825"/>
                  <a:gd name="T72" fmla="*/ 1161 w 2849"/>
                  <a:gd name="T73" fmla="*/ 2189 h 2825"/>
                  <a:gd name="T74" fmla="*/ 1203 w 2849"/>
                  <a:gd name="T75" fmla="*/ 2166 h 2825"/>
                  <a:gd name="T76" fmla="*/ 1242 w 2849"/>
                  <a:gd name="T77" fmla="*/ 2138 h 2825"/>
                  <a:gd name="T78" fmla="*/ 1364 w 2849"/>
                  <a:gd name="T79" fmla="*/ 1961 h 2825"/>
                  <a:gd name="T80" fmla="*/ 1340 w 2849"/>
                  <a:gd name="T81" fmla="*/ 1654 h 2825"/>
                  <a:gd name="T82" fmla="*/ 1059 w 2849"/>
                  <a:gd name="T83" fmla="*/ 1458 h 2825"/>
                  <a:gd name="T84" fmla="*/ 717 w 2849"/>
                  <a:gd name="T85" fmla="*/ 1568 h 2825"/>
                  <a:gd name="T86" fmla="*/ 603 w 2849"/>
                  <a:gd name="T87" fmla="*/ 1810 h 2825"/>
                  <a:gd name="T88" fmla="*/ 533 w 2849"/>
                  <a:gd name="T89" fmla="*/ 1957 h 2825"/>
                  <a:gd name="T90" fmla="*/ 439 w 2849"/>
                  <a:gd name="T91" fmla="*/ 1914 h 2825"/>
                  <a:gd name="T92" fmla="*/ 363 w 2849"/>
                  <a:gd name="T93" fmla="*/ 1829 h 2825"/>
                  <a:gd name="T94" fmla="*/ 269 w 2849"/>
                  <a:gd name="T95" fmla="*/ 1724 h 2825"/>
                  <a:gd name="T96" fmla="*/ 23 w 2849"/>
                  <a:gd name="T97" fmla="*/ 1435 h 2825"/>
                  <a:gd name="T98" fmla="*/ 118 w 2849"/>
                  <a:gd name="T99" fmla="*/ 1260 h 2825"/>
                  <a:gd name="T100" fmla="*/ 423 w 2849"/>
                  <a:gd name="T101" fmla="*/ 911 h 2825"/>
                  <a:gd name="T102" fmla="*/ 614 w 2849"/>
                  <a:gd name="T103" fmla="*/ 706 h 2825"/>
                  <a:gd name="T104" fmla="*/ 851 w 2849"/>
                  <a:gd name="T105" fmla="*/ 466 h 2825"/>
                  <a:gd name="T106" fmla="*/ 984 w 2849"/>
                  <a:gd name="T107" fmla="*/ 356 h 2825"/>
                  <a:gd name="T108" fmla="*/ 1317 w 2849"/>
                  <a:gd name="T109" fmla="*/ 72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49" h="2825">
                    <a:moveTo>
                      <a:pt x="1408" y="0"/>
                    </a:moveTo>
                    <a:lnTo>
                      <a:pt x="1426" y="21"/>
                    </a:lnTo>
                    <a:lnTo>
                      <a:pt x="1447" y="47"/>
                    </a:lnTo>
                    <a:lnTo>
                      <a:pt x="1473" y="80"/>
                    </a:lnTo>
                    <a:lnTo>
                      <a:pt x="1505" y="119"/>
                    </a:lnTo>
                    <a:lnTo>
                      <a:pt x="1541" y="161"/>
                    </a:lnTo>
                    <a:lnTo>
                      <a:pt x="1582" y="208"/>
                    </a:lnTo>
                    <a:lnTo>
                      <a:pt x="1626" y="261"/>
                    </a:lnTo>
                    <a:lnTo>
                      <a:pt x="1675" y="317"/>
                    </a:lnTo>
                    <a:lnTo>
                      <a:pt x="1726" y="375"/>
                    </a:lnTo>
                    <a:lnTo>
                      <a:pt x="1782" y="436"/>
                    </a:lnTo>
                    <a:lnTo>
                      <a:pt x="1840" y="501"/>
                    </a:lnTo>
                    <a:lnTo>
                      <a:pt x="1901" y="568"/>
                    </a:lnTo>
                    <a:lnTo>
                      <a:pt x="1908" y="573"/>
                    </a:lnTo>
                    <a:lnTo>
                      <a:pt x="1915" y="576"/>
                    </a:lnTo>
                    <a:lnTo>
                      <a:pt x="1938" y="578"/>
                    </a:lnTo>
                    <a:lnTo>
                      <a:pt x="1961" y="575"/>
                    </a:lnTo>
                    <a:lnTo>
                      <a:pt x="1980" y="569"/>
                    </a:lnTo>
                    <a:lnTo>
                      <a:pt x="2006" y="554"/>
                    </a:lnTo>
                    <a:lnTo>
                      <a:pt x="2027" y="531"/>
                    </a:lnTo>
                    <a:lnTo>
                      <a:pt x="2045" y="501"/>
                    </a:lnTo>
                    <a:lnTo>
                      <a:pt x="2057" y="462"/>
                    </a:lnTo>
                    <a:lnTo>
                      <a:pt x="2066" y="417"/>
                    </a:lnTo>
                    <a:lnTo>
                      <a:pt x="2069" y="364"/>
                    </a:lnTo>
                    <a:lnTo>
                      <a:pt x="2078" y="340"/>
                    </a:lnTo>
                    <a:lnTo>
                      <a:pt x="2090" y="305"/>
                    </a:lnTo>
                    <a:lnTo>
                      <a:pt x="2106" y="268"/>
                    </a:lnTo>
                    <a:lnTo>
                      <a:pt x="2122" y="231"/>
                    </a:lnTo>
                    <a:lnTo>
                      <a:pt x="2143" y="198"/>
                    </a:lnTo>
                    <a:lnTo>
                      <a:pt x="2169" y="166"/>
                    </a:lnTo>
                    <a:lnTo>
                      <a:pt x="2208" y="133"/>
                    </a:lnTo>
                    <a:lnTo>
                      <a:pt x="2250" y="107"/>
                    </a:lnTo>
                    <a:lnTo>
                      <a:pt x="2297" y="89"/>
                    </a:lnTo>
                    <a:lnTo>
                      <a:pt x="2346" y="77"/>
                    </a:lnTo>
                    <a:lnTo>
                      <a:pt x="2399" y="73"/>
                    </a:lnTo>
                    <a:lnTo>
                      <a:pt x="2451" y="77"/>
                    </a:lnTo>
                    <a:lnTo>
                      <a:pt x="2502" y="89"/>
                    </a:lnTo>
                    <a:lnTo>
                      <a:pt x="2551" y="108"/>
                    </a:lnTo>
                    <a:lnTo>
                      <a:pt x="2597" y="136"/>
                    </a:lnTo>
                    <a:lnTo>
                      <a:pt x="2637" y="172"/>
                    </a:lnTo>
                    <a:lnTo>
                      <a:pt x="2671" y="210"/>
                    </a:lnTo>
                    <a:lnTo>
                      <a:pt x="2697" y="254"/>
                    </a:lnTo>
                    <a:lnTo>
                      <a:pt x="2716" y="301"/>
                    </a:lnTo>
                    <a:lnTo>
                      <a:pt x="2728" y="352"/>
                    </a:lnTo>
                    <a:lnTo>
                      <a:pt x="2732" y="403"/>
                    </a:lnTo>
                    <a:lnTo>
                      <a:pt x="2728" y="455"/>
                    </a:lnTo>
                    <a:lnTo>
                      <a:pt x="2716" y="504"/>
                    </a:lnTo>
                    <a:lnTo>
                      <a:pt x="2697" y="552"/>
                    </a:lnTo>
                    <a:lnTo>
                      <a:pt x="2671" y="596"/>
                    </a:lnTo>
                    <a:lnTo>
                      <a:pt x="2637" y="636"/>
                    </a:lnTo>
                    <a:lnTo>
                      <a:pt x="2602" y="666"/>
                    </a:lnTo>
                    <a:lnTo>
                      <a:pt x="2564" y="690"/>
                    </a:lnTo>
                    <a:lnTo>
                      <a:pt x="2523" y="710"/>
                    </a:lnTo>
                    <a:lnTo>
                      <a:pt x="2480" y="724"/>
                    </a:lnTo>
                    <a:lnTo>
                      <a:pt x="2434" y="731"/>
                    </a:lnTo>
                    <a:lnTo>
                      <a:pt x="2429" y="731"/>
                    </a:lnTo>
                    <a:lnTo>
                      <a:pt x="2425" y="734"/>
                    </a:lnTo>
                    <a:lnTo>
                      <a:pt x="2378" y="741"/>
                    </a:lnTo>
                    <a:lnTo>
                      <a:pt x="2336" y="753"/>
                    </a:lnTo>
                    <a:lnTo>
                      <a:pt x="2302" y="769"/>
                    </a:lnTo>
                    <a:lnTo>
                      <a:pt x="2274" y="787"/>
                    </a:lnTo>
                    <a:lnTo>
                      <a:pt x="2253" y="809"/>
                    </a:lnTo>
                    <a:lnTo>
                      <a:pt x="2239" y="834"/>
                    </a:lnTo>
                    <a:lnTo>
                      <a:pt x="2234" y="855"/>
                    </a:lnTo>
                    <a:lnTo>
                      <a:pt x="2232" y="878"/>
                    </a:lnTo>
                    <a:lnTo>
                      <a:pt x="2238" y="901"/>
                    </a:lnTo>
                    <a:lnTo>
                      <a:pt x="2239" y="908"/>
                    </a:lnTo>
                    <a:lnTo>
                      <a:pt x="2245" y="913"/>
                    </a:lnTo>
                    <a:lnTo>
                      <a:pt x="2313" y="978"/>
                    </a:lnTo>
                    <a:lnTo>
                      <a:pt x="2380" y="1037"/>
                    </a:lnTo>
                    <a:lnTo>
                      <a:pt x="2444" y="1095"/>
                    </a:lnTo>
                    <a:lnTo>
                      <a:pt x="2506" y="1148"/>
                    </a:lnTo>
                    <a:lnTo>
                      <a:pt x="2565" y="1197"/>
                    </a:lnTo>
                    <a:lnTo>
                      <a:pt x="2620" y="1242"/>
                    </a:lnTo>
                    <a:lnTo>
                      <a:pt x="2671" y="1284"/>
                    </a:lnTo>
                    <a:lnTo>
                      <a:pt x="2718" y="1321"/>
                    </a:lnTo>
                    <a:lnTo>
                      <a:pt x="2760" y="1353"/>
                    </a:lnTo>
                    <a:lnTo>
                      <a:pt x="2795" y="1381"/>
                    </a:lnTo>
                    <a:lnTo>
                      <a:pt x="2827" y="1404"/>
                    </a:lnTo>
                    <a:lnTo>
                      <a:pt x="2849" y="1421"/>
                    </a:lnTo>
                    <a:lnTo>
                      <a:pt x="2830" y="1447"/>
                    </a:lnTo>
                    <a:lnTo>
                      <a:pt x="2802" y="1481"/>
                    </a:lnTo>
                    <a:lnTo>
                      <a:pt x="2771" y="1521"/>
                    </a:lnTo>
                    <a:lnTo>
                      <a:pt x="2732" y="1567"/>
                    </a:lnTo>
                    <a:lnTo>
                      <a:pt x="2688" y="1619"/>
                    </a:lnTo>
                    <a:lnTo>
                      <a:pt x="2639" y="1675"/>
                    </a:lnTo>
                    <a:lnTo>
                      <a:pt x="2585" y="1738"/>
                    </a:lnTo>
                    <a:lnTo>
                      <a:pt x="2525" y="1805"/>
                    </a:lnTo>
                    <a:lnTo>
                      <a:pt x="2460" y="1875"/>
                    </a:lnTo>
                    <a:lnTo>
                      <a:pt x="2392" y="1950"/>
                    </a:lnTo>
                    <a:lnTo>
                      <a:pt x="2376" y="1957"/>
                    </a:lnTo>
                    <a:lnTo>
                      <a:pt x="2364" y="1961"/>
                    </a:lnTo>
                    <a:lnTo>
                      <a:pt x="2357" y="1961"/>
                    </a:lnTo>
                    <a:lnTo>
                      <a:pt x="2352" y="1961"/>
                    </a:lnTo>
                    <a:lnTo>
                      <a:pt x="2350" y="1959"/>
                    </a:lnTo>
                    <a:lnTo>
                      <a:pt x="2334" y="1949"/>
                    </a:lnTo>
                    <a:lnTo>
                      <a:pt x="2320" y="1931"/>
                    </a:lnTo>
                    <a:lnTo>
                      <a:pt x="2308" y="1905"/>
                    </a:lnTo>
                    <a:lnTo>
                      <a:pt x="2297" y="1873"/>
                    </a:lnTo>
                    <a:lnTo>
                      <a:pt x="2290" y="1833"/>
                    </a:lnTo>
                    <a:lnTo>
                      <a:pt x="2288" y="1819"/>
                    </a:lnTo>
                    <a:lnTo>
                      <a:pt x="2285" y="1810"/>
                    </a:lnTo>
                    <a:lnTo>
                      <a:pt x="2280" y="1779"/>
                    </a:lnTo>
                    <a:lnTo>
                      <a:pt x="2271" y="1738"/>
                    </a:lnTo>
                    <a:lnTo>
                      <a:pt x="2257" y="1700"/>
                    </a:lnTo>
                    <a:lnTo>
                      <a:pt x="2236" y="1661"/>
                    </a:lnTo>
                    <a:lnTo>
                      <a:pt x="2208" y="1617"/>
                    </a:lnTo>
                    <a:lnTo>
                      <a:pt x="2173" y="1579"/>
                    </a:lnTo>
                    <a:lnTo>
                      <a:pt x="2136" y="1547"/>
                    </a:lnTo>
                    <a:lnTo>
                      <a:pt x="2096" y="1519"/>
                    </a:lnTo>
                    <a:lnTo>
                      <a:pt x="2053" y="1496"/>
                    </a:lnTo>
                    <a:lnTo>
                      <a:pt x="2008" y="1481"/>
                    </a:lnTo>
                    <a:lnTo>
                      <a:pt x="1952" y="1468"/>
                    </a:lnTo>
                    <a:lnTo>
                      <a:pt x="1894" y="1463"/>
                    </a:lnTo>
                    <a:lnTo>
                      <a:pt x="1833" y="1468"/>
                    </a:lnTo>
                    <a:lnTo>
                      <a:pt x="1773" y="1482"/>
                    </a:lnTo>
                    <a:lnTo>
                      <a:pt x="1715" y="1507"/>
                    </a:lnTo>
                    <a:lnTo>
                      <a:pt x="1662" y="1539"/>
                    </a:lnTo>
                    <a:lnTo>
                      <a:pt x="1615" y="1579"/>
                    </a:lnTo>
                    <a:lnTo>
                      <a:pt x="1577" y="1624"/>
                    </a:lnTo>
                    <a:lnTo>
                      <a:pt x="1547" y="1672"/>
                    </a:lnTo>
                    <a:lnTo>
                      <a:pt x="1522" y="1724"/>
                    </a:lnTo>
                    <a:lnTo>
                      <a:pt x="1506" y="1777"/>
                    </a:lnTo>
                    <a:lnTo>
                      <a:pt x="1499" y="1833"/>
                    </a:lnTo>
                    <a:lnTo>
                      <a:pt x="1498" y="1887"/>
                    </a:lnTo>
                    <a:lnTo>
                      <a:pt x="1505" y="1943"/>
                    </a:lnTo>
                    <a:lnTo>
                      <a:pt x="1520" y="1996"/>
                    </a:lnTo>
                    <a:lnTo>
                      <a:pt x="1543" y="2047"/>
                    </a:lnTo>
                    <a:lnTo>
                      <a:pt x="1573" y="2096"/>
                    </a:lnTo>
                    <a:lnTo>
                      <a:pt x="1612" y="2140"/>
                    </a:lnTo>
                    <a:lnTo>
                      <a:pt x="1643" y="2168"/>
                    </a:lnTo>
                    <a:lnTo>
                      <a:pt x="1678" y="2190"/>
                    </a:lnTo>
                    <a:lnTo>
                      <a:pt x="1715" y="2210"/>
                    </a:lnTo>
                    <a:lnTo>
                      <a:pt x="1750" y="2226"/>
                    </a:lnTo>
                    <a:lnTo>
                      <a:pt x="1787" y="2240"/>
                    </a:lnTo>
                    <a:lnTo>
                      <a:pt x="1792" y="2243"/>
                    </a:lnTo>
                    <a:lnTo>
                      <a:pt x="1799" y="2247"/>
                    </a:lnTo>
                    <a:lnTo>
                      <a:pt x="1808" y="2250"/>
                    </a:lnTo>
                    <a:lnTo>
                      <a:pt x="1808" y="2252"/>
                    </a:lnTo>
                    <a:lnTo>
                      <a:pt x="1810" y="2252"/>
                    </a:lnTo>
                    <a:lnTo>
                      <a:pt x="1813" y="2252"/>
                    </a:lnTo>
                    <a:lnTo>
                      <a:pt x="1817" y="2254"/>
                    </a:lnTo>
                    <a:lnTo>
                      <a:pt x="1826" y="2255"/>
                    </a:lnTo>
                    <a:lnTo>
                      <a:pt x="1836" y="2257"/>
                    </a:lnTo>
                    <a:lnTo>
                      <a:pt x="1871" y="2268"/>
                    </a:lnTo>
                    <a:lnTo>
                      <a:pt x="1903" y="2275"/>
                    </a:lnTo>
                    <a:lnTo>
                      <a:pt x="1931" y="2278"/>
                    </a:lnTo>
                    <a:lnTo>
                      <a:pt x="1959" y="2283"/>
                    </a:lnTo>
                    <a:lnTo>
                      <a:pt x="1980" y="2289"/>
                    </a:lnTo>
                    <a:lnTo>
                      <a:pt x="1983" y="2290"/>
                    </a:lnTo>
                    <a:lnTo>
                      <a:pt x="1989" y="2301"/>
                    </a:lnTo>
                    <a:lnTo>
                      <a:pt x="1996" y="2313"/>
                    </a:lnTo>
                    <a:lnTo>
                      <a:pt x="2001" y="2327"/>
                    </a:lnTo>
                    <a:lnTo>
                      <a:pt x="2003" y="2341"/>
                    </a:lnTo>
                    <a:lnTo>
                      <a:pt x="2003" y="2343"/>
                    </a:lnTo>
                    <a:lnTo>
                      <a:pt x="2001" y="2346"/>
                    </a:lnTo>
                    <a:lnTo>
                      <a:pt x="1999" y="2348"/>
                    </a:lnTo>
                    <a:lnTo>
                      <a:pt x="1936" y="2406"/>
                    </a:lnTo>
                    <a:lnTo>
                      <a:pt x="1855" y="2473"/>
                    </a:lnTo>
                    <a:lnTo>
                      <a:pt x="1780" y="2536"/>
                    </a:lnTo>
                    <a:lnTo>
                      <a:pt x="1710" y="2594"/>
                    </a:lnTo>
                    <a:lnTo>
                      <a:pt x="1647" y="2646"/>
                    </a:lnTo>
                    <a:lnTo>
                      <a:pt x="1589" y="2692"/>
                    </a:lnTo>
                    <a:lnTo>
                      <a:pt x="1538" y="2734"/>
                    </a:lnTo>
                    <a:lnTo>
                      <a:pt x="1492" y="2771"/>
                    </a:lnTo>
                    <a:lnTo>
                      <a:pt x="1454" y="2800"/>
                    </a:lnTo>
                    <a:lnTo>
                      <a:pt x="1422" y="2825"/>
                    </a:lnTo>
                    <a:lnTo>
                      <a:pt x="1396" y="2804"/>
                    </a:lnTo>
                    <a:lnTo>
                      <a:pt x="1364" y="2778"/>
                    </a:lnTo>
                    <a:lnTo>
                      <a:pt x="1326" y="2746"/>
                    </a:lnTo>
                    <a:lnTo>
                      <a:pt x="1282" y="2711"/>
                    </a:lnTo>
                    <a:lnTo>
                      <a:pt x="1235" y="2671"/>
                    </a:lnTo>
                    <a:lnTo>
                      <a:pt x="1180" y="2625"/>
                    </a:lnTo>
                    <a:lnTo>
                      <a:pt x="1124" y="2576"/>
                    </a:lnTo>
                    <a:lnTo>
                      <a:pt x="1063" y="2523"/>
                    </a:lnTo>
                    <a:lnTo>
                      <a:pt x="1063" y="2523"/>
                    </a:lnTo>
                    <a:lnTo>
                      <a:pt x="1045" y="2506"/>
                    </a:lnTo>
                    <a:lnTo>
                      <a:pt x="1042" y="2504"/>
                    </a:lnTo>
                    <a:lnTo>
                      <a:pt x="1024" y="2488"/>
                    </a:lnTo>
                    <a:lnTo>
                      <a:pt x="1019" y="2485"/>
                    </a:lnTo>
                    <a:lnTo>
                      <a:pt x="1003" y="2471"/>
                    </a:lnTo>
                    <a:lnTo>
                      <a:pt x="998" y="2464"/>
                    </a:lnTo>
                    <a:lnTo>
                      <a:pt x="982" y="2452"/>
                    </a:lnTo>
                    <a:lnTo>
                      <a:pt x="975" y="2445"/>
                    </a:lnTo>
                    <a:lnTo>
                      <a:pt x="961" y="2432"/>
                    </a:lnTo>
                    <a:lnTo>
                      <a:pt x="951" y="2422"/>
                    </a:lnTo>
                    <a:lnTo>
                      <a:pt x="938" y="2411"/>
                    </a:lnTo>
                    <a:lnTo>
                      <a:pt x="917" y="2392"/>
                    </a:lnTo>
                    <a:lnTo>
                      <a:pt x="900" y="2364"/>
                    </a:lnTo>
                    <a:lnTo>
                      <a:pt x="886" y="2343"/>
                    </a:lnTo>
                    <a:lnTo>
                      <a:pt x="879" y="2325"/>
                    </a:lnTo>
                    <a:lnTo>
                      <a:pt x="873" y="2311"/>
                    </a:lnTo>
                    <a:lnTo>
                      <a:pt x="872" y="2301"/>
                    </a:lnTo>
                    <a:lnTo>
                      <a:pt x="870" y="2294"/>
                    </a:lnTo>
                    <a:lnTo>
                      <a:pt x="870" y="2290"/>
                    </a:lnTo>
                    <a:lnTo>
                      <a:pt x="872" y="2289"/>
                    </a:lnTo>
                    <a:lnTo>
                      <a:pt x="882" y="2275"/>
                    </a:lnTo>
                    <a:lnTo>
                      <a:pt x="898" y="2262"/>
                    </a:lnTo>
                    <a:lnTo>
                      <a:pt x="921" y="2254"/>
                    </a:lnTo>
                    <a:lnTo>
                      <a:pt x="947" y="2245"/>
                    </a:lnTo>
                    <a:lnTo>
                      <a:pt x="973" y="2236"/>
                    </a:lnTo>
                    <a:lnTo>
                      <a:pt x="1019" y="2226"/>
                    </a:lnTo>
                    <a:lnTo>
                      <a:pt x="1023" y="2224"/>
                    </a:lnTo>
                    <a:lnTo>
                      <a:pt x="1026" y="2224"/>
                    </a:lnTo>
                    <a:lnTo>
                      <a:pt x="1030" y="2222"/>
                    </a:lnTo>
                    <a:lnTo>
                      <a:pt x="1035" y="2220"/>
                    </a:lnTo>
                    <a:lnTo>
                      <a:pt x="1042" y="2219"/>
                    </a:lnTo>
                    <a:lnTo>
                      <a:pt x="1051" y="2219"/>
                    </a:lnTo>
                    <a:lnTo>
                      <a:pt x="1059" y="2217"/>
                    </a:lnTo>
                    <a:lnTo>
                      <a:pt x="1066" y="2217"/>
                    </a:lnTo>
                    <a:lnTo>
                      <a:pt x="1075" y="2215"/>
                    </a:lnTo>
                    <a:lnTo>
                      <a:pt x="1084" y="2213"/>
                    </a:lnTo>
                    <a:lnTo>
                      <a:pt x="1093" y="2212"/>
                    </a:lnTo>
                    <a:lnTo>
                      <a:pt x="1100" y="2210"/>
                    </a:lnTo>
                    <a:lnTo>
                      <a:pt x="1108" y="2208"/>
                    </a:lnTo>
                    <a:lnTo>
                      <a:pt x="1115" y="2206"/>
                    </a:lnTo>
                    <a:lnTo>
                      <a:pt x="1124" y="2203"/>
                    </a:lnTo>
                    <a:lnTo>
                      <a:pt x="1131" y="2201"/>
                    </a:lnTo>
                    <a:lnTo>
                      <a:pt x="1140" y="2198"/>
                    </a:lnTo>
                    <a:lnTo>
                      <a:pt x="1145" y="2196"/>
                    </a:lnTo>
                    <a:lnTo>
                      <a:pt x="1154" y="2192"/>
                    </a:lnTo>
                    <a:lnTo>
                      <a:pt x="1161" y="2189"/>
                    </a:lnTo>
                    <a:lnTo>
                      <a:pt x="1170" y="2185"/>
                    </a:lnTo>
                    <a:lnTo>
                      <a:pt x="1175" y="2182"/>
                    </a:lnTo>
                    <a:lnTo>
                      <a:pt x="1184" y="2178"/>
                    </a:lnTo>
                    <a:lnTo>
                      <a:pt x="1189" y="2175"/>
                    </a:lnTo>
                    <a:lnTo>
                      <a:pt x="1198" y="2169"/>
                    </a:lnTo>
                    <a:lnTo>
                      <a:pt x="1203" y="2166"/>
                    </a:lnTo>
                    <a:lnTo>
                      <a:pt x="1212" y="2161"/>
                    </a:lnTo>
                    <a:lnTo>
                      <a:pt x="1217" y="2157"/>
                    </a:lnTo>
                    <a:lnTo>
                      <a:pt x="1224" y="2152"/>
                    </a:lnTo>
                    <a:lnTo>
                      <a:pt x="1229" y="2148"/>
                    </a:lnTo>
                    <a:lnTo>
                      <a:pt x="1236" y="2143"/>
                    </a:lnTo>
                    <a:lnTo>
                      <a:pt x="1242" y="2138"/>
                    </a:lnTo>
                    <a:lnTo>
                      <a:pt x="1250" y="2131"/>
                    </a:lnTo>
                    <a:lnTo>
                      <a:pt x="1254" y="2127"/>
                    </a:lnTo>
                    <a:lnTo>
                      <a:pt x="1266" y="2117"/>
                    </a:lnTo>
                    <a:lnTo>
                      <a:pt x="1307" y="2070"/>
                    </a:lnTo>
                    <a:lnTo>
                      <a:pt x="1340" y="2017"/>
                    </a:lnTo>
                    <a:lnTo>
                      <a:pt x="1364" y="1961"/>
                    </a:lnTo>
                    <a:lnTo>
                      <a:pt x="1380" y="1903"/>
                    </a:lnTo>
                    <a:lnTo>
                      <a:pt x="1385" y="1843"/>
                    </a:lnTo>
                    <a:lnTo>
                      <a:pt x="1385" y="1805"/>
                    </a:lnTo>
                    <a:lnTo>
                      <a:pt x="1377" y="1752"/>
                    </a:lnTo>
                    <a:lnTo>
                      <a:pt x="1363" y="1703"/>
                    </a:lnTo>
                    <a:lnTo>
                      <a:pt x="1340" y="1654"/>
                    </a:lnTo>
                    <a:lnTo>
                      <a:pt x="1312" y="1610"/>
                    </a:lnTo>
                    <a:lnTo>
                      <a:pt x="1275" y="1570"/>
                    </a:lnTo>
                    <a:lnTo>
                      <a:pt x="1228" y="1528"/>
                    </a:lnTo>
                    <a:lnTo>
                      <a:pt x="1175" y="1496"/>
                    </a:lnTo>
                    <a:lnTo>
                      <a:pt x="1119" y="1474"/>
                    </a:lnTo>
                    <a:lnTo>
                      <a:pt x="1059" y="1458"/>
                    </a:lnTo>
                    <a:lnTo>
                      <a:pt x="996" y="1454"/>
                    </a:lnTo>
                    <a:lnTo>
                      <a:pt x="933" y="1458"/>
                    </a:lnTo>
                    <a:lnTo>
                      <a:pt x="873" y="1474"/>
                    </a:lnTo>
                    <a:lnTo>
                      <a:pt x="817" y="1496"/>
                    </a:lnTo>
                    <a:lnTo>
                      <a:pt x="765" y="1528"/>
                    </a:lnTo>
                    <a:lnTo>
                      <a:pt x="717" y="1568"/>
                    </a:lnTo>
                    <a:lnTo>
                      <a:pt x="682" y="1609"/>
                    </a:lnTo>
                    <a:lnTo>
                      <a:pt x="654" y="1652"/>
                    </a:lnTo>
                    <a:lnTo>
                      <a:pt x="632" y="1700"/>
                    </a:lnTo>
                    <a:lnTo>
                      <a:pt x="614" y="1751"/>
                    </a:lnTo>
                    <a:lnTo>
                      <a:pt x="605" y="1801"/>
                    </a:lnTo>
                    <a:lnTo>
                      <a:pt x="603" y="1810"/>
                    </a:lnTo>
                    <a:lnTo>
                      <a:pt x="595" y="1854"/>
                    </a:lnTo>
                    <a:lnTo>
                      <a:pt x="584" y="1893"/>
                    </a:lnTo>
                    <a:lnTo>
                      <a:pt x="572" y="1922"/>
                    </a:lnTo>
                    <a:lnTo>
                      <a:pt x="556" y="1943"/>
                    </a:lnTo>
                    <a:lnTo>
                      <a:pt x="537" y="1956"/>
                    </a:lnTo>
                    <a:lnTo>
                      <a:pt x="533" y="1957"/>
                    </a:lnTo>
                    <a:lnTo>
                      <a:pt x="530" y="1957"/>
                    </a:lnTo>
                    <a:lnTo>
                      <a:pt x="521" y="1956"/>
                    </a:lnTo>
                    <a:lnTo>
                      <a:pt x="509" y="1952"/>
                    </a:lnTo>
                    <a:lnTo>
                      <a:pt x="491" y="1945"/>
                    </a:lnTo>
                    <a:lnTo>
                      <a:pt x="467" y="1933"/>
                    </a:lnTo>
                    <a:lnTo>
                      <a:pt x="439" y="1914"/>
                    </a:lnTo>
                    <a:lnTo>
                      <a:pt x="419" y="1893"/>
                    </a:lnTo>
                    <a:lnTo>
                      <a:pt x="404" y="1875"/>
                    </a:lnTo>
                    <a:lnTo>
                      <a:pt x="400" y="1870"/>
                    </a:lnTo>
                    <a:lnTo>
                      <a:pt x="383" y="1852"/>
                    </a:lnTo>
                    <a:lnTo>
                      <a:pt x="381" y="1849"/>
                    </a:lnTo>
                    <a:lnTo>
                      <a:pt x="363" y="1829"/>
                    </a:lnTo>
                    <a:lnTo>
                      <a:pt x="361" y="1829"/>
                    </a:lnTo>
                    <a:lnTo>
                      <a:pt x="344" y="1810"/>
                    </a:lnTo>
                    <a:lnTo>
                      <a:pt x="342" y="1808"/>
                    </a:lnTo>
                    <a:lnTo>
                      <a:pt x="325" y="1789"/>
                    </a:lnTo>
                    <a:lnTo>
                      <a:pt x="325" y="1789"/>
                    </a:lnTo>
                    <a:lnTo>
                      <a:pt x="269" y="1724"/>
                    </a:lnTo>
                    <a:lnTo>
                      <a:pt x="216" y="1665"/>
                    </a:lnTo>
                    <a:lnTo>
                      <a:pt x="169" y="1609"/>
                    </a:lnTo>
                    <a:lnTo>
                      <a:pt x="125" y="1558"/>
                    </a:lnTo>
                    <a:lnTo>
                      <a:pt x="86" y="1510"/>
                    </a:lnTo>
                    <a:lnTo>
                      <a:pt x="53" y="1470"/>
                    </a:lnTo>
                    <a:lnTo>
                      <a:pt x="23" y="1435"/>
                    </a:lnTo>
                    <a:lnTo>
                      <a:pt x="0" y="1405"/>
                    </a:lnTo>
                    <a:lnTo>
                      <a:pt x="0" y="1405"/>
                    </a:lnTo>
                    <a:lnTo>
                      <a:pt x="21" y="1377"/>
                    </a:lnTo>
                    <a:lnTo>
                      <a:pt x="49" y="1344"/>
                    </a:lnTo>
                    <a:lnTo>
                      <a:pt x="81" y="1304"/>
                    </a:lnTo>
                    <a:lnTo>
                      <a:pt x="118" y="1260"/>
                    </a:lnTo>
                    <a:lnTo>
                      <a:pt x="158" y="1211"/>
                    </a:lnTo>
                    <a:lnTo>
                      <a:pt x="204" y="1156"/>
                    </a:lnTo>
                    <a:lnTo>
                      <a:pt x="253" y="1100"/>
                    </a:lnTo>
                    <a:lnTo>
                      <a:pt x="305" y="1039"/>
                    </a:lnTo>
                    <a:lnTo>
                      <a:pt x="363" y="976"/>
                    </a:lnTo>
                    <a:lnTo>
                      <a:pt x="423" y="911"/>
                    </a:lnTo>
                    <a:lnTo>
                      <a:pt x="484" y="845"/>
                    </a:lnTo>
                    <a:lnTo>
                      <a:pt x="488" y="843"/>
                    </a:lnTo>
                    <a:lnTo>
                      <a:pt x="514" y="815"/>
                    </a:lnTo>
                    <a:lnTo>
                      <a:pt x="544" y="781"/>
                    </a:lnTo>
                    <a:lnTo>
                      <a:pt x="577" y="746"/>
                    </a:lnTo>
                    <a:lnTo>
                      <a:pt x="614" y="706"/>
                    </a:lnTo>
                    <a:lnTo>
                      <a:pt x="653" y="666"/>
                    </a:lnTo>
                    <a:lnTo>
                      <a:pt x="693" y="624"/>
                    </a:lnTo>
                    <a:lnTo>
                      <a:pt x="733" y="583"/>
                    </a:lnTo>
                    <a:lnTo>
                      <a:pt x="774" y="541"/>
                    </a:lnTo>
                    <a:lnTo>
                      <a:pt x="812" y="503"/>
                    </a:lnTo>
                    <a:lnTo>
                      <a:pt x="851" y="466"/>
                    </a:lnTo>
                    <a:lnTo>
                      <a:pt x="884" y="433"/>
                    </a:lnTo>
                    <a:lnTo>
                      <a:pt x="917" y="405"/>
                    </a:lnTo>
                    <a:lnTo>
                      <a:pt x="944" y="382"/>
                    </a:lnTo>
                    <a:lnTo>
                      <a:pt x="966" y="364"/>
                    </a:lnTo>
                    <a:lnTo>
                      <a:pt x="975" y="359"/>
                    </a:lnTo>
                    <a:lnTo>
                      <a:pt x="984" y="356"/>
                    </a:lnTo>
                    <a:lnTo>
                      <a:pt x="1051" y="296"/>
                    </a:lnTo>
                    <a:lnTo>
                      <a:pt x="1114" y="242"/>
                    </a:lnTo>
                    <a:lnTo>
                      <a:pt x="1172" y="193"/>
                    </a:lnTo>
                    <a:lnTo>
                      <a:pt x="1226" y="147"/>
                    </a:lnTo>
                    <a:lnTo>
                      <a:pt x="1275" y="107"/>
                    </a:lnTo>
                    <a:lnTo>
                      <a:pt x="1317" y="72"/>
                    </a:lnTo>
                    <a:lnTo>
                      <a:pt x="1356" y="42"/>
                    </a:lnTo>
                    <a:lnTo>
                      <a:pt x="1385" y="19"/>
                    </a:lnTo>
                    <a:lnTo>
                      <a:pt x="1408" y="0"/>
                    </a:lnTo>
                    <a:close/>
                  </a:path>
                </a:pathLst>
              </a:custGeom>
              <a:solidFill>
                <a:srgbClr val="445A7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77" name="Group 76">
                <a:extLst>
                  <a:ext uri="{FF2B5EF4-FFF2-40B4-BE49-F238E27FC236}">
                    <a16:creationId xmlns="" xmlns:a16="http://schemas.microsoft.com/office/drawing/2014/main" id="{42BF6801-CE86-FC03-D144-88A488BF13B2}"/>
                  </a:ext>
                </a:extLst>
              </p:cNvPr>
              <p:cNvGrpSpPr/>
              <p:nvPr/>
            </p:nvGrpSpPr>
            <p:grpSpPr>
              <a:xfrm>
                <a:off x="8069643" y="1324295"/>
                <a:ext cx="611551" cy="670965"/>
                <a:chOff x="8228013" y="1760538"/>
                <a:chExt cx="669926" cy="735012"/>
              </a:xfrm>
              <a:solidFill>
                <a:sysClr val="window" lastClr="FFFFFF"/>
              </a:solidFill>
            </p:grpSpPr>
            <p:sp>
              <p:nvSpPr>
                <p:cNvPr id="92" name="Freeform 39">
                  <a:extLst>
                    <a:ext uri="{FF2B5EF4-FFF2-40B4-BE49-F238E27FC236}">
                      <a16:creationId xmlns="" xmlns:a16="http://schemas.microsoft.com/office/drawing/2014/main" id="{F549FF5A-632E-1204-CD3B-3EFC67B5CFCD}"/>
                    </a:ext>
                  </a:extLst>
                </p:cNvPr>
                <p:cNvSpPr>
                  <a:spLocks noEditPoints="1"/>
                </p:cNvSpPr>
                <p:nvPr/>
              </p:nvSpPr>
              <p:spPr bwMode="auto">
                <a:xfrm>
                  <a:off x="8337551" y="1873250"/>
                  <a:ext cx="450850" cy="622300"/>
                </a:xfrm>
                <a:custGeom>
                  <a:avLst/>
                  <a:gdLst>
                    <a:gd name="T0" fmla="*/ 735 w 1987"/>
                    <a:gd name="T1" fmla="*/ 293 h 2740"/>
                    <a:gd name="T2" fmla="*/ 469 w 1987"/>
                    <a:gd name="T3" fmla="*/ 456 h 2740"/>
                    <a:gd name="T4" fmla="*/ 298 w 1987"/>
                    <a:gd name="T5" fmla="*/ 707 h 2740"/>
                    <a:gd name="T6" fmla="*/ 254 w 1987"/>
                    <a:gd name="T7" fmla="*/ 1012 h 2740"/>
                    <a:gd name="T8" fmla="*/ 307 w 1987"/>
                    <a:gd name="T9" fmla="*/ 1256 h 2740"/>
                    <a:gd name="T10" fmla="*/ 405 w 1987"/>
                    <a:gd name="T11" fmla="*/ 1440 h 2740"/>
                    <a:gd name="T12" fmla="*/ 519 w 1987"/>
                    <a:gd name="T13" fmla="*/ 1611 h 2740"/>
                    <a:gd name="T14" fmla="*/ 590 w 1987"/>
                    <a:gd name="T15" fmla="*/ 1804 h 2740"/>
                    <a:gd name="T16" fmla="*/ 633 w 1987"/>
                    <a:gd name="T17" fmla="*/ 1936 h 2740"/>
                    <a:gd name="T18" fmla="*/ 1318 w 1987"/>
                    <a:gd name="T19" fmla="*/ 1969 h 2740"/>
                    <a:gd name="T20" fmla="*/ 1391 w 1987"/>
                    <a:gd name="T21" fmla="*/ 1872 h 2740"/>
                    <a:gd name="T22" fmla="*/ 1429 w 1987"/>
                    <a:gd name="T23" fmla="*/ 1685 h 2740"/>
                    <a:gd name="T24" fmla="*/ 1537 w 1987"/>
                    <a:gd name="T25" fmla="*/ 1505 h 2740"/>
                    <a:gd name="T26" fmla="*/ 1643 w 1987"/>
                    <a:gd name="T27" fmla="*/ 1335 h 2740"/>
                    <a:gd name="T28" fmla="*/ 1720 w 1987"/>
                    <a:gd name="T29" fmla="*/ 1118 h 2740"/>
                    <a:gd name="T30" fmla="*/ 1724 w 1987"/>
                    <a:gd name="T31" fmla="*/ 826 h 2740"/>
                    <a:gd name="T32" fmla="*/ 1600 w 1987"/>
                    <a:gd name="T33" fmla="*/ 547 h 2740"/>
                    <a:gd name="T34" fmla="*/ 1368 w 1987"/>
                    <a:gd name="T35" fmla="*/ 345 h 2740"/>
                    <a:gd name="T36" fmla="*/ 1061 w 1987"/>
                    <a:gd name="T37" fmla="*/ 252 h 2740"/>
                    <a:gd name="T38" fmla="*/ 1231 w 1987"/>
                    <a:gd name="T39" fmla="*/ 28 h 2740"/>
                    <a:gd name="T40" fmla="*/ 1579 w 1987"/>
                    <a:gd name="T41" fmla="*/ 184 h 2740"/>
                    <a:gd name="T42" fmla="*/ 1838 w 1987"/>
                    <a:gd name="T43" fmla="*/ 451 h 2740"/>
                    <a:gd name="T44" fmla="*/ 1973 w 1987"/>
                    <a:gd name="T45" fmla="*/ 798 h 2740"/>
                    <a:gd name="T46" fmla="*/ 1971 w 1987"/>
                    <a:gd name="T47" fmla="*/ 1141 h 2740"/>
                    <a:gd name="T48" fmla="*/ 1894 w 1987"/>
                    <a:gd name="T49" fmla="*/ 1393 h 2740"/>
                    <a:gd name="T50" fmla="*/ 1788 w 1987"/>
                    <a:gd name="T51" fmla="*/ 1583 h 2740"/>
                    <a:gd name="T52" fmla="*/ 1679 w 1987"/>
                    <a:gd name="T53" fmla="*/ 1747 h 2740"/>
                    <a:gd name="T54" fmla="*/ 1642 w 1987"/>
                    <a:gd name="T55" fmla="*/ 1893 h 2740"/>
                    <a:gd name="T56" fmla="*/ 1539 w 1987"/>
                    <a:gd name="T57" fmla="*/ 2104 h 2740"/>
                    <a:gd name="T58" fmla="*/ 1456 w 1987"/>
                    <a:gd name="T59" fmla="*/ 2246 h 2740"/>
                    <a:gd name="T60" fmla="*/ 1449 w 1987"/>
                    <a:gd name="T61" fmla="*/ 2378 h 2740"/>
                    <a:gd name="T62" fmla="*/ 1446 w 1987"/>
                    <a:gd name="T63" fmla="*/ 2439 h 2740"/>
                    <a:gd name="T64" fmla="*/ 1416 w 1987"/>
                    <a:gd name="T65" fmla="*/ 2521 h 2740"/>
                    <a:gd name="T66" fmla="*/ 1312 w 1987"/>
                    <a:gd name="T67" fmla="*/ 2610 h 2740"/>
                    <a:gd name="T68" fmla="*/ 1160 w 1987"/>
                    <a:gd name="T69" fmla="*/ 2720 h 2740"/>
                    <a:gd name="T70" fmla="*/ 872 w 1987"/>
                    <a:gd name="T71" fmla="*/ 2738 h 2740"/>
                    <a:gd name="T72" fmla="*/ 746 w 1987"/>
                    <a:gd name="T73" fmla="*/ 2641 h 2740"/>
                    <a:gd name="T74" fmla="*/ 594 w 1987"/>
                    <a:gd name="T75" fmla="*/ 2551 h 2740"/>
                    <a:gd name="T76" fmla="*/ 544 w 1987"/>
                    <a:gd name="T77" fmla="*/ 2456 h 2740"/>
                    <a:gd name="T78" fmla="*/ 540 w 1987"/>
                    <a:gd name="T79" fmla="*/ 2414 h 2740"/>
                    <a:gd name="T80" fmla="*/ 534 w 1987"/>
                    <a:gd name="T81" fmla="*/ 2301 h 2740"/>
                    <a:gd name="T82" fmla="*/ 527 w 1987"/>
                    <a:gd name="T83" fmla="*/ 2174 h 2740"/>
                    <a:gd name="T84" fmla="*/ 369 w 1987"/>
                    <a:gd name="T85" fmla="*/ 1982 h 2740"/>
                    <a:gd name="T86" fmla="*/ 333 w 1987"/>
                    <a:gd name="T87" fmla="*/ 1800 h 2740"/>
                    <a:gd name="T88" fmla="*/ 242 w 1987"/>
                    <a:gd name="T89" fmla="*/ 1646 h 2740"/>
                    <a:gd name="T90" fmla="*/ 135 w 1987"/>
                    <a:gd name="T91" fmla="*/ 1476 h 2740"/>
                    <a:gd name="T92" fmla="*/ 40 w 1987"/>
                    <a:gd name="T93" fmla="*/ 1251 h 2740"/>
                    <a:gd name="T94" fmla="*/ 0 w 1987"/>
                    <a:gd name="T95" fmla="*/ 953 h 2740"/>
                    <a:gd name="T96" fmla="*/ 78 w 1987"/>
                    <a:gd name="T97" fmla="*/ 582 h 2740"/>
                    <a:gd name="T98" fmla="*/ 292 w 1987"/>
                    <a:gd name="T99" fmla="*/ 280 h 2740"/>
                    <a:gd name="T100" fmla="*/ 608 w 1987"/>
                    <a:gd name="T101" fmla="*/ 75 h 2740"/>
                    <a:gd name="T102" fmla="*/ 993 w 1987"/>
                    <a:gd name="T103" fmla="*/ 0 h 2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87" h="2740">
                      <a:moveTo>
                        <a:pt x="993" y="249"/>
                      </a:moveTo>
                      <a:lnTo>
                        <a:pt x="926" y="252"/>
                      </a:lnTo>
                      <a:lnTo>
                        <a:pt x="860" y="260"/>
                      </a:lnTo>
                      <a:lnTo>
                        <a:pt x="796" y="274"/>
                      </a:lnTo>
                      <a:lnTo>
                        <a:pt x="735" y="293"/>
                      </a:lnTo>
                      <a:lnTo>
                        <a:pt x="675" y="317"/>
                      </a:lnTo>
                      <a:lnTo>
                        <a:pt x="619" y="346"/>
                      </a:lnTo>
                      <a:lnTo>
                        <a:pt x="566" y="378"/>
                      </a:lnTo>
                      <a:lnTo>
                        <a:pt x="516" y="415"/>
                      </a:lnTo>
                      <a:lnTo>
                        <a:pt x="469" y="456"/>
                      </a:lnTo>
                      <a:lnTo>
                        <a:pt x="426" y="499"/>
                      </a:lnTo>
                      <a:lnTo>
                        <a:pt x="388" y="547"/>
                      </a:lnTo>
                      <a:lnTo>
                        <a:pt x="353" y="598"/>
                      </a:lnTo>
                      <a:lnTo>
                        <a:pt x="323" y="651"/>
                      </a:lnTo>
                      <a:lnTo>
                        <a:pt x="298" y="707"/>
                      </a:lnTo>
                      <a:lnTo>
                        <a:pt x="278" y="766"/>
                      </a:lnTo>
                      <a:lnTo>
                        <a:pt x="264" y="826"/>
                      </a:lnTo>
                      <a:lnTo>
                        <a:pt x="255" y="888"/>
                      </a:lnTo>
                      <a:lnTo>
                        <a:pt x="252" y="953"/>
                      </a:lnTo>
                      <a:lnTo>
                        <a:pt x="254" y="1012"/>
                      </a:lnTo>
                      <a:lnTo>
                        <a:pt x="259" y="1067"/>
                      </a:lnTo>
                      <a:lnTo>
                        <a:pt x="267" y="1118"/>
                      </a:lnTo>
                      <a:lnTo>
                        <a:pt x="278" y="1167"/>
                      </a:lnTo>
                      <a:lnTo>
                        <a:pt x="292" y="1213"/>
                      </a:lnTo>
                      <a:lnTo>
                        <a:pt x="307" y="1256"/>
                      </a:lnTo>
                      <a:lnTo>
                        <a:pt x="324" y="1297"/>
                      </a:lnTo>
                      <a:lnTo>
                        <a:pt x="344" y="1335"/>
                      </a:lnTo>
                      <a:lnTo>
                        <a:pt x="363" y="1372"/>
                      </a:lnTo>
                      <a:lnTo>
                        <a:pt x="385" y="1407"/>
                      </a:lnTo>
                      <a:lnTo>
                        <a:pt x="405" y="1440"/>
                      </a:lnTo>
                      <a:lnTo>
                        <a:pt x="428" y="1473"/>
                      </a:lnTo>
                      <a:lnTo>
                        <a:pt x="449" y="1504"/>
                      </a:lnTo>
                      <a:lnTo>
                        <a:pt x="473" y="1540"/>
                      </a:lnTo>
                      <a:lnTo>
                        <a:pt x="497" y="1576"/>
                      </a:lnTo>
                      <a:lnTo>
                        <a:pt x="519" y="1611"/>
                      </a:lnTo>
                      <a:lnTo>
                        <a:pt x="540" y="1647"/>
                      </a:lnTo>
                      <a:lnTo>
                        <a:pt x="557" y="1685"/>
                      </a:lnTo>
                      <a:lnTo>
                        <a:pt x="572" y="1722"/>
                      </a:lnTo>
                      <a:lnTo>
                        <a:pt x="583" y="1762"/>
                      </a:lnTo>
                      <a:lnTo>
                        <a:pt x="590" y="1804"/>
                      </a:lnTo>
                      <a:lnTo>
                        <a:pt x="592" y="1848"/>
                      </a:lnTo>
                      <a:lnTo>
                        <a:pt x="595" y="1872"/>
                      </a:lnTo>
                      <a:lnTo>
                        <a:pt x="605" y="1895"/>
                      </a:lnTo>
                      <a:lnTo>
                        <a:pt x="617" y="1917"/>
                      </a:lnTo>
                      <a:lnTo>
                        <a:pt x="633" y="1936"/>
                      </a:lnTo>
                      <a:lnTo>
                        <a:pt x="651" y="1953"/>
                      </a:lnTo>
                      <a:lnTo>
                        <a:pt x="669" y="1969"/>
                      </a:lnTo>
                      <a:lnTo>
                        <a:pt x="687" y="1982"/>
                      </a:lnTo>
                      <a:lnTo>
                        <a:pt x="1300" y="1982"/>
                      </a:lnTo>
                      <a:lnTo>
                        <a:pt x="1318" y="1969"/>
                      </a:lnTo>
                      <a:lnTo>
                        <a:pt x="1336" y="1953"/>
                      </a:lnTo>
                      <a:lnTo>
                        <a:pt x="1355" y="1936"/>
                      </a:lnTo>
                      <a:lnTo>
                        <a:pt x="1370" y="1917"/>
                      </a:lnTo>
                      <a:lnTo>
                        <a:pt x="1382" y="1895"/>
                      </a:lnTo>
                      <a:lnTo>
                        <a:pt x="1391" y="1872"/>
                      </a:lnTo>
                      <a:lnTo>
                        <a:pt x="1395" y="1848"/>
                      </a:lnTo>
                      <a:lnTo>
                        <a:pt x="1397" y="1804"/>
                      </a:lnTo>
                      <a:lnTo>
                        <a:pt x="1404" y="1762"/>
                      </a:lnTo>
                      <a:lnTo>
                        <a:pt x="1415" y="1722"/>
                      </a:lnTo>
                      <a:lnTo>
                        <a:pt x="1429" y="1685"/>
                      </a:lnTo>
                      <a:lnTo>
                        <a:pt x="1447" y="1648"/>
                      </a:lnTo>
                      <a:lnTo>
                        <a:pt x="1467" y="1611"/>
                      </a:lnTo>
                      <a:lnTo>
                        <a:pt x="1489" y="1576"/>
                      </a:lnTo>
                      <a:lnTo>
                        <a:pt x="1513" y="1541"/>
                      </a:lnTo>
                      <a:lnTo>
                        <a:pt x="1537" y="1505"/>
                      </a:lnTo>
                      <a:lnTo>
                        <a:pt x="1559" y="1474"/>
                      </a:lnTo>
                      <a:lnTo>
                        <a:pt x="1580" y="1441"/>
                      </a:lnTo>
                      <a:lnTo>
                        <a:pt x="1602" y="1408"/>
                      </a:lnTo>
                      <a:lnTo>
                        <a:pt x="1623" y="1372"/>
                      </a:lnTo>
                      <a:lnTo>
                        <a:pt x="1643" y="1335"/>
                      </a:lnTo>
                      <a:lnTo>
                        <a:pt x="1662" y="1297"/>
                      </a:lnTo>
                      <a:lnTo>
                        <a:pt x="1680" y="1256"/>
                      </a:lnTo>
                      <a:lnTo>
                        <a:pt x="1695" y="1213"/>
                      </a:lnTo>
                      <a:lnTo>
                        <a:pt x="1709" y="1167"/>
                      </a:lnTo>
                      <a:lnTo>
                        <a:pt x="1720" y="1118"/>
                      </a:lnTo>
                      <a:lnTo>
                        <a:pt x="1728" y="1067"/>
                      </a:lnTo>
                      <a:lnTo>
                        <a:pt x="1733" y="1012"/>
                      </a:lnTo>
                      <a:lnTo>
                        <a:pt x="1735" y="953"/>
                      </a:lnTo>
                      <a:lnTo>
                        <a:pt x="1732" y="888"/>
                      </a:lnTo>
                      <a:lnTo>
                        <a:pt x="1724" y="826"/>
                      </a:lnTo>
                      <a:lnTo>
                        <a:pt x="1709" y="765"/>
                      </a:lnTo>
                      <a:lnTo>
                        <a:pt x="1689" y="707"/>
                      </a:lnTo>
                      <a:lnTo>
                        <a:pt x="1664" y="651"/>
                      </a:lnTo>
                      <a:lnTo>
                        <a:pt x="1634" y="597"/>
                      </a:lnTo>
                      <a:lnTo>
                        <a:pt x="1600" y="547"/>
                      </a:lnTo>
                      <a:lnTo>
                        <a:pt x="1561" y="499"/>
                      </a:lnTo>
                      <a:lnTo>
                        <a:pt x="1518" y="456"/>
                      </a:lnTo>
                      <a:lnTo>
                        <a:pt x="1472" y="415"/>
                      </a:lnTo>
                      <a:lnTo>
                        <a:pt x="1421" y="377"/>
                      </a:lnTo>
                      <a:lnTo>
                        <a:pt x="1368" y="345"/>
                      </a:lnTo>
                      <a:lnTo>
                        <a:pt x="1311" y="317"/>
                      </a:lnTo>
                      <a:lnTo>
                        <a:pt x="1252" y="293"/>
                      </a:lnTo>
                      <a:lnTo>
                        <a:pt x="1190" y="274"/>
                      </a:lnTo>
                      <a:lnTo>
                        <a:pt x="1127" y="260"/>
                      </a:lnTo>
                      <a:lnTo>
                        <a:pt x="1061" y="252"/>
                      </a:lnTo>
                      <a:lnTo>
                        <a:pt x="993" y="249"/>
                      </a:lnTo>
                      <a:close/>
                      <a:moveTo>
                        <a:pt x="993" y="0"/>
                      </a:moveTo>
                      <a:lnTo>
                        <a:pt x="1074" y="3"/>
                      </a:lnTo>
                      <a:lnTo>
                        <a:pt x="1154" y="13"/>
                      </a:lnTo>
                      <a:lnTo>
                        <a:pt x="1231" y="28"/>
                      </a:lnTo>
                      <a:lnTo>
                        <a:pt x="1307" y="48"/>
                      </a:lnTo>
                      <a:lnTo>
                        <a:pt x="1379" y="75"/>
                      </a:lnTo>
                      <a:lnTo>
                        <a:pt x="1449" y="106"/>
                      </a:lnTo>
                      <a:lnTo>
                        <a:pt x="1516" y="143"/>
                      </a:lnTo>
                      <a:lnTo>
                        <a:pt x="1579" y="184"/>
                      </a:lnTo>
                      <a:lnTo>
                        <a:pt x="1639" y="230"/>
                      </a:lnTo>
                      <a:lnTo>
                        <a:pt x="1695" y="280"/>
                      </a:lnTo>
                      <a:lnTo>
                        <a:pt x="1746" y="332"/>
                      </a:lnTo>
                      <a:lnTo>
                        <a:pt x="1795" y="390"/>
                      </a:lnTo>
                      <a:lnTo>
                        <a:pt x="1838" y="451"/>
                      </a:lnTo>
                      <a:lnTo>
                        <a:pt x="1876" y="515"/>
                      </a:lnTo>
                      <a:lnTo>
                        <a:pt x="1909" y="582"/>
                      </a:lnTo>
                      <a:lnTo>
                        <a:pt x="1935" y="652"/>
                      </a:lnTo>
                      <a:lnTo>
                        <a:pt x="1958" y="723"/>
                      </a:lnTo>
                      <a:lnTo>
                        <a:pt x="1973" y="798"/>
                      </a:lnTo>
                      <a:lnTo>
                        <a:pt x="1983" y="874"/>
                      </a:lnTo>
                      <a:lnTo>
                        <a:pt x="1987" y="953"/>
                      </a:lnTo>
                      <a:lnTo>
                        <a:pt x="1985" y="1019"/>
                      </a:lnTo>
                      <a:lnTo>
                        <a:pt x="1979" y="1082"/>
                      </a:lnTo>
                      <a:lnTo>
                        <a:pt x="1971" y="1141"/>
                      </a:lnTo>
                      <a:lnTo>
                        <a:pt x="1960" y="1198"/>
                      </a:lnTo>
                      <a:lnTo>
                        <a:pt x="1947" y="1251"/>
                      </a:lnTo>
                      <a:lnTo>
                        <a:pt x="1931" y="1301"/>
                      </a:lnTo>
                      <a:lnTo>
                        <a:pt x="1913" y="1349"/>
                      </a:lnTo>
                      <a:lnTo>
                        <a:pt x="1894" y="1393"/>
                      </a:lnTo>
                      <a:lnTo>
                        <a:pt x="1874" y="1435"/>
                      </a:lnTo>
                      <a:lnTo>
                        <a:pt x="1853" y="1475"/>
                      </a:lnTo>
                      <a:lnTo>
                        <a:pt x="1831" y="1514"/>
                      </a:lnTo>
                      <a:lnTo>
                        <a:pt x="1809" y="1549"/>
                      </a:lnTo>
                      <a:lnTo>
                        <a:pt x="1788" y="1583"/>
                      </a:lnTo>
                      <a:lnTo>
                        <a:pt x="1766" y="1614"/>
                      </a:lnTo>
                      <a:lnTo>
                        <a:pt x="1744" y="1645"/>
                      </a:lnTo>
                      <a:lnTo>
                        <a:pt x="1720" y="1683"/>
                      </a:lnTo>
                      <a:lnTo>
                        <a:pt x="1697" y="1716"/>
                      </a:lnTo>
                      <a:lnTo>
                        <a:pt x="1679" y="1747"/>
                      </a:lnTo>
                      <a:lnTo>
                        <a:pt x="1664" y="1774"/>
                      </a:lnTo>
                      <a:lnTo>
                        <a:pt x="1654" y="1800"/>
                      </a:lnTo>
                      <a:lnTo>
                        <a:pt x="1647" y="1824"/>
                      </a:lnTo>
                      <a:lnTo>
                        <a:pt x="1645" y="1848"/>
                      </a:lnTo>
                      <a:lnTo>
                        <a:pt x="1642" y="1893"/>
                      </a:lnTo>
                      <a:lnTo>
                        <a:pt x="1633" y="1938"/>
                      </a:lnTo>
                      <a:lnTo>
                        <a:pt x="1618" y="1982"/>
                      </a:lnTo>
                      <a:lnTo>
                        <a:pt x="1597" y="2025"/>
                      </a:lnTo>
                      <a:lnTo>
                        <a:pt x="1571" y="2065"/>
                      </a:lnTo>
                      <a:lnTo>
                        <a:pt x="1539" y="2104"/>
                      </a:lnTo>
                      <a:lnTo>
                        <a:pt x="1502" y="2141"/>
                      </a:lnTo>
                      <a:lnTo>
                        <a:pt x="1460" y="2174"/>
                      </a:lnTo>
                      <a:lnTo>
                        <a:pt x="1459" y="2195"/>
                      </a:lnTo>
                      <a:lnTo>
                        <a:pt x="1458" y="2219"/>
                      </a:lnTo>
                      <a:lnTo>
                        <a:pt x="1456" y="2246"/>
                      </a:lnTo>
                      <a:lnTo>
                        <a:pt x="1455" y="2273"/>
                      </a:lnTo>
                      <a:lnTo>
                        <a:pt x="1453" y="2301"/>
                      </a:lnTo>
                      <a:lnTo>
                        <a:pt x="1452" y="2328"/>
                      </a:lnTo>
                      <a:lnTo>
                        <a:pt x="1450" y="2355"/>
                      </a:lnTo>
                      <a:lnTo>
                        <a:pt x="1449" y="2378"/>
                      </a:lnTo>
                      <a:lnTo>
                        <a:pt x="1448" y="2397"/>
                      </a:lnTo>
                      <a:lnTo>
                        <a:pt x="1447" y="2414"/>
                      </a:lnTo>
                      <a:lnTo>
                        <a:pt x="1447" y="2424"/>
                      </a:lnTo>
                      <a:lnTo>
                        <a:pt x="1446" y="2427"/>
                      </a:lnTo>
                      <a:lnTo>
                        <a:pt x="1446" y="2439"/>
                      </a:lnTo>
                      <a:lnTo>
                        <a:pt x="1444" y="2453"/>
                      </a:lnTo>
                      <a:lnTo>
                        <a:pt x="1440" y="2469"/>
                      </a:lnTo>
                      <a:lnTo>
                        <a:pt x="1435" y="2485"/>
                      </a:lnTo>
                      <a:lnTo>
                        <a:pt x="1426" y="2503"/>
                      </a:lnTo>
                      <a:lnTo>
                        <a:pt x="1416" y="2521"/>
                      </a:lnTo>
                      <a:lnTo>
                        <a:pt x="1403" y="2539"/>
                      </a:lnTo>
                      <a:lnTo>
                        <a:pt x="1386" y="2558"/>
                      </a:lnTo>
                      <a:lnTo>
                        <a:pt x="1366" y="2576"/>
                      </a:lnTo>
                      <a:lnTo>
                        <a:pt x="1341" y="2594"/>
                      </a:lnTo>
                      <a:lnTo>
                        <a:pt x="1312" y="2610"/>
                      </a:lnTo>
                      <a:lnTo>
                        <a:pt x="1280" y="2626"/>
                      </a:lnTo>
                      <a:lnTo>
                        <a:pt x="1241" y="2641"/>
                      </a:lnTo>
                      <a:lnTo>
                        <a:pt x="1218" y="2669"/>
                      </a:lnTo>
                      <a:lnTo>
                        <a:pt x="1190" y="2696"/>
                      </a:lnTo>
                      <a:lnTo>
                        <a:pt x="1160" y="2720"/>
                      </a:lnTo>
                      <a:lnTo>
                        <a:pt x="1138" y="2731"/>
                      </a:lnTo>
                      <a:lnTo>
                        <a:pt x="1114" y="2738"/>
                      </a:lnTo>
                      <a:lnTo>
                        <a:pt x="1090" y="2740"/>
                      </a:lnTo>
                      <a:lnTo>
                        <a:pt x="897" y="2740"/>
                      </a:lnTo>
                      <a:lnTo>
                        <a:pt x="872" y="2738"/>
                      </a:lnTo>
                      <a:lnTo>
                        <a:pt x="849" y="2731"/>
                      </a:lnTo>
                      <a:lnTo>
                        <a:pt x="827" y="2720"/>
                      </a:lnTo>
                      <a:lnTo>
                        <a:pt x="796" y="2696"/>
                      </a:lnTo>
                      <a:lnTo>
                        <a:pt x="769" y="2669"/>
                      </a:lnTo>
                      <a:lnTo>
                        <a:pt x="746" y="2641"/>
                      </a:lnTo>
                      <a:lnTo>
                        <a:pt x="705" y="2624"/>
                      </a:lnTo>
                      <a:lnTo>
                        <a:pt x="670" y="2608"/>
                      </a:lnTo>
                      <a:lnTo>
                        <a:pt x="639" y="2590"/>
                      </a:lnTo>
                      <a:lnTo>
                        <a:pt x="615" y="2570"/>
                      </a:lnTo>
                      <a:lnTo>
                        <a:pt x="594" y="2551"/>
                      </a:lnTo>
                      <a:lnTo>
                        <a:pt x="578" y="2531"/>
                      </a:lnTo>
                      <a:lnTo>
                        <a:pt x="566" y="2511"/>
                      </a:lnTo>
                      <a:lnTo>
                        <a:pt x="555" y="2492"/>
                      </a:lnTo>
                      <a:lnTo>
                        <a:pt x="549" y="2474"/>
                      </a:lnTo>
                      <a:lnTo>
                        <a:pt x="544" y="2456"/>
                      </a:lnTo>
                      <a:lnTo>
                        <a:pt x="542" y="2441"/>
                      </a:lnTo>
                      <a:lnTo>
                        <a:pt x="541" y="2427"/>
                      </a:lnTo>
                      <a:lnTo>
                        <a:pt x="541" y="2427"/>
                      </a:lnTo>
                      <a:lnTo>
                        <a:pt x="541" y="2424"/>
                      </a:lnTo>
                      <a:lnTo>
                        <a:pt x="540" y="2414"/>
                      </a:lnTo>
                      <a:lnTo>
                        <a:pt x="539" y="2397"/>
                      </a:lnTo>
                      <a:lnTo>
                        <a:pt x="538" y="2378"/>
                      </a:lnTo>
                      <a:lnTo>
                        <a:pt x="537" y="2355"/>
                      </a:lnTo>
                      <a:lnTo>
                        <a:pt x="535" y="2328"/>
                      </a:lnTo>
                      <a:lnTo>
                        <a:pt x="534" y="2301"/>
                      </a:lnTo>
                      <a:lnTo>
                        <a:pt x="532" y="2273"/>
                      </a:lnTo>
                      <a:lnTo>
                        <a:pt x="531" y="2246"/>
                      </a:lnTo>
                      <a:lnTo>
                        <a:pt x="529" y="2219"/>
                      </a:lnTo>
                      <a:lnTo>
                        <a:pt x="528" y="2195"/>
                      </a:lnTo>
                      <a:lnTo>
                        <a:pt x="527" y="2174"/>
                      </a:lnTo>
                      <a:lnTo>
                        <a:pt x="484" y="2141"/>
                      </a:lnTo>
                      <a:lnTo>
                        <a:pt x="448" y="2104"/>
                      </a:lnTo>
                      <a:lnTo>
                        <a:pt x="416" y="2065"/>
                      </a:lnTo>
                      <a:lnTo>
                        <a:pt x="390" y="2025"/>
                      </a:lnTo>
                      <a:lnTo>
                        <a:pt x="369" y="1982"/>
                      </a:lnTo>
                      <a:lnTo>
                        <a:pt x="354" y="1938"/>
                      </a:lnTo>
                      <a:lnTo>
                        <a:pt x="345" y="1893"/>
                      </a:lnTo>
                      <a:lnTo>
                        <a:pt x="342" y="1848"/>
                      </a:lnTo>
                      <a:lnTo>
                        <a:pt x="340" y="1824"/>
                      </a:lnTo>
                      <a:lnTo>
                        <a:pt x="333" y="1800"/>
                      </a:lnTo>
                      <a:lnTo>
                        <a:pt x="322" y="1774"/>
                      </a:lnTo>
                      <a:lnTo>
                        <a:pt x="308" y="1747"/>
                      </a:lnTo>
                      <a:lnTo>
                        <a:pt x="290" y="1716"/>
                      </a:lnTo>
                      <a:lnTo>
                        <a:pt x="268" y="1683"/>
                      </a:lnTo>
                      <a:lnTo>
                        <a:pt x="242" y="1646"/>
                      </a:lnTo>
                      <a:lnTo>
                        <a:pt x="222" y="1615"/>
                      </a:lnTo>
                      <a:lnTo>
                        <a:pt x="200" y="1583"/>
                      </a:lnTo>
                      <a:lnTo>
                        <a:pt x="178" y="1549"/>
                      </a:lnTo>
                      <a:lnTo>
                        <a:pt x="156" y="1514"/>
                      </a:lnTo>
                      <a:lnTo>
                        <a:pt x="135" y="1476"/>
                      </a:lnTo>
                      <a:lnTo>
                        <a:pt x="113" y="1435"/>
                      </a:lnTo>
                      <a:lnTo>
                        <a:pt x="93" y="1393"/>
                      </a:lnTo>
                      <a:lnTo>
                        <a:pt x="74" y="1349"/>
                      </a:lnTo>
                      <a:lnTo>
                        <a:pt x="56" y="1301"/>
                      </a:lnTo>
                      <a:lnTo>
                        <a:pt x="40" y="1251"/>
                      </a:lnTo>
                      <a:lnTo>
                        <a:pt x="27" y="1198"/>
                      </a:lnTo>
                      <a:lnTo>
                        <a:pt x="16" y="1141"/>
                      </a:lnTo>
                      <a:lnTo>
                        <a:pt x="7" y="1082"/>
                      </a:lnTo>
                      <a:lnTo>
                        <a:pt x="2" y="1019"/>
                      </a:lnTo>
                      <a:lnTo>
                        <a:pt x="0" y="953"/>
                      </a:lnTo>
                      <a:lnTo>
                        <a:pt x="3" y="874"/>
                      </a:lnTo>
                      <a:lnTo>
                        <a:pt x="14" y="798"/>
                      </a:lnTo>
                      <a:lnTo>
                        <a:pt x="29" y="723"/>
                      </a:lnTo>
                      <a:lnTo>
                        <a:pt x="52" y="652"/>
                      </a:lnTo>
                      <a:lnTo>
                        <a:pt x="78" y="582"/>
                      </a:lnTo>
                      <a:lnTo>
                        <a:pt x="111" y="515"/>
                      </a:lnTo>
                      <a:lnTo>
                        <a:pt x="149" y="451"/>
                      </a:lnTo>
                      <a:lnTo>
                        <a:pt x="192" y="390"/>
                      </a:lnTo>
                      <a:lnTo>
                        <a:pt x="240" y="332"/>
                      </a:lnTo>
                      <a:lnTo>
                        <a:pt x="292" y="280"/>
                      </a:lnTo>
                      <a:lnTo>
                        <a:pt x="348" y="230"/>
                      </a:lnTo>
                      <a:lnTo>
                        <a:pt x="408" y="184"/>
                      </a:lnTo>
                      <a:lnTo>
                        <a:pt x="471" y="143"/>
                      </a:lnTo>
                      <a:lnTo>
                        <a:pt x="538" y="106"/>
                      </a:lnTo>
                      <a:lnTo>
                        <a:pt x="608" y="75"/>
                      </a:lnTo>
                      <a:lnTo>
                        <a:pt x="680" y="48"/>
                      </a:lnTo>
                      <a:lnTo>
                        <a:pt x="755" y="28"/>
                      </a:lnTo>
                      <a:lnTo>
                        <a:pt x="832" y="13"/>
                      </a:lnTo>
                      <a:lnTo>
                        <a:pt x="912" y="3"/>
                      </a:lnTo>
                      <a:lnTo>
                        <a:pt x="9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3" name="Freeform 40">
                  <a:extLst>
                    <a:ext uri="{FF2B5EF4-FFF2-40B4-BE49-F238E27FC236}">
                      <a16:creationId xmlns="" xmlns:a16="http://schemas.microsoft.com/office/drawing/2014/main" id="{6D268EB8-43C1-A0A8-3941-B1F0BC93CB86}"/>
                    </a:ext>
                  </a:extLst>
                </p:cNvPr>
                <p:cNvSpPr>
                  <a:spLocks/>
                </p:cNvSpPr>
                <p:nvPr/>
              </p:nvSpPr>
              <p:spPr bwMode="auto">
                <a:xfrm>
                  <a:off x="8548688" y="1760538"/>
                  <a:ext cx="28575" cy="69850"/>
                </a:xfrm>
                <a:custGeom>
                  <a:avLst/>
                  <a:gdLst>
                    <a:gd name="T0" fmla="*/ 62 w 125"/>
                    <a:gd name="T1" fmla="*/ 0 h 310"/>
                    <a:gd name="T2" fmla="*/ 62 w 125"/>
                    <a:gd name="T3" fmla="*/ 0 h 310"/>
                    <a:gd name="T4" fmla="*/ 79 w 125"/>
                    <a:gd name="T5" fmla="*/ 2 h 310"/>
                    <a:gd name="T6" fmla="*/ 94 w 125"/>
                    <a:gd name="T7" fmla="*/ 8 h 310"/>
                    <a:gd name="T8" fmla="*/ 107 w 125"/>
                    <a:gd name="T9" fmla="*/ 18 h 310"/>
                    <a:gd name="T10" fmla="*/ 117 w 125"/>
                    <a:gd name="T11" fmla="*/ 30 h 310"/>
                    <a:gd name="T12" fmla="*/ 123 w 125"/>
                    <a:gd name="T13" fmla="*/ 45 h 310"/>
                    <a:gd name="T14" fmla="*/ 125 w 125"/>
                    <a:gd name="T15" fmla="*/ 62 h 310"/>
                    <a:gd name="T16" fmla="*/ 125 w 125"/>
                    <a:gd name="T17" fmla="*/ 248 h 310"/>
                    <a:gd name="T18" fmla="*/ 123 w 125"/>
                    <a:gd name="T19" fmla="*/ 265 h 310"/>
                    <a:gd name="T20" fmla="*/ 117 w 125"/>
                    <a:gd name="T21" fmla="*/ 280 h 310"/>
                    <a:gd name="T22" fmla="*/ 107 w 125"/>
                    <a:gd name="T23" fmla="*/ 293 h 310"/>
                    <a:gd name="T24" fmla="*/ 94 w 125"/>
                    <a:gd name="T25" fmla="*/ 302 h 310"/>
                    <a:gd name="T26" fmla="*/ 79 w 125"/>
                    <a:gd name="T27" fmla="*/ 308 h 310"/>
                    <a:gd name="T28" fmla="*/ 62 w 125"/>
                    <a:gd name="T29" fmla="*/ 310 h 310"/>
                    <a:gd name="T30" fmla="*/ 46 w 125"/>
                    <a:gd name="T31" fmla="*/ 308 h 310"/>
                    <a:gd name="T32" fmla="*/ 31 w 125"/>
                    <a:gd name="T33" fmla="*/ 302 h 310"/>
                    <a:gd name="T34" fmla="*/ 18 w 125"/>
                    <a:gd name="T35" fmla="*/ 293 h 310"/>
                    <a:gd name="T36" fmla="*/ 8 w 125"/>
                    <a:gd name="T37" fmla="*/ 280 h 310"/>
                    <a:gd name="T38" fmla="*/ 2 w 125"/>
                    <a:gd name="T39" fmla="*/ 265 h 310"/>
                    <a:gd name="T40" fmla="*/ 0 w 125"/>
                    <a:gd name="T41" fmla="*/ 248 h 310"/>
                    <a:gd name="T42" fmla="*/ 0 w 125"/>
                    <a:gd name="T43" fmla="*/ 62 h 310"/>
                    <a:gd name="T44" fmla="*/ 2 w 125"/>
                    <a:gd name="T45" fmla="*/ 45 h 310"/>
                    <a:gd name="T46" fmla="*/ 8 w 125"/>
                    <a:gd name="T47" fmla="*/ 30 h 310"/>
                    <a:gd name="T48" fmla="*/ 18 w 125"/>
                    <a:gd name="T49" fmla="*/ 18 h 310"/>
                    <a:gd name="T50" fmla="*/ 31 w 125"/>
                    <a:gd name="T51" fmla="*/ 8 h 310"/>
                    <a:gd name="T52" fmla="*/ 46 w 125"/>
                    <a:gd name="T53" fmla="*/ 2 h 310"/>
                    <a:gd name="T54" fmla="*/ 62 w 125"/>
                    <a:gd name="T55"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310">
                      <a:moveTo>
                        <a:pt x="62" y="0"/>
                      </a:moveTo>
                      <a:lnTo>
                        <a:pt x="62" y="0"/>
                      </a:lnTo>
                      <a:lnTo>
                        <a:pt x="79" y="2"/>
                      </a:lnTo>
                      <a:lnTo>
                        <a:pt x="94" y="8"/>
                      </a:lnTo>
                      <a:lnTo>
                        <a:pt x="107" y="18"/>
                      </a:lnTo>
                      <a:lnTo>
                        <a:pt x="117" y="30"/>
                      </a:lnTo>
                      <a:lnTo>
                        <a:pt x="123" y="45"/>
                      </a:lnTo>
                      <a:lnTo>
                        <a:pt x="125" y="62"/>
                      </a:lnTo>
                      <a:lnTo>
                        <a:pt x="125" y="248"/>
                      </a:lnTo>
                      <a:lnTo>
                        <a:pt x="123" y="265"/>
                      </a:lnTo>
                      <a:lnTo>
                        <a:pt x="117" y="280"/>
                      </a:lnTo>
                      <a:lnTo>
                        <a:pt x="107" y="293"/>
                      </a:lnTo>
                      <a:lnTo>
                        <a:pt x="94" y="302"/>
                      </a:lnTo>
                      <a:lnTo>
                        <a:pt x="79" y="308"/>
                      </a:lnTo>
                      <a:lnTo>
                        <a:pt x="62" y="310"/>
                      </a:lnTo>
                      <a:lnTo>
                        <a:pt x="46" y="308"/>
                      </a:lnTo>
                      <a:lnTo>
                        <a:pt x="31" y="302"/>
                      </a:lnTo>
                      <a:lnTo>
                        <a:pt x="18" y="293"/>
                      </a:lnTo>
                      <a:lnTo>
                        <a:pt x="8" y="280"/>
                      </a:lnTo>
                      <a:lnTo>
                        <a:pt x="2" y="265"/>
                      </a:lnTo>
                      <a:lnTo>
                        <a:pt x="0" y="248"/>
                      </a:lnTo>
                      <a:lnTo>
                        <a:pt x="0" y="62"/>
                      </a:lnTo>
                      <a:lnTo>
                        <a:pt x="2" y="45"/>
                      </a:lnTo>
                      <a:lnTo>
                        <a:pt x="8" y="30"/>
                      </a:lnTo>
                      <a:lnTo>
                        <a:pt x="18" y="18"/>
                      </a:lnTo>
                      <a:lnTo>
                        <a:pt x="31" y="8"/>
                      </a:lnTo>
                      <a:lnTo>
                        <a:pt x="46" y="2"/>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4" name="Freeform 41">
                  <a:extLst>
                    <a:ext uri="{FF2B5EF4-FFF2-40B4-BE49-F238E27FC236}">
                      <a16:creationId xmlns="" xmlns:a16="http://schemas.microsoft.com/office/drawing/2014/main" id="{F01A39C8-F451-A45A-D804-4DFA9AB76714}"/>
                    </a:ext>
                  </a:extLst>
                </p:cNvPr>
                <p:cNvSpPr>
                  <a:spLocks/>
                </p:cNvSpPr>
                <p:nvPr/>
              </p:nvSpPr>
              <p:spPr bwMode="auto">
                <a:xfrm>
                  <a:off x="8388351" y="1803400"/>
                  <a:ext cx="49213" cy="65088"/>
                </a:xfrm>
                <a:custGeom>
                  <a:avLst/>
                  <a:gdLst>
                    <a:gd name="T0" fmla="*/ 62 w 219"/>
                    <a:gd name="T1" fmla="*/ 0 h 287"/>
                    <a:gd name="T2" fmla="*/ 79 w 219"/>
                    <a:gd name="T3" fmla="*/ 2 h 287"/>
                    <a:gd name="T4" fmla="*/ 93 w 219"/>
                    <a:gd name="T5" fmla="*/ 8 h 287"/>
                    <a:gd name="T6" fmla="*/ 107 w 219"/>
                    <a:gd name="T7" fmla="*/ 18 h 287"/>
                    <a:gd name="T8" fmla="*/ 117 w 219"/>
                    <a:gd name="T9" fmla="*/ 32 h 287"/>
                    <a:gd name="T10" fmla="*/ 211 w 219"/>
                    <a:gd name="T11" fmla="*/ 193 h 287"/>
                    <a:gd name="T12" fmla="*/ 217 w 219"/>
                    <a:gd name="T13" fmla="*/ 209 h 287"/>
                    <a:gd name="T14" fmla="*/ 219 w 219"/>
                    <a:gd name="T15" fmla="*/ 225 h 287"/>
                    <a:gd name="T16" fmla="*/ 217 w 219"/>
                    <a:gd name="T17" fmla="*/ 240 h 287"/>
                    <a:gd name="T18" fmla="*/ 211 w 219"/>
                    <a:gd name="T19" fmla="*/ 256 h 287"/>
                    <a:gd name="T20" fmla="*/ 202 w 219"/>
                    <a:gd name="T21" fmla="*/ 269 h 287"/>
                    <a:gd name="T22" fmla="*/ 189 w 219"/>
                    <a:gd name="T23" fmla="*/ 279 h 287"/>
                    <a:gd name="T24" fmla="*/ 173 w 219"/>
                    <a:gd name="T25" fmla="*/ 285 h 287"/>
                    <a:gd name="T26" fmla="*/ 157 w 219"/>
                    <a:gd name="T27" fmla="*/ 287 h 287"/>
                    <a:gd name="T28" fmla="*/ 140 w 219"/>
                    <a:gd name="T29" fmla="*/ 285 h 287"/>
                    <a:gd name="T30" fmla="*/ 126 w 219"/>
                    <a:gd name="T31" fmla="*/ 279 h 287"/>
                    <a:gd name="T32" fmla="*/ 113 w 219"/>
                    <a:gd name="T33" fmla="*/ 269 h 287"/>
                    <a:gd name="T34" fmla="*/ 102 w 219"/>
                    <a:gd name="T35" fmla="*/ 256 h 287"/>
                    <a:gd name="T36" fmla="*/ 8 w 219"/>
                    <a:gd name="T37" fmla="*/ 94 h 287"/>
                    <a:gd name="T38" fmla="*/ 2 w 219"/>
                    <a:gd name="T39" fmla="*/ 78 h 287"/>
                    <a:gd name="T40" fmla="*/ 0 w 219"/>
                    <a:gd name="T41" fmla="*/ 62 h 287"/>
                    <a:gd name="T42" fmla="*/ 2 w 219"/>
                    <a:gd name="T43" fmla="*/ 47 h 287"/>
                    <a:gd name="T44" fmla="*/ 8 w 219"/>
                    <a:gd name="T45" fmla="*/ 32 h 287"/>
                    <a:gd name="T46" fmla="*/ 18 w 219"/>
                    <a:gd name="T47" fmla="*/ 19 h 287"/>
                    <a:gd name="T48" fmla="*/ 31 w 219"/>
                    <a:gd name="T49" fmla="*/ 9 h 287"/>
                    <a:gd name="T50" fmla="*/ 47 w 219"/>
                    <a:gd name="T51" fmla="*/ 2 h 287"/>
                    <a:gd name="T52" fmla="*/ 62 w 219"/>
                    <a:gd name="T5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9" h="287">
                      <a:moveTo>
                        <a:pt x="62" y="0"/>
                      </a:moveTo>
                      <a:lnTo>
                        <a:pt x="79" y="2"/>
                      </a:lnTo>
                      <a:lnTo>
                        <a:pt x="93" y="8"/>
                      </a:lnTo>
                      <a:lnTo>
                        <a:pt x="107" y="18"/>
                      </a:lnTo>
                      <a:lnTo>
                        <a:pt x="117" y="32"/>
                      </a:lnTo>
                      <a:lnTo>
                        <a:pt x="211" y="193"/>
                      </a:lnTo>
                      <a:lnTo>
                        <a:pt x="217" y="209"/>
                      </a:lnTo>
                      <a:lnTo>
                        <a:pt x="219" y="225"/>
                      </a:lnTo>
                      <a:lnTo>
                        <a:pt x="217" y="240"/>
                      </a:lnTo>
                      <a:lnTo>
                        <a:pt x="211" y="256"/>
                      </a:lnTo>
                      <a:lnTo>
                        <a:pt x="202" y="269"/>
                      </a:lnTo>
                      <a:lnTo>
                        <a:pt x="189" y="279"/>
                      </a:lnTo>
                      <a:lnTo>
                        <a:pt x="173" y="285"/>
                      </a:lnTo>
                      <a:lnTo>
                        <a:pt x="157" y="287"/>
                      </a:lnTo>
                      <a:lnTo>
                        <a:pt x="140" y="285"/>
                      </a:lnTo>
                      <a:lnTo>
                        <a:pt x="126" y="279"/>
                      </a:lnTo>
                      <a:lnTo>
                        <a:pt x="113" y="269"/>
                      </a:lnTo>
                      <a:lnTo>
                        <a:pt x="102" y="256"/>
                      </a:lnTo>
                      <a:lnTo>
                        <a:pt x="8" y="94"/>
                      </a:lnTo>
                      <a:lnTo>
                        <a:pt x="2" y="78"/>
                      </a:lnTo>
                      <a:lnTo>
                        <a:pt x="0" y="62"/>
                      </a:lnTo>
                      <a:lnTo>
                        <a:pt x="2" y="47"/>
                      </a:lnTo>
                      <a:lnTo>
                        <a:pt x="8" y="32"/>
                      </a:lnTo>
                      <a:lnTo>
                        <a:pt x="18" y="19"/>
                      </a:lnTo>
                      <a:lnTo>
                        <a:pt x="31" y="9"/>
                      </a:lnTo>
                      <a:lnTo>
                        <a:pt x="47" y="2"/>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5" name="Freeform 42">
                  <a:extLst>
                    <a:ext uri="{FF2B5EF4-FFF2-40B4-BE49-F238E27FC236}">
                      <a16:creationId xmlns="" xmlns:a16="http://schemas.microsoft.com/office/drawing/2014/main" id="{18DF2522-18AC-644B-04ED-FF07207BC1BC}"/>
                    </a:ext>
                  </a:extLst>
                </p:cNvPr>
                <p:cNvSpPr>
                  <a:spLocks/>
                </p:cNvSpPr>
                <p:nvPr/>
              </p:nvSpPr>
              <p:spPr bwMode="auto">
                <a:xfrm>
                  <a:off x="8270876" y="1919288"/>
                  <a:ext cx="65088" cy="49213"/>
                </a:xfrm>
                <a:custGeom>
                  <a:avLst/>
                  <a:gdLst>
                    <a:gd name="T0" fmla="*/ 62 w 288"/>
                    <a:gd name="T1" fmla="*/ 0 h 218"/>
                    <a:gd name="T2" fmla="*/ 78 w 288"/>
                    <a:gd name="T3" fmla="*/ 2 h 218"/>
                    <a:gd name="T4" fmla="*/ 94 w 288"/>
                    <a:gd name="T5" fmla="*/ 8 h 218"/>
                    <a:gd name="T6" fmla="*/ 257 w 288"/>
                    <a:gd name="T7" fmla="*/ 101 h 218"/>
                    <a:gd name="T8" fmla="*/ 271 w 288"/>
                    <a:gd name="T9" fmla="*/ 112 h 218"/>
                    <a:gd name="T10" fmla="*/ 280 w 288"/>
                    <a:gd name="T11" fmla="*/ 124 h 218"/>
                    <a:gd name="T12" fmla="*/ 286 w 288"/>
                    <a:gd name="T13" fmla="*/ 140 h 218"/>
                    <a:gd name="T14" fmla="*/ 288 w 288"/>
                    <a:gd name="T15" fmla="*/ 155 h 218"/>
                    <a:gd name="T16" fmla="*/ 286 w 288"/>
                    <a:gd name="T17" fmla="*/ 171 h 218"/>
                    <a:gd name="T18" fmla="*/ 280 w 288"/>
                    <a:gd name="T19" fmla="*/ 186 h 218"/>
                    <a:gd name="T20" fmla="*/ 270 w 288"/>
                    <a:gd name="T21" fmla="*/ 200 h 218"/>
                    <a:gd name="T22" fmla="*/ 256 w 288"/>
                    <a:gd name="T23" fmla="*/ 210 h 218"/>
                    <a:gd name="T24" fmla="*/ 241 w 288"/>
                    <a:gd name="T25" fmla="*/ 216 h 218"/>
                    <a:gd name="T26" fmla="*/ 226 w 288"/>
                    <a:gd name="T27" fmla="*/ 218 h 218"/>
                    <a:gd name="T28" fmla="*/ 209 w 288"/>
                    <a:gd name="T29" fmla="*/ 216 h 218"/>
                    <a:gd name="T30" fmla="*/ 194 w 288"/>
                    <a:gd name="T31" fmla="*/ 209 h 218"/>
                    <a:gd name="T32" fmla="*/ 31 w 288"/>
                    <a:gd name="T33" fmla="*/ 116 h 218"/>
                    <a:gd name="T34" fmla="*/ 17 w 288"/>
                    <a:gd name="T35" fmla="*/ 106 h 218"/>
                    <a:gd name="T36" fmla="*/ 8 w 288"/>
                    <a:gd name="T37" fmla="*/ 93 h 218"/>
                    <a:gd name="T38" fmla="*/ 2 w 288"/>
                    <a:gd name="T39" fmla="*/ 79 h 218"/>
                    <a:gd name="T40" fmla="*/ 0 w 288"/>
                    <a:gd name="T41" fmla="*/ 62 h 218"/>
                    <a:gd name="T42" fmla="*/ 2 w 288"/>
                    <a:gd name="T43" fmla="*/ 46 h 218"/>
                    <a:gd name="T44" fmla="*/ 8 w 288"/>
                    <a:gd name="T45" fmla="*/ 31 h 218"/>
                    <a:gd name="T46" fmla="*/ 18 w 288"/>
                    <a:gd name="T47" fmla="*/ 17 h 218"/>
                    <a:gd name="T48" fmla="*/ 32 w 288"/>
                    <a:gd name="T49" fmla="*/ 8 h 218"/>
                    <a:gd name="T50" fmla="*/ 46 w 288"/>
                    <a:gd name="T51" fmla="*/ 2 h 218"/>
                    <a:gd name="T52" fmla="*/ 62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62" y="0"/>
                      </a:moveTo>
                      <a:lnTo>
                        <a:pt x="78" y="2"/>
                      </a:lnTo>
                      <a:lnTo>
                        <a:pt x="94" y="8"/>
                      </a:lnTo>
                      <a:lnTo>
                        <a:pt x="257" y="101"/>
                      </a:lnTo>
                      <a:lnTo>
                        <a:pt x="271" y="112"/>
                      </a:lnTo>
                      <a:lnTo>
                        <a:pt x="280" y="124"/>
                      </a:lnTo>
                      <a:lnTo>
                        <a:pt x="286" y="140"/>
                      </a:lnTo>
                      <a:lnTo>
                        <a:pt x="288" y="155"/>
                      </a:lnTo>
                      <a:lnTo>
                        <a:pt x="286" y="171"/>
                      </a:lnTo>
                      <a:lnTo>
                        <a:pt x="280" y="186"/>
                      </a:lnTo>
                      <a:lnTo>
                        <a:pt x="270" y="200"/>
                      </a:lnTo>
                      <a:lnTo>
                        <a:pt x="256" y="210"/>
                      </a:lnTo>
                      <a:lnTo>
                        <a:pt x="241" y="216"/>
                      </a:lnTo>
                      <a:lnTo>
                        <a:pt x="226" y="218"/>
                      </a:lnTo>
                      <a:lnTo>
                        <a:pt x="209" y="216"/>
                      </a:lnTo>
                      <a:lnTo>
                        <a:pt x="194" y="209"/>
                      </a:lnTo>
                      <a:lnTo>
                        <a:pt x="31" y="116"/>
                      </a:lnTo>
                      <a:lnTo>
                        <a:pt x="17" y="106"/>
                      </a:lnTo>
                      <a:lnTo>
                        <a:pt x="8" y="93"/>
                      </a:lnTo>
                      <a:lnTo>
                        <a:pt x="2" y="79"/>
                      </a:lnTo>
                      <a:lnTo>
                        <a:pt x="0" y="62"/>
                      </a:lnTo>
                      <a:lnTo>
                        <a:pt x="2" y="46"/>
                      </a:lnTo>
                      <a:lnTo>
                        <a:pt x="8" y="31"/>
                      </a:lnTo>
                      <a:lnTo>
                        <a:pt x="18" y="17"/>
                      </a:lnTo>
                      <a:lnTo>
                        <a:pt x="32" y="8"/>
                      </a:lnTo>
                      <a:lnTo>
                        <a:pt x="46" y="2"/>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6" name="Freeform 43">
                  <a:extLst>
                    <a:ext uri="{FF2B5EF4-FFF2-40B4-BE49-F238E27FC236}">
                      <a16:creationId xmlns="" xmlns:a16="http://schemas.microsoft.com/office/drawing/2014/main" id="{00320DBA-D3C5-15A8-A000-A1BD594E6013}"/>
                    </a:ext>
                  </a:extLst>
                </p:cNvPr>
                <p:cNvSpPr>
                  <a:spLocks/>
                </p:cNvSpPr>
                <p:nvPr/>
              </p:nvSpPr>
              <p:spPr bwMode="auto">
                <a:xfrm>
                  <a:off x="8228013" y="2078038"/>
                  <a:ext cx="71438" cy="28575"/>
                </a:xfrm>
                <a:custGeom>
                  <a:avLst/>
                  <a:gdLst>
                    <a:gd name="T0" fmla="*/ 63 w 314"/>
                    <a:gd name="T1" fmla="*/ 0 h 125"/>
                    <a:gd name="T2" fmla="*/ 251 w 314"/>
                    <a:gd name="T3" fmla="*/ 0 h 125"/>
                    <a:gd name="T4" fmla="*/ 268 w 314"/>
                    <a:gd name="T5" fmla="*/ 3 h 125"/>
                    <a:gd name="T6" fmla="*/ 283 w 314"/>
                    <a:gd name="T7" fmla="*/ 9 h 125"/>
                    <a:gd name="T8" fmla="*/ 295 w 314"/>
                    <a:gd name="T9" fmla="*/ 18 h 125"/>
                    <a:gd name="T10" fmla="*/ 306 w 314"/>
                    <a:gd name="T11" fmla="*/ 31 h 125"/>
                    <a:gd name="T12" fmla="*/ 312 w 314"/>
                    <a:gd name="T13" fmla="*/ 45 h 125"/>
                    <a:gd name="T14" fmla="*/ 314 w 314"/>
                    <a:gd name="T15" fmla="*/ 63 h 125"/>
                    <a:gd name="T16" fmla="*/ 312 w 314"/>
                    <a:gd name="T17" fmla="*/ 79 h 125"/>
                    <a:gd name="T18" fmla="*/ 306 w 314"/>
                    <a:gd name="T19" fmla="*/ 93 h 125"/>
                    <a:gd name="T20" fmla="*/ 295 w 314"/>
                    <a:gd name="T21" fmla="*/ 107 h 125"/>
                    <a:gd name="T22" fmla="*/ 283 w 314"/>
                    <a:gd name="T23" fmla="*/ 116 h 125"/>
                    <a:gd name="T24" fmla="*/ 268 w 314"/>
                    <a:gd name="T25" fmla="*/ 123 h 125"/>
                    <a:gd name="T26" fmla="*/ 251 w 314"/>
                    <a:gd name="T27" fmla="*/ 125 h 125"/>
                    <a:gd name="T28" fmla="*/ 63 w 314"/>
                    <a:gd name="T29" fmla="*/ 125 h 125"/>
                    <a:gd name="T30" fmla="*/ 46 w 314"/>
                    <a:gd name="T31" fmla="*/ 123 h 125"/>
                    <a:gd name="T32" fmla="*/ 32 w 314"/>
                    <a:gd name="T33" fmla="*/ 116 h 125"/>
                    <a:gd name="T34" fmla="*/ 18 w 314"/>
                    <a:gd name="T35" fmla="*/ 107 h 125"/>
                    <a:gd name="T36" fmla="*/ 9 w 314"/>
                    <a:gd name="T37" fmla="*/ 93 h 125"/>
                    <a:gd name="T38" fmla="*/ 2 w 314"/>
                    <a:gd name="T39" fmla="*/ 79 h 125"/>
                    <a:gd name="T40" fmla="*/ 0 w 314"/>
                    <a:gd name="T41" fmla="*/ 63 h 125"/>
                    <a:gd name="T42" fmla="*/ 2 w 314"/>
                    <a:gd name="T43" fmla="*/ 45 h 125"/>
                    <a:gd name="T44" fmla="*/ 9 w 314"/>
                    <a:gd name="T45" fmla="*/ 31 h 125"/>
                    <a:gd name="T46" fmla="*/ 18 w 314"/>
                    <a:gd name="T47" fmla="*/ 18 h 125"/>
                    <a:gd name="T48" fmla="*/ 32 w 314"/>
                    <a:gd name="T49" fmla="*/ 9 h 125"/>
                    <a:gd name="T50" fmla="*/ 46 w 314"/>
                    <a:gd name="T51" fmla="*/ 3 h 125"/>
                    <a:gd name="T52" fmla="*/ 63 w 314"/>
                    <a:gd name="T5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4" h="125">
                      <a:moveTo>
                        <a:pt x="63" y="0"/>
                      </a:moveTo>
                      <a:lnTo>
                        <a:pt x="251" y="0"/>
                      </a:lnTo>
                      <a:lnTo>
                        <a:pt x="268" y="3"/>
                      </a:lnTo>
                      <a:lnTo>
                        <a:pt x="283" y="9"/>
                      </a:lnTo>
                      <a:lnTo>
                        <a:pt x="295" y="18"/>
                      </a:lnTo>
                      <a:lnTo>
                        <a:pt x="306" y="31"/>
                      </a:lnTo>
                      <a:lnTo>
                        <a:pt x="312" y="45"/>
                      </a:lnTo>
                      <a:lnTo>
                        <a:pt x="314" y="63"/>
                      </a:lnTo>
                      <a:lnTo>
                        <a:pt x="312" y="79"/>
                      </a:lnTo>
                      <a:lnTo>
                        <a:pt x="306" y="93"/>
                      </a:lnTo>
                      <a:lnTo>
                        <a:pt x="295" y="107"/>
                      </a:lnTo>
                      <a:lnTo>
                        <a:pt x="283" y="116"/>
                      </a:lnTo>
                      <a:lnTo>
                        <a:pt x="268" y="123"/>
                      </a:lnTo>
                      <a:lnTo>
                        <a:pt x="251" y="125"/>
                      </a:lnTo>
                      <a:lnTo>
                        <a:pt x="63" y="125"/>
                      </a:lnTo>
                      <a:lnTo>
                        <a:pt x="46" y="123"/>
                      </a:lnTo>
                      <a:lnTo>
                        <a:pt x="32" y="116"/>
                      </a:lnTo>
                      <a:lnTo>
                        <a:pt x="18" y="107"/>
                      </a:lnTo>
                      <a:lnTo>
                        <a:pt x="9" y="93"/>
                      </a:lnTo>
                      <a:lnTo>
                        <a:pt x="2" y="79"/>
                      </a:lnTo>
                      <a:lnTo>
                        <a:pt x="0" y="63"/>
                      </a:lnTo>
                      <a:lnTo>
                        <a:pt x="2" y="45"/>
                      </a:lnTo>
                      <a:lnTo>
                        <a:pt x="9" y="31"/>
                      </a:lnTo>
                      <a:lnTo>
                        <a:pt x="18" y="18"/>
                      </a:lnTo>
                      <a:lnTo>
                        <a:pt x="32" y="9"/>
                      </a:lnTo>
                      <a:lnTo>
                        <a:pt x="46" y="3"/>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7" name="Freeform 44">
                  <a:extLst>
                    <a:ext uri="{FF2B5EF4-FFF2-40B4-BE49-F238E27FC236}">
                      <a16:creationId xmlns="" xmlns:a16="http://schemas.microsoft.com/office/drawing/2014/main" id="{05E95F02-E671-D26B-AAB5-6AB0E853172A}"/>
                    </a:ext>
                  </a:extLst>
                </p:cNvPr>
                <p:cNvSpPr>
                  <a:spLocks/>
                </p:cNvSpPr>
                <p:nvPr/>
              </p:nvSpPr>
              <p:spPr bwMode="auto">
                <a:xfrm>
                  <a:off x="8270876" y="2216150"/>
                  <a:ext cx="65088" cy="49213"/>
                </a:xfrm>
                <a:custGeom>
                  <a:avLst/>
                  <a:gdLst>
                    <a:gd name="T0" fmla="*/ 226 w 288"/>
                    <a:gd name="T1" fmla="*/ 0 h 218"/>
                    <a:gd name="T2" fmla="*/ 242 w 288"/>
                    <a:gd name="T3" fmla="*/ 3 h 218"/>
                    <a:gd name="T4" fmla="*/ 256 w 288"/>
                    <a:gd name="T5" fmla="*/ 8 h 218"/>
                    <a:gd name="T6" fmla="*/ 270 w 288"/>
                    <a:gd name="T7" fmla="*/ 18 h 218"/>
                    <a:gd name="T8" fmla="*/ 280 w 288"/>
                    <a:gd name="T9" fmla="*/ 31 h 218"/>
                    <a:gd name="T10" fmla="*/ 286 w 288"/>
                    <a:gd name="T11" fmla="*/ 46 h 218"/>
                    <a:gd name="T12" fmla="*/ 288 w 288"/>
                    <a:gd name="T13" fmla="*/ 63 h 218"/>
                    <a:gd name="T14" fmla="*/ 286 w 288"/>
                    <a:gd name="T15" fmla="*/ 78 h 218"/>
                    <a:gd name="T16" fmla="*/ 280 w 288"/>
                    <a:gd name="T17" fmla="*/ 93 h 218"/>
                    <a:gd name="T18" fmla="*/ 270 w 288"/>
                    <a:gd name="T19" fmla="*/ 106 h 218"/>
                    <a:gd name="T20" fmla="*/ 257 w 288"/>
                    <a:gd name="T21" fmla="*/ 117 h 218"/>
                    <a:gd name="T22" fmla="*/ 94 w 288"/>
                    <a:gd name="T23" fmla="*/ 209 h 218"/>
                    <a:gd name="T24" fmla="*/ 79 w 288"/>
                    <a:gd name="T25" fmla="*/ 215 h 218"/>
                    <a:gd name="T26" fmla="*/ 62 w 288"/>
                    <a:gd name="T27" fmla="*/ 218 h 218"/>
                    <a:gd name="T28" fmla="*/ 46 w 288"/>
                    <a:gd name="T29" fmla="*/ 215 h 218"/>
                    <a:gd name="T30" fmla="*/ 32 w 288"/>
                    <a:gd name="T31" fmla="*/ 210 h 218"/>
                    <a:gd name="T32" fmla="*/ 18 w 288"/>
                    <a:gd name="T33" fmla="*/ 200 h 218"/>
                    <a:gd name="T34" fmla="*/ 8 w 288"/>
                    <a:gd name="T35" fmla="*/ 187 h 218"/>
                    <a:gd name="T36" fmla="*/ 2 w 288"/>
                    <a:gd name="T37" fmla="*/ 172 h 218"/>
                    <a:gd name="T38" fmla="*/ 0 w 288"/>
                    <a:gd name="T39" fmla="*/ 155 h 218"/>
                    <a:gd name="T40" fmla="*/ 2 w 288"/>
                    <a:gd name="T41" fmla="*/ 140 h 218"/>
                    <a:gd name="T42" fmla="*/ 8 w 288"/>
                    <a:gd name="T43" fmla="*/ 125 h 218"/>
                    <a:gd name="T44" fmla="*/ 17 w 288"/>
                    <a:gd name="T45" fmla="*/ 113 h 218"/>
                    <a:gd name="T46" fmla="*/ 31 w 288"/>
                    <a:gd name="T47" fmla="*/ 102 h 218"/>
                    <a:gd name="T48" fmla="*/ 194 w 288"/>
                    <a:gd name="T49" fmla="*/ 9 h 218"/>
                    <a:gd name="T50" fmla="*/ 210 w 288"/>
                    <a:gd name="T51" fmla="*/ 2 h 218"/>
                    <a:gd name="T52" fmla="*/ 226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226" y="0"/>
                      </a:moveTo>
                      <a:lnTo>
                        <a:pt x="242" y="3"/>
                      </a:lnTo>
                      <a:lnTo>
                        <a:pt x="256" y="8"/>
                      </a:lnTo>
                      <a:lnTo>
                        <a:pt x="270" y="18"/>
                      </a:lnTo>
                      <a:lnTo>
                        <a:pt x="280" y="31"/>
                      </a:lnTo>
                      <a:lnTo>
                        <a:pt x="286" y="46"/>
                      </a:lnTo>
                      <a:lnTo>
                        <a:pt x="288" y="63"/>
                      </a:lnTo>
                      <a:lnTo>
                        <a:pt x="286" y="78"/>
                      </a:lnTo>
                      <a:lnTo>
                        <a:pt x="280" y="93"/>
                      </a:lnTo>
                      <a:lnTo>
                        <a:pt x="270" y="106"/>
                      </a:lnTo>
                      <a:lnTo>
                        <a:pt x="257" y="117"/>
                      </a:lnTo>
                      <a:lnTo>
                        <a:pt x="94" y="209"/>
                      </a:lnTo>
                      <a:lnTo>
                        <a:pt x="79" y="215"/>
                      </a:lnTo>
                      <a:lnTo>
                        <a:pt x="62" y="218"/>
                      </a:lnTo>
                      <a:lnTo>
                        <a:pt x="46" y="215"/>
                      </a:lnTo>
                      <a:lnTo>
                        <a:pt x="32" y="210"/>
                      </a:lnTo>
                      <a:lnTo>
                        <a:pt x="18" y="200"/>
                      </a:lnTo>
                      <a:lnTo>
                        <a:pt x="8" y="187"/>
                      </a:lnTo>
                      <a:lnTo>
                        <a:pt x="2" y="172"/>
                      </a:lnTo>
                      <a:lnTo>
                        <a:pt x="0" y="155"/>
                      </a:lnTo>
                      <a:lnTo>
                        <a:pt x="2" y="140"/>
                      </a:lnTo>
                      <a:lnTo>
                        <a:pt x="8" y="125"/>
                      </a:lnTo>
                      <a:lnTo>
                        <a:pt x="17" y="113"/>
                      </a:lnTo>
                      <a:lnTo>
                        <a:pt x="31" y="102"/>
                      </a:lnTo>
                      <a:lnTo>
                        <a:pt x="194" y="9"/>
                      </a:lnTo>
                      <a:lnTo>
                        <a:pt x="210" y="2"/>
                      </a:lnTo>
                      <a:lnTo>
                        <a:pt x="2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8" name="Freeform 45">
                  <a:extLst>
                    <a:ext uri="{FF2B5EF4-FFF2-40B4-BE49-F238E27FC236}">
                      <a16:creationId xmlns="" xmlns:a16="http://schemas.microsoft.com/office/drawing/2014/main" id="{D87CD85F-7455-E8FD-E4FC-0C62A79A2426}"/>
                    </a:ext>
                  </a:extLst>
                </p:cNvPr>
                <p:cNvSpPr>
                  <a:spLocks/>
                </p:cNvSpPr>
                <p:nvPr/>
              </p:nvSpPr>
              <p:spPr bwMode="auto">
                <a:xfrm>
                  <a:off x="8788401" y="2216150"/>
                  <a:ext cx="66675" cy="49213"/>
                </a:xfrm>
                <a:custGeom>
                  <a:avLst/>
                  <a:gdLst>
                    <a:gd name="T0" fmla="*/ 62 w 288"/>
                    <a:gd name="T1" fmla="*/ 0 h 218"/>
                    <a:gd name="T2" fmla="*/ 79 w 288"/>
                    <a:gd name="T3" fmla="*/ 2 h 218"/>
                    <a:gd name="T4" fmla="*/ 94 w 288"/>
                    <a:gd name="T5" fmla="*/ 9 h 218"/>
                    <a:gd name="T6" fmla="*/ 257 w 288"/>
                    <a:gd name="T7" fmla="*/ 102 h 218"/>
                    <a:gd name="T8" fmla="*/ 271 w 288"/>
                    <a:gd name="T9" fmla="*/ 113 h 218"/>
                    <a:gd name="T10" fmla="*/ 280 w 288"/>
                    <a:gd name="T11" fmla="*/ 125 h 218"/>
                    <a:gd name="T12" fmla="*/ 286 w 288"/>
                    <a:gd name="T13" fmla="*/ 140 h 218"/>
                    <a:gd name="T14" fmla="*/ 288 w 288"/>
                    <a:gd name="T15" fmla="*/ 155 h 218"/>
                    <a:gd name="T16" fmla="*/ 286 w 288"/>
                    <a:gd name="T17" fmla="*/ 172 h 218"/>
                    <a:gd name="T18" fmla="*/ 280 w 288"/>
                    <a:gd name="T19" fmla="*/ 187 h 218"/>
                    <a:gd name="T20" fmla="*/ 270 w 288"/>
                    <a:gd name="T21" fmla="*/ 200 h 218"/>
                    <a:gd name="T22" fmla="*/ 256 w 288"/>
                    <a:gd name="T23" fmla="*/ 210 h 218"/>
                    <a:gd name="T24" fmla="*/ 242 w 288"/>
                    <a:gd name="T25" fmla="*/ 215 h 218"/>
                    <a:gd name="T26" fmla="*/ 225 w 288"/>
                    <a:gd name="T27" fmla="*/ 218 h 218"/>
                    <a:gd name="T28" fmla="*/ 209 w 288"/>
                    <a:gd name="T29" fmla="*/ 215 h 218"/>
                    <a:gd name="T30" fmla="*/ 194 w 288"/>
                    <a:gd name="T31" fmla="*/ 209 h 218"/>
                    <a:gd name="T32" fmla="*/ 30 w 288"/>
                    <a:gd name="T33" fmla="*/ 117 h 218"/>
                    <a:gd name="T34" fmla="*/ 18 w 288"/>
                    <a:gd name="T35" fmla="*/ 106 h 218"/>
                    <a:gd name="T36" fmla="*/ 8 w 288"/>
                    <a:gd name="T37" fmla="*/ 93 h 218"/>
                    <a:gd name="T38" fmla="*/ 2 w 288"/>
                    <a:gd name="T39" fmla="*/ 78 h 218"/>
                    <a:gd name="T40" fmla="*/ 0 w 288"/>
                    <a:gd name="T41" fmla="*/ 63 h 218"/>
                    <a:gd name="T42" fmla="*/ 2 w 288"/>
                    <a:gd name="T43" fmla="*/ 46 h 218"/>
                    <a:gd name="T44" fmla="*/ 8 w 288"/>
                    <a:gd name="T45" fmla="*/ 31 h 218"/>
                    <a:gd name="T46" fmla="*/ 18 w 288"/>
                    <a:gd name="T47" fmla="*/ 18 h 218"/>
                    <a:gd name="T48" fmla="*/ 32 w 288"/>
                    <a:gd name="T49" fmla="*/ 8 h 218"/>
                    <a:gd name="T50" fmla="*/ 46 w 288"/>
                    <a:gd name="T51" fmla="*/ 3 h 218"/>
                    <a:gd name="T52" fmla="*/ 62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62" y="0"/>
                      </a:moveTo>
                      <a:lnTo>
                        <a:pt x="79" y="2"/>
                      </a:lnTo>
                      <a:lnTo>
                        <a:pt x="94" y="9"/>
                      </a:lnTo>
                      <a:lnTo>
                        <a:pt x="257" y="102"/>
                      </a:lnTo>
                      <a:lnTo>
                        <a:pt x="271" y="113"/>
                      </a:lnTo>
                      <a:lnTo>
                        <a:pt x="280" y="125"/>
                      </a:lnTo>
                      <a:lnTo>
                        <a:pt x="286" y="140"/>
                      </a:lnTo>
                      <a:lnTo>
                        <a:pt x="288" y="155"/>
                      </a:lnTo>
                      <a:lnTo>
                        <a:pt x="286" y="172"/>
                      </a:lnTo>
                      <a:lnTo>
                        <a:pt x="280" y="187"/>
                      </a:lnTo>
                      <a:lnTo>
                        <a:pt x="270" y="200"/>
                      </a:lnTo>
                      <a:lnTo>
                        <a:pt x="256" y="210"/>
                      </a:lnTo>
                      <a:lnTo>
                        <a:pt x="242" y="215"/>
                      </a:lnTo>
                      <a:lnTo>
                        <a:pt x="225" y="218"/>
                      </a:lnTo>
                      <a:lnTo>
                        <a:pt x="209" y="215"/>
                      </a:lnTo>
                      <a:lnTo>
                        <a:pt x="194" y="209"/>
                      </a:lnTo>
                      <a:lnTo>
                        <a:pt x="30" y="117"/>
                      </a:lnTo>
                      <a:lnTo>
                        <a:pt x="18" y="106"/>
                      </a:lnTo>
                      <a:lnTo>
                        <a:pt x="8" y="93"/>
                      </a:lnTo>
                      <a:lnTo>
                        <a:pt x="2" y="78"/>
                      </a:lnTo>
                      <a:lnTo>
                        <a:pt x="0" y="63"/>
                      </a:lnTo>
                      <a:lnTo>
                        <a:pt x="2" y="46"/>
                      </a:lnTo>
                      <a:lnTo>
                        <a:pt x="8" y="31"/>
                      </a:lnTo>
                      <a:lnTo>
                        <a:pt x="18" y="18"/>
                      </a:lnTo>
                      <a:lnTo>
                        <a:pt x="32" y="8"/>
                      </a:lnTo>
                      <a:lnTo>
                        <a:pt x="46" y="3"/>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9" name="Freeform 46">
                  <a:extLst>
                    <a:ext uri="{FF2B5EF4-FFF2-40B4-BE49-F238E27FC236}">
                      <a16:creationId xmlns="" xmlns:a16="http://schemas.microsoft.com/office/drawing/2014/main" id="{27750015-3DEC-431F-5B00-E02EFA792021}"/>
                    </a:ext>
                  </a:extLst>
                </p:cNvPr>
                <p:cNvSpPr>
                  <a:spLocks/>
                </p:cNvSpPr>
                <p:nvPr/>
              </p:nvSpPr>
              <p:spPr bwMode="auto">
                <a:xfrm>
                  <a:off x="8826501" y="2078038"/>
                  <a:ext cx="71438" cy="28575"/>
                </a:xfrm>
                <a:custGeom>
                  <a:avLst/>
                  <a:gdLst>
                    <a:gd name="T0" fmla="*/ 62 w 314"/>
                    <a:gd name="T1" fmla="*/ 0 h 125"/>
                    <a:gd name="T2" fmla="*/ 251 w 314"/>
                    <a:gd name="T3" fmla="*/ 0 h 125"/>
                    <a:gd name="T4" fmla="*/ 268 w 314"/>
                    <a:gd name="T5" fmla="*/ 3 h 125"/>
                    <a:gd name="T6" fmla="*/ 283 w 314"/>
                    <a:gd name="T7" fmla="*/ 9 h 125"/>
                    <a:gd name="T8" fmla="*/ 295 w 314"/>
                    <a:gd name="T9" fmla="*/ 18 h 125"/>
                    <a:gd name="T10" fmla="*/ 305 w 314"/>
                    <a:gd name="T11" fmla="*/ 31 h 125"/>
                    <a:gd name="T12" fmla="*/ 312 w 314"/>
                    <a:gd name="T13" fmla="*/ 45 h 125"/>
                    <a:gd name="T14" fmla="*/ 314 w 314"/>
                    <a:gd name="T15" fmla="*/ 63 h 125"/>
                    <a:gd name="T16" fmla="*/ 312 w 314"/>
                    <a:gd name="T17" fmla="*/ 79 h 125"/>
                    <a:gd name="T18" fmla="*/ 305 w 314"/>
                    <a:gd name="T19" fmla="*/ 93 h 125"/>
                    <a:gd name="T20" fmla="*/ 295 w 314"/>
                    <a:gd name="T21" fmla="*/ 107 h 125"/>
                    <a:gd name="T22" fmla="*/ 283 w 314"/>
                    <a:gd name="T23" fmla="*/ 116 h 125"/>
                    <a:gd name="T24" fmla="*/ 268 w 314"/>
                    <a:gd name="T25" fmla="*/ 123 h 125"/>
                    <a:gd name="T26" fmla="*/ 251 w 314"/>
                    <a:gd name="T27" fmla="*/ 125 h 125"/>
                    <a:gd name="T28" fmla="*/ 62 w 314"/>
                    <a:gd name="T29" fmla="*/ 125 h 125"/>
                    <a:gd name="T30" fmla="*/ 46 w 314"/>
                    <a:gd name="T31" fmla="*/ 123 h 125"/>
                    <a:gd name="T32" fmla="*/ 31 w 314"/>
                    <a:gd name="T33" fmla="*/ 116 h 125"/>
                    <a:gd name="T34" fmla="*/ 18 w 314"/>
                    <a:gd name="T35" fmla="*/ 107 h 125"/>
                    <a:gd name="T36" fmla="*/ 8 w 314"/>
                    <a:gd name="T37" fmla="*/ 93 h 125"/>
                    <a:gd name="T38" fmla="*/ 2 w 314"/>
                    <a:gd name="T39" fmla="*/ 79 h 125"/>
                    <a:gd name="T40" fmla="*/ 0 w 314"/>
                    <a:gd name="T41" fmla="*/ 63 h 125"/>
                    <a:gd name="T42" fmla="*/ 2 w 314"/>
                    <a:gd name="T43" fmla="*/ 45 h 125"/>
                    <a:gd name="T44" fmla="*/ 8 w 314"/>
                    <a:gd name="T45" fmla="*/ 31 h 125"/>
                    <a:gd name="T46" fmla="*/ 18 w 314"/>
                    <a:gd name="T47" fmla="*/ 18 h 125"/>
                    <a:gd name="T48" fmla="*/ 31 w 314"/>
                    <a:gd name="T49" fmla="*/ 9 h 125"/>
                    <a:gd name="T50" fmla="*/ 46 w 314"/>
                    <a:gd name="T51" fmla="*/ 3 h 125"/>
                    <a:gd name="T52" fmla="*/ 62 w 314"/>
                    <a:gd name="T5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4" h="125">
                      <a:moveTo>
                        <a:pt x="62" y="0"/>
                      </a:moveTo>
                      <a:lnTo>
                        <a:pt x="251" y="0"/>
                      </a:lnTo>
                      <a:lnTo>
                        <a:pt x="268" y="3"/>
                      </a:lnTo>
                      <a:lnTo>
                        <a:pt x="283" y="9"/>
                      </a:lnTo>
                      <a:lnTo>
                        <a:pt x="295" y="18"/>
                      </a:lnTo>
                      <a:lnTo>
                        <a:pt x="305" y="31"/>
                      </a:lnTo>
                      <a:lnTo>
                        <a:pt x="312" y="45"/>
                      </a:lnTo>
                      <a:lnTo>
                        <a:pt x="314" y="63"/>
                      </a:lnTo>
                      <a:lnTo>
                        <a:pt x="312" y="79"/>
                      </a:lnTo>
                      <a:lnTo>
                        <a:pt x="305" y="93"/>
                      </a:lnTo>
                      <a:lnTo>
                        <a:pt x="295" y="107"/>
                      </a:lnTo>
                      <a:lnTo>
                        <a:pt x="283" y="116"/>
                      </a:lnTo>
                      <a:lnTo>
                        <a:pt x="268" y="123"/>
                      </a:lnTo>
                      <a:lnTo>
                        <a:pt x="251" y="125"/>
                      </a:lnTo>
                      <a:lnTo>
                        <a:pt x="62" y="125"/>
                      </a:lnTo>
                      <a:lnTo>
                        <a:pt x="46" y="123"/>
                      </a:lnTo>
                      <a:lnTo>
                        <a:pt x="31" y="116"/>
                      </a:lnTo>
                      <a:lnTo>
                        <a:pt x="18" y="107"/>
                      </a:lnTo>
                      <a:lnTo>
                        <a:pt x="8" y="93"/>
                      </a:lnTo>
                      <a:lnTo>
                        <a:pt x="2" y="79"/>
                      </a:lnTo>
                      <a:lnTo>
                        <a:pt x="0" y="63"/>
                      </a:lnTo>
                      <a:lnTo>
                        <a:pt x="2" y="45"/>
                      </a:lnTo>
                      <a:lnTo>
                        <a:pt x="8" y="31"/>
                      </a:lnTo>
                      <a:lnTo>
                        <a:pt x="18" y="18"/>
                      </a:lnTo>
                      <a:lnTo>
                        <a:pt x="31" y="9"/>
                      </a:lnTo>
                      <a:lnTo>
                        <a:pt x="46" y="3"/>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0" name="Freeform 47">
                  <a:extLst>
                    <a:ext uri="{FF2B5EF4-FFF2-40B4-BE49-F238E27FC236}">
                      <a16:creationId xmlns="" xmlns:a16="http://schemas.microsoft.com/office/drawing/2014/main" id="{EA3950FB-5F56-BFF4-16AF-378F87DE6ED1}"/>
                    </a:ext>
                  </a:extLst>
                </p:cNvPr>
                <p:cNvSpPr>
                  <a:spLocks/>
                </p:cNvSpPr>
                <p:nvPr/>
              </p:nvSpPr>
              <p:spPr bwMode="auto">
                <a:xfrm>
                  <a:off x="8788401" y="1919288"/>
                  <a:ext cx="66675" cy="49213"/>
                </a:xfrm>
                <a:custGeom>
                  <a:avLst/>
                  <a:gdLst>
                    <a:gd name="T0" fmla="*/ 225 w 288"/>
                    <a:gd name="T1" fmla="*/ 0 h 218"/>
                    <a:gd name="T2" fmla="*/ 242 w 288"/>
                    <a:gd name="T3" fmla="*/ 2 h 218"/>
                    <a:gd name="T4" fmla="*/ 256 w 288"/>
                    <a:gd name="T5" fmla="*/ 8 h 218"/>
                    <a:gd name="T6" fmla="*/ 270 w 288"/>
                    <a:gd name="T7" fmla="*/ 17 h 218"/>
                    <a:gd name="T8" fmla="*/ 280 w 288"/>
                    <a:gd name="T9" fmla="*/ 31 h 218"/>
                    <a:gd name="T10" fmla="*/ 286 w 288"/>
                    <a:gd name="T11" fmla="*/ 46 h 218"/>
                    <a:gd name="T12" fmla="*/ 288 w 288"/>
                    <a:gd name="T13" fmla="*/ 62 h 218"/>
                    <a:gd name="T14" fmla="*/ 286 w 288"/>
                    <a:gd name="T15" fmla="*/ 79 h 218"/>
                    <a:gd name="T16" fmla="*/ 280 w 288"/>
                    <a:gd name="T17" fmla="*/ 93 h 218"/>
                    <a:gd name="T18" fmla="*/ 271 w 288"/>
                    <a:gd name="T19" fmla="*/ 106 h 218"/>
                    <a:gd name="T20" fmla="*/ 257 w 288"/>
                    <a:gd name="T21" fmla="*/ 116 h 218"/>
                    <a:gd name="T22" fmla="*/ 94 w 288"/>
                    <a:gd name="T23" fmla="*/ 209 h 218"/>
                    <a:gd name="T24" fmla="*/ 79 w 288"/>
                    <a:gd name="T25" fmla="*/ 216 h 218"/>
                    <a:gd name="T26" fmla="*/ 62 w 288"/>
                    <a:gd name="T27" fmla="*/ 218 h 218"/>
                    <a:gd name="T28" fmla="*/ 47 w 288"/>
                    <a:gd name="T29" fmla="*/ 216 h 218"/>
                    <a:gd name="T30" fmla="*/ 32 w 288"/>
                    <a:gd name="T31" fmla="*/ 210 h 218"/>
                    <a:gd name="T32" fmla="*/ 18 w 288"/>
                    <a:gd name="T33" fmla="*/ 200 h 218"/>
                    <a:gd name="T34" fmla="*/ 8 w 288"/>
                    <a:gd name="T35" fmla="*/ 186 h 218"/>
                    <a:gd name="T36" fmla="*/ 2 w 288"/>
                    <a:gd name="T37" fmla="*/ 171 h 218"/>
                    <a:gd name="T38" fmla="*/ 0 w 288"/>
                    <a:gd name="T39" fmla="*/ 155 h 218"/>
                    <a:gd name="T40" fmla="*/ 2 w 288"/>
                    <a:gd name="T41" fmla="*/ 140 h 218"/>
                    <a:gd name="T42" fmla="*/ 8 w 288"/>
                    <a:gd name="T43" fmla="*/ 124 h 218"/>
                    <a:gd name="T44" fmla="*/ 18 w 288"/>
                    <a:gd name="T45" fmla="*/ 112 h 218"/>
                    <a:gd name="T46" fmla="*/ 30 w 288"/>
                    <a:gd name="T47" fmla="*/ 101 h 218"/>
                    <a:gd name="T48" fmla="*/ 194 w 288"/>
                    <a:gd name="T49" fmla="*/ 8 h 218"/>
                    <a:gd name="T50" fmla="*/ 210 w 288"/>
                    <a:gd name="T51" fmla="*/ 2 h 218"/>
                    <a:gd name="T52" fmla="*/ 225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225" y="0"/>
                      </a:moveTo>
                      <a:lnTo>
                        <a:pt x="242" y="2"/>
                      </a:lnTo>
                      <a:lnTo>
                        <a:pt x="256" y="8"/>
                      </a:lnTo>
                      <a:lnTo>
                        <a:pt x="270" y="17"/>
                      </a:lnTo>
                      <a:lnTo>
                        <a:pt x="280" y="31"/>
                      </a:lnTo>
                      <a:lnTo>
                        <a:pt x="286" y="46"/>
                      </a:lnTo>
                      <a:lnTo>
                        <a:pt x="288" y="62"/>
                      </a:lnTo>
                      <a:lnTo>
                        <a:pt x="286" y="79"/>
                      </a:lnTo>
                      <a:lnTo>
                        <a:pt x="280" y="93"/>
                      </a:lnTo>
                      <a:lnTo>
                        <a:pt x="271" y="106"/>
                      </a:lnTo>
                      <a:lnTo>
                        <a:pt x="257" y="116"/>
                      </a:lnTo>
                      <a:lnTo>
                        <a:pt x="94" y="209"/>
                      </a:lnTo>
                      <a:lnTo>
                        <a:pt x="79" y="216"/>
                      </a:lnTo>
                      <a:lnTo>
                        <a:pt x="62" y="218"/>
                      </a:lnTo>
                      <a:lnTo>
                        <a:pt x="47" y="216"/>
                      </a:lnTo>
                      <a:lnTo>
                        <a:pt x="32" y="210"/>
                      </a:lnTo>
                      <a:lnTo>
                        <a:pt x="18" y="200"/>
                      </a:lnTo>
                      <a:lnTo>
                        <a:pt x="8" y="186"/>
                      </a:lnTo>
                      <a:lnTo>
                        <a:pt x="2" y="171"/>
                      </a:lnTo>
                      <a:lnTo>
                        <a:pt x="0" y="155"/>
                      </a:lnTo>
                      <a:lnTo>
                        <a:pt x="2" y="140"/>
                      </a:lnTo>
                      <a:lnTo>
                        <a:pt x="8" y="124"/>
                      </a:lnTo>
                      <a:lnTo>
                        <a:pt x="18" y="112"/>
                      </a:lnTo>
                      <a:lnTo>
                        <a:pt x="30" y="101"/>
                      </a:lnTo>
                      <a:lnTo>
                        <a:pt x="194" y="8"/>
                      </a:lnTo>
                      <a:lnTo>
                        <a:pt x="210" y="2"/>
                      </a:lnTo>
                      <a:lnTo>
                        <a:pt x="2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1" name="Freeform 48">
                  <a:extLst>
                    <a:ext uri="{FF2B5EF4-FFF2-40B4-BE49-F238E27FC236}">
                      <a16:creationId xmlns="" xmlns:a16="http://schemas.microsoft.com/office/drawing/2014/main" id="{BB267A00-638D-6D90-12C5-F85B0DA6C7C3}"/>
                    </a:ext>
                  </a:extLst>
                </p:cNvPr>
                <p:cNvSpPr>
                  <a:spLocks/>
                </p:cNvSpPr>
                <p:nvPr/>
              </p:nvSpPr>
              <p:spPr bwMode="auto">
                <a:xfrm>
                  <a:off x="8686801" y="1803400"/>
                  <a:ext cx="50800" cy="65088"/>
                </a:xfrm>
                <a:custGeom>
                  <a:avLst/>
                  <a:gdLst>
                    <a:gd name="T0" fmla="*/ 156 w 220"/>
                    <a:gd name="T1" fmla="*/ 0 h 286"/>
                    <a:gd name="T2" fmla="*/ 173 w 220"/>
                    <a:gd name="T3" fmla="*/ 2 h 286"/>
                    <a:gd name="T4" fmla="*/ 188 w 220"/>
                    <a:gd name="T5" fmla="*/ 9 h 286"/>
                    <a:gd name="T6" fmla="*/ 201 w 220"/>
                    <a:gd name="T7" fmla="*/ 19 h 286"/>
                    <a:gd name="T8" fmla="*/ 212 w 220"/>
                    <a:gd name="T9" fmla="*/ 32 h 286"/>
                    <a:gd name="T10" fmla="*/ 218 w 220"/>
                    <a:gd name="T11" fmla="*/ 47 h 286"/>
                    <a:gd name="T12" fmla="*/ 220 w 220"/>
                    <a:gd name="T13" fmla="*/ 62 h 286"/>
                    <a:gd name="T14" fmla="*/ 218 w 220"/>
                    <a:gd name="T15" fmla="*/ 78 h 286"/>
                    <a:gd name="T16" fmla="*/ 212 w 220"/>
                    <a:gd name="T17" fmla="*/ 94 h 286"/>
                    <a:gd name="T18" fmla="*/ 117 w 220"/>
                    <a:gd name="T19" fmla="*/ 256 h 286"/>
                    <a:gd name="T20" fmla="*/ 107 w 220"/>
                    <a:gd name="T21" fmla="*/ 269 h 286"/>
                    <a:gd name="T22" fmla="*/ 94 w 220"/>
                    <a:gd name="T23" fmla="*/ 279 h 286"/>
                    <a:gd name="T24" fmla="*/ 79 w 220"/>
                    <a:gd name="T25" fmla="*/ 284 h 286"/>
                    <a:gd name="T26" fmla="*/ 63 w 220"/>
                    <a:gd name="T27" fmla="*/ 286 h 286"/>
                    <a:gd name="T28" fmla="*/ 48 w 220"/>
                    <a:gd name="T29" fmla="*/ 284 h 286"/>
                    <a:gd name="T30" fmla="*/ 32 w 220"/>
                    <a:gd name="T31" fmla="*/ 278 h 286"/>
                    <a:gd name="T32" fmla="*/ 18 w 220"/>
                    <a:gd name="T33" fmla="*/ 268 h 286"/>
                    <a:gd name="T34" fmla="*/ 9 w 220"/>
                    <a:gd name="T35" fmla="*/ 256 h 286"/>
                    <a:gd name="T36" fmla="*/ 2 w 220"/>
                    <a:gd name="T37" fmla="*/ 240 h 286"/>
                    <a:gd name="T38" fmla="*/ 0 w 220"/>
                    <a:gd name="T39" fmla="*/ 225 h 286"/>
                    <a:gd name="T40" fmla="*/ 2 w 220"/>
                    <a:gd name="T41" fmla="*/ 209 h 286"/>
                    <a:gd name="T42" fmla="*/ 9 w 220"/>
                    <a:gd name="T43" fmla="*/ 193 h 286"/>
                    <a:gd name="T44" fmla="*/ 103 w 220"/>
                    <a:gd name="T45" fmla="*/ 32 h 286"/>
                    <a:gd name="T46" fmla="*/ 113 w 220"/>
                    <a:gd name="T47" fmla="*/ 18 h 286"/>
                    <a:gd name="T48" fmla="*/ 127 w 220"/>
                    <a:gd name="T49" fmla="*/ 8 h 286"/>
                    <a:gd name="T50" fmla="*/ 141 w 220"/>
                    <a:gd name="T51" fmla="*/ 2 h 286"/>
                    <a:gd name="T52" fmla="*/ 156 w 220"/>
                    <a:gd name="T53"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0" h="286">
                      <a:moveTo>
                        <a:pt x="156" y="0"/>
                      </a:moveTo>
                      <a:lnTo>
                        <a:pt x="173" y="2"/>
                      </a:lnTo>
                      <a:lnTo>
                        <a:pt x="188" y="9"/>
                      </a:lnTo>
                      <a:lnTo>
                        <a:pt x="201" y="19"/>
                      </a:lnTo>
                      <a:lnTo>
                        <a:pt x="212" y="32"/>
                      </a:lnTo>
                      <a:lnTo>
                        <a:pt x="218" y="47"/>
                      </a:lnTo>
                      <a:lnTo>
                        <a:pt x="220" y="62"/>
                      </a:lnTo>
                      <a:lnTo>
                        <a:pt x="218" y="78"/>
                      </a:lnTo>
                      <a:lnTo>
                        <a:pt x="212" y="94"/>
                      </a:lnTo>
                      <a:lnTo>
                        <a:pt x="117" y="256"/>
                      </a:lnTo>
                      <a:lnTo>
                        <a:pt x="107" y="269"/>
                      </a:lnTo>
                      <a:lnTo>
                        <a:pt x="94" y="279"/>
                      </a:lnTo>
                      <a:lnTo>
                        <a:pt x="79" y="284"/>
                      </a:lnTo>
                      <a:lnTo>
                        <a:pt x="63" y="286"/>
                      </a:lnTo>
                      <a:lnTo>
                        <a:pt x="48" y="284"/>
                      </a:lnTo>
                      <a:lnTo>
                        <a:pt x="32" y="278"/>
                      </a:lnTo>
                      <a:lnTo>
                        <a:pt x="18" y="268"/>
                      </a:lnTo>
                      <a:lnTo>
                        <a:pt x="9" y="256"/>
                      </a:lnTo>
                      <a:lnTo>
                        <a:pt x="2" y="240"/>
                      </a:lnTo>
                      <a:lnTo>
                        <a:pt x="0" y="225"/>
                      </a:lnTo>
                      <a:lnTo>
                        <a:pt x="2" y="209"/>
                      </a:lnTo>
                      <a:lnTo>
                        <a:pt x="9" y="193"/>
                      </a:lnTo>
                      <a:lnTo>
                        <a:pt x="103" y="32"/>
                      </a:lnTo>
                      <a:lnTo>
                        <a:pt x="113" y="18"/>
                      </a:lnTo>
                      <a:lnTo>
                        <a:pt x="127" y="8"/>
                      </a:lnTo>
                      <a:lnTo>
                        <a:pt x="141" y="2"/>
                      </a:lnTo>
                      <a:lnTo>
                        <a:pt x="1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2" name="Freeform 49">
                  <a:extLst>
                    <a:ext uri="{FF2B5EF4-FFF2-40B4-BE49-F238E27FC236}">
                      <a16:creationId xmlns="" xmlns:a16="http://schemas.microsoft.com/office/drawing/2014/main" id="{65E29543-2257-849D-8611-204597D1A947}"/>
                    </a:ext>
                  </a:extLst>
                </p:cNvPr>
                <p:cNvSpPr>
                  <a:spLocks/>
                </p:cNvSpPr>
                <p:nvPr/>
              </p:nvSpPr>
              <p:spPr bwMode="auto">
                <a:xfrm>
                  <a:off x="8528051" y="1973263"/>
                  <a:ext cx="68263" cy="220663"/>
                </a:xfrm>
                <a:custGeom>
                  <a:avLst/>
                  <a:gdLst>
                    <a:gd name="T0" fmla="*/ 150 w 301"/>
                    <a:gd name="T1" fmla="*/ 0 h 971"/>
                    <a:gd name="T2" fmla="*/ 181 w 301"/>
                    <a:gd name="T3" fmla="*/ 2 h 971"/>
                    <a:gd name="T4" fmla="*/ 208 w 301"/>
                    <a:gd name="T5" fmla="*/ 8 h 971"/>
                    <a:gd name="T6" fmla="*/ 232 w 301"/>
                    <a:gd name="T7" fmla="*/ 17 h 971"/>
                    <a:gd name="T8" fmla="*/ 253 w 301"/>
                    <a:gd name="T9" fmla="*/ 30 h 971"/>
                    <a:gd name="T10" fmla="*/ 270 w 301"/>
                    <a:gd name="T11" fmla="*/ 46 h 971"/>
                    <a:gd name="T12" fmla="*/ 284 w 301"/>
                    <a:gd name="T13" fmla="*/ 66 h 971"/>
                    <a:gd name="T14" fmla="*/ 294 w 301"/>
                    <a:gd name="T15" fmla="*/ 89 h 971"/>
                    <a:gd name="T16" fmla="*/ 299 w 301"/>
                    <a:gd name="T17" fmla="*/ 116 h 971"/>
                    <a:gd name="T18" fmla="*/ 301 w 301"/>
                    <a:gd name="T19" fmla="*/ 147 h 971"/>
                    <a:gd name="T20" fmla="*/ 301 w 301"/>
                    <a:gd name="T21" fmla="*/ 367 h 971"/>
                    <a:gd name="T22" fmla="*/ 300 w 301"/>
                    <a:gd name="T23" fmla="*/ 396 h 971"/>
                    <a:gd name="T24" fmla="*/ 297 w 301"/>
                    <a:gd name="T25" fmla="*/ 426 h 971"/>
                    <a:gd name="T26" fmla="*/ 294 w 301"/>
                    <a:gd name="T27" fmla="*/ 457 h 971"/>
                    <a:gd name="T28" fmla="*/ 235 w 301"/>
                    <a:gd name="T29" fmla="*/ 900 h 971"/>
                    <a:gd name="T30" fmla="*/ 230 w 301"/>
                    <a:gd name="T31" fmla="*/ 922 h 971"/>
                    <a:gd name="T32" fmla="*/ 223 w 301"/>
                    <a:gd name="T33" fmla="*/ 939 h 971"/>
                    <a:gd name="T34" fmla="*/ 214 w 301"/>
                    <a:gd name="T35" fmla="*/ 951 h 971"/>
                    <a:gd name="T36" fmla="*/ 202 w 301"/>
                    <a:gd name="T37" fmla="*/ 961 h 971"/>
                    <a:gd name="T38" fmla="*/ 187 w 301"/>
                    <a:gd name="T39" fmla="*/ 967 h 971"/>
                    <a:gd name="T40" fmla="*/ 170 w 301"/>
                    <a:gd name="T41" fmla="*/ 970 h 971"/>
                    <a:gd name="T42" fmla="*/ 150 w 301"/>
                    <a:gd name="T43" fmla="*/ 971 h 971"/>
                    <a:gd name="T44" fmla="*/ 131 w 301"/>
                    <a:gd name="T45" fmla="*/ 970 h 971"/>
                    <a:gd name="T46" fmla="*/ 113 w 301"/>
                    <a:gd name="T47" fmla="*/ 967 h 971"/>
                    <a:gd name="T48" fmla="*/ 99 w 301"/>
                    <a:gd name="T49" fmla="*/ 961 h 971"/>
                    <a:gd name="T50" fmla="*/ 87 w 301"/>
                    <a:gd name="T51" fmla="*/ 951 h 971"/>
                    <a:gd name="T52" fmla="*/ 78 w 301"/>
                    <a:gd name="T53" fmla="*/ 939 h 971"/>
                    <a:gd name="T54" fmla="*/ 70 w 301"/>
                    <a:gd name="T55" fmla="*/ 922 h 971"/>
                    <a:gd name="T56" fmla="*/ 66 w 301"/>
                    <a:gd name="T57" fmla="*/ 900 h 971"/>
                    <a:gd name="T58" fmla="*/ 7 w 301"/>
                    <a:gd name="T59" fmla="*/ 457 h 971"/>
                    <a:gd name="T60" fmla="*/ 4 w 301"/>
                    <a:gd name="T61" fmla="*/ 426 h 971"/>
                    <a:gd name="T62" fmla="*/ 1 w 301"/>
                    <a:gd name="T63" fmla="*/ 396 h 971"/>
                    <a:gd name="T64" fmla="*/ 0 w 301"/>
                    <a:gd name="T65" fmla="*/ 367 h 971"/>
                    <a:gd name="T66" fmla="*/ 0 w 301"/>
                    <a:gd name="T67" fmla="*/ 147 h 971"/>
                    <a:gd name="T68" fmla="*/ 2 w 301"/>
                    <a:gd name="T69" fmla="*/ 116 h 971"/>
                    <a:gd name="T70" fmla="*/ 7 w 301"/>
                    <a:gd name="T71" fmla="*/ 89 h 971"/>
                    <a:gd name="T72" fmla="*/ 17 w 301"/>
                    <a:gd name="T73" fmla="*/ 66 h 971"/>
                    <a:gd name="T74" fmla="*/ 30 w 301"/>
                    <a:gd name="T75" fmla="*/ 46 h 971"/>
                    <a:gd name="T76" fmla="*/ 48 w 301"/>
                    <a:gd name="T77" fmla="*/ 30 h 971"/>
                    <a:gd name="T78" fmla="*/ 68 w 301"/>
                    <a:gd name="T79" fmla="*/ 17 h 971"/>
                    <a:gd name="T80" fmla="*/ 93 w 301"/>
                    <a:gd name="T81" fmla="*/ 8 h 971"/>
                    <a:gd name="T82" fmla="*/ 120 w 301"/>
                    <a:gd name="T83" fmla="*/ 2 h 971"/>
                    <a:gd name="T84" fmla="*/ 150 w 301"/>
                    <a:gd name="T85" fmla="*/ 0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971">
                      <a:moveTo>
                        <a:pt x="150" y="0"/>
                      </a:moveTo>
                      <a:lnTo>
                        <a:pt x="181" y="2"/>
                      </a:lnTo>
                      <a:lnTo>
                        <a:pt x="208" y="8"/>
                      </a:lnTo>
                      <a:lnTo>
                        <a:pt x="232" y="17"/>
                      </a:lnTo>
                      <a:lnTo>
                        <a:pt x="253" y="30"/>
                      </a:lnTo>
                      <a:lnTo>
                        <a:pt x="270" y="46"/>
                      </a:lnTo>
                      <a:lnTo>
                        <a:pt x="284" y="66"/>
                      </a:lnTo>
                      <a:lnTo>
                        <a:pt x="294" y="89"/>
                      </a:lnTo>
                      <a:lnTo>
                        <a:pt x="299" y="116"/>
                      </a:lnTo>
                      <a:lnTo>
                        <a:pt x="301" y="147"/>
                      </a:lnTo>
                      <a:lnTo>
                        <a:pt x="301" y="367"/>
                      </a:lnTo>
                      <a:lnTo>
                        <a:pt x="300" y="396"/>
                      </a:lnTo>
                      <a:lnTo>
                        <a:pt x="297" y="426"/>
                      </a:lnTo>
                      <a:lnTo>
                        <a:pt x="294" y="457"/>
                      </a:lnTo>
                      <a:lnTo>
                        <a:pt x="235" y="900"/>
                      </a:lnTo>
                      <a:lnTo>
                        <a:pt x="230" y="922"/>
                      </a:lnTo>
                      <a:lnTo>
                        <a:pt x="223" y="939"/>
                      </a:lnTo>
                      <a:lnTo>
                        <a:pt x="214" y="951"/>
                      </a:lnTo>
                      <a:lnTo>
                        <a:pt x="202" y="961"/>
                      </a:lnTo>
                      <a:lnTo>
                        <a:pt x="187" y="967"/>
                      </a:lnTo>
                      <a:lnTo>
                        <a:pt x="170" y="970"/>
                      </a:lnTo>
                      <a:lnTo>
                        <a:pt x="150" y="971"/>
                      </a:lnTo>
                      <a:lnTo>
                        <a:pt x="131" y="970"/>
                      </a:lnTo>
                      <a:lnTo>
                        <a:pt x="113" y="967"/>
                      </a:lnTo>
                      <a:lnTo>
                        <a:pt x="99" y="961"/>
                      </a:lnTo>
                      <a:lnTo>
                        <a:pt x="87" y="951"/>
                      </a:lnTo>
                      <a:lnTo>
                        <a:pt x="78" y="939"/>
                      </a:lnTo>
                      <a:lnTo>
                        <a:pt x="70" y="922"/>
                      </a:lnTo>
                      <a:lnTo>
                        <a:pt x="66" y="900"/>
                      </a:lnTo>
                      <a:lnTo>
                        <a:pt x="7" y="457"/>
                      </a:lnTo>
                      <a:lnTo>
                        <a:pt x="4" y="426"/>
                      </a:lnTo>
                      <a:lnTo>
                        <a:pt x="1" y="396"/>
                      </a:lnTo>
                      <a:lnTo>
                        <a:pt x="0" y="367"/>
                      </a:lnTo>
                      <a:lnTo>
                        <a:pt x="0" y="147"/>
                      </a:lnTo>
                      <a:lnTo>
                        <a:pt x="2" y="116"/>
                      </a:lnTo>
                      <a:lnTo>
                        <a:pt x="7" y="89"/>
                      </a:lnTo>
                      <a:lnTo>
                        <a:pt x="17" y="66"/>
                      </a:lnTo>
                      <a:lnTo>
                        <a:pt x="30" y="46"/>
                      </a:lnTo>
                      <a:lnTo>
                        <a:pt x="48" y="30"/>
                      </a:lnTo>
                      <a:lnTo>
                        <a:pt x="68" y="17"/>
                      </a:lnTo>
                      <a:lnTo>
                        <a:pt x="93" y="8"/>
                      </a:lnTo>
                      <a:lnTo>
                        <a:pt x="120" y="2"/>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3" name="Freeform 50">
                  <a:extLst>
                    <a:ext uri="{FF2B5EF4-FFF2-40B4-BE49-F238E27FC236}">
                      <a16:creationId xmlns="" xmlns:a16="http://schemas.microsoft.com/office/drawing/2014/main" id="{3F838785-49E9-9A27-E76D-C5A8635C2E41}"/>
                    </a:ext>
                  </a:extLst>
                </p:cNvPr>
                <p:cNvSpPr>
                  <a:spLocks/>
                </p:cNvSpPr>
                <p:nvPr/>
              </p:nvSpPr>
              <p:spPr bwMode="auto">
                <a:xfrm>
                  <a:off x="8526463" y="2222500"/>
                  <a:ext cx="71438" cy="69850"/>
                </a:xfrm>
                <a:custGeom>
                  <a:avLst/>
                  <a:gdLst>
                    <a:gd name="T0" fmla="*/ 157 w 314"/>
                    <a:gd name="T1" fmla="*/ 0 h 312"/>
                    <a:gd name="T2" fmla="*/ 189 w 314"/>
                    <a:gd name="T3" fmla="*/ 4 h 312"/>
                    <a:gd name="T4" fmla="*/ 218 w 314"/>
                    <a:gd name="T5" fmla="*/ 13 h 312"/>
                    <a:gd name="T6" fmla="*/ 245 w 314"/>
                    <a:gd name="T7" fmla="*/ 27 h 312"/>
                    <a:gd name="T8" fmla="*/ 268 w 314"/>
                    <a:gd name="T9" fmla="*/ 46 h 312"/>
                    <a:gd name="T10" fmla="*/ 288 w 314"/>
                    <a:gd name="T11" fmla="*/ 69 h 312"/>
                    <a:gd name="T12" fmla="*/ 302 w 314"/>
                    <a:gd name="T13" fmla="*/ 96 h 312"/>
                    <a:gd name="T14" fmla="*/ 311 w 314"/>
                    <a:gd name="T15" fmla="*/ 125 h 312"/>
                    <a:gd name="T16" fmla="*/ 314 w 314"/>
                    <a:gd name="T17" fmla="*/ 156 h 312"/>
                    <a:gd name="T18" fmla="*/ 311 w 314"/>
                    <a:gd name="T19" fmla="*/ 187 h 312"/>
                    <a:gd name="T20" fmla="*/ 302 w 314"/>
                    <a:gd name="T21" fmla="*/ 217 h 312"/>
                    <a:gd name="T22" fmla="*/ 288 w 314"/>
                    <a:gd name="T23" fmla="*/ 243 h 312"/>
                    <a:gd name="T24" fmla="*/ 268 w 314"/>
                    <a:gd name="T25" fmla="*/ 266 h 312"/>
                    <a:gd name="T26" fmla="*/ 245 w 314"/>
                    <a:gd name="T27" fmla="*/ 285 h 312"/>
                    <a:gd name="T28" fmla="*/ 218 w 314"/>
                    <a:gd name="T29" fmla="*/ 299 h 312"/>
                    <a:gd name="T30" fmla="*/ 189 w 314"/>
                    <a:gd name="T31" fmla="*/ 308 h 312"/>
                    <a:gd name="T32" fmla="*/ 157 w 314"/>
                    <a:gd name="T33" fmla="*/ 312 h 312"/>
                    <a:gd name="T34" fmla="*/ 126 w 314"/>
                    <a:gd name="T35" fmla="*/ 308 h 312"/>
                    <a:gd name="T36" fmla="*/ 97 w 314"/>
                    <a:gd name="T37" fmla="*/ 299 h 312"/>
                    <a:gd name="T38" fmla="*/ 70 w 314"/>
                    <a:gd name="T39" fmla="*/ 285 h 312"/>
                    <a:gd name="T40" fmla="*/ 47 w 314"/>
                    <a:gd name="T41" fmla="*/ 266 h 312"/>
                    <a:gd name="T42" fmla="*/ 27 w 314"/>
                    <a:gd name="T43" fmla="*/ 243 h 312"/>
                    <a:gd name="T44" fmla="*/ 13 w 314"/>
                    <a:gd name="T45" fmla="*/ 217 h 312"/>
                    <a:gd name="T46" fmla="*/ 3 w 314"/>
                    <a:gd name="T47" fmla="*/ 187 h 312"/>
                    <a:gd name="T48" fmla="*/ 0 w 314"/>
                    <a:gd name="T49" fmla="*/ 156 h 312"/>
                    <a:gd name="T50" fmla="*/ 3 w 314"/>
                    <a:gd name="T51" fmla="*/ 125 h 312"/>
                    <a:gd name="T52" fmla="*/ 13 w 314"/>
                    <a:gd name="T53" fmla="*/ 96 h 312"/>
                    <a:gd name="T54" fmla="*/ 27 w 314"/>
                    <a:gd name="T55" fmla="*/ 69 h 312"/>
                    <a:gd name="T56" fmla="*/ 47 w 314"/>
                    <a:gd name="T57" fmla="*/ 46 h 312"/>
                    <a:gd name="T58" fmla="*/ 70 w 314"/>
                    <a:gd name="T59" fmla="*/ 27 h 312"/>
                    <a:gd name="T60" fmla="*/ 97 w 314"/>
                    <a:gd name="T61" fmla="*/ 13 h 312"/>
                    <a:gd name="T62" fmla="*/ 126 w 314"/>
                    <a:gd name="T63" fmla="*/ 4 h 312"/>
                    <a:gd name="T64" fmla="*/ 157 w 314"/>
                    <a:gd name="T65"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4" h="312">
                      <a:moveTo>
                        <a:pt x="157" y="0"/>
                      </a:moveTo>
                      <a:lnTo>
                        <a:pt x="189" y="4"/>
                      </a:lnTo>
                      <a:lnTo>
                        <a:pt x="218" y="13"/>
                      </a:lnTo>
                      <a:lnTo>
                        <a:pt x="245" y="27"/>
                      </a:lnTo>
                      <a:lnTo>
                        <a:pt x="268" y="46"/>
                      </a:lnTo>
                      <a:lnTo>
                        <a:pt x="288" y="69"/>
                      </a:lnTo>
                      <a:lnTo>
                        <a:pt x="302" y="96"/>
                      </a:lnTo>
                      <a:lnTo>
                        <a:pt x="311" y="125"/>
                      </a:lnTo>
                      <a:lnTo>
                        <a:pt x="314" y="156"/>
                      </a:lnTo>
                      <a:lnTo>
                        <a:pt x="311" y="187"/>
                      </a:lnTo>
                      <a:lnTo>
                        <a:pt x="302" y="217"/>
                      </a:lnTo>
                      <a:lnTo>
                        <a:pt x="288" y="243"/>
                      </a:lnTo>
                      <a:lnTo>
                        <a:pt x="268" y="266"/>
                      </a:lnTo>
                      <a:lnTo>
                        <a:pt x="245" y="285"/>
                      </a:lnTo>
                      <a:lnTo>
                        <a:pt x="218" y="299"/>
                      </a:lnTo>
                      <a:lnTo>
                        <a:pt x="189" y="308"/>
                      </a:lnTo>
                      <a:lnTo>
                        <a:pt x="157" y="312"/>
                      </a:lnTo>
                      <a:lnTo>
                        <a:pt x="126" y="308"/>
                      </a:lnTo>
                      <a:lnTo>
                        <a:pt x="97" y="299"/>
                      </a:lnTo>
                      <a:lnTo>
                        <a:pt x="70" y="285"/>
                      </a:lnTo>
                      <a:lnTo>
                        <a:pt x="47" y="266"/>
                      </a:lnTo>
                      <a:lnTo>
                        <a:pt x="27" y="243"/>
                      </a:lnTo>
                      <a:lnTo>
                        <a:pt x="13" y="217"/>
                      </a:lnTo>
                      <a:lnTo>
                        <a:pt x="3" y="187"/>
                      </a:lnTo>
                      <a:lnTo>
                        <a:pt x="0" y="156"/>
                      </a:lnTo>
                      <a:lnTo>
                        <a:pt x="3" y="125"/>
                      </a:lnTo>
                      <a:lnTo>
                        <a:pt x="13" y="96"/>
                      </a:lnTo>
                      <a:lnTo>
                        <a:pt x="27" y="69"/>
                      </a:lnTo>
                      <a:lnTo>
                        <a:pt x="47" y="46"/>
                      </a:lnTo>
                      <a:lnTo>
                        <a:pt x="70" y="27"/>
                      </a:lnTo>
                      <a:lnTo>
                        <a:pt x="97" y="13"/>
                      </a:lnTo>
                      <a:lnTo>
                        <a:pt x="126" y="4"/>
                      </a:lnTo>
                      <a:lnTo>
                        <a:pt x="1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78" name="Group 77">
                <a:extLst>
                  <a:ext uri="{FF2B5EF4-FFF2-40B4-BE49-F238E27FC236}">
                    <a16:creationId xmlns="" xmlns:a16="http://schemas.microsoft.com/office/drawing/2014/main" id="{23B2310B-49B0-6796-56CA-EC678779F697}"/>
                  </a:ext>
                </a:extLst>
              </p:cNvPr>
              <p:cNvGrpSpPr/>
              <p:nvPr/>
            </p:nvGrpSpPr>
            <p:grpSpPr>
              <a:xfrm>
                <a:off x="9236225" y="2785058"/>
                <a:ext cx="489820" cy="486921"/>
                <a:chOff x="8304213" y="3406775"/>
                <a:chExt cx="536575" cy="533400"/>
              </a:xfrm>
              <a:solidFill>
                <a:sysClr val="window" lastClr="FFFFFF"/>
              </a:solidFill>
            </p:grpSpPr>
            <p:sp>
              <p:nvSpPr>
                <p:cNvPr id="86" name="Freeform 55">
                  <a:extLst>
                    <a:ext uri="{FF2B5EF4-FFF2-40B4-BE49-F238E27FC236}">
                      <a16:creationId xmlns="" xmlns:a16="http://schemas.microsoft.com/office/drawing/2014/main" id="{25E8301E-387A-8746-A85D-761D0AE097BA}"/>
                    </a:ext>
                  </a:extLst>
                </p:cNvPr>
                <p:cNvSpPr>
                  <a:spLocks/>
                </p:cNvSpPr>
                <p:nvPr/>
              </p:nvSpPr>
              <p:spPr bwMode="auto">
                <a:xfrm>
                  <a:off x="8396288" y="3500438"/>
                  <a:ext cx="231775" cy="49213"/>
                </a:xfrm>
                <a:custGeom>
                  <a:avLst/>
                  <a:gdLst>
                    <a:gd name="T0" fmla="*/ 153 w 1460"/>
                    <a:gd name="T1" fmla="*/ 0 h 306"/>
                    <a:gd name="T2" fmla="*/ 1307 w 1460"/>
                    <a:gd name="T3" fmla="*/ 0 h 306"/>
                    <a:gd name="T4" fmla="*/ 1338 w 1460"/>
                    <a:gd name="T5" fmla="*/ 3 h 306"/>
                    <a:gd name="T6" fmla="*/ 1366 w 1460"/>
                    <a:gd name="T7" fmla="*/ 12 h 306"/>
                    <a:gd name="T8" fmla="*/ 1393 w 1460"/>
                    <a:gd name="T9" fmla="*/ 26 h 306"/>
                    <a:gd name="T10" fmla="*/ 1415 w 1460"/>
                    <a:gd name="T11" fmla="*/ 45 h 306"/>
                    <a:gd name="T12" fmla="*/ 1435 w 1460"/>
                    <a:gd name="T13" fmla="*/ 67 h 306"/>
                    <a:gd name="T14" fmla="*/ 1448 w 1460"/>
                    <a:gd name="T15" fmla="*/ 94 h 306"/>
                    <a:gd name="T16" fmla="*/ 1457 w 1460"/>
                    <a:gd name="T17" fmla="*/ 122 h 306"/>
                    <a:gd name="T18" fmla="*/ 1460 w 1460"/>
                    <a:gd name="T19" fmla="*/ 153 h 306"/>
                    <a:gd name="T20" fmla="*/ 1457 w 1460"/>
                    <a:gd name="T21" fmla="*/ 184 h 306"/>
                    <a:gd name="T22" fmla="*/ 1448 w 1460"/>
                    <a:gd name="T23" fmla="*/ 212 h 306"/>
                    <a:gd name="T24" fmla="*/ 1435 w 1460"/>
                    <a:gd name="T25" fmla="*/ 239 h 306"/>
                    <a:gd name="T26" fmla="*/ 1415 w 1460"/>
                    <a:gd name="T27" fmla="*/ 261 h 306"/>
                    <a:gd name="T28" fmla="*/ 1393 w 1460"/>
                    <a:gd name="T29" fmla="*/ 280 h 306"/>
                    <a:gd name="T30" fmla="*/ 1366 w 1460"/>
                    <a:gd name="T31" fmla="*/ 294 h 306"/>
                    <a:gd name="T32" fmla="*/ 1338 w 1460"/>
                    <a:gd name="T33" fmla="*/ 303 h 306"/>
                    <a:gd name="T34" fmla="*/ 1307 w 1460"/>
                    <a:gd name="T35" fmla="*/ 306 h 306"/>
                    <a:gd name="T36" fmla="*/ 153 w 1460"/>
                    <a:gd name="T37" fmla="*/ 306 h 306"/>
                    <a:gd name="T38" fmla="*/ 122 w 1460"/>
                    <a:gd name="T39" fmla="*/ 303 h 306"/>
                    <a:gd name="T40" fmla="*/ 93 w 1460"/>
                    <a:gd name="T41" fmla="*/ 294 h 306"/>
                    <a:gd name="T42" fmla="*/ 67 w 1460"/>
                    <a:gd name="T43" fmla="*/ 280 h 306"/>
                    <a:gd name="T44" fmla="*/ 44 w 1460"/>
                    <a:gd name="T45" fmla="*/ 261 h 306"/>
                    <a:gd name="T46" fmla="*/ 25 w 1460"/>
                    <a:gd name="T47" fmla="*/ 239 h 306"/>
                    <a:gd name="T48" fmla="*/ 11 w 1460"/>
                    <a:gd name="T49" fmla="*/ 212 h 306"/>
                    <a:gd name="T50" fmla="*/ 3 w 1460"/>
                    <a:gd name="T51" fmla="*/ 184 h 306"/>
                    <a:gd name="T52" fmla="*/ 0 w 1460"/>
                    <a:gd name="T53" fmla="*/ 153 h 306"/>
                    <a:gd name="T54" fmla="*/ 3 w 1460"/>
                    <a:gd name="T55" fmla="*/ 122 h 306"/>
                    <a:gd name="T56" fmla="*/ 11 w 1460"/>
                    <a:gd name="T57" fmla="*/ 94 h 306"/>
                    <a:gd name="T58" fmla="*/ 25 w 1460"/>
                    <a:gd name="T59" fmla="*/ 67 h 306"/>
                    <a:gd name="T60" fmla="*/ 44 w 1460"/>
                    <a:gd name="T61" fmla="*/ 45 h 306"/>
                    <a:gd name="T62" fmla="*/ 67 w 1460"/>
                    <a:gd name="T63" fmla="*/ 26 h 306"/>
                    <a:gd name="T64" fmla="*/ 93 w 1460"/>
                    <a:gd name="T65" fmla="*/ 12 h 306"/>
                    <a:gd name="T66" fmla="*/ 122 w 1460"/>
                    <a:gd name="T67" fmla="*/ 3 h 306"/>
                    <a:gd name="T68" fmla="*/ 153 w 1460"/>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0" h="306">
                      <a:moveTo>
                        <a:pt x="153" y="0"/>
                      </a:moveTo>
                      <a:lnTo>
                        <a:pt x="1307" y="0"/>
                      </a:lnTo>
                      <a:lnTo>
                        <a:pt x="1338" y="3"/>
                      </a:lnTo>
                      <a:lnTo>
                        <a:pt x="1366" y="12"/>
                      </a:lnTo>
                      <a:lnTo>
                        <a:pt x="1393" y="26"/>
                      </a:lnTo>
                      <a:lnTo>
                        <a:pt x="1415" y="45"/>
                      </a:lnTo>
                      <a:lnTo>
                        <a:pt x="1435" y="67"/>
                      </a:lnTo>
                      <a:lnTo>
                        <a:pt x="1448" y="94"/>
                      </a:lnTo>
                      <a:lnTo>
                        <a:pt x="1457" y="122"/>
                      </a:lnTo>
                      <a:lnTo>
                        <a:pt x="1460" y="153"/>
                      </a:lnTo>
                      <a:lnTo>
                        <a:pt x="1457" y="184"/>
                      </a:lnTo>
                      <a:lnTo>
                        <a:pt x="1448" y="212"/>
                      </a:lnTo>
                      <a:lnTo>
                        <a:pt x="1435" y="239"/>
                      </a:lnTo>
                      <a:lnTo>
                        <a:pt x="1415" y="261"/>
                      </a:lnTo>
                      <a:lnTo>
                        <a:pt x="1393" y="280"/>
                      </a:lnTo>
                      <a:lnTo>
                        <a:pt x="1366" y="294"/>
                      </a:lnTo>
                      <a:lnTo>
                        <a:pt x="1338" y="303"/>
                      </a:lnTo>
                      <a:lnTo>
                        <a:pt x="1307" y="306"/>
                      </a:lnTo>
                      <a:lnTo>
                        <a:pt x="153" y="306"/>
                      </a:lnTo>
                      <a:lnTo>
                        <a:pt x="122" y="303"/>
                      </a:lnTo>
                      <a:lnTo>
                        <a:pt x="93" y="294"/>
                      </a:lnTo>
                      <a:lnTo>
                        <a:pt x="67" y="280"/>
                      </a:lnTo>
                      <a:lnTo>
                        <a:pt x="44" y="261"/>
                      </a:lnTo>
                      <a:lnTo>
                        <a:pt x="25" y="239"/>
                      </a:lnTo>
                      <a:lnTo>
                        <a:pt x="11" y="212"/>
                      </a:lnTo>
                      <a:lnTo>
                        <a:pt x="3" y="184"/>
                      </a:lnTo>
                      <a:lnTo>
                        <a:pt x="0" y="153"/>
                      </a:lnTo>
                      <a:lnTo>
                        <a:pt x="3" y="122"/>
                      </a:lnTo>
                      <a:lnTo>
                        <a:pt x="11" y="94"/>
                      </a:lnTo>
                      <a:lnTo>
                        <a:pt x="25" y="67"/>
                      </a:lnTo>
                      <a:lnTo>
                        <a:pt x="44" y="45"/>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7" name="Freeform 56">
                  <a:extLst>
                    <a:ext uri="{FF2B5EF4-FFF2-40B4-BE49-F238E27FC236}">
                      <a16:creationId xmlns="" xmlns:a16="http://schemas.microsoft.com/office/drawing/2014/main" id="{FBB71D4F-37DA-98F7-7FFF-3CFA10F0C10D}"/>
                    </a:ext>
                  </a:extLst>
                </p:cNvPr>
                <p:cNvSpPr>
                  <a:spLocks/>
                </p:cNvSpPr>
                <p:nvPr/>
              </p:nvSpPr>
              <p:spPr bwMode="auto">
                <a:xfrm>
                  <a:off x="8396288" y="3592513"/>
                  <a:ext cx="231775" cy="47625"/>
                </a:xfrm>
                <a:custGeom>
                  <a:avLst/>
                  <a:gdLst>
                    <a:gd name="T0" fmla="*/ 153 w 1460"/>
                    <a:gd name="T1" fmla="*/ 0 h 306"/>
                    <a:gd name="T2" fmla="*/ 1307 w 1460"/>
                    <a:gd name="T3" fmla="*/ 0 h 306"/>
                    <a:gd name="T4" fmla="*/ 1338 w 1460"/>
                    <a:gd name="T5" fmla="*/ 3 h 306"/>
                    <a:gd name="T6" fmla="*/ 1366 w 1460"/>
                    <a:gd name="T7" fmla="*/ 12 h 306"/>
                    <a:gd name="T8" fmla="*/ 1393 w 1460"/>
                    <a:gd name="T9" fmla="*/ 26 h 306"/>
                    <a:gd name="T10" fmla="*/ 1415 w 1460"/>
                    <a:gd name="T11" fmla="*/ 45 h 306"/>
                    <a:gd name="T12" fmla="*/ 1435 w 1460"/>
                    <a:gd name="T13" fmla="*/ 67 h 306"/>
                    <a:gd name="T14" fmla="*/ 1448 w 1460"/>
                    <a:gd name="T15" fmla="*/ 94 h 306"/>
                    <a:gd name="T16" fmla="*/ 1457 w 1460"/>
                    <a:gd name="T17" fmla="*/ 122 h 306"/>
                    <a:gd name="T18" fmla="*/ 1460 w 1460"/>
                    <a:gd name="T19" fmla="*/ 153 h 306"/>
                    <a:gd name="T20" fmla="*/ 1457 w 1460"/>
                    <a:gd name="T21" fmla="*/ 184 h 306"/>
                    <a:gd name="T22" fmla="*/ 1448 w 1460"/>
                    <a:gd name="T23" fmla="*/ 213 h 306"/>
                    <a:gd name="T24" fmla="*/ 1435 w 1460"/>
                    <a:gd name="T25" fmla="*/ 239 h 306"/>
                    <a:gd name="T26" fmla="*/ 1415 w 1460"/>
                    <a:gd name="T27" fmla="*/ 262 h 306"/>
                    <a:gd name="T28" fmla="*/ 1393 w 1460"/>
                    <a:gd name="T29" fmla="*/ 280 h 306"/>
                    <a:gd name="T30" fmla="*/ 1366 w 1460"/>
                    <a:gd name="T31" fmla="*/ 295 h 306"/>
                    <a:gd name="T32" fmla="*/ 1338 w 1460"/>
                    <a:gd name="T33" fmla="*/ 303 h 306"/>
                    <a:gd name="T34" fmla="*/ 1307 w 1460"/>
                    <a:gd name="T35" fmla="*/ 306 h 306"/>
                    <a:gd name="T36" fmla="*/ 153 w 1460"/>
                    <a:gd name="T37" fmla="*/ 306 h 306"/>
                    <a:gd name="T38" fmla="*/ 122 w 1460"/>
                    <a:gd name="T39" fmla="*/ 303 h 306"/>
                    <a:gd name="T40" fmla="*/ 93 w 1460"/>
                    <a:gd name="T41" fmla="*/ 295 h 306"/>
                    <a:gd name="T42" fmla="*/ 67 w 1460"/>
                    <a:gd name="T43" fmla="*/ 280 h 306"/>
                    <a:gd name="T44" fmla="*/ 44 w 1460"/>
                    <a:gd name="T45" fmla="*/ 262 h 306"/>
                    <a:gd name="T46" fmla="*/ 25 w 1460"/>
                    <a:gd name="T47" fmla="*/ 239 h 306"/>
                    <a:gd name="T48" fmla="*/ 11 w 1460"/>
                    <a:gd name="T49" fmla="*/ 213 h 306"/>
                    <a:gd name="T50" fmla="*/ 3 w 1460"/>
                    <a:gd name="T51" fmla="*/ 184 h 306"/>
                    <a:gd name="T52" fmla="*/ 0 w 1460"/>
                    <a:gd name="T53" fmla="*/ 153 h 306"/>
                    <a:gd name="T54" fmla="*/ 3 w 1460"/>
                    <a:gd name="T55" fmla="*/ 122 h 306"/>
                    <a:gd name="T56" fmla="*/ 11 w 1460"/>
                    <a:gd name="T57" fmla="*/ 94 h 306"/>
                    <a:gd name="T58" fmla="*/ 25 w 1460"/>
                    <a:gd name="T59" fmla="*/ 67 h 306"/>
                    <a:gd name="T60" fmla="*/ 44 w 1460"/>
                    <a:gd name="T61" fmla="*/ 45 h 306"/>
                    <a:gd name="T62" fmla="*/ 67 w 1460"/>
                    <a:gd name="T63" fmla="*/ 26 h 306"/>
                    <a:gd name="T64" fmla="*/ 93 w 1460"/>
                    <a:gd name="T65" fmla="*/ 12 h 306"/>
                    <a:gd name="T66" fmla="*/ 122 w 1460"/>
                    <a:gd name="T67" fmla="*/ 3 h 306"/>
                    <a:gd name="T68" fmla="*/ 153 w 1460"/>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0" h="306">
                      <a:moveTo>
                        <a:pt x="153" y="0"/>
                      </a:moveTo>
                      <a:lnTo>
                        <a:pt x="1307" y="0"/>
                      </a:lnTo>
                      <a:lnTo>
                        <a:pt x="1338" y="3"/>
                      </a:lnTo>
                      <a:lnTo>
                        <a:pt x="1366" y="12"/>
                      </a:lnTo>
                      <a:lnTo>
                        <a:pt x="1393" y="26"/>
                      </a:lnTo>
                      <a:lnTo>
                        <a:pt x="1415" y="45"/>
                      </a:lnTo>
                      <a:lnTo>
                        <a:pt x="1435" y="67"/>
                      </a:lnTo>
                      <a:lnTo>
                        <a:pt x="1448" y="94"/>
                      </a:lnTo>
                      <a:lnTo>
                        <a:pt x="1457" y="122"/>
                      </a:lnTo>
                      <a:lnTo>
                        <a:pt x="1460" y="153"/>
                      </a:lnTo>
                      <a:lnTo>
                        <a:pt x="1457" y="184"/>
                      </a:lnTo>
                      <a:lnTo>
                        <a:pt x="1448" y="213"/>
                      </a:lnTo>
                      <a:lnTo>
                        <a:pt x="1435" y="239"/>
                      </a:lnTo>
                      <a:lnTo>
                        <a:pt x="1415" y="262"/>
                      </a:lnTo>
                      <a:lnTo>
                        <a:pt x="1393" y="280"/>
                      </a:lnTo>
                      <a:lnTo>
                        <a:pt x="1366" y="295"/>
                      </a:lnTo>
                      <a:lnTo>
                        <a:pt x="1338" y="303"/>
                      </a:lnTo>
                      <a:lnTo>
                        <a:pt x="1307" y="306"/>
                      </a:lnTo>
                      <a:lnTo>
                        <a:pt x="153" y="306"/>
                      </a:lnTo>
                      <a:lnTo>
                        <a:pt x="122" y="303"/>
                      </a:lnTo>
                      <a:lnTo>
                        <a:pt x="93" y="295"/>
                      </a:lnTo>
                      <a:lnTo>
                        <a:pt x="67" y="280"/>
                      </a:lnTo>
                      <a:lnTo>
                        <a:pt x="44" y="262"/>
                      </a:lnTo>
                      <a:lnTo>
                        <a:pt x="25" y="239"/>
                      </a:lnTo>
                      <a:lnTo>
                        <a:pt x="11" y="213"/>
                      </a:lnTo>
                      <a:lnTo>
                        <a:pt x="3" y="184"/>
                      </a:lnTo>
                      <a:lnTo>
                        <a:pt x="0" y="153"/>
                      </a:lnTo>
                      <a:lnTo>
                        <a:pt x="3" y="122"/>
                      </a:lnTo>
                      <a:lnTo>
                        <a:pt x="11" y="94"/>
                      </a:lnTo>
                      <a:lnTo>
                        <a:pt x="25" y="67"/>
                      </a:lnTo>
                      <a:lnTo>
                        <a:pt x="44" y="45"/>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8" name="Freeform 57">
                  <a:extLst>
                    <a:ext uri="{FF2B5EF4-FFF2-40B4-BE49-F238E27FC236}">
                      <a16:creationId xmlns="" xmlns:a16="http://schemas.microsoft.com/office/drawing/2014/main" id="{8EBADE60-A067-733B-3C04-A70918EA4F3B}"/>
                    </a:ext>
                  </a:extLst>
                </p:cNvPr>
                <p:cNvSpPr>
                  <a:spLocks/>
                </p:cNvSpPr>
                <p:nvPr/>
              </p:nvSpPr>
              <p:spPr bwMode="auto">
                <a:xfrm>
                  <a:off x="8396288" y="3683000"/>
                  <a:ext cx="139700" cy="49213"/>
                </a:xfrm>
                <a:custGeom>
                  <a:avLst/>
                  <a:gdLst>
                    <a:gd name="T0" fmla="*/ 153 w 884"/>
                    <a:gd name="T1" fmla="*/ 0 h 306"/>
                    <a:gd name="T2" fmla="*/ 730 w 884"/>
                    <a:gd name="T3" fmla="*/ 0 h 306"/>
                    <a:gd name="T4" fmla="*/ 761 w 884"/>
                    <a:gd name="T5" fmla="*/ 3 h 306"/>
                    <a:gd name="T6" fmla="*/ 790 w 884"/>
                    <a:gd name="T7" fmla="*/ 12 h 306"/>
                    <a:gd name="T8" fmla="*/ 817 w 884"/>
                    <a:gd name="T9" fmla="*/ 26 h 306"/>
                    <a:gd name="T10" fmla="*/ 839 w 884"/>
                    <a:gd name="T11" fmla="*/ 44 h 306"/>
                    <a:gd name="T12" fmla="*/ 858 w 884"/>
                    <a:gd name="T13" fmla="*/ 68 h 306"/>
                    <a:gd name="T14" fmla="*/ 872 w 884"/>
                    <a:gd name="T15" fmla="*/ 93 h 306"/>
                    <a:gd name="T16" fmla="*/ 880 w 884"/>
                    <a:gd name="T17" fmla="*/ 122 h 306"/>
                    <a:gd name="T18" fmla="*/ 884 w 884"/>
                    <a:gd name="T19" fmla="*/ 153 h 306"/>
                    <a:gd name="T20" fmla="*/ 880 w 884"/>
                    <a:gd name="T21" fmla="*/ 184 h 306"/>
                    <a:gd name="T22" fmla="*/ 872 w 884"/>
                    <a:gd name="T23" fmla="*/ 213 h 306"/>
                    <a:gd name="T24" fmla="*/ 858 w 884"/>
                    <a:gd name="T25" fmla="*/ 238 h 306"/>
                    <a:gd name="T26" fmla="*/ 839 w 884"/>
                    <a:gd name="T27" fmla="*/ 261 h 306"/>
                    <a:gd name="T28" fmla="*/ 817 w 884"/>
                    <a:gd name="T29" fmla="*/ 279 h 306"/>
                    <a:gd name="T30" fmla="*/ 790 w 884"/>
                    <a:gd name="T31" fmla="*/ 294 h 306"/>
                    <a:gd name="T32" fmla="*/ 761 w 884"/>
                    <a:gd name="T33" fmla="*/ 302 h 306"/>
                    <a:gd name="T34" fmla="*/ 730 w 884"/>
                    <a:gd name="T35" fmla="*/ 306 h 306"/>
                    <a:gd name="T36" fmla="*/ 153 w 884"/>
                    <a:gd name="T37" fmla="*/ 306 h 306"/>
                    <a:gd name="T38" fmla="*/ 122 w 884"/>
                    <a:gd name="T39" fmla="*/ 302 h 306"/>
                    <a:gd name="T40" fmla="*/ 93 w 884"/>
                    <a:gd name="T41" fmla="*/ 294 h 306"/>
                    <a:gd name="T42" fmla="*/ 67 w 884"/>
                    <a:gd name="T43" fmla="*/ 279 h 306"/>
                    <a:gd name="T44" fmla="*/ 44 w 884"/>
                    <a:gd name="T45" fmla="*/ 261 h 306"/>
                    <a:gd name="T46" fmla="*/ 25 w 884"/>
                    <a:gd name="T47" fmla="*/ 238 h 306"/>
                    <a:gd name="T48" fmla="*/ 11 w 884"/>
                    <a:gd name="T49" fmla="*/ 213 h 306"/>
                    <a:gd name="T50" fmla="*/ 3 w 884"/>
                    <a:gd name="T51" fmla="*/ 184 h 306"/>
                    <a:gd name="T52" fmla="*/ 0 w 884"/>
                    <a:gd name="T53" fmla="*/ 153 h 306"/>
                    <a:gd name="T54" fmla="*/ 3 w 884"/>
                    <a:gd name="T55" fmla="*/ 122 h 306"/>
                    <a:gd name="T56" fmla="*/ 11 w 884"/>
                    <a:gd name="T57" fmla="*/ 93 h 306"/>
                    <a:gd name="T58" fmla="*/ 25 w 884"/>
                    <a:gd name="T59" fmla="*/ 68 h 306"/>
                    <a:gd name="T60" fmla="*/ 44 w 884"/>
                    <a:gd name="T61" fmla="*/ 44 h 306"/>
                    <a:gd name="T62" fmla="*/ 67 w 884"/>
                    <a:gd name="T63" fmla="*/ 26 h 306"/>
                    <a:gd name="T64" fmla="*/ 93 w 884"/>
                    <a:gd name="T65" fmla="*/ 12 h 306"/>
                    <a:gd name="T66" fmla="*/ 122 w 884"/>
                    <a:gd name="T67" fmla="*/ 3 h 306"/>
                    <a:gd name="T68" fmla="*/ 153 w 884"/>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4" h="306">
                      <a:moveTo>
                        <a:pt x="153" y="0"/>
                      </a:moveTo>
                      <a:lnTo>
                        <a:pt x="730" y="0"/>
                      </a:lnTo>
                      <a:lnTo>
                        <a:pt x="761" y="3"/>
                      </a:lnTo>
                      <a:lnTo>
                        <a:pt x="790" y="12"/>
                      </a:lnTo>
                      <a:lnTo>
                        <a:pt x="817" y="26"/>
                      </a:lnTo>
                      <a:lnTo>
                        <a:pt x="839" y="44"/>
                      </a:lnTo>
                      <a:lnTo>
                        <a:pt x="858" y="68"/>
                      </a:lnTo>
                      <a:lnTo>
                        <a:pt x="872" y="93"/>
                      </a:lnTo>
                      <a:lnTo>
                        <a:pt x="880" y="122"/>
                      </a:lnTo>
                      <a:lnTo>
                        <a:pt x="884" y="153"/>
                      </a:lnTo>
                      <a:lnTo>
                        <a:pt x="880" y="184"/>
                      </a:lnTo>
                      <a:lnTo>
                        <a:pt x="872" y="213"/>
                      </a:lnTo>
                      <a:lnTo>
                        <a:pt x="858" y="238"/>
                      </a:lnTo>
                      <a:lnTo>
                        <a:pt x="839" y="261"/>
                      </a:lnTo>
                      <a:lnTo>
                        <a:pt x="817" y="279"/>
                      </a:lnTo>
                      <a:lnTo>
                        <a:pt x="790" y="294"/>
                      </a:lnTo>
                      <a:lnTo>
                        <a:pt x="761" y="302"/>
                      </a:lnTo>
                      <a:lnTo>
                        <a:pt x="730" y="306"/>
                      </a:lnTo>
                      <a:lnTo>
                        <a:pt x="153" y="306"/>
                      </a:lnTo>
                      <a:lnTo>
                        <a:pt x="122" y="302"/>
                      </a:lnTo>
                      <a:lnTo>
                        <a:pt x="93" y="294"/>
                      </a:lnTo>
                      <a:lnTo>
                        <a:pt x="67" y="279"/>
                      </a:lnTo>
                      <a:lnTo>
                        <a:pt x="44" y="261"/>
                      </a:lnTo>
                      <a:lnTo>
                        <a:pt x="25" y="238"/>
                      </a:lnTo>
                      <a:lnTo>
                        <a:pt x="11" y="213"/>
                      </a:lnTo>
                      <a:lnTo>
                        <a:pt x="3" y="184"/>
                      </a:lnTo>
                      <a:lnTo>
                        <a:pt x="0" y="153"/>
                      </a:lnTo>
                      <a:lnTo>
                        <a:pt x="3" y="122"/>
                      </a:lnTo>
                      <a:lnTo>
                        <a:pt x="11" y="93"/>
                      </a:lnTo>
                      <a:lnTo>
                        <a:pt x="25" y="68"/>
                      </a:lnTo>
                      <a:lnTo>
                        <a:pt x="44" y="44"/>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9" name="Freeform 58">
                  <a:extLst>
                    <a:ext uri="{FF2B5EF4-FFF2-40B4-BE49-F238E27FC236}">
                      <a16:creationId xmlns="" xmlns:a16="http://schemas.microsoft.com/office/drawing/2014/main" id="{8CC684B8-1F02-1F28-7825-82E71336EFC0}"/>
                    </a:ext>
                  </a:extLst>
                </p:cNvPr>
                <p:cNvSpPr>
                  <a:spLocks/>
                </p:cNvSpPr>
                <p:nvPr/>
              </p:nvSpPr>
              <p:spPr bwMode="auto">
                <a:xfrm>
                  <a:off x="8304213" y="3406775"/>
                  <a:ext cx="414338" cy="533400"/>
                </a:xfrm>
                <a:custGeom>
                  <a:avLst/>
                  <a:gdLst>
                    <a:gd name="T0" fmla="*/ 154 w 2616"/>
                    <a:gd name="T1" fmla="*/ 0 h 3365"/>
                    <a:gd name="T2" fmla="*/ 2461 w 2616"/>
                    <a:gd name="T3" fmla="*/ 0 h 3365"/>
                    <a:gd name="T4" fmla="*/ 2492 w 2616"/>
                    <a:gd name="T5" fmla="*/ 3 h 3365"/>
                    <a:gd name="T6" fmla="*/ 2521 w 2616"/>
                    <a:gd name="T7" fmla="*/ 12 h 3365"/>
                    <a:gd name="T8" fmla="*/ 2548 w 2616"/>
                    <a:gd name="T9" fmla="*/ 26 h 3365"/>
                    <a:gd name="T10" fmla="*/ 2570 w 2616"/>
                    <a:gd name="T11" fmla="*/ 44 h 3365"/>
                    <a:gd name="T12" fmla="*/ 2589 w 2616"/>
                    <a:gd name="T13" fmla="*/ 68 h 3365"/>
                    <a:gd name="T14" fmla="*/ 2603 w 2616"/>
                    <a:gd name="T15" fmla="*/ 93 h 3365"/>
                    <a:gd name="T16" fmla="*/ 2613 w 2616"/>
                    <a:gd name="T17" fmla="*/ 122 h 3365"/>
                    <a:gd name="T18" fmla="*/ 2616 w 2616"/>
                    <a:gd name="T19" fmla="*/ 152 h 3365"/>
                    <a:gd name="T20" fmla="*/ 2616 w 2616"/>
                    <a:gd name="T21" fmla="*/ 380 h 3365"/>
                    <a:gd name="T22" fmla="*/ 2308 w 2616"/>
                    <a:gd name="T23" fmla="*/ 911 h 3365"/>
                    <a:gd name="T24" fmla="*/ 2308 w 2616"/>
                    <a:gd name="T25" fmla="*/ 306 h 3365"/>
                    <a:gd name="T26" fmla="*/ 308 w 2616"/>
                    <a:gd name="T27" fmla="*/ 306 h 3365"/>
                    <a:gd name="T28" fmla="*/ 308 w 2616"/>
                    <a:gd name="T29" fmla="*/ 3058 h 3365"/>
                    <a:gd name="T30" fmla="*/ 2308 w 2616"/>
                    <a:gd name="T31" fmla="*/ 3058 h 3365"/>
                    <a:gd name="T32" fmla="*/ 2308 w 2616"/>
                    <a:gd name="T33" fmla="*/ 2678 h 3365"/>
                    <a:gd name="T34" fmla="*/ 2469 w 2616"/>
                    <a:gd name="T35" fmla="*/ 2572 h 3365"/>
                    <a:gd name="T36" fmla="*/ 2498 w 2616"/>
                    <a:gd name="T37" fmla="*/ 2550 h 3365"/>
                    <a:gd name="T38" fmla="*/ 2522 w 2616"/>
                    <a:gd name="T39" fmla="*/ 2524 h 3365"/>
                    <a:gd name="T40" fmla="*/ 2542 w 2616"/>
                    <a:gd name="T41" fmla="*/ 2495 h 3365"/>
                    <a:gd name="T42" fmla="*/ 2616 w 2616"/>
                    <a:gd name="T43" fmla="*/ 2369 h 3365"/>
                    <a:gd name="T44" fmla="*/ 2616 w 2616"/>
                    <a:gd name="T45" fmla="*/ 3212 h 3365"/>
                    <a:gd name="T46" fmla="*/ 2613 w 2616"/>
                    <a:gd name="T47" fmla="*/ 3242 h 3365"/>
                    <a:gd name="T48" fmla="*/ 2603 w 2616"/>
                    <a:gd name="T49" fmla="*/ 3271 h 3365"/>
                    <a:gd name="T50" fmla="*/ 2589 w 2616"/>
                    <a:gd name="T51" fmla="*/ 3297 h 3365"/>
                    <a:gd name="T52" fmla="*/ 2570 w 2616"/>
                    <a:gd name="T53" fmla="*/ 3320 h 3365"/>
                    <a:gd name="T54" fmla="*/ 2548 w 2616"/>
                    <a:gd name="T55" fmla="*/ 3339 h 3365"/>
                    <a:gd name="T56" fmla="*/ 2521 w 2616"/>
                    <a:gd name="T57" fmla="*/ 3352 h 3365"/>
                    <a:gd name="T58" fmla="*/ 2492 w 2616"/>
                    <a:gd name="T59" fmla="*/ 3362 h 3365"/>
                    <a:gd name="T60" fmla="*/ 2461 w 2616"/>
                    <a:gd name="T61" fmla="*/ 3365 h 3365"/>
                    <a:gd name="T62" fmla="*/ 154 w 2616"/>
                    <a:gd name="T63" fmla="*/ 3365 h 3365"/>
                    <a:gd name="T64" fmla="*/ 123 w 2616"/>
                    <a:gd name="T65" fmla="*/ 3362 h 3365"/>
                    <a:gd name="T66" fmla="*/ 95 w 2616"/>
                    <a:gd name="T67" fmla="*/ 3352 h 3365"/>
                    <a:gd name="T68" fmla="*/ 68 w 2616"/>
                    <a:gd name="T69" fmla="*/ 3339 h 3365"/>
                    <a:gd name="T70" fmla="*/ 46 w 2616"/>
                    <a:gd name="T71" fmla="*/ 3320 h 3365"/>
                    <a:gd name="T72" fmla="*/ 27 w 2616"/>
                    <a:gd name="T73" fmla="*/ 3297 h 3365"/>
                    <a:gd name="T74" fmla="*/ 13 w 2616"/>
                    <a:gd name="T75" fmla="*/ 3271 h 3365"/>
                    <a:gd name="T76" fmla="*/ 3 w 2616"/>
                    <a:gd name="T77" fmla="*/ 3242 h 3365"/>
                    <a:gd name="T78" fmla="*/ 0 w 2616"/>
                    <a:gd name="T79" fmla="*/ 3212 h 3365"/>
                    <a:gd name="T80" fmla="*/ 0 w 2616"/>
                    <a:gd name="T81" fmla="*/ 152 h 3365"/>
                    <a:gd name="T82" fmla="*/ 3 w 2616"/>
                    <a:gd name="T83" fmla="*/ 122 h 3365"/>
                    <a:gd name="T84" fmla="*/ 13 w 2616"/>
                    <a:gd name="T85" fmla="*/ 93 h 3365"/>
                    <a:gd name="T86" fmla="*/ 27 w 2616"/>
                    <a:gd name="T87" fmla="*/ 68 h 3365"/>
                    <a:gd name="T88" fmla="*/ 46 w 2616"/>
                    <a:gd name="T89" fmla="*/ 44 h 3365"/>
                    <a:gd name="T90" fmla="*/ 68 w 2616"/>
                    <a:gd name="T91" fmla="*/ 26 h 3365"/>
                    <a:gd name="T92" fmla="*/ 95 w 2616"/>
                    <a:gd name="T93" fmla="*/ 12 h 3365"/>
                    <a:gd name="T94" fmla="*/ 123 w 2616"/>
                    <a:gd name="T95" fmla="*/ 3 h 3365"/>
                    <a:gd name="T96" fmla="*/ 154 w 2616"/>
                    <a:gd name="T97" fmla="*/ 0 h 3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6" h="3365">
                      <a:moveTo>
                        <a:pt x="154" y="0"/>
                      </a:moveTo>
                      <a:lnTo>
                        <a:pt x="2461" y="0"/>
                      </a:lnTo>
                      <a:lnTo>
                        <a:pt x="2492" y="3"/>
                      </a:lnTo>
                      <a:lnTo>
                        <a:pt x="2521" y="12"/>
                      </a:lnTo>
                      <a:lnTo>
                        <a:pt x="2548" y="26"/>
                      </a:lnTo>
                      <a:lnTo>
                        <a:pt x="2570" y="44"/>
                      </a:lnTo>
                      <a:lnTo>
                        <a:pt x="2589" y="68"/>
                      </a:lnTo>
                      <a:lnTo>
                        <a:pt x="2603" y="93"/>
                      </a:lnTo>
                      <a:lnTo>
                        <a:pt x="2613" y="122"/>
                      </a:lnTo>
                      <a:lnTo>
                        <a:pt x="2616" y="152"/>
                      </a:lnTo>
                      <a:lnTo>
                        <a:pt x="2616" y="380"/>
                      </a:lnTo>
                      <a:lnTo>
                        <a:pt x="2308" y="911"/>
                      </a:lnTo>
                      <a:lnTo>
                        <a:pt x="2308" y="306"/>
                      </a:lnTo>
                      <a:lnTo>
                        <a:pt x="308" y="306"/>
                      </a:lnTo>
                      <a:lnTo>
                        <a:pt x="308" y="3058"/>
                      </a:lnTo>
                      <a:lnTo>
                        <a:pt x="2308" y="3058"/>
                      </a:lnTo>
                      <a:lnTo>
                        <a:pt x="2308" y="2678"/>
                      </a:lnTo>
                      <a:lnTo>
                        <a:pt x="2469" y="2572"/>
                      </a:lnTo>
                      <a:lnTo>
                        <a:pt x="2498" y="2550"/>
                      </a:lnTo>
                      <a:lnTo>
                        <a:pt x="2522" y="2524"/>
                      </a:lnTo>
                      <a:lnTo>
                        <a:pt x="2542" y="2495"/>
                      </a:lnTo>
                      <a:lnTo>
                        <a:pt x="2616" y="2369"/>
                      </a:lnTo>
                      <a:lnTo>
                        <a:pt x="2616" y="3212"/>
                      </a:lnTo>
                      <a:lnTo>
                        <a:pt x="2613" y="3242"/>
                      </a:lnTo>
                      <a:lnTo>
                        <a:pt x="2603" y="3271"/>
                      </a:lnTo>
                      <a:lnTo>
                        <a:pt x="2589" y="3297"/>
                      </a:lnTo>
                      <a:lnTo>
                        <a:pt x="2570" y="3320"/>
                      </a:lnTo>
                      <a:lnTo>
                        <a:pt x="2548" y="3339"/>
                      </a:lnTo>
                      <a:lnTo>
                        <a:pt x="2521" y="3352"/>
                      </a:lnTo>
                      <a:lnTo>
                        <a:pt x="2492" y="3362"/>
                      </a:lnTo>
                      <a:lnTo>
                        <a:pt x="2461" y="3365"/>
                      </a:lnTo>
                      <a:lnTo>
                        <a:pt x="154" y="3365"/>
                      </a:lnTo>
                      <a:lnTo>
                        <a:pt x="123" y="3362"/>
                      </a:lnTo>
                      <a:lnTo>
                        <a:pt x="95" y="3352"/>
                      </a:lnTo>
                      <a:lnTo>
                        <a:pt x="68" y="3339"/>
                      </a:lnTo>
                      <a:lnTo>
                        <a:pt x="46" y="3320"/>
                      </a:lnTo>
                      <a:lnTo>
                        <a:pt x="27" y="3297"/>
                      </a:lnTo>
                      <a:lnTo>
                        <a:pt x="13" y="3271"/>
                      </a:lnTo>
                      <a:lnTo>
                        <a:pt x="3" y="3242"/>
                      </a:lnTo>
                      <a:lnTo>
                        <a:pt x="0" y="3212"/>
                      </a:lnTo>
                      <a:lnTo>
                        <a:pt x="0" y="152"/>
                      </a:lnTo>
                      <a:lnTo>
                        <a:pt x="3" y="122"/>
                      </a:lnTo>
                      <a:lnTo>
                        <a:pt x="13" y="93"/>
                      </a:lnTo>
                      <a:lnTo>
                        <a:pt x="27" y="68"/>
                      </a:lnTo>
                      <a:lnTo>
                        <a:pt x="46" y="44"/>
                      </a:lnTo>
                      <a:lnTo>
                        <a:pt x="68" y="26"/>
                      </a:lnTo>
                      <a:lnTo>
                        <a:pt x="95" y="12"/>
                      </a:lnTo>
                      <a:lnTo>
                        <a:pt x="123" y="3"/>
                      </a:lnTo>
                      <a:lnTo>
                        <a:pt x="1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0" name="Freeform 59">
                  <a:extLst>
                    <a:ext uri="{FF2B5EF4-FFF2-40B4-BE49-F238E27FC236}">
                      <a16:creationId xmlns="" xmlns:a16="http://schemas.microsoft.com/office/drawing/2014/main" id="{A7512DEA-0D98-F0E0-DAB6-395F6F5625D1}"/>
                    </a:ext>
                  </a:extLst>
                </p:cNvPr>
                <p:cNvSpPr>
                  <a:spLocks noEditPoints="1"/>
                </p:cNvSpPr>
                <p:nvPr/>
              </p:nvSpPr>
              <p:spPr bwMode="auto">
                <a:xfrm>
                  <a:off x="8583613" y="3465513"/>
                  <a:ext cx="257175" cy="382588"/>
                </a:xfrm>
                <a:custGeom>
                  <a:avLst/>
                  <a:gdLst>
                    <a:gd name="T0" fmla="*/ 133 w 1617"/>
                    <a:gd name="T1" fmla="*/ 2031 h 2411"/>
                    <a:gd name="T2" fmla="*/ 226 w 1617"/>
                    <a:gd name="T3" fmla="*/ 2075 h 2411"/>
                    <a:gd name="T4" fmla="*/ 312 w 1617"/>
                    <a:gd name="T5" fmla="*/ 2134 h 2411"/>
                    <a:gd name="T6" fmla="*/ 445 w 1617"/>
                    <a:gd name="T7" fmla="*/ 2014 h 2411"/>
                    <a:gd name="T8" fmla="*/ 395 w 1617"/>
                    <a:gd name="T9" fmla="*/ 1968 h 2411"/>
                    <a:gd name="T10" fmla="*/ 319 w 1617"/>
                    <a:gd name="T11" fmla="*/ 1916 h 2411"/>
                    <a:gd name="T12" fmla="*/ 249 w 1617"/>
                    <a:gd name="T13" fmla="*/ 1881 h 2411"/>
                    <a:gd name="T14" fmla="*/ 190 w 1617"/>
                    <a:gd name="T15" fmla="*/ 1861 h 2411"/>
                    <a:gd name="T16" fmla="*/ 143 w 1617"/>
                    <a:gd name="T17" fmla="*/ 1851 h 2411"/>
                    <a:gd name="T18" fmla="*/ 1136 w 1617"/>
                    <a:gd name="T19" fmla="*/ 0 h 2411"/>
                    <a:gd name="T20" fmla="*/ 1192 w 1617"/>
                    <a:gd name="T21" fmla="*/ 8 h 2411"/>
                    <a:gd name="T22" fmla="*/ 1260 w 1617"/>
                    <a:gd name="T23" fmla="*/ 26 h 2411"/>
                    <a:gd name="T24" fmla="*/ 1340 w 1617"/>
                    <a:gd name="T25" fmla="*/ 59 h 2411"/>
                    <a:gd name="T26" fmla="*/ 1429 w 1617"/>
                    <a:gd name="T27" fmla="*/ 110 h 2411"/>
                    <a:gd name="T28" fmla="*/ 1502 w 1617"/>
                    <a:gd name="T29" fmla="*/ 166 h 2411"/>
                    <a:gd name="T30" fmla="*/ 1553 w 1617"/>
                    <a:gd name="T31" fmla="*/ 219 h 2411"/>
                    <a:gd name="T32" fmla="*/ 1586 w 1617"/>
                    <a:gd name="T33" fmla="*/ 266 h 2411"/>
                    <a:gd name="T34" fmla="*/ 1605 w 1617"/>
                    <a:gd name="T35" fmla="*/ 303 h 2411"/>
                    <a:gd name="T36" fmla="*/ 1613 w 1617"/>
                    <a:gd name="T37" fmla="*/ 326 h 2411"/>
                    <a:gd name="T38" fmla="*/ 1617 w 1617"/>
                    <a:gd name="T39" fmla="*/ 351 h 2411"/>
                    <a:gd name="T40" fmla="*/ 1606 w 1617"/>
                    <a:gd name="T41" fmla="*/ 386 h 2411"/>
                    <a:gd name="T42" fmla="*/ 635 w 1617"/>
                    <a:gd name="T43" fmla="*/ 2056 h 2411"/>
                    <a:gd name="T44" fmla="*/ 118 w 1617"/>
                    <a:gd name="T45" fmla="*/ 2398 h 2411"/>
                    <a:gd name="T46" fmla="*/ 78 w 1617"/>
                    <a:gd name="T47" fmla="*/ 2411 h 2411"/>
                    <a:gd name="T48" fmla="*/ 37 w 1617"/>
                    <a:gd name="T49" fmla="*/ 2400 h 2411"/>
                    <a:gd name="T50" fmla="*/ 12 w 1617"/>
                    <a:gd name="T51" fmla="*/ 2378 h 2411"/>
                    <a:gd name="T52" fmla="*/ 0 w 1617"/>
                    <a:gd name="T53" fmla="*/ 2346 h 2411"/>
                    <a:gd name="T54" fmla="*/ 35 w 1617"/>
                    <a:gd name="T55" fmla="*/ 1732 h 2411"/>
                    <a:gd name="T56" fmla="*/ 45 w 1617"/>
                    <a:gd name="T57" fmla="*/ 1699 h 2411"/>
                    <a:gd name="T58" fmla="*/ 1018 w 1617"/>
                    <a:gd name="T59" fmla="*/ 28 h 2411"/>
                    <a:gd name="T60" fmla="*/ 1051 w 1617"/>
                    <a:gd name="T61" fmla="*/ 8 h 2411"/>
                    <a:gd name="T62" fmla="*/ 1064 w 1617"/>
                    <a:gd name="T63" fmla="*/ 5 h 2411"/>
                    <a:gd name="T64" fmla="*/ 1093 w 1617"/>
                    <a:gd name="T65" fmla="*/ 0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7" h="2411">
                      <a:moveTo>
                        <a:pt x="143" y="1851"/>
                      </a:moveTo>
                      <a:lnTo>
                        <a:pt x="133" y="2031"/>
                      </a:lnTo>
                      <a:lnTo>
                        <a:pt x="179" y="2051"/>
                      </a:lnTo>
                      <a:lnTo>
                        <a:pt x="226" y="2075"/>
                      </a:lnTo>
                      <a:lnTo>
                        <a:pt x="271" y="2103"/>
                      </a:lnTo>
                      <a:lnTo>
                        <a:pt x="312" y="2134"/>
                      </a:lnTo>
                      <a:lnTo>
                        <a:pt x="462" y="2034"/>
                      </a:lnTo>
                      <a:lnTo>
                        <a:pt x="445" y="2014"/>
                      </a:lnTo>
                      <a:lnTo>
                        <a:pt x="423" y="1992"/>
                      </a:lnTo>
                      <a:lnTo>
                        <a:pt x="395" y="1968"/>
                      </a:lnTo>
                      <a:lnTo>
                        <a:pt x="360" y="1942"/>
                      </a:lnTo>
                      <a:lnTo>
                        <a:pt x="319" y="1916"/>
                      </a:lnTo>
                      <a:lnTo>
                        <a:pt x="283" y="1897"/>
                      </a:lnTo>
                      <a:lnTo>
                        <a:pt x="249" y="1881"/>
                      </a:lnTo>
                      <a:lnTo>
                        <a:pt x="218" y="1869"/>
                      </a:lnTo>
                      <a:lnTo>
                        <a:pt x="190" y="1861"/>
                      </a:lnTo>
                      <a:lnTo>
                        <a:pt x="166" y="1855"/>
                      </a:lnTo>
                      <a:lnTo>
                        <a:pt x="143" y="1851"/>
                      </a:lnTo>
                      <a:close/>
                      <a:moveTo>
                        <a:pt x="1112" y="0"/>
                      </a:moveTo>
                      <a:lnTo>
                        <a:pt x="1136" y="0"/>
                      </a:lnTo>
                      <a:lnTo>
                        <a:pt x="1162" y="3"/>
                      </a:lnTo>
                      <a:lnTo>
                        <a:pt x="1192" y="8"/>
                      </a:lnTo>
                      <a:lnTo>
                        <a:pt x="1224" y="15"/>
                      </a:lnTo>
                      <a:lnTo>
                        <a:pt x="1260" y="26"/>
                      </a:lnTo>
                      <a:lnTo>
                        <a:pt x="1299" y="41"/>
                      </a:lnTo>
                      <a:lnTo>
                        <a:pt x="1340" y="59"/>
                      </a:lnTo>
                      <a:lnTo>
                        <a:pt x="1384" y="83"/>
                      </a:lnTo>
                      <a:lnTo>
                        <a:pt x="1429" y="110"/>
                      </a:lnTo>
                      <a:lnTo>
                        <a:pt x="1469" y="139"/>
                      </a:lnTo>
                      <a:lnTo>
                        <a:pt x="1502" y="166"/>
                      </a:lnTo>
                      <a:lnTo>
                        <a:pt x="1529" y="194"/>
                      </a:lnTo>
                      <a:lnTo>
                        <a:pt x="1553" y="219"/>
                      </a:lnTo>
                      <a:lnTo>
                        <a:pt x="1571" y="244"/>
                      </a:lnTo>
                      <a:lnTo>
                        <a:pt x="1586" y="266"/>
                      </a:lnTo>
                      <a:lnTo>
                        <a:pt x="1596" y="286"/>
                      </a:lnTo>
                      <a:lnTo>
                        <a:pt x="1605" y="303"/>
                      </a:lnTo>
                      <a:lnTo>
                        <a:pt x="1610" y="317"/>
                      </a:lnTo>
                      <a:lnTo>
                        <a:pt x="1613" y="326"/>
                      </a:lnTo>
                      <a:lnTo>
                        <a:pt x="1614" y="331"/>
                      </a:lnTo>
                      <a:lnTo>
                        <a:pt x="1617" y="351"/>
                      </a:lnTo>
                      <a:lnTo>
                        <a:pt x="1613" y="370"/>
                      </a:lnTo>
                      <a:lnTo>
                        <a:pt x="1606" y="386"/>
                      </a:lnTo>
                      <a:lnTo>
                        <a:pt x="644" y="2043"/>
                      </a:lnTo>
                      <a:lnTo>
                        <a:pt x="635" y="2056"/>
                      </a:lnTo>
                      <a:lnTo>
                        <a:pt x="621" y="2068"/>
                      </a:lnTo>
                      <a:lnTo>
                        <a:pt x="118" y="2398"/>
                      </a:lnTo>
                      <a:lnTo>
                        <a:pt x="99" y="2407"/>
                      </a:lnTo>
                      <a:lnTo>
                        <a:pt x="78" y="2411"/>
                      </a:lnTo>
                      <a:lnTo>
                        <a:pt x="57" y="2409"/>
                      </a:lnTo>
                      <a:lnTo>
                        <a:pt x="37" y="2400"/>
                      </a:lnTo>
                      <a:lnTo>
                        <a:pt x="23" y="2391"/>
                      </a:lnTo>
                      <a:lnTo>
                        <a:pt x="12" y="2378"/>
                      </a:lnTo>
                      <a:lnTo>
                        <a:pt x="5" y="2363"/>
                      </a:lnTo>
                      <a:lnTo>
                        <a:pt x="0" y="2346"/>
                      </a:lnTo>
                      <a:lnTo>
                        <a:pt x="0" y="2329"/>
                      </a:lnTo>
                      <a:lnTo>
                        <a:pt x="35" y="1732"/>
                      </a:lnTo>
                      <a:lnTo>
                        <a:pt x="38" y="1715"/>
                      </a:lnTo>
                      <a:lnTo>
                        <a:pt x="45" y="1699"/>
                      </a:lnTo>
                      <a:lnTo>
                        <a:pt x="1007" y="43"/>
                      </a:lnTo>
                      <a:lnTo>
                        <a:pt x="1018" y="28"/>
                      </a:lnTo>
                      <a:lnTo>
                        <a:pt x="1033" y="16"/>
                      </a:lnTo>
                      <a:lnTo>
                        <a:pt x="1051" y="8"/>
                      </a:lnTo>
                      <a:lnTo>
                        <a:pt x="1055" y="7"/>
                      </a:lnTo>
                      <a:lnTo>
                        <a:pt x="1064" y="5"/>
                      </a:lnTo>
                      <a:lnTo>
                        <a:pt x="1077" y="3"/>
                      </a:lnTo>
                      <a:lnTo>
                        <a:pt x="1093" y="0"/>
                      </a:lnTo>
                      <a:lnTo>
                        <a:pt x="1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1" name="Freeform 60">
                  <a:extLst>
                    <a:ext uri="{FF2B5EF4-FFF2-40B4-BE49-F238E27FC236}">
                      <a16:creationId xmlns="" xmlns:a16="http://schemas.microsoft.com/office/drawing/2014/main" id="{7687A871-3106-1839-8FF8-AFA06E294437}"/>
                    </a:ext>
                  </a:extLst>
                </p:cNvPr>
                <p:cNvSpPr>
                  <a:spLocks/>
                </p:cNvSpPr>
                <p:nvPr/>
              </p:nvSpPr>
              <p:spPr bwMode="auto">
                <a:xfrm>
                  <a:off x="8382001" y="3771900"/>
                  <a:ext cx="185738" cy="96838"/>
                </a:xfrm>
                <a:custGeom>
                  <a:avLst/>
                  <a:gdLst>
                    <a:gd name="T0" fmla="*/ 566 w 1175"/>
                    <a:gd name="T1" fmla="*/ 5 h 601"/>
                    <a:gd name="T2" fmla="*/ 593 w 1175"/>
                    <a:gd name="T3" fmla="*/ 28 h 601"/>
                    <a:gd name="T4" fmla="*/ 601 w 1175"/>
                    <a:gd name="T5" fmla="*/ 113 h 601"/>
                    <a:gd name="T6" fmla="*/ 569 w 1175"/>
                    <a:gd name="T7" fmla="*/ 203 h 601"/>
                    <a:gd name="T8" fmla="*/ 579 w 1175"/>
                    <a:gd name="T9" fmla="*/ 246 h 601"/>
                    <a:gd name="T10" fmla="*/ 597 w 1175"/>
                    <a:gd name="T11" fmla="*/ 275 h 601"/>
                    <a:gd name="T12" fmla="*/ 648 w 1175"/>
                    <a:gd name="T13" fmla="*/ 283 h 601"/>
                    <a:gd name="T14" fmla="*/ 693 w 1175"/>
                    <a:gd name="T15" fmla="*/ 329 h 601"/>
                    <a:gd name="T16" fmla="*/ 705 w 1175"/>
                    <a:gd name="T17" fmla="*/ 363 h 601"/>
                    <a:gd name="T18" fmla="*/ 861 w 1175"/>
                    <a:gd name="T19" fmla="*/ 357 h 601"/>
                    <a:gd name="T20" fmla="*/ 1013 w 1175"/>
                    <a:gd name="T21" fmla="*/ 372 h 601"/>
                    <a:gd name="T22" fmla="*/ 1136 w 1175"/>
                    <a:gd name="T23" fmla="*/ 379 h 601"/>
                    <a:gd name="T24" fmla="*/ 1168 w 1175"/>
                    <a:gd name="T25" fmla="*/ 407 h 601"/>
                    <a:gd name="T26" fmla="*/ 1174 w 1175"/>
                    <a:gd name="T27" fmla="*/ 448 h 601"/>
                    <a:gd name="T28" fmla="*/ 1150 w 1175"/>
                    <a:gd name="T29" fmla="*/ 483 h 601"/>
                    <a:gd name="T30" fmla="*/ 1084 w 1175"/>
                    <a:gd name="T31" fmla="*/ 490 h 601"/>
                    <a:gd name="T32" fmla="*/ 973 w 1175"/>
                    <a:gd name="T33" fmla="*/ 474 h 601"/>
                    <a:gd name="T34" fmla="*/ 858 w 1175"/>
                    <a:gd name="T35" fmla="*/ 460 h 601"/>
                    <a:gd name="T36" fmla="*/ 750 w 1175"/>
                    <a:gd name="T37" fmla="*/ 469 h 601"/>
                    <a:gd name="T38" fmla="*/ 691 w 1175"/>
                    <a:gd name="T39" fmla="*/ 495 h 601"/>
                    <a:gd name="T40" fmla="*/ 647 w 1175"/>
                    <a:gd name="T41" fmla="*/ 500 h 601"/>
                    <a:gd name="T42" fmla="*/ 613 w 1175"/>
                    <a:gd name="T43" fmla="*/ 485 h 601"/>
                    <a:gd name="T44" fmla="*/ 586 w 1175"/>
                    <a:gd name="T45" fmla="*/ 462 h 601"/>
                    <a:gd name="T46" fmla="*/ 581 w 1175"/>
                    <a:gd name="T47" fmla="*/ 414 h 601"/>
                    <a:gd name="T48" fmla="*/ 546 w 1175"/>
                    <a:gd name="T49" fmla="*/ 465 h 601"/>
                    <a:gd name="T50" fmla="*/ 503 w 1175"/>
                    <a:gd name="T51" fmla="*/ 479 h 601"/>
                    <a:gd name="T52" fmla="*/ 463 w 1175"/>
                    <a:gd name="T53" fmla="*/ 464 h 601"/>
                    <a:gd name="T54" fmla="*/ 447 w 1175"/>
                    <a:gd name="T55" fmla="*/ 426 h 601"/>
                    <a:gd name="T56" fmla="*/ 458 w 1175"/>
                    <a:gd name="T57" fmla="*/ 396 h 601"/>
                    <a:gd name="T58" fmla="*/ 466 w 1175"/>
                    <a:gd name="T59" fmla="*/ 375 h 601"/>
                    <a:gd name="T60" fmla="*/ 429 w 1175"/>
                    <a:gd name="T61" fmla="*/ 411 h 601"/>
                    <a:gd name="T62" fmla="*/ 385 w 1175"/>
                    <a:gd name="T63" fmla="*/ 435 h 601"/>
                    <a:gd name="T64" fmla="*/ 341 w 1175"/>
                    <a:gd name="T65" fmla="*/ 424 h 601"/>
                    <a:gd name="T66" fmla="*/ 319 w 1175"/>
                    <a:gd name="T67" fmla="*/ 386 h 601"/>
                    <a:gd name="T68" fmla="*/ 371 w 1175"/>
                    <a:gd name="T69" fmla="*/ 293 h 601"/>
                    <a:gd name="T70" fmla="*/ 257 w 1175"/>
                    <a:gd name="T71" fmla="*/ 399 h 601"/>
                    <a:gd name="T72" fmla="*/ 98 w 1175"/>
                    <a:gd name="T73" fmla="*/ 591 h 601"/>
                    <a:gd name="T74" fmla="*/ 50 w 1175"/>
                    <a:gd name="T75" fmla="*/ 600 h 601"/>
                    <a:gd name="T76" fmla="*/ 10 w 1175"/>
                    <a:gd name="T77" fmla="*/ 578 h 601"/>
                    <a:gd name="T78" fmla="*/ 2 w 1175"/>
                    <a:gd name="T79" fmla="*/ 536 h 601"/>
                    <a:gd name="T80" fmla="*/ 141 w 1175"/>
                    <a:gd name="T81" fmla="*/ 357 h 601"/>
                    <a:gd name="T82" fmla="*/ 350 w 1175"/>
                    <a:gd name="T83" fmla="*/ 125 h 601"/>
                    <a:gd name="T84" fmla="*/ 406 w 1175"/>
                    <a:gd name="T85" fmla="*/ 72 h 601"/>
                    <a:gd name="T86" fmla="*/ 471 w 1175"/>
                    <a:gd name="T87" fmla="*/ 21 h 601"/>
                    <a:gd name="T88" fmla="*/ 543 w 1175"/>
                    <a:gd name="T89"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5" h="601">
                      <a:moveTo>
                        <a:pt x="543" y="0"/>
                      </a:moveTo>
                      <a:lnTo>
                        <a:pt x="555" y="2"/>
                      </a:lnTo>
                      <a:lnTo>
                        <a:pt x="566" y="5"/>
                      </a:lnTo>
                      <a:lnTo>
                        <a:pt x="577" y="10"/>
                      </a:lnTo>
                      <a:lnTo>
                        <a:pt x="586" y="19"/>
                      </a:lnTo>
                      <a:lnTo>
                        <a:pt x="593" y="28"/>
                      </a:lnTo>
                      <a:lnTo>
                        <a:pt x="601" y="55"/>
                      </a:lnTo>
                      <a:lnTo>
                        <a:pt x="603" y="83"/>
                      </a:lnTo>
                      <a:lnTo>
                        <a:pt x="601" y="113"/>
                      </a:lnTo>
                      <a:lnTo>
                        <a:pt x="594" y="142"/>
                      </a:lnTo>
                      <a:lnTo>
                        <a:pt x="583" y="173"/>
                      </a:lnTo>
                      <a:lnTo>
                        <a:pt x="569" y="203"/>
                      </a:lnTo>
                      <a:lnTo>
                        <a:pt x="552" y="233"/>
                      </a:lnTo>
                      <a:lnTo>
                        <a:pt x="566" y="239"/>
                      </a:lnTo>
                      <a:lnTo>
                        <a:pt x="579" y="246"/>
                      </a:lnTo>
                      <a:lnTo>
                        <a:pt x="589" y="259"/>
                      </a:lnTo>
                      <a:lnTo>
                        <a:pt x="593" y="267"/>
                      </a:lnTo>
                      <a:lnTo>
                        <a:pt x="597" y="275"/>
                      </a:lnTo>
                      <a:lnTo>
                        <a:pt x="614" y="274"/>
                      </a:lnTo>
                      <a:lnTo>
                        <a:pt x="631" y="277"/>
                      </a:lnTo>
                      <a:lnTo>
                        <a:pt x="648" y="283"/>
                      </a:lnTo>
                      <a:lnTo>
                        <a:pt x="664" y="294"/>
                      </a:lnTo>
                      <a:lnTo>
                        <a:pt x="679" y="308"/>
                      </a:lnTo>
                      <a:lnTo>
                        <a:pt x="693" y="329"/>
                      </a:lnTo>
                      <a:lnTo>
                        <a:pt x="700" y="343"/>
                      </a:lnTo>
                      <a:lnTo>
                        <a:pt x="703" y="355"/>
                      </a:lnTo>
                      <a:lnTo>
                        <a:pt x="705" y="363"/>
                      </a:lnTo>
                      <a:lnTo>
                        <a:pt x="759" y="357"/>
                      </a:lnTo>
                      <a:lnTo>
                        <a:pt x="811" y="356"/>
                      </a:lnTo>
                      <a:lnTo>
                        <a:pt x="861" y="357"/>
                      </a:lnTo>
                      <a:lnTo>
                        <a:pt x="912" y="361"/>
                      </a:lnTo>
                      <a:lnTo>
                        <a:pt x="962" y="367"/>
                      </a:lnTo>
                      <a:lnTo>
                        <a:pt x="1013" y="372"/>
                      </a:lnTo>
                      <a:lnTo>
                        <a:pt x="1065" y="375"/>
                      </a:lnTo>
                      <a:lnTo>
                        <a:pt x="1119" y="377"/>
                      </a:lnTo>
                      <a:lnTo>
                        <a:pt x="1136" y="379"/>
                      </a:lnTo>
                      <a:lnTo>
                        <a:pt x="1150" y="386"/>
                      </a:lnTo>
                      <a:lnTo>
                        <a:pt x="1161" y="395"/>
                      </a:lnTo>
                      <a:lnTo>
                        <a:pt x="1168" y="407"/>
                      </a:lnTo>
                      <a:lnTo>
                        <a:pt x="1174" y="420"/>
                      </a:lnTo>
                      <a:lnTo>
                        <a:pt x="1175" y="434"/>
                      </a:lnTo>
                      <a:lnTo>
                        <a:pt x="1174" y="448"/>
                      </a:lnTo>
                      <a:lnTo>
                        <a:pt x="1168" y="462"/>
                      </a:lnTo>
                      <a:lnTo>
                        <a:pt x="1161" y="473"/>
                      </a:lnTo>
                      <a:lnTo>
                        <a:pt x="1150" y="483"/>
                      </a:lnTo>
                      <a:lnTo>
                        <a:pt x="1136" y="489"/>
                      </a:lnTo>
                      <a:lnTo>
                        <a:pt x="1119" y="491"/>
                      </a:lnTo>
                      <a:lnTo>
                        <a:pt x="1084" y="490"/>
                      </a:lnTo>
                      <a:lnTo>
                        <a:pt x="1048" y="486"/>
                      </a:lnTo>
                      <a:lnTo>
                        <a:pt x="1010" y="481"/>
                      </a:lnTo>
                      <a:lnTo>
                        <a:pt x="973" y="474"/>
                      </a:lnTo>
                      <a:lnTo>
                        <a:pt x="934" y="468"/>
                      </a:lnTo>
                      <a:lnTo>
                        <a:pt x="896" y="463"/>
                      </a:lnTo>
                      <a:lnTo>
                        <a:pt x="858" y="460"/>
                      </a:lnTo>
                      <a:lnTo>
                        <a:pt x="820" y="459"/>
                      </a:lnTo>
                      <a:lnTo>
                        <a:pt x="784" y="462"/>
                      </a:lnTo>
                      <a:lnTo>
                        <a:pt x="750" y="469"/>
                      </a:lnTo>
                      <a:lnTo>
                        <a:pt x="717" y="482"/>
                      </a:lnTo>
                      <a:lnTo>
                        <a:pt x="705" y="488"/>
                      </a:lnTo>
                      <a:lnTo>
                        <a:pt x="691" y="495"/>
                      </a:lnTo>
                      <a:lnTo>
                        <a:pt x="676" y="500"/>
                      </a:lnTo>
                      <a:lnTo>
                        <a:pt x="662" y="502"/>
                      </a:lnTo>
                      <a:lnTo>
                        <a:pt x="647" y="500"/>
                      </a:lnTo>
                      <a:lnTo>
                        <a:pt x="636" y="496"/>
                      </a:lnTo>
                      <a:lnTo>
                        <a:pt x="625" y="490"/>
                      </a:lnTo>
                      <a:lnTo>
                        <a:pt x="613" y="485"/>
                      </a:lnTo>
                      <a:lnTo>
                        <a:pt x="602" y="479"/>
                      </a:lnTo>
                      <a:lnTo>
                        <a:pt x="594" y="471"/>
                      </a:lnTo>
                      <a:lnTo>
                        <a:pt x="586" y="462"/>
                      </a:lnTo>
                      <a:lnTo>
                        <a:pt x="582" y="449"/>
                      </a:lnTo>
                      <a:lnTo>
                        <a:pt x="581" y="430"/>
                      </a:lnTo>
                      <a:lnTo>
                        <a:pt x="581" y="414"/>
                      </a:lnTo>
                      <a:lnTo>
                        <a:pt x="569" y="434"/>
                      </a:lnTo>
                      <a:lnTo>
                        <a:pt x="557" y="453"/>
                      </a:lnTo>
                      <a:lnTo>
                        <a:pt x="546" y="465"/>
                      </a:lnTo>
                      <a:lnTo>
                        <a:pt x="533" y="473"/>
                      </a:lnTo>
                      <a:lnTo>
                        <a:pt x="518" y="478"/>
                      </a:lnTo>
                      <a:lnTo>
                        <a:pt x="503" y="479"/>
                      </a:lnTo>
                      <a:lnTo>
                        <a:pt x="489" y="477"/>
                      </a:lnTo>
                      <a:lnTo>
                        <a:pt x="475" y="471"/>
                      </a:lnTo>
                      <a:lnTo>
                        <a:pt x="463" y="464"/>
                      </a:lnTo>
                      <a:lnTo>
                        <a:pt x="453" y="453"/>
                      </a:lnTo>
                      <a:lnTo>
                        <a:pt x="448" y="441"/>
                      </a:lnTo>
                      <a:lnTo>
                        <a:pt x="447" y="426"/>
                      </a:lnTo>
                      <a:lnTo>
                        <a:pt x="451" y="409"/>
                      </a:lnTo>
                      <a:lnTo>
                        <a:pt x="455" y="403"/>
                      </a:lnTo>
                      <a:lnTo>
                        <a:pt x="458" y="396"/>
                      </a:lnTo>
                      <a:lnTo>
                        <a:pt x="458" y="396"/>
                      </a:lnTo>
                      <a:lnTo>
                        <a:pt x="457" y="396"/>
                      </a:lnTo>
                      <a:lnTo>
                        <a:pt x="466" y="375"/>
                      </a:lnTo>
                      <a:lnTo>
                        <a:pt x="452" y="385"/>
                      </a:lnTo>
                      <a:lnTo>
                        <a:pt x="440" y="396"/>
                      </a:lnTo>
                      <a:lnTo>
                        <a:pt x="429" y="411"/>
                      </a:lnTo>
                      <a:lnTo>
                        <a:pt x="416" y="424"/>
                      </a:lnTo>
                      <a:lnTo>
                        <a:pt x="401" y="432"/>
                      </a:lnTo>
                      <a:lnTo>
                        <a:pt x="385" y="435"/>
                      </a:lnTo>
                      <a:lnTo>
                        <a:pt x="369" y="435"/>
                      </a:lnTo>
                      <a:lnTo>
                        <a:pt x="355" y="431"/>
                      </a:lnTo>
                      <a:lnTo>
                        <a:pt x="341" y="424"/>
                      </a:lnTo>
                      <a:lnTo>
                        <a:pt x="330" y="413"/>
                      </a:lnTo>
                      <a:lnTo>
                        <a:pt x="323" y="400"/>
                      </a:lnTo>
                      <a:lnTo>
                        <a:pt x="319" y="386"/>
                      </a:lnTo>
                      <a:lnTo>
                        <a:pt x="322" y="370"/>
                      </a:lnTo>
                      <a:lnTo>
                        <a:pt x="329" y="353"/>
                      </a:lnTo>
                      <a:lnTo>
                        <a:pt x="371" y="293"/>
                      </a:lnTo>
                      <a:lnTo>
                        <a:pt x="411" y="230"/>
                      </a:lnTo>
                      <a:lnTo>
                        <a:pt x="332" y="314"/>
                      </a:lnTo>
                      <a:lnTo>
                        <a:pt x="257" y="399"/>
                      </a:lnTo>
                      <a:lnTo>
                        <a:pt x="182" y="488"/>
                      </a:lnTo>
                      <a:lnTo>
                        <a:pt x="111" y="578"/>
                      </a:lnTo>
                      <a:lnTo>
                        <a:pt x="98" y="591"/>
                      </a:lnTo>
                      <a:lnTo>
                        <a:pt x="82" y="598"/>
                      </a:lnTo>
                      <a:lnTo>
                        <a:pt x="66" y="601"/>
                      </a:lnTo>
                      <a:lnTo>
                        <a:pt x="50" y="600"/>
                      </a:lnTo>
                      <a:lnTo>
                        <a:pt x="34" y="596"/>
                      </a:lnTo>
                      <a:lnTo>
                        <a:pt x="22" y="589"/>
                      </a:lnTo>
                      <a:lnTo>
                        <a:pt x="10" y="578"/>
                      </a:lnTo>
                      <a:lnTo>
                        <a:pt x="2" y="565"/>
                      </a:lnTo>
                      <a:lnTo>
                        <a:pt x="0" y="551"/>
                      </a:lnTo>
                      <a:lnTo>
                        <a:pt x="2" y="536"/>
                      </a:lnTo>
                      <a:lnTo>
                        <a:pt x="12" y="520"/>
                      </a:lnTo>
                      <a:lnTo>
                        <a:pt x="76" y="439"/>
                      </a:lnTo>
                      <a:lnTo>
                        <a:pt x="141" y="357"/>
                      </a:lnTo>
                      <a:lnTo>
                        <a:pt x="208" y="278"/>
                      </a:lnTo>
                      <a:lnTo>
                        <a:pt x="278" y="200"/>
                      </a:lnTo>
                      <a:lnTo>
                        <a:pt x="350" y="125"/>
                      </a:lnTo>
                      <a:lnTo>
                        <a:pt x="367" y="109"/>
                      </a:lnTo>
                      <a:lnTo>
                        <a:pt x="386" y="91"/>
                      </a:lnTo>
                      <a:lnTo>
                        <a:pt x="406" y="72"/>
                      </a:lnTo>
                      <a:lnTo>
                        <a:pt x="426" y="53"/>
                      </a:lnTo>
                      <a:lnTo>
                        <a:pt x="447" y="36"/>
                      </a:lnTo>
                      <a:lnTo>
                        <a:pt x="471" y="21"/>
                      </a:lnTo>
                      <a:lnTo>
                        <a:pt x="494" y="9"/>
                      </a:lnTo>
                      <a:lnTo>
                        <a:pt x="518" y="2"/>
                      </a:lnTo>
                      <a:lnTo>
                        <a:pt x="5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79" name="Group 78">
                <a:extLst>
                  <a:ext uri="{FF2B5EF4-FFF2-40B4-BE49-F238E27FC236}">
                    <a16:creationId xmlns="" xmlns:a16="http://schemas.microsoft.com/office/drawing/2014/main" id="{7185B837-66F6-380B-8560-B63C0A7AF77D}"/>
                  </a:ext>
                </a:extLst>
              </p:cNvPr>
              <p:cNvGrpSpPr/>
              <p:nvPr/>
            </p:nvGrpSpPr>
            <p:grpSpPr>
              <a:xfrm>
                <a:off x="7211446" y="2847371"/>
                <a:ext cx="565176" cy="541990"/>
                <a:chOff x="2319338" y="2860676"/>
                <a:chExt cx="619125" cy="593725"/>
              </a:xfrm>
              <a:solidFill>
                <a:sysClr val="window" lastClr="FFFFFF"/>
              </a:solidFill>
            </p:grpSpPr>
            <p:sp>
              <p:nvSpPr>
                <p:cNvPr id="80" name="Freeform 73">
                  <a:extLst>
                    <a:ext uri="{FF2B5EF4-FFF2-40B4-BE49-F238E27FC236}">
                      <a16:creationId xmlns="" xmlns:a16="http://schemas.microsoft.com/office/drawing/2014/main" id="{5D64B430-B6DE-A31E-54B0-952FF373B2AA}"/>
                    </a:ext>
                  </a:extLst>
                </p:cNvPr>
                <p:cNvSpPr>
                  <a:spLocks/>
                </p:cNvSpPr>
                <p:nvPr/>
              </p:nvSpPr>
              <p:spPr bwMode="auto">
                <a:xfrm>
                  <a:off x="2408238" y="2940051"/>
                  <a:ext cx="142875" cy="138113"/>
                </a:xfrm>
                <a:custGeom>
                  <a:avLst/>
                  <a:gdLst>
                    <a:gd name="T0" fmla="*/ 317 w 807"/>
                    <a:gd name="T1" fmla="*/ 0 h 785"/>
                    <a:gd name="T2" fmla="*/ 360 w 807"/>
                    <a:gd name="T3" fmla="*/ 3 h 785"/>
                    <a:gd name="T4" fmla="*/ 401 w 807"/>
                    <a:gd name="T5" fmla="*/ 12 h 785"/>
                    <a:gd name="T6" fmla="*/ 440 w 807"/>
                    <a:gd name="T7" fmla="*/ 25 h 785"/>
                    <a:gd name="T8" fmla="*/ 476 w 807"/>
                    <a:gd name="T9" fmla="*/ 43 h 785"/>
                    <a:gd name="T10" fmla="*/ 510 w 807"/>
                    <a:gd name="T11" fmla="*/ 65 h 785"/>
                    <a:gd name="T12" fmla="*/ 541 w 807"/>
                    <a:gd name="T13" fmla="*/ 92 h 785"/>
                    <a:gd name="T14" fmla="*/ 567 w 807"/>
                    <a:gd name="T15" fmla="*/ 123 h 785"/>
                    <a:gd name="T16" fmla="*/ 590 w 807"/>
                    <a:gd name="T17" fmla="*/ 157 h 785"/>
                    <a:gd name="T18" fmla="*/ 608 w 807"/>
                    <a:gd name="T19" fmla="*/ 193 h 785"/>
                    <a:gd name="T20" fmla="*/ 622 w 807"/>
                    <a:gd name="T21" fmla="*/ 232 h 785"/>
                    <a:gd name="T22" fmla="*/ 631 w 807"/>
                    <a:gd name="T23" fmla="*/ 274 h 785"/>
                    <a:gd name="T24" fmla="*/ 633 w 807"/>
                    <a:gd name="T25" fmla="*/ 317 h 785"/>
                    <a:gd name="T26" fmla="*/ 631 w 807"/>
                    <a:gd name="T27" fmla="*/ 358 h 785"/>
                    <a:gd name="T28" fmla="*/ 622 w 807"/>
                    <a:gd name="T29" fmla="*/ 396 h 785"/>
                    <a:gd name="T30" fmla="*/ 609 w 807"/>
                    <a:gd name="T31" fmla="*/ 433 h 785"/>
                    <a:gd name="T32" fmla="*/ 593 w 807"/>
                    <a:gd name="T33" fmla="*/ 468 h 785"/>
                    <a:gd name="T34" fmla="*/ 807 w 807"/>
                    <a:gd name="T35" fmla="*/ 670 h 785"/>
                    <a:gd name="T36" fmla="*/ 767 w 807"/>
                    <a:gd name="T37" fmla="*/ 706 h 785"/>
                    <a:gd name="T38" fmla="*/ 731 w 807"/>
                    <a:gd name="T39" fmla="*/ 744 h 785"/>
                    <a:gd name="T40" fmla="*/ 697 w 807"/>
                    <a:gd name="T41" fmla="*/ 785 h 785"/>
                    <a:gd name="T42" fmla="*/ 484 w 807"/>
                    <a:gd name="T43" fmla="*/ 584 h 785"/>
                    <a:gd name="T44" fmla="*/ 446 w 807"/>
                    <a:gd name="T45" fmla="*/ 605 h 785"/>
                    <a:gd name="T46" fmla="*/ 405 w 807"/>
                    <a:gd name="T47" fmla="*/ 620 h 785"/>
                    <a:gd name="T48" fmla="*/ 362 w 807"/>
                    <a:gd name="T49" fmla="*/ 630 h 785"/>
                    <a:gd name="T50" fmla="*/ 317 w 807"/>
                    <a:gd name="T51" fmla="*/ 633 h 785"/>
                    <a:gd name="T52" fmla="*/ 274 w 807"/>
                    <a:gd name="T53" fmla="*/ 631 h 785"/>
                    <a:gd name="T54" fmla="*/ 232 w 807"/>
                    <a:gd name="T55" fmla="*/ 622 h 785"/>
                    <a:gd name="T56" fmla="*/ 193 w 807"/>
                    <a:gd name="T57" fmla="*/ 608 h 785"/>
                    <a:gd name="T58" fmla="*/ 157 w 807"/>
                    <a:gd name="T59" fmla="*/ 590 h 785"/>
                    <a:gd name="T60" fmla="*/ 123 w 807"/>
                    <a:gd name="T61" fmla="*/ 567 h 785"/>
                    <a:gd name="T62" fmla="*/ 92 w 807"/>
                    <a:gd name="T63" fmla="*/ 540 h 785"/>
                    <a:gd name="T64" fmla="*/ 66 w 807"/>
                    <a:gd name="T65" fmla="*/ 510 h 785"/>
                    <a:gd name="T66" fmla="*/ 43 w 807"/>
                    <a:gd name="T67" fmla="*/ 476 h 785"/>
                    <a:gd name="T68" fmla="*/ 25 w 807"/>
                    <a:gd name="T69" fmla="*/ 439 h 785"/>
                    <a:gd name="T70" fmla="*/ 11 w 807"/>
                    <a:gd name="T71" fmla="*/ 401 h 785"/>
                    <a:gd name="T72" fmla="*/ 3 w 807"/>
                    <a:gd name="T73" fmla="*/ 360 h 785"/>
                    <a:gd name="T74" fmla="*/ 0 w 807"/>
                    <a:gd name="T75" fmla="*/ 317 h 785"/>
                    <a:gd name="T76" fmla="*/ 3 w 807"/>
                    <a:gd name="T77" fmla="*/ 274 h 785"/>
                    <a:gd name="T78" fmla="*/ 11 w 807"/>
                    <a:gd name="T79" fmla="*/ 232 h 785"/>
                    <a:gd name="T80" fmla="*/ 25 w 807"/>
                    <a:gd name="T81" fmla="*/ 193 h 785"/>
                    <a:gd name="T82" fmla="*/ 43 w 807"/>
                    <a:gd name="T83" fmla="*/ 157 h 785"/>
                    <a:gd name="T84" fmla="*/ 66 w 807"/>
                    <a:gd name="T85" fmla="*/ 123 h 785"/>
                    <a:gd name="T86" fmla="*/ 92 w 807"/>
                    <a:gd name="T87" fmla="*/ 92 h 785"/>
                    <a:gd name="T88" fmla="*/ 123 w 807"/>
                    <a:gd name="T89" fmla="*/ 65 h 785"/>
                    <a:gd name="T90" fmla="*/ 157 w 807"/>
                    <a:gd name="T91" fmla="*/ 43 h 785"/>
                    <a:gd name="T92" fmla="*/ 193 w 807"/>
                    <a:gd name="T93" fmla="*/ 25 h 785"/>
                    <a:gd name="T94" fmla="*/ 232 w 807"/>
                    <a:gd name="T95" fmla="*/ 12 h 785"/>
                    <a:gd name="T96" fmla="*/ 274 w 807"/>
                    <a:gd name="T97" fmla="*/ 3 h 785"/>
                    <a:gd name="T98" fmla="*/ 317 w 807"/>
                    <a:gd name="T9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07" h="785">
                      <a:moveTo>
                        <a:pt x="317" y="0"/>
                      </a:moveTo>
                      <a:lnTo>
                        <a:pt x="360" y="3"/>
                      </a:lnTo>
                      <a:lnTo>
                        <a:pt x="401" y="12"/>
                      </a:lnTo>
                      <a:lnTo>
                        <a:pt x="440" y="25"/>
                      </a:lnTo>
                      <a:lnTo>
                        <a:pt x="476" y="43"/>
                      </a:lnTo>
                      <a:lnTo>
                        <a:pt x="510" y="65"/>
                      </a:lnTo>
                      <a:lnTo>
                        <a:pt x="541" y="92"/>
                      </a:lnTo>
                      <a:lnTo>
                        <a:pt x="567" y="123"/>
                      </a:lnTo>
                      <a:lnTo>
                        <a:pt x="590" y="157"/>
                      </a:lnTo>
                      <a:lnTo>
                        <a:pt x="608" y="193"/>
                      </a:lnTo>
                      <a:lnTo>
                        <a:pt x="622" y="232"/>
                      </a:lnTo>
                      <a:lnTo>
                        <a:pt x="631" y="274"/>
                      </a:lnTo>
                      <a:lnTo>
                        <a:pt x="633" y="317"/>
                      </a:lnTo>
                      <a:lnTo>
                        <a:pt x="631" y="358"/>
                      </a:lnTo>
                      <a:lnTo>
                        <a:pt x="622" y="396"/>
                      </a:lnTo>
                      <a:lnTo>
                        <a:pt x="609" y="433"/>
                      </a:lnTo>
                      <a:lnTo>
                        <a:pt x="593" y="468"/>
                      </a:lnTo>
                      <a:lnTo>
                        <a:pt x="807" y="670"/>
                      </a:lnTo>
                      <a:lnTo>
                        <a:pt x="767" y="706"/>
                      </a:lnTo>
                      <a:lnTo>
                        <a:pt x="731" y="744"/>
                      </a:lnTo>
                      <a:lnTo>
                        <a:pt x="697" y="785"/>
                      </a:lnTo>
                      <a:lnTo>
                        <a:pt x="484" y="584"/>
                      </a:lnTo>
                      <a:lnTo>
                        <a:pt x="446" y="605"/>
                      </a:lnTo>
                      <a:lnTo>
                        <a:pt x="405" y="620"/>
                      </a:lnTo>
                      <a:lnTo>
                        <a:pt x="362" y="630"/>
                      </a:lnTo>
                      <a:lnTo>
                        <a:pt x="317" y="633"/>
                      </a:lnTo>
                      <a:lnTo>
                        <a:pt x="274" y="631"/>
                      </a:lnTo>
                      <a:lnTo>
                        <a:pt x="232" y="622"/>
                      </a:lnTo>
                      <a:lnTo>
                        <a:pt x="193" y="608"/>
                      </a:lnTo>
                      <a:lnTo>
                        <a:pt x="157" y="590"/>
                      </a:lnTo>
                      <a:lnTo>
                        <a:pt x="123" y="567"/>
                      </a:lnTo>
                      <a:lnTo>
                        <a:pt x="92" y="540"/>
                      </a:lnTo>
                      <a:lnTo>
                        <a:pt x="66" y="510"/>
                      </a:lnTo>
                      <a:lnTo>
                        <a:pt x="43" y="476"/>
                      </a:lnTo>
                      <a:lnTo>
                        <a:pt x="25" y="439"/>
                      </a:lnTo>
                      <a:lnTo>
                        <a:pt x="11" y="401"/>
                      </a:lnTo>
                      <a:lnTo>
                        <a:pt x="3" y="360"/>
                      </a:lnTo>
                      <a:lnTo>
                        <a:pt x="0" y="317"/>
                      </a:lnTo>
                      <a:lnTo>
                        <a:pt x="3" y="274"/>
                      </a:lnTo>
                      <a:lnTo>
                        <a:pt x="11" y="232"/>
                      </a:lnTo>
                      <a:lnTo>
                        <a:pt x="25" y="193"/>
                      </a:lnTo>
                      <a:lnTo>
                        <a:pt x="43" y="157"/>
                      </a:lnTo>
                      <a:lnTo>
                        <a:pt x="66" y="123"/>
                      </a:lnTo>
                      <a:lnTo>
                        <a:pt x="92" y="92"/>
                      </a:lnTo>
                      <a:lnTo>
                        <a:pt x="123" y="65"/>
                      </a:lnTo>
                      <a:lnTo>
                        <a:pt x="157" y="43"/>
                      </a:lnTo>
                      <a:lnTo>
                        <a:pt x="193" y="25"/>
                      </a:lnTo>
                      <a:lnTo>
                        <a:pt x="232" y="12"/>
                      </a:lnTo>
                      <a:lnTo>
                        <a:pt x="274" y="3"/>
                      </a:lnTo>
                      <a:lnTo>
                        <a:pt x="3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1" name="Freeform 74">
                  <a:extLst>
                    <a:ext uri="{FF2B5EF4-FFF2-40B4-BE49-F238E27FC236}">
                      <a16:creationId xmlns="" xmlns:a16="http://schemas.microsoft.com/office/drawing/2014/main" id="{4759C7B4-B878-4E7C-FE05-D1CA2462EF92}"/>
                    </a:ext>
                  </a:extLst>
                </p:cNvPr>
                <p:cNvSpPr>
                  <a:spLocks/>
                </p:cNvSpPr>
                <p:nvPr/>
              </p:nvSpPr>
              <p:spPr bwMode="auto">
                <a:xfrm>
                  <a:off x="2686051" y="2860676"/>
                  <a:ext cx="144463" cy="193675"/>
                </a:xfrm>
                <a:custGeom>
                  <a:avLst/>
                  <a:gdLst>
                    <a:gd name="T0" fmla="*/ 508 w 825"/>
                    <a:gd name="T1" fmla="*/ 0 h 1098"/>
                    <a:gd name="T2" fmla="*/ 508 w 825"/>
                    <a:gd name="T3" fmla="*/ 0 h 1098"/>
                    <a:gd name="T4" fmla="*/ 551 w 825"/>
                    <a:gd name="T5" fmla="*/ 4 h 1098"/>
                    <a:gd name="T6" fmla="*/ 592 w 825"/>
                    <a:gd name="T7" fmla="*/ 12 h 1098"/>
                    <a:gd name="T8" fmla="*/ 632 w 825"/>
                    <a:gd name="T9" fmla="*/ 26 h 1098"/>
                    <a:gd name="T10" fmla="*/ 668 w 825"/>
                    <a:gd name="T11" fmla="*/ 44 h 1098"/>
                    <a:gd name="T12" fmla="*/ 702 w 825"/>
                    <a:gd name="T13" fmla="*/ 67 h 1098"/>
                    <a:gd name="T14" fmla="*/ 732 w 825"/>
                    <a:gd name="T15" fmla="*/ 94 h 1098"/>
                    <a:gd name="T16" fmla="*/ 759 w 825"/>
                    <a:gd name="T17" fmla="*/ 124 h 1098"/>
                    <a:gd name="T18" fmla="*/ 781 w 825"/>
                    <a:gd name="T19" fmla="*/ 157 h 1098"/>
                    <a:gd name="T20" fmla="*/ 800 w 825"/>
                    <a:gd name="T21" fmla="*/ 194 h 1098"/>
                    <a:gd name="T22" fmla="*/ 814 w 825"/>
                    <a:gd name="T23" fmla="*/ 234 h 1098"/>
                    <a:gd name="T24" fmla="*/ 822 w 825"/>
                    <a:gd name="T25" fmla="*/ 274 h 1098"/>
                    <a:gd name="T26" fmla="*/ 825 w 825"/>
                    <a:gd name="T27" fmla="*/ 317 h 1098"/>
                    <a:gd name="T28" fmla="*/ 822 w 825"/>
                    <a:gd name="T29" fmla="*/ 360 h 1098"/>
                    <a:gd name="T30" fmla="*/ 814 w 825"/>
                    <a:gd name="T31" fmla="*/ 401 h 1098"/>
                    <a:gd name="T32" fmla="*/ 800 w 825"/>
                    <a:gd name="T33" fmla="*/ 441 h 1098"/>
                    <a:gd name="T34" fmla="*/ 781 w 825"/>
                    <a:gd name="T35" fmla="*/ 478 h 1098"/>
                    <a:gd name="T36" fmla="*/ 759 w 825"/>
                    <a:gd name="T37" fmla="*/ 511 h 1098"/>
                    <a:gd name="T38" fmla="*/ 732 w 825"/>
                    <a:gd name="T39" fmla="*/ 541 h 1098"/>
                    <a:gd name="T40" fmla="*/ 702 w 825"/>
                    <a:gd name="T41" fmla="*/ 568 h 1098"/>
                    <a:gd name="T42" fmla="*/ 668 w 825"/>
                    <a:gd name="T43" fmla="*/ 590 h 1098"/>
                    <a:gd name="T44" fmla="*/ 632 w 825"/>
                    <a:gd name="T45" fmla="*/ 609 h 1098"/>
                    <a:gd name="T46" fmla="*/ 592 w 825"/>
                    <a:gd name="T47" fmla="*/ 623 h 1098"/>
                    <a:gd name="T48" fmla="*/ 551 w 825"/>
                    <a:gd name="T49" fmla="*/ 631 h 1098"/>
                    <a:gd name="T50" fmla="*/ 508 w 825"/>
                    <a:gd name="T51" fmla="*/ 634 h 1098"/>
                    <a:gd name="T52" fmla="*/ 478 w 825"/>
                    <a:gd name="T53" fmla="*/ 632 h 1098"/>
                    <a:gd name="T54" fmla="*/ 449 w 825"/>
                    <a:gd name="T55" fmla="*/ 627 h 1098"/>
                    <a:gd name="T56" fmla="*/ 420 w 825"/>
                    <a:gd name="T57" fmla="*/ 620 h 1098"/>
                    <a:gd name="T58" fmla="*/ 138 w 825"/>
                    <a:gd name="T59" fmla="*/ 1098 h 1098"/>
                    <a:gd name="T60" fmla="*/ 94 w 825"/>
                    <a:gd name="T61" fmla="*/ 1066 h 1098"/>
                    <a:gd name="T62" fmla="*/ 48 w 825"/>
                    <a:gd name="T63" fmla="*/ 1040 h 1098"/>
                    <a:gd name="T64" fmla="*/ 0 w 825"/>
                    <a:gd name="T65" fmla="*/ 1016 h 1098"/>
                    <a:gd name="T66" fmla="*/ 283 w 825"/>
                    <a:gd name="T67" fmla="*/ 540 h 1098"/>
                    <a:gd name="T68" fmla="*/ 257 w 825"/>
                    <a:gd name="T69" fmla="*/ 510 h 1098"/>
                    <a:gd name="T70" fmla="*/ 234 w 825"/>
                    <a:gd name="T71" fmla="*/ 476 h 1098"/>
                    <a:gd name="T72" fmla="*/ 216 w 825"/>
                    <a:gd name="T73" fmla="*/ 440 h 1098"/>
                    <a:gd name="T74" fmla="*/ 203 w 825"/>
                    <a:gd name="T75" fmla="*/ 401 h 1098"/>
                    <a:gd name="T76" fmla="*/ 195 w 825"/>
                    <a:gd name="T77" fmla="*/ 360 h 1098"/>
                    <a:gd name="T78" fmla="*/ 191 w 825"/>
                    <a:gd name="T79" fmla="*/ 317 h 1098"/>
                    <a:gd name="T80" fmla="*/ 195 w 825"/>
                    <a:gd name="T81" fmla="*/ 274 h 1098"/>
                    <a:gd name="T82" fmla="*/ 203 w 825"/>
                    <a:gd name="T83" fmla="*/ 233 h 1098"/>
                    <a:gd name="T84" fmla="*/ 216 w 825"/>
                    <a:gd name="T85" fmla="*/ 194 h 1098"/>
                    <a:gd name="T86" fmla="*/ 234 w 825"/>
                    <a:gd name="T87" fmla="*/ 157 h 1098"/>
                    <a:gd name="T88" fmla="*/ 258 w 825"/>
                    <a:gd name="T89" fmla="*/ 124 h 1098"/>
                    <a:gd name="T90" fmla="*/ 284 w 825"/>
                    <a:gd name="T91" fmla="*/ 94 h 1098"/>
                    <a:gd name="T92" fmla="*/ 315 w 825"/>
                    <a:gd name="T93" fmla="*/ 67 h 1098"/>
                    <a:gd name="T94" fmla="*/ 348 w 825"/>
                    <a:gd name="T95" fmla="*/ 44 h 1098"/>
                    <a:gd name="T96" fmla="*/ 385 w 825"/>
                    <a:gd name="T97" fmla="*/ 26 h 1098"/>
                    <a:gd name="T98" fmla="*/ 423 w 825"/>
                    <a:gd name="T99" fmla="*/ 12 h 1098"/>
                    <a:gd name="T100" fmla="*/ 465 w 825"/>
                    <a:gd name="T101" fmla="*/ 4 h 1098"/>
                    <a:gd name="T102" fmla="*/ 508 w 825"/>
                    <a:gd name="T103" fmla="*/ 0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5" h="1098">
                      <a:moveTo>
                        <a:pt x="508" y="0"/>
                      </a:moveTo>
                      <a:lnTo>
                        <a:pt x="508" y="0"/>
                      </a:lnTo>
                      <a:lnTo>
                        <a:pt x="551" y="4"/>
                      </a:lnTo>
                      <a:lnTo>
                        <a:pt x="592" y="12"/>
                      </a:lnTo>
                      <a:lnTo>
                        <a:pt x="632" y="26"/>
                      </a:lnTo>
                      <a:lnTo>
                        <a:pt x="668" y="44"/>
                      </a:lnTo>
                      <a:lnTo>
                        <a:pt x="702" y="67"/>
                      </a:lnTo>
                      <a:lnTo>
                        <a:pt x="732" y="94"/>
                      </a:lnTo>
                      <a:lnTo>
                        <a:pt x="759" y="124"/>
                      </a:lnTo>
                      <a:lnTo>
                        <a:pt x="781" y="157"/>
                      </a:lnTo>
                      <a:lnTo>
                        <a:pt x="800" y="194"/>
                      </a:lnTo>
                      <a:lnTo>
                        <a:pt x="814" y="234"/>
                      </a:lnTo>
                      <a:lnTo>
                        <a:pt x="822" y="274"/>
                      </a:lnTo>
                      <a:lnTo>
                        <a:pt x="825" y="317"/>
                      </a:lnTo>
                      <a:lnTo>
                        <a:pt x="822" y="360"/>
                      </a:lnTo>
                      <a:lnTo>
                        <a:pt x="814" y="401"/>
                      </a:lnTo>
                      <a:lnTo>
                        <a:pt x="800" y="441"/>
                      </a:lnTo>
                      <a:lnTo>
                        <a:pt x="781" y="478"/>
                      </a:lnTo>
                      <a:lnTo>
                        <a:pt x="759" y="511"/>
                      </a:lnTo>
                      <a:lnTo>
                        <a:pt x="732" y="541"/>
                      </a:lnTo>
                      <a:lnTo>
                        <a:pt x="702" y="568"/>
                      </a:lnTo>
                      <a:lnTo>
                        <a:pt x="668" y="590"/>
                      </a:lnTo>
                      <a:lnTo>
                        <a:pt x="632" y="609"/>
                      </a:lnTo>
                      <a:lnTo>
                        <a:pt x="592" y="623"/>
                      </a:lnTo>
                      <a:lnTo>
                        <a:pt x="551" y="631"/>
                      </a:lnTo>
                      <a:lnTo>
                        <a:pt x="508" y="634"/>
                      </a:lnTo>
                      <a:lnTo>
                        <a:pt x="478" y="632"/>
                      </a:lnTo>
                      <a:lnTo>
                        <a:pt x="449" y="627"/>
                      </a:lnTo>
                      <a:lnTo>
                        <a:pt x="420" y="620"/>
                      </a:lnTo>
                      <a:lnTo>
                        <a:pt x="138" y="1098"/>
                      </a:lnTo>
                      <a:lnTo>
                        <a:pt x="94" y="1066"/>
                      </a:lnTo>
                      <a:lnTo>
                        <a:pt x="48" y="1040"/>
                      </a:lnTo>
                      <a:lnTo>
                        <a:pt x="0" y="1016"/>
                      </a:lnTo>
                      <a:lnTo>
                        <a:pt x="283" y="540"/>
                      </a:lnTo>
                      <a:lnTo>
                        <a:pt x="257" y="510"/>
                      </a:lnTo>
                      <a:lnTo>
                        <a:pt x="234" y="476"/>
                      </a:lnTo>
                      <a:lnTo>
                        <a:pt x="216" y="440"/>
                      </a:lnTo>
                      <a:lnTo>
                        <a:pt x="203" y="401"/>
                      </a:lnTo>
                      <a:lnTo>
                        <a:pt x="195" y="360"/>
                      </a:lnTo>
                      <a:lnTo>
                        <a:pt x="191" y="317"/>
                      </a:lnTo>
                      <a:lnTo>
                        <a:pt x="195" y="274"/>
                      </a:lnTo>
                      <a:lnTo>
                        <a:pt x="203" y="233"/>
                      </a:lnTo>
                      <a:lnTo>
                        <a:pt x="216" y="194"/>
                      </a:lnTo>
                      <a:lnTo>
                        <a:pt x="234" y="157"/>
                      </a:lnTo>
                      <a:lnTo>
                        <a:pt x="258" y="124"/>
                      </a:lnTo>
                      <a:lnTo>
                        <a:pt x="284" y="94"/>
                      </a:lnTo>
                      <a:lnTo>
                        <a:pt x="315" y="67"/>
                      </a:lnTo>
                      <a:lnTo>
                        <a:pt x="348" y="44"/>
                      </a:lnTo>
                      <a:lnTo>
                        <a:pt x="385" y="26"/>
                      </a:lnTo>
                      <a:lnTo>
                        <a:pt x="423" y="12"/>
                      </a:lnTo>
                      <a:lnTo>
                        <a:pt x="465" y="4"/>
                      </a:lnTo>
                      <a:lnTo>
                        <a:pt x="5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2" name="Freeform 75">
                  <a:extLst>
                    <a:ext uri="{FF2B5EF4-FFF2-40B4-BE49-F238E27FC236}">
                      <a16:creationId xmlns="" xmlns:a16="http://schemas.microsoft.com/office/drawing/2014/main" id="{844EC7AB-18A2-5473-75B3-93AF3F315EC7}"/>
                    </a:ext>
                  </a:extLst>
                </p:cNvPr>
                <p:cNvSpPr>
                  <a:spLocks/>
                </p:cNvSpPr>
                <p:nvPr/>
              </p:nvSpPr>
              <p:spPr bwMode="auto">
                <a:xfrm>
                  <a:off x="2757488" y="3124201"/>
                  <a:ext cx="180975" cy="111125"/>
                </a:xfrm>
                <a:custGeom>
                  <a:avLst/>
                  <a:gdLst>
                    <a:gd name="T0" fmla="*/ 706 w 1022"/>
                    <a:gd name="T1" fmla="*/ 0 h 633"/>
                    <a:gd name="T2" fmla="*/ 749 w 1022"/>
                    <a:gd name="T3" fmla="*/ 2 h 633"/>
                    <a:gd name="T4" fmla="*/ 790 w 1022"/>
                    <a:gd name="T5" fmla="*/ 11 h 633"/>
                    <a:gd name="T6" fmla="*/ 829 w 1022"/>
                    <a:gd name="T7" fmla="*/ 25 h 633"/>
                    <a:gd name="T8" fmla="*/ 866 w 1022"/>
                    <a:gd name="T9" fmla="*/ 43 h 633"/>
                    <a:gd name="T10" fmla="*/ 900 w 1022"/>
                    <a:gd name="T11" fmla="*/ 66 h 633"/>
                    <a:gd name="T12" fmla="*/ 930 w 1022"/>
                    <a:gd name="T13" fmla="*/ 93 h 633"/>
                    <a:gd name="T14" fmla="*/ 957 w 1022"/>
                    <a:gd name="T15" fmla="*/ 123 h 633"/>
                    <a:gd name="T16" fmla="*/ 979 w 1022"/>
                    <a:gd name="T17" fmla="*/ 157 h 633"/>
                    <a:gd name="T18" fmla="*/ 998 w 1022"/>
                    <a:gd name="T19" fmla="*/ 194 h 633"/>
                    <a:gd name="T20" fmla="*/ 1012 w 1022"/>
                    <a:gd name="T21" fmla="*/ 232 h 633"/>
                    <a:gd name="T22" fmla="*/ 1020 w 1022"/>
                    <a:gd name="T23" fmla="*/ 273 h 633"/>
                    <a:gd name="T24" fmla="*/ 1022 w 1022"/>
                    <a:gd name="T25" fmla="*/ 316 h 633"/>
                    <a:gd name="T26" fmla="*/ 1020 w 1022"/>
                    <a:gd name="T27" fmla="*/ 359 h 633"/>
                    <a:gd name="T28" fmla="*/ 1012 w 1022"/>
                    <a:gd name="T29" fmla="*/ 401 h 633"/>
                    <a:gd name="T30" fmla="*/ 998 w 1022"/>
                    <a:gd name="T31" fmla="*/ 440 h 633"/>
                    <a:gd name="T32" fmla="*/ 979 w 1022"/>
                    <a:gd name="T33" fmla="*/ 476 h 633"/>
                    <a:gd name="T34" fmla="*/ 957 w 1022"/>
                    <a:gd name="T35" fmla="*/ 510 h 633"/>
                    <a:gd name="T36" fmla="*/ 930 w 1022"/>
                    <a:gd name="T37" fmla="*/ 541 h 633"/>
                    <a:gd name="T38" fmla="*/ 900 w 1022"/>
                    <a:gd name="T39" fmla="*/ 567 h 633"/>
                    <a:gd name="T40" fmla="*/ 866 w 1022"/>
                    <a:gd name="T41" fmla="*/ 590 h 633"/>
                    <a:gd name="T42" fmla="*/ 829 w 1022"/>
                    <a:gd name="T43" fmla="*/ 608 h 633"/>
                    <a:gd name="T44" fmla="*/ 790 w 1022"/>
                    <a:gd name="T45" fmla="*/ 621 h 633"/>
                    <a:gd name="T46" fmla="*/ 749 w 1022"/>
                    <a:gd name="T47" fmla="*/ 630 h 633"/>
                    <a:gd name="T48" fmla="*/ 706 w 1022"/>
                    <a:gd name="T49" fmla="*/ 633 h 633"/>
                    <a:gd name="T50" fmla="*/ 663 w 1022"/>
                    <a:gd name="T51" fmla="*/ 630 h 633"/>
                    <a:gd name="T52" fmla="*/ 624 w 1022"/>
                    <a:gd name="T53" fmla="*/ 622 h 633"/>
                    <a:gd name="T54" fmla="*/ 585 w 1022"/>
                    <a:gd name="T55" fmla="*/ 608 h 633"/>
                    <a:gd name="T56" fmla="*/ 549 w 1022"/>
                    <a:gd name="T57" fmla="*/ 591 h 633"/>
                    <a:gd name="T58" fmla="*/ 515 w 1022"/>
                    <a:gd name="T59" fmla="*/ 569 h 633"/>
                    <a:gd name="T60" fmla="*/ 485 w 1022"/>
                    <a:gd name="T61" fmla="*/ 543 h 633"/>
                    <a:gd name="T62" fmla="*/ 459 w 1022"/>
                    <a:gd name="T63" fmla="*/ 513 h 633"/>
                    <a:gd name="T64" fmla="*/ 436 w 1022"/>
                    <a:gd name="T65" fmla="*/ 480 h 633"/>
                    <a:gd name="T66" fmla="*/ 417 w 1022"/>
                    <a:gd name="T67" fmla="*/ 444 h 633"/>
                    <a:gd name="T68" fmla="*/ 403 w 1022"/>
                    <a:gd name="T69" fmla="*/ 406 h 633"/>
                    <a:gd name="T70" fmla="*/ 395 w 1022"/>
                    <a:gd name="T71" fmla="*/ 366 h 633"/>
                    <a:gd name="T72" fmla="*/ 0 w 1022"/>
                    <a:gd name="T73" fmla="*/ 327 h 633"/>
                    <a:gd name="T74" fmla="*/ 9 w 1022"/>
                    <a:gd name="T75" fmla="*/ 279 h 633"/>
                    <a:gd name="T76" fmla="*/ 14 w 1022"/>
                    <a:gd name="T77" fmla="*/ 228 h 633"/>
                    <a:gd name="T78" fmla="*/ 17 w 1022"/>
                    <a:gd name="T79" fmla="*/ 177 h 633"/>
                    <a:gd name="T80" fmla="*/ 16 w 1022"/>
                    <a:gd name="T81" fmla="*/ 168 h 633"/>
                    <a:gd name="T82" fmla="*/ 410 w 1022"/>
                    <a:gd name="T83" fmla="*/ 208 h 633"/>
                    <a:gd name="T84" fmla="*/ 427 w 1022"/>
                    <a:gd name="T85" fmla="*/ 168 h 633"/>
                    <a:gd name="T86" fmla="*/ 450 w 1022"/>
                    <a:gd name="T87" fmla="*/ 132 h 633"/>
                    <a:gd name="T88" fmla="*/ 477 w 1022"/>
                    <a:gd name="T89" fmla="*/ 100 h 633"/>
                    <a:gd name="T90" fmla="*/ 508 w 1022"/>
                    <a:gd name="T91" fmla="*/ 71 h 633"/>
                    <a:gd name="T92" fmla="*/ 541 w 1022"/>
                    <a:gd name="T93" fmla="*/ 46 h 633"/>
                    <a:gd name="T94" fmla="*/ 579 w 1022"/>
                    <a:gd name="T95" fmla="*/ 27 h 633"/>
                    <a:gd name="T96" fmla="*/ 619 w 1022"/>
                    <a:gd name="T97" fmla="*/ 12 h 633"/>
                    <a:gd name="T98" fmla="*/ 661 w 1022"/>
                    <a:gd name="T99" fmla="*/ 4 h 633"/>
                    <a:gd name="T100" fmla="*/ 706 w 1022"/>
                    <a:gd name="T101"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22" h="633">
                      <a:moveTo>
                        <a:pt x="706" y="0"/>
                      </a:moveTo>
                      <a:lnTo>
                        <a:pt x="749" y="2"/>
                      </a:lnTo>
                      <a:lnTo>
                        <a:pt x="790" y="11"/>
                      </a:lnTo>
                      <a:lnTo>
                        <a:pt x="829" y="25"/>
                      </a:lnTo>
                      <a:lnTo>
                        <a:pt x="866" y="43"/>
                      </a:lnTo>
                      <a:lnTo>
                        <a:pt x="900" y="66"/>
                      </a:lnTo>
                      <a:lnTo>
                        <a:pt x="930" y="93"/>
                      </a:lnTo>
                      <a:lnTo>
                        <a:pt x="957" y="123"/>
                      </a:lnTo>
                      <a:lnTo>
                        <a:pt x="979" y="157"/>
                      </a:lnTo>
                      <a:lnTo>
                        <a:pt x="998" y="194"/>
                      </a:lnTo>
                      <a:lnTo>
                        <a:pt x="1012" y="232"/>
                      </a:lnTo>
                      <a:lnTo>
                        <a:pt x="1020" y="273"/>
                      </a:lnTo>
                      <a:lnTo>
                        <a:pt x="1022" y="316"/>
                      </a:lnTo>
                      <a:lnTo>
                        <a:pt x="1020" y="359"/>
                      </a:lnTo>
                      <a:lnTo>
                        <a:pt x="1012" y="401"/>
                      </a:lnTo>
                      <a:lnTo>
                        <a:pt x="998" y="440"/>
                      </a:lnTo>
                      <a:lnTo>
                        <a:pt x="979" y="476"/>
                      </a:lnTo>
                      <a:lnTo>
                        <a:pt x="957" y="510"/>
                      </a:lnTo>
                      <a:lnTo>
                        <a:pt x="930" y="541"/>
                      </a:lnTo>
                      <a:lnTo>
                        <a:pt x="900" y="567"/>
                      </a:lnTo>
                      <a:lnTo>
                        <a:pt x="866" y="590"/>
                      </a:lnTo>
                      <a:lnTo>
                        <a:pt x="829" y="608"/>
                      </a:lnTo>
                      <a:lnTo>
                        <a:pt x="790" y="621"/>
                      </a:lnTo>
                      <a:lnTo>
                        <a:pt x="749" y="630"/>
                      </a:lnTo>
                      <a:lnTo>
                        <a:pt x="706" y="633"/>
                      </a:lnTo>
                      <a:lnTo>
                        <a:pt x="663" y="630"/>
                      </a:lnTo>
                      <a:lnTo>
                        <a:pt x="624" y="622"/>
                      </a:lnTo>
                      <a:lnTo>
                        <a:pt x="585" y="608"/>
                      </a:lnTo>
                      <a:lnTo>
                        <a:pt x="549" y="591"/>
                      </a:lnTo>
                      <a:lnTo>
                        <a:pt x="515" y="569"/>
                      </a:lnTo>
                      <a:lnTo>
                        <a:pt x="485" y="543"/>
                      </a:lnTo>
                      <a:lnTo>
                        <a:pt x="459" y="513"/>
                      </a:lnTo>
                      <a:lnTo>
                        <a:pt x="436" y="480"/>
                      </a:lnTo>
                      <a:lnTo>
                        <a:pt x="417" y="444"/>
                      </a:lnTo>
                      <a:lnTo>
                        <a:pt x="403" y="406"/>
                      </a:lnTo>
                      <a:lnTo>
                        <a:pt x="395" y="366"/>
                      </a:lnTo>
                      <a:lnTo>
                        <a:pt x="0" y="327"/>
                      </a:lnTo>
                      <a:lnTo>
                        <a:pt x="9" y="279"/>
                      </a:lnTo>
                      <a:lnTo>
                        <a:pt x="14" y="228"/>
                      </a:lnTo>
                      <a:lnTo>
                        <a:pt x="17" y="177"/>
                      </a:lnTo>
                      <a:lnTo>
                        <a:pt x="16" y="168"/>
                      </a:lnTo>
                      <a:lnTo>
                        <a:pt x="410" y="208"/>
                      </a:lnTo>
                      <a:lnTo>
                        <a:pt x="427" y="168"/>
                      </a:lnTo>
                      <a:lnTo>
                        <a:pt x="450" y="132"/>
                      </a:lnTo>
                      <a:lnTo>
                        <a:pt x="477" y="100"/>
                      </a:lnTo>
                      <a:lnTo>
                        <a:pt x="508" y="71"/>
                      </a:lnTo>
                      <a:lnTo>
                        <a:pt x="541" y="46"/>
                      </a:lnTo>
                      <a:lnTo>
                        <a:pt x="579" y="27"/>
                      </a:lnTo>
                      <a:lnTo>
                        <a:pt x="619" y="12"/>
                      </a:lnTo>
                      <a:lnTo>
                        <a:pt x="661" y="4"/>
                      </a:lnTo>
                      <a:lnTo>
                        <a:pt x="7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3" name="Freeform 76">
                  <a:extLst>
                    <a:ext uri="{FF2B5EF4-FFF2-40B4-BE49-F238E27FC236}">
                      <a16:creationId xmlns="" xmlns:a16="http://schemas.microsoft.com/office/drawing/2014/main" id="{A4301283-4E2D-963F-557E-1D89C9FF9D5B}"/>
                    </a:ext>
                  </a:extLst>
                </p:cNvPr>
                <p:cNvSpPr>
                  <a:spLocks/>
                </p:cNvSpPr>
                <p:nvPr/>
              </p:nvSpPr>
              <p:spPr bwMode="auto">
                <a:xfrm>
                  <a:off x="2633663" y="3276601"/>
                  <a:ext cx="111125" cy="177800"/>
                </a:xfrm>
                <a:custGeom>
                  <a:avLst/>
                  <a:gdLst>
                    <a:gd name="T0" fmla="*/ 239 w 634"/>
                    <a:gd name="T1" fmla="*/ 0 h 1016"/>
                    <a:gd name="T2" fmla="*/ 327 w 634"/>
                    <a:gd name="T3" fmla="*/ 385 h 1016"/>
                    <a:gd name="T4" fmla="*/ 372 w 634"/>
                    <a:gd name="T5" fmla="*/ 389 h 1016"/>
                    <a:gd name="T6" fmla="*/ 416 w 634"/>
                    <a:gd name="T7" fmla="*/ 400 h 1016"/>
                    <a:gd name="T8" fmla="*/ 457 w 634"/>
                    <a:gd name="T9" fmla="*/ 417 h 1016"/>
                    <a:gd name="T10" fmla="*/ 495 w 634"/>
                    <a:gd name="T11" fmla="*/ 438 h 1016"/>
                    <a:gd name="T12" fmla="*/ 529 w 634"/>
                    <a:gd name="T13" fmla="*/ 465 h 1016"/>
                    <a:gd name="T14" fmla="*/ 559 w 634"/>
                    <a:gd name="T15" fmla="*/ 496 h 1016"/>
                    <a:gd name="T16" fmla="*/ 585 w 634"/>
                    <a:gd name="T17" fmla="*/ 531 h 1016"/>
                    <a:gd name="T18" fmla="*/ 605 w 634"/>
                    <a:gd name="T19" fmla="*/ 569 h 1016"/>
                    <a:gd name="T20" fmla="*/ 621 w 634"/>
                    <a:gd name="T21" fmla="*/ 610 h 1016"/>
                    <a:gd name="T22" fmla="*/ 631 w 634"/>
                    <a:gd name="T23" fmla="*/ 654 h 1016"/>
                    <a:gd name="T24" fmla="*/ 634 w 634"/>
                    <a:gd name="T25" fmla="*/ 701 h 1016"/>
                    <a:gd name="T26" fmla="*/ 631 w 634"/>
                    <a:gd name="T27" fmla="*/ 744 h 1016"/>
                    <a:gd name="T28" fmla="*/ 623 w 634"/>
                    <a:gd name="T29" fmla="*/ 784 h 1016"/>
                    <a:gd name="T30" fmla="*/ 610 w 634"/>
                    <a:gd name="T31" fmla="*/ 823 h 1016"/>
                    <a:gd name="T32" fmla="*/ 590 w 634"/>
                    <a:gd name="T33" fmla="*/ 860 h 1016"/>
                    <a:gd name="T34" fmla="*/ 568 w 634"/>
                    <a:gd name="T35" fmla="*/ 894 h 1016"/>
                    <a:gd name="T36" fmla="*/ 541 w 634"/>
                    <a:gd name="T37" fmla="*/ 924 h 1016"/>
                    <a:gd name="T38" fmla="*/ 511 w 634"/>
                    <a:gd name="T39" fmla="*/ 951 h 1016"/>
                    <a:gd name="T40" fmla="*/ 477 w 634"/>
                    <a:gd name="T41" fmla="*/ 973 h 1016"/>
                    <a:gd name="T42" fmla="*/ 441 w 634"/>
                    <a:gd name="T43" fmla="*/ 992 h 1016"/>
                    <a:gd name="T44" fmla="*/ 401 w 634"/>
                    <a:gd name="T45" fmla="*/ 1006 h 1016"/>
                    <a:gd name="T46" fmla="*/ 360 w 634"/>
                    <a:gd name="T47" fmla="*/ 1014 h 1016"/>
                    <a:gd name="T48" fmla="*/ 317 w 634"/>
                    <a:gd name="T49" fmla="*/ 1016 h 1016"/>
                    <a:gd name="T50" fmla="*/ 274 w 634"/>
                    <a:gd name="T51" fmla="*/ 1014 h 1016"/>
                    <a:gd name="T52" fmla="*/ 234 w 634"/>
                    <a:gd name="T53" fmla="*/ 1006 h 1016"/>
                    <a:gd name="T54" fmla="*/ 194 w 634"/>
                    <a:gd name="T55" fmla="*/ 992 h 1016"/>
                    <a:gd name="T56" fmla="*/ 157 w 634"/>
                    <a:gd name="T57" fmla="*/ 973 h 1016"/>
                    <a:gd name="T58" fmla="*/ 124 w 634"/>
                    <a:gd name="T59" fmla="*/ 951 h 1016"/>
                    <a:gd name="T60" fmla="*/ 94 w 634"/>
                    <a:gd name="T61" fmla="*/ 924 h 1016"/>
                    <a:gd name="T62" fmla="*/ 67 w 634"/>
                    <a:gd name="T63" fmla="*/ 894 h 1016"/>
                    <a:gd name="T64" fmla="*/ 44 w 634"/>
                    <a:gd name="T65" fmla="*/ 860 h 1016"/>
                    <a:gd name="T66" fmla="*/ 26 w 634"/>
                    <a:gd name="T67" fmla="*/ 823 h 1016"/>
                    <a:gd name="T68" fmla="*/ 12 w 634"/>
                    <a:gd name="T69" fmla="*/ 784 h 1016"/>
                    <a:gd name="T70" fmla="*/ 4 w 634"/>
                    <a:gd name="T71" fmla="*/ 744 h 1016"/>
                    <a:gd name="T72" fmla="*/ 0 w 634"/>
                    <a:gd name="T73" fmla="*/ 701 h 1016"/>
                    <a:gd name="T74" fmla="*/ 4 w 634"/>
                    <a:gd name="T75" fmla="*/ 655 h 1016"/>
                    <a:gd name="T76" fmla="*/ 13 w 634"/>
                    <a:gd name="T77" fmla="*/ 612 h 1016"/>
                    <a:gd name="T78" fmla="*/ 28 w 634"/>
                    <a:gd name="T79" fmla="*/ 573 h 1016"/>
                    <a:gd name="T80" fmla="*/ 49 w 634"/>
                    <a:gd name="T81" fmla="*/ 535 h 1016"/>
                    <a:gd name="T82" fmla="*/ 73 w 634"/>
                    <a:gd name="T83" fmla="*/ 501 h 1016"/>
                    <a:gd name="T84" fmla="*/ 102 w 634"/>
                    <a:gd name="T85" fmla="*/ 469 h 1016"/>
                    <a:gd name="T86" fmla="*/ 136 w 634"/>
                    <a:gd name="T87" fmla="*/ 443 h 1016"/>
                    <a:gd name="T88" fmla="*/ 172 w 634"/>
                    <a:gd name="T89" fmla="*/ 421 h 1016"/>
                    <a:gd name="T90" fmla="*/ 83 w 634"/>
                    <a:gd name="T91" fmla="*/ 35 h 1016"/>
                    <a:gd name="T92" fmla="*/ 137 w 634"/>
                    <a:gd name="T93" fmla="*/ 27 h 1016"/>
                    <a:gd name="T94" fmla="*/ 188 w 634"/>
                    <a:gd name="T95" fmla="*/ 15 h 1016"/>
                    <a:gd name="T96" fmla="*/ 239 w 634"/>
                    <a:gd name="T97"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4" h="1016">
                      <a:moveTo>
                        <a:pt x="239" y="0"/>
                      </a:moveTo>
                      <a:lnTo>
                        <a:pt x="327" y="385"/>
                      </a:lnTo>
                      <a:lnTo>
                        <a:pt x="372" y="389"/>
                      </a:lnTo>
                      <a:lnTo>
                        <a:pt x="416" y="400"/>
                      </a:lnTo>
                      <a:lnTo>
                        <a:pt x="457" y="417"/>
                      </a:lnTo>
                      <a:lnTo>
                        <a:pt x="495" y="438"/>
                      </a:lnTo>
                      <a:lnTo>
                        <a:pt x="529" y="465"/>
                      </a:lnTo>
                      <a:lnTo>
                        <a:pt x="559" y="496"/>
                      </a:lnTo>
                      <a:lnTo>
                        <a:pt x="585" y="531"/>
                      </a:lnTo>
                      <a:lnTo>
                        <a:pt x="605" y="569"/>
                      </a:lnTo>
                      <a:lnTo>
                        <a:pt x="621" y="610"/>
                      </a:lnTo>
                      <a:lnTo>
                        <a:pt x="631" y="654"/>
                      </a:lnTo>
                      <a:lnTo>
                        <a:pt x="634" y="701"/>
                      </a:lnTo>
                      <a:lnTo>
                        <a:pt x="631" y="744"/>
                      </a:lnTo>
                      <a:lnTo>
                        <a:pt x="623" y="784"/>
                      </a:lnTo>
                      <a:lnTo>
                        <a:pt x="610" y="823"/>
                      </a:lnTo>
                      <a:lnTo>
                        <a:pt x="590" y="860"/>
                      </a:lnTo>
                      <a:lnTo>
                        <a:pt x="568" y="894"/>
                      </a:lnTo>
                      <a:lnTo>
                        <a:pt x="541" y="924"/>
                      </a:lnTo>
                      <a:lnTo>
                        <a:pt x="511" y="951"/>
                      </a:lnTo>
                      <a:lnTo>
                        <a:pt x="477" y="973"/>
                      </a:lnTo>
                      <a:lnTo>
                        <a:pt x="441" y="992"/>
                      </a:lnTo>
                      <a:lnTo>
                        <a:pt x="401" y="1006"/>
                      </a:lnTo>
                      <a:lnTo>
                        <a:pt x="360" y="1014"/>
                      </a:lnTo>
                      <a:lnTo>
                        <a:pt x="317" y="1016"/>
                      </a:lnTo>
                      <a:lnTo>
                        <a:pt x="274" y="1014"/>
                      </a:lnTo>
                      <a:lnTo>
                        <a:pt x="234" y="1006"/>
                      </a:lnTo>
                      <a:lnTo>
                        <a:pt x="194" y="992"/>
                      </a:lnTo>
                      <a:lnTo>
                        <a:pt x="157" y="973"/>
                      </a:lnTo>
                      <a:lnTo>
                        <a:pt x="124" y="951"/>
                      </a:lnTo>
                      <a:lnTo>
                        <a:pt x="94" y="924"/>
                      </a:lnTo>
                      <a:lnTo>
                        <a:pt x="67" y="894"/>
                      </a:lnTo>
                      <a:lnTo>
                        <a:pt x="44" y="860"/>
                      </a:lnTo>
                      <a:lnTo>
                        <a:pt x="26" y="823"/>
                      </a:lnTo>
                      <a:lnTo>
                        <a:pt x="12" y="784"/>
                      </a:lnTo>
                      <a:lnTo>
                        <a:pt x="4" y="744"/>
                      </a:lnTo>
                      <a:lnTo>
                        <a:pt x="0" y="701"/>
                      </a:lnTo>
                      <a:lnTo>
                        <a:pt x="4" y="655"/>
                      </a:lnTo>
                      <a:lnTo>
                        <a:pt x="13" y="612"/>
                      </a:lnTo>
                      <a:lnTo>
                        <a:pt x="28" y="573"/>
                      </a:lnTo>
                      <a:lnTo>
                        <a:pt x="49" y="535"/>
                      </a:lnTo>
                      <a:lnTo>
                        <a:pt x="73" y="501"/>
                      </a:lnTo>
                      <a:lnTo>
                        <a:pt x="102" y="469"/>
                      </a:lnTo>
                      <a:lnTo>
                        <a:pt x="136" y="443"/>
                      </a:lnTo>
                      <a:lnTo>
                        <a:pt x="172" y="421"/>
                      </a:lnTo>
                      <a:lnTo>
                        <a:pt x="83" y="35"/>
                      </a:lnTo>
                      <a:lnTo>
                        <a:pt x="137" y="27"/>
                      </a:lnTo>
                      <a:lnTo>
                        <a:pt x="188" y="15"/>
                      </a:lnTo>
                      <a:lnTo>
                        <a:pt x="2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4" name="Freeform 77">
                  <a:extLst>
                    <a:ext uri="{FF2B5EF4-FFF2-40B4-BE49-F238E27FC236}">
                      <a16:creationId xmlns="" xmlns:a16="http://schemas.microsoft.com/office/drawing/2014/main" id="{C27D5EF4-4134-BDB0-FAEE-47B61248B5B7}"/>
                    </a:ext>
                  </a:extLst>
                </p:cNvPr>
                <p:cNvSpPr>
                  <a:spLocks/>
                </p:cNvSpPr>
                <p:nvPr/>
              </p:nvSpPr>
              <p:spPr bwMode="auto">
                <a:xfrm>
                  <a:off x="2319338" y="3182938"/>
                  <a:ext cx="198438" cy="114300"/>
                </a:xfrm>
                <a:custGeom>
                  <a:avLst/>
                  <a:gdLst>
                    <a:gd name="T0" fmla="*/ 1071 w 1123"/>
                    <a:gd name="T1" fmla="*/ 0 h 653"/>
                    <a:gd name="T2" fmla="*/ 1085 w 1123"/>
                    <a:gd name="T3" fmla="*/ 52 h 653"/>
                    <a:gd name="T4" fmla="*/ 1102 w 1123"/>
                    <a:gd name="T5" fmla="*/ 102 h 653"/>
                    <a:gd name="T6" fmla="*/ 1123 w 1123"/>
                    <a:gd name="T7" fmla="*/ 151 h 653"/>
                    <a:gd name="T8" fmla="*/ 631 w 1123"/>
                    <a:gd name="T9" fmla="*/ 316 h 653"/>
                    <a:gd name="T10" fmla="*/ 632 w 1123"/>
                    <a:gd name="T11" fmla="*/ 326 h 653"/>
                    <a:gd name="T12" fmla="*/ 633 w 1123"/>
                    <a:gd name="T13" fmla="*/ 337 h 653"/>
                    <a:gd name="T14" fmla="*/ 631 w 1123"/>
                    <a:gd name="T15" fmla="*/ 379 h 653"/>
                    <a:gd name="T16" fmla="*/ 622 w 1123"/>
                    <a:gd name="T17" fmla="*/ 421 h 653"/>
                    <a:gd name="T18" fmla="*/ 608 w 1123"/>
                    <a:gd name="T19" fmla="*/ 460 h 653"/>
                    <a:gd name="T20" fmla="*/ 590 w 1123"/>
                    <a:gd name="T21" fmla="*/ 497 h 653"/>
                    <a:gd name="T22" fmla="*/ 567 w 1123"/>
                    <a:gd name="T23" fmla="*/ 530 h 653"/>
                    <a:gd name="T24" fmla="*/ 540 w 1123"/>
                    <a:gd name="T25" fmla="*/ 561 h 653"/>
                    <a:gd name="T26" fmla="*/ 510 w 1123"/>
                    <a:gd name="T27" fmla="*/ 588 h 653"/>
                    <a:gd name="T28" fmla="*/ 476 w 1123"/>
                    <a:gd name="T29" fmla="*/ 611 h 653"/>
                    <a:gd name="T30" fmla="*/ 439 w 1123"/>
                    <a:gd name="T31" fmla="*/ 629 h 653"/>
                    <a:gd name="T32" fmla="*/ 401 w 1123"/>
                    <a:gd name="T33" fmla="*/ 643 h 653"/>
                    <a:gd name="T34" fmla="*/ 359 w 1123"/>
                    <a:gd name="T35" fmla="*/ 650 h 653"/>
                    <a:gd name="T36" fmla="*/ 316 w 1123"/>
                    <a:gd name="T37" fmla="*/ 653 h 653"/>
                    <a:gd name="T38" fmla="*/ 273 w 1123"/>
                    <a:gd name="T39" fmla="*/ 650 h 653"/>
                    <a:gd name="T40" fmla="*/ 232 w 1123"/>
                    <a:gd name="T41" fmla="*/ 643 h 653"/>
                    <a:gd name="T42" fmla="*/ 193 w 1123"/>
                    <a:gd name="T43" fmla="*/ 629 h 653"/>
                    <a:gd name="T44" fmla="*/ 157 w 1123"/>
                    <a:gd name="T45" fmla="*/ 611 h 653"/>
                    <a:gd name="T46" fmla="*/ 122 w 1123"/>
                    <a:gd name="T47" fmla="*/ 588 h 653"/>
                    <a:gd name="T48" fmla="*/ 92 w 1123"/>
                    <a:gd name="T49" fmla="*/ 561 h 653"/>
                    <a:gd name="T50" fmla="*/ 66 w 1123"/>
                    <a:gd name="T51" fmla="*/ 530 h 653"/>
                    <a:gd name="T52" fmla="*/ 43 w 1123"/>
                    <a:gd name="T53" fmla="*/ 497 h 653"/>
                    <a:gd name="T54" fmla="*/ 25 w 1123"/>
                    <a:gd name="T55" fmla="*/ 460 h 653"/>
                    <a:gd name="T56" fmla="*/ 12 w 1123"/>
                    <a:gd name="T57" fmla="*/ 421 h 653"/>
                    <a:gd name="T58" fmla="*/ 3 w 1123"/>
                    <a:gd name="T59" fmla="*/ 379 h 653"/>
                    <a:gd name="T60" fmla="*/ 0 w 1123"/>
                    <a:gd name="T61" fmla="*/ 337 h 653"/>
                    <a:gd name="T62" fmla="*/ 3 w 1123"/>
                    <a:gd name="T63" fmla="*/ 294 h 653"/>
                    <a:gd name="T64" fmla="*/ 12 w 1123"/>
                    <a:gd name="T65" fmla="*/ 253 h 653"/>
                    <a:gd name="T66" fmla="*/ 25 w 1123"/>
                    <a:gd name="T67" fmla="*/ 214 h 653"/>
                    <a:gd name="T68" fmla="*/ 43 w 1123"/>
                    <a:gd name="T69" fmla="*/ 177 h 653"/>
                    <a:gd name="T70" fmla="*/ 66 w 1123"/>
                    <a:gd name="T71" fmla="*/ 143 h 653"/>
                    <a:gd name="T72" fmla="*/ 92 w 1123"/>
                    <a:gd name="T73" fmla="*/ 113 h 653"/>
                    <a:gd name="T74" fmla="*/ 122 w 1123"/>
                    <a:gd name="T75" fmla="*/ 86 h 653"/>
                    <a:gd name="T76" fmla="*/ 157 w 1123"/>
                    <a:gd name="T77" fmla="*/ 64 h 653"/>
                    <a:gd name="T78" fmla="*/ 193 w 1123"/>
                    <a:gd name="T79" fmla="*/ 45 h 653"/>
                    <a:gd name="T80" fmla="*/ 232 w 1123"/>
                    <a:gd name="T81" fmla="*/ 31 h 653"/>
                    <a:gd name="T82" fmla="*/ 273 w 1123"/>
                    <a:gd name="T83" fmla="*/ 24 h 653"/>
                    <a:gd name="T84" fmla="*/ 316 w 1123"/>
                    <a:gd name="T85" fmla="*/ 21 h 653"/>
                    <a:gd name="T86" fmla="*/ 358 w 1123"/>
                    <a:gd name="T87" fmla="*/ 23 h 653"/>
                    <a:gd name="T88" fmla="*/ 397 w 1123"/>
                    <a:gd name="T89" fmla="*/ 31 h 653"/>
                    <a:gd name="T90" fmla="*/ 434 w 1123"/>
                    <a:gd name="T91" fmla="*/ 43 h 653"/>
                    <a:gd name="T92" fmla="*/ 470 w 1123"/>
                    <a:gd name="T93" fmla="*/ 60 h 653"/>
                    <a:gd name="T94" fmla="*/ 502 w 1123"/>
                    <a:gd name="T95" fmla="*/ 81 h 653"/>
                    <a:gd name="T96" fmla="*/ 532 w 1123"/>
                    <a:gd name="T97" fmla="*/ 105 h 653"/>
                    <a:gd name="T98" fmla="*/ 559 w 1123"/>
                    <a:gd name="T99" fmla="*/ 133 h 653"/>
                    <a:gd name="T100" fmla="*/ 581 w 1123"/>
                    <a:gd name="T101" fmla="*/ 165 h 653"/>
                    <a:gd name="T102" fmla="*/ 1071 w 1123"/>
                    <a:gd name="T103" fmla="*/ 0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3" h="653">
                      <a:moveTo>
                        <a:pt x="1071" y="0"/>
                      </a:moveTo>
                      <a:lnTo>
                        <a:pt x="1085" y="52"/>
                      </a:lnTo>
                      <a:lnTo>
                        <a:pt x="1102" y="102"/>
                      </a:lnTo>
                      <a:lnTo>
                        <a:pt x="1123" y="151"/>
                      </a:lnTo>
                      <a:lnTo>
                        <a:pt x="631" y="316"/>
                      </a:lnTo>
                      <a:lnTo>
                        <a:pt x="632" y="326"/>
                      </a:lnTo>
                      <a:lnTo>
                        <a:pt x="633" y="337"/>
                      </a:lnTo>
                      <a:lnTo>
                        <a:pt x="631" y="379"/>
                      </a:lnTo>
                      <a:lnTo>
                        <a:pt x="622" y="421"/>
                      </a:lnTo>
                      <a:lnTo>
                        <a:pt x="608" y="460"/>
                      </a:lnTo>
                      <a:lnTo>
                        <a:pt x="590" y="497"/>
                      </a:lnTo>
                      <a:lnTo>
                        <a:pt x="567" y="530"/>
                      </a:lnTo>
                      <a:lnTo>
                        <a:pt x="540" y="561"/>
                      </a:lnTo>
                      <a:lnTo>
                        <a:pt x="510" y="588"/>
                      </a:lnTo>
                      <a:lnTo>
                        <a:pt x="476" y="611"/>
                      </a:lnTo>
                      <a:lnTo>
                        <a:pt x="439" y="629"/>
                      </a:lnTo>
                      <a:lnTo>
                        <a:pt x="401" y="643"/>
                      </a:lnTo>
                      <a:lnTo>
                        <a:pt x="359" y="650"/>
                      </a:lnTo>
                      <a:lnTo>
                        <a:pt x="316" y="653"/>
                      </a:lnTo>
                      <a:lnTo>
                        <a:pt x="273" y="650"/>
                      </a:lnTo>
                      <a:lnTo>
                        <a:pt x="232" y="643"/>
                      </a:lnTo>
                      <a:lnTo>
                        <a:pt x="193" y="629"/>
                      </a:lnTo>
                      <a:lnTo>
                        <a:pt x="157" y="611"/>
                      </a:lnTo>
                      <a:lnTo>
                        <a:pt x="122" y="588"/>
                      </a:lnTo>
                      <a:lnTo>
                        <a:pt x="92" y="561"/>
                      </a:lnTo>
                      <a:lnTo>
                        <a:pt x="66" y="530"/>
                      </a:lnTo>
                      <a:lnTo>
                        <a:pt x="43" y="497"/>
                      </a:lnTo>
                      <a:lnTo>
                        <a:pt x="25" y="460"/>
                      </a:lnTo>
                      <a:lnTo>
                        <a:pt x="12" y="421"/>
                      </a:lnTo>
                      <a:lnTo>
                        <a:pt x="3" y="379"/>
                      </a:lnTo>
                      <a:lnTo>
                        <a:pt x="0" y="337"/>
                      </a:lnTo>
                      <a:lnTo>
                        <a:pt x="3" y="294"/>
                      </a:lnTo>
                      <a:lnTo>
                        <a:pt x="12" y="253"/>
                      </a:lnTo>
                      <a:lnTo>
                        <a:pt x="25" y="214"/>
                      </a:lnTo>
                      <a:lnTo>
                        <a:pt x="43" y="177"/>
                      </a:lnTo>
                      <a:lnTo>
                        <a:pt x="66" y="143"/>
                      </a:lnTo>
                      <a:lnTo>
                        <a:pt x="92" y="113"/>
                      </a:lnTo>
                      <a:lnTo>
                        <a:pt x="122" y="86"/>
                      </a:lnTo>
                      <a:lnTo>
                        <a:pt x="157" y="64"/>
                      </a:lnTo>
                      <a:lnTo>
                        <a:pt x="193" y="45"/>
                      </a:lnTo>
                      <a:lnTo>
                        <a:pt x="232" y="31"/>
                      </a:lnTo>
                      <a:lnTo>
                        <a:pt x="273" y="24"/>
                      </a:lnTo>
                      <a:lnTo>
                        <a:pt x="316" y="21"/>
                      </a:lnTo>
                      <a:lnTo>
                        <a:pt x="358" y="23"/>
                      </a:lnTo>
                      <a:lnTo>
                        <a:pt x="397" y="31"/>
                      </a:lnTo>
                      <a:lnTo>
                        <a:pt x="434" y="43"/>
                      </a:lnTo>
                      <a:lnTo>
                        <a:pt x="470" y="60"/>
                      </a:lnTo>
                      <a:lnTo>
                        <a:pt x="502" y="81"/>
                      </a:lnTo>
                      <a:lnTo>
                        <a:pt x="532" y="105"/>
                      </a:lnTo>
                      <a:lnTo>
                        <a:pt x="559" y="133"/>
                      </a:lnTo>
                      <a:lnTo>
                        <a:pt x="581" y="165"/>
                      </a:lnTo>
                      <a:lnTo>
                        <a:pt x="10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5" name="Freeform 78">
                  <a:extLst>
                    <a:ext uri="{FF2B5EF4-FFF2-40B4-BE49-F238E27FC236}">
                      <a16:creationId xmlns="" xmlns:a16="http://schemas.microsoft.com/office/drawing/2014/main" id="{528693C7-7FE2-1A6B-E913-DDCC23720738}"/>
                    </a:ext>
                  </a:extLst>
                </p:cNvPr>
                <p:cNvSpPr>
                  <a:spLocks/>
                </p:cNvSpPr>
                <p:nvPr/>
              </p:nvSpPr>
              <p:spPr bwMode="auto">
                <a:xfrm>
                  <a:off x="2536826" y="3059113"/>
                  <a:ext cx="192088" cy="192088"/>
                </a:xfrm>
                <a:custGeom>
                  <a:avLst/>
                  <a:gdLst>
                    <a:gd name="T0" fmla="*/ 542 w 1086"/>
                    <a:gd name="T1" fmla="*/ 0 h 1086"/>
                    <a:gd name="T2" fmla="*/ 601 w 1086"/>
                    <a:gd name="T3" fmla="*/ 3 h 1086"/>
                    <a:gd name="T4" fmla="*/ 659 w 1086"/>
                    <a:gd name="T5" fmla="*/ 13 h 1086"/>
                    <a:gd name="T6" fmla="*/ 714 w 1086"/>
                    <a:gd name="T7" fmla="*/ 28 h 1086"/>
                    <a:gd name="T8" fmla="*/ 767 w 1086"/>
                    <a:gd name="T9" fmla="*/ 48 h 1086"/>
                    <a:gd name="T10" fmla="*/ 816 w 1086"/>
                    <a:gd name="T11" fmla="*/ 74 h 1086"/>
                    <a:gd name="T12" fmla="*/ 864 w 1086"/>
                    <a:gd name="T13" fmla="*/ 105 h 1086"/>
                    <a:gd name="T14" fmla="*/ 907 w 1086"/>
                    <a:gd name="T15" fmla="*/ 141 h 1086"/>
                    <a:gd name="T16" fmla="*/ 945 w 1086"/>
                    <a:gd name="T17" fmla="*/ 179 h 1086"/>
                    <a:gd name="T18" fmla="*/ 981 w 1086"/>
                    <a:gd name="T19" fmla="*/ 222 h 1086"/>
                    <a:gd name="T20" fmla="*/ 1012 w 1086"/>
                    <a:gd name="T21" fmla="*/ 270 h 1086"/>
                    <a:gd name="T22" fmla="*/ 1038 w 1086"/>
                    <a:gd name="T23" fmla="*/ 319 h 1086"/>
                    <a:gd name="T24" fmla="*/ 1058 w 1086"/>
                    <a:gd name="T25" fmla="*/ 372 h 1086"/>
                    <a:gd name="T26" fmla="*/ 1073 w 1086"/>
                    <a:gd name="T27" fmla="*/ 426 h 1086"/>
                    <a:gd name="T28" fmla="*/ 1083 w 1086"/>
                    <a:gd name="T29" fmla="*/ 483 h 1086"/>
                    <a:gd name="T30" fmla="*/ 1086 w 1086"/>
                    <a:gd name="T31" fmla="*/ 543 h 1086"/>
                    <a:gd name="T32" fmla="*/ 1083 w 1086"/>
                    <a:gd name="T33" fmla="*/ 602 h 1086"/>
                    <a:gd name="T34" fmla="*/ 1073 w 1086"/>
                    <a:gd name="T35" fmla="*/ 660 h 1086"/>
                    <a:gd name="T36" fmla="*/ 1058 w 1086"/>
                    <a:gd name="T37" fmla="*/ 714 h 1086"/>
                    <a:gd name="T38" fmla="*/ 1038 w 1086"/>
                    <a:gd name="T39" fmla="*/ 767 h 1086"/>
                    <a:gd name="T40" fmla="*/ 1012 w 1086"/>
                    <a:gd name="T41" fmla="*/ 817 h 1086"/>
                    <a:gd name="T42" fmla="*/ 981 w 1086"/>
                    <a:gd name="T43" fmla="*/ 864 h 1086"/>
                    <a:gd name="T44" fmla="*/ 945 w 1086"/>
                    <a:gd name="T45" fmla="*/ 907 h 1086"/>
                    <a:gd name="T46" fmla="*/ 907 w 1086"/>
                    <a:gd name="T47" fmla="*/ 947 h 1086"/>
                    <a:gd name="T48" fmla="*/ 864 w 1086"/>
                    <a:gd name="T49" fmla="*/ 981 h 1086"/>
                    <a:gd name="T50" fmla="*/ 816 w 1086"/>
                    <a:gd name="T51" fmla="*/ 1012 h 1086"/>
                    <a:gd name="T52" fmla="*/ 767 w 1086"/>
                    <a:gd name="T53" fmla="*/ 1038 h 1086"/>
                    <a:gd name="T54" fmla="*/ 714 w 1086"/>
                    <a:gd name="T55" fmla="*/ 1058 h 1086"/>
                    <a:gd name="T56" fmla="*/ 659 w 1086"/>
                    <a:gd name="T57" fmla="*/ 1073 h 1086"/>
                    <a:gd name="T58" fmla="*/ 601 w 1086"/>
                    <a:gd name="T59" fmla="*/ 1083 h 1086"/>
                    <a:gd name="T60" fmla="*/ 542 w 1086"/>
                    <a:gd name="T61" fmla="*/ 1086 h 1086"/>
                    <a:gd name="T62" fmla="*/ 483 w 1086"/>
                    <a:gd name="T63" fmla="*/ 1083 h 1086"/>
                    <a:gd name="T64" fmla="*/ 426 w 1086"/>
                    <a:gd name="T65" fmla="*/ 1073 h 1086"/>
                    <a:gd name="T66" fmla="*/ 372 w 1086"/>
                    <a:gd name="T67" fmla="*/ 1058 h 1086"/>
                    <a:gd name="T68" fmla="*/ 319 w 1086"/>
                    <a:gd name="T69" fmla="*/ 1038 h 1086"/>
                    <a:gd name="T70" fmla="*/ 269 w 1086"/>
                    <a:gd name="T71" fmla="*/ 1012 h 1086"/>
                    <a:gd name="T72" fmla="*/ 222 w 1086"/>
                    <a:gd name="T73" fmla="*/ 981 h 1086"/>
                    <a:gd name="T74" fmla="*/ 179 w 1086"/>
                    <a:gd name="T75" fmla="*/ 947 h 1086"/>
                    <a:gd name="T76" fmla="*/ 139 w 1086"/>
                    <a:gd name="T77" fmla="*/ 907 h 1086"/>
                    <a:gd name="T78" fmla="*/ 105 w 1086"/>
                    <a:gd name="T79" fmla="*/ 864 h 1086"/>
                    <a:gd name="T80" fmla="*/ 74 w 1086"/>
                    <a:gd name="T81" fmla="*/ 817 h 1086"/>
                    <a:gd name="T82" fmla="*/ 48 w 1086"/>
                    <a:gd name="T83" fmla="*/ 767 h 1086"/>
                    <a:gd name="T84" fmla="*/ 28 w 1086"/>
                    <a:gd name="T85" fmla="*/ 714 h 1086"/>
                    <a:gd name="T86" fmla="*/ 13 w 1086"/>
                    <a:gd name="T87" fmla="*/ 660 h 1086"/>
                    <a:gd name="T88" fmla="*/ 3 w 1086"/>
                    <a:gd name="T89" fmla="*/ 602 h 1086"/>
                    <a:gd name="T90" fmla="*/ 0 w 1086"/>
                    <a:gd name="T91" fmla="*/ 543 h 1086"/>
                    <a:gd name="T92" fmla="*/ 3 w 1086"/>
                    <a:gd name="T93" fmla="*/ 483 h 1086"/>
                    <a:gd name="T94" fmla="*/ 13 w 1086"/>
                    <a:gd name="T95" fmla="*/ 426 h 1086"/>
                    <a:gd name="T96" fmla="*/ 28 w 1086"/>
                    <a:gd name="T97" fmla="*/ 372 h 1086"/>
                    <a:gd name="T98" fmla="*/ 48 w 1086"/>
                    <a:gd name="T99" fmla="*/ 319 h 1086"/>
                    <a:gd name="T100" fmla="*/ 74 w 1086"/>
                    <a:gd name="T101" fmla="*/ 270 h 1086"/>
                    <a:gd name="T102" fmla="*/ 105 w 1086"/>
                    <a:gd name="T103" fmla="*/ 222 h 1086"/>
                    <a:gd name="T104" fmla="*/ 139 w 1086"/>
                    <a:gd name="T105" fmla="*/ 179 h 1086"/>
                    <a:gd name="T106" fmla="*/ 179 w 1086"/>
                    <a:gd name="T107" fmla="*/ 141 h 1086"/>
                    <a:gd name="T108" fmla="*/ 222 w 1086"/>
                    <a:gd name="T109" fmla="*/ 105 h 1086"/>
                    <a:gd name="T110" fmla="*/ 269 w 1086"/>
                    <a:gd name="T111" fmla="*/ 74 h 1086"/>
                    <a:gd name="T112" fmla="*/ 319 w 1086"/>
                    <a:gd name="T113" fmla="*/ 48 h 1086"/>
                    <a:gd name="T114" fmla="*/ 372 w 1086"/>
                    <a:gd name="T115" fmla="*/ 28 h 1086"/>
                    <a:gd name="T116" fmla="*/ 426 w 1086"/>
                    <a:gd name="T117" fmla="*/ 13 h 1086"/>
                    <a:gd name="T118" fmla="*/ 483 w 1086"/>
                    <a:gd name="T119" fmla="*/ 3 h 1086"/>
                    <a:gd name="T120" fmla="*/ 542 w 1086"/>
                    <a:gd name="T121" fmla="*/ 0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6" h="1086">
                      <a:moveTo>
                        <a:pt x="542" y="0"/>
                      </a:moveTo>
                      <a:lnTo>
                        <a:pt x="601" y="3"/>
                      </a:lnTo>
                      <a:lnTo>
                        <a:pt x="659" y="13"/>
                      </a:lnTo>
                      <a:lnTo>
                        <a:pt x="714" y="28"/>
                      </a:lnTo>
                      <a:lnTo>
                        <a:pt x="767" y="48"/>
                      </a:lnTo>
                      <a:lnTo>
                        <a:pt x="816" y="74"/>
                      </a:lnTo>
                      <a:lnTo>
                        <a:pt x="864" y="105"/>
                      </a:lnTo>
                      <a:lnTo>
                        <a:pt x="907" y="141"/>
                      </a:lnTo>
                      <a:lnTo>
                        <a:pt x="945" y="179"/>
                      </a:lnTo>
                      <a:lnTo>
                        <a:pt x="981" y="222"/>
                      </a:lnTo>
                      <a:lnTo>
                        <a:pt x="1012" y="270"/>
                      </a:lnTo>
                      <a:lnTo>
                        <a:pt x="1038" y="319"/>
                      </a:lnTo>
                      <a:lnTo>
                        <a:pt x="1058" y="372"/>
                      </a:lnTo>
                      <a:lnTo>
                        <a:pt x="1073" y="426"/>
                      </a:lnTo>
                      <a:lnTo>
                        <a:pt x="1083" y="483"/>
                      </a:lnTo>
                      <a:lnTo>
                        <a:pt x="1086" y="543"/>
                      </a:lnTo>
                      <a:lnTo>
                        <a:pt x="1083" y="602"/>
                      </a:lnTo>
                      <a:lnTo>
                        <a:pt x="1073" y="660"/>
                      </a:lnTo>
                      <a:lnTo>
                        <a:pt x="1058" y="714"/>
                      </a:lnTo>
                      <a:lnTo>
                        <a:pt x="1038" y="767"/>
                      </a:lnTo>
                      <a:lnTo>
                        <a:pt x="1012" y="817"/>
                      </a:lnTo>
                      <a:lnTo>
                        <a:pt x="981" y="864"/>
                      </a:lnTo>
                      <a:lnTo>
                        <a:pt x="945" y="907"/>
                      </a:lnTo>
                      <a:lnTo>
                        <a:pt x="907" y="947"/>
                      </a:lnTo>
                      <a:lnTo>
                        <a:pt x="864" y="981"/>
                      </a:lnTo>
                      <a:lnTo>
                        <a:pt x="816" y="1012"/>
                      </a:lnTo>
                      <a:lnTo>
                        <a:pt x="767" y="1038"/>
                      </a:lnTo>
                      <a:lnTo>
                        <a:pt x="714" y="1058"/>
                      </a:lnTo>
                      <a:lnTo>
                        <a:pt x="659" y="1073"/>
                      </a:lnTo>
                      <a:lnTo>
                        <a:pt x="601" y="1083"/>
                      </a:lnTo>
                      <a:lnTo>
                        <a:pt x="542" y="1086"/>
                      </a:lnTo>
                      <a:lnTo>
                        <a:pt x="483" y="1083"/>
                      </a:lnTo>
                      <a:lnTo>
                        <a:pt x="426" y="1073"/>
                      </a:lnTo>
                      <a:lnTo>
                        <a:pt x="372" y="1058"/>
                      </a:lnTo>
                      <a:lnTo>
                        <a:pt x="319" y="1038"/>
                      </a:lnTo>
                      <a:lnTo>
                        <a:pt x="269" y="1012"/>
                      </a:lnTo>
                      <a:lnTo>
                        <a:pt x="222" y="981"/>
                      </a:lnTo>
                      <a:lnTo>
                        <a:pt x="179" y="947"/>
                      </a:lnTo>
                      <a:lnTo>
                        <a:pt x="139" y="907"/>
                      </a:lnTo>
                      <a:lnTo>
                        <a:pt x="105" y="864"/>
                      </a:lnTo>
                      <a:lnTo>
                        <a:pt x="74" y="817"/>
                      </a:lnTo>
                      <a:lnTo>
                        <a:pt x="48" y="767"/>
                      </a:lnTo>
                      <a:lnTo>
                        <a:pt x="28" y="714"/>
                      </a:lnTo>
                      <a:lnTo>
                        <a:pt x="13" y="660"/>
                      </a:lnTo>
                      <a:lnTo>
                        <a:pt x="3" y="602"/>
                      </a:lnTo>
                      <a:lnTo>
                        <a:pt x="0" y="543"/>
                      </a:lnTo>
                      <a:lnTo>
                        <a:pt x="3" y="483"/>
                      </a:lnTo>
                      <a:lnTo>
                        <a:pt x="13" y="426"/>
                      </a:lnTo>
                      <a:lnTo>
                        <a:pt x="28" y="372"/>
                      </a:lnTo>
                      <a:lnTo>
                        <a:pt x="48" y="319"/>
                      </a:lnTo>
                      <a:lnTo>
                        <a:pt x="74" y="270"/>
                      </a:lnTo>
                      <a:lnTo>
                        <a:pt x="105" y="222"/>
                      </a:lnTo>
                      <a:lnTo>
                        <a:pt x="139" y="179"/>
                      </a:lnTo>
                      <a:lnTo>
                        <a:pt x="179" y="141"/>
                      </a:lnTo>
                      <a:lnTo>
                        <a:pt x="222" y="105"/>
                      </a:lnTo>
                      <a:lnTo>
                        <a:pt x="269" y="74"/>
                      </a:lnTo>
                      <a:lnTo>
                        <a:pt x="319" y="48"/>
                      </a:lnTo>
                      <a:lnTo>
                        <a:pt x="372" y="28"/>
                      </a:lnTo>
                      <a:lnTo>
                        <a:pt x="426" y="13"/>
                      </a:lnTo>
                      <a:lnTo>
                        <a:pt x="483" y="3"/>
                      </a:lnTo>
                      <a:lnTo>
                        <a:pt x="5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grpSp>
    </p:spTree>
    <p:extLst>
      <p:ext uri="{BB962C8B-B14F-4D97-AF65-F5344CB8AC3E}">
        <p14:creationId xmlns:p14="http://schemas.microsoft.com/office/powerpoint/2010/main" val="2468638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15531EF-CB06-508B-55C4-03C778B476F0}"/>
            </a:ext>
          </a:extLst>
        </p:cNvPr>
        <p:cNvGrpSpPr/>
        <p:nvPr/>
      </p:nvGrpSpPr>
      <p:grpSpPr>
        <a:xfrm>
          <a:off x="0" y="0"/>
          <a:ext cx="0" cy="0"/>
          <a:chOff x="0" y="0"/>
          <a:chExt cx="0" cy="0"/>
        </a:xfrm>
      </p:grpSpPr>
      <p:graphicFrame>
        <p:nvGraphicFramePr>
          <p:cNvPr id="10" name="Table 9">
            <a:extLst>
              <a:ext uri="{FF2B5EF4-FFF2-40B4-BE49-F238E27FC236}">
                <a16:creationId xmlns="" xmlns:a16="http://schemas.microsoft.com/office/drawing/2014/main" id="{578F6EF6-E2D5-5447-277F-A9ECADC818DB}"/>
              </a:ext>
            </a:extLst>
          </p:cNvPr>
          <p:cNvGraphicFramePr>
            <a:graphicFrameLocks noGrp="1"/>
          </p:cNvGraphicFramePr>
          <p:nvPr/>
        </p:nvGraphicFramePr>
        <p:xfrm>
          <a:off x="494935" y="1329309"/>
          <a:ext cx="10958235" cy="3078480"/>
        </p:xfrm>
        <a:graphic>
          <a:graphicData uri="http://schemas.openxmlformats.org/drawingml/2006/table">
            <a:tbl>
              <a:tblPr firstRow="1" bandRow="1">
                <a:tableStyleId>{93296810-A885-4BE3-A3E7-6D5BEEA58F35}</a:tableStyleId>
              </a:tblPr>
              <a:tblGrid>
                <a:gridCol w="10958235">
                  <a:extLst>
                    <a:ext uri="{9D8B030D-6E8A-4147-A177-3AD203B41FA5}">
                      <a16:colId xmlns="" xmlns:a16="http://schemas.microsoft.com/office/drawing/2014/main" val="3832995452"/>
                    </a:ext>
                  </a:extLst>
                </a:gridCol>
              </a:tblGrid>
              <a:tr h="541538">
                <a:tc>
                  <a:txBody>
                    <a:bodyPr/>
                    <a:lstStyle/>
                    <a:p>
                      <a:pPr algn="ctr"/>
                      <a:r>
                        <a:rPr lang="sr-Cyrl-RS" sz="2800" dirty="0">
                          <a:solidFill>
                            <a:srgbClr val="009900"/>
                          </a:solidFill>
                        </a:rPr>
                        <a:t>Сесија 6</a:t>
                      </a:r>
                    </a:p>
                    <a:p>
                      <a:pPr algn="ctr"/>
                      <a:r>
                        <a:rPr lang="sr-Cyrl-RS" sz="2800" dirty="0">
                          <a:solidFill>
                            <a:srgbClr val="009900"/>
                          </a:solidFill>
                        </a:rPr>
                        <a:t>Извођење обуке / Теренска посета МСП: </a:t>
                      </a:r>
                      <a:r>
                        <a:rPr lang="en-US" sz="2800" dirty="0">
                          <a:solidFill>
                            <a:srgbClr val="009900"/>
                          </a:solidFill>
                        </a:rPr>
                        <a:t>DDM Metaling d.o.o. Leskovac</a:t>
                      </a:r>
                      <a:endParaRPr lang="sr-Cyrl-RS" sz="2800" dirty="0">
                        <a:solidFill>
                          <a:srgbClr val="009900"/>
                        </a:solidFill>
                      </a:endParaRPr>
                    </a:p>
                    <a:p>
                      <a:pPr algn="ctr"/>
                      <a:endParaRPr lang="en-US" sz="2800" dirty="0">
                        <a:solidFill>
                          <a:srgbClr val="009900"/>
                        </a:solidFill>
                      </a:endParaRPr>
                    </a:p>
                    <a:p>
                      <a:pPr algn="ctr"/>
                      <a:r>
                        <a:rPr lang="sr-Cyrl-RS" sz="2800" dirty="0">
                          <a:solidFill>
                            <a:srgbClr val="009900"/>
                          </a:solidFill>
                        </a:rPr>
                        <a:t>Сесија 7</a:t>
                      </a:r>
                    </a:p>
                    <a:p>
                      <a:pPr algn="ctr"/>
                      <a:r>
                        <a:rPr lang="sr-Cyrl-RS" sz="2800" dirty="0">
                          <a:solidFill>
                            <a:srgbClr val="009900"/>
                          </a:solidFill>
                        </a:rPr>
                        <a:t>Извођење обуке / Теренска посета МСП: </a:t>
                      </a:r>
                      <a:r>
                        <a:rPr lang="en-US" sz="2800" dirty="0">
                          <a:solidFill>
                            <a:srgbClr val="009900"/>
                          </a:solidFill>
                        </a:rPr>
                        <a:t>DDM Metaling d.o.o. Leskovac</a:t>
                      </a: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spTree>
    <p:extLst>
      <p:ext uri="{BB962C8B-B14F-4D97-AF65-F5344CB8AC3E}">
        <p14:creationId xmlns:p14="http://schemas.microsoft.com/office/powerpoint/2010/main" val="31741755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032F184-5FB0-28ED-85B1-668CA3808946}"/>
            </a:ext>
          </a:extLst>
        </p:cNvPr>
        <p:cNvGrpSpPr/>
        <p:nvPr/>
      </p:nvGrpSpPr>
      <p:grpSpPr>
        <a:xfrm>
          <a:off x="0" y="0"/>
          <a:ext cx="0" cy="0"/>
          <a:chOff x="0" y="0"/>
          <a:chExt cx="0" cy="0"/>
        </a:xfrm>
      </p:grpSpPr>
      <p:graphicFrame>
        <p:nvGraphicFramePr>
          <p:cNvPr id="10" name="Table 9">
            <a:extLst>
              <a:ext uri="{FF2B5EF4-FFF2-40B4-BE49-F238E27FC236}">
                <a16:creationId xmlns="" xmlns:a16="http://schemas.microsoft.com/office/drawing/2014/main" id="{1EB0E420-5AE2-16CB-1DF0-894E3DB968C5}"/>
              </a:ext>
            </a:extLst>
          </p:cNvPr>
          <p:cNvGraphicFramePr>
            <a:graphicFrameLocks noGrp="1"/>
          </p:cNvGraphicFramePr>
          <p:nvPr>
            <p:extLst/>
          </p:nvPr>
        </p:nvGraphicFramePr>
        <p:xfrm>
          <a:off x="344208" y="96559"/>
          <a:ext cx="11332574" cy="944880"/>
        </p:xfrm>
        <a:graphic>
          <a:graphicData uri="http://schemas.openxmlformats.org/drawingml/2006/table">
            <a:tbl>
              <a:tblPr firstRow="1" bandRow="1">
                <a:tableStyleId>{93296810-A885-4BE3-A3E7-6D5BEEA58F35}</a:tableStyleId>
              </a:tblPr>
              <a:tblGrid>
                <a:gridCol w="11332574">
                  <a:extLst>
                    <a:ext uri="{9D8B030D-6E8A-4147-A177-3AD203B41FA5}">
                      <a16:colId xmlns="" xmlns:a16="http://schemas.microsoft.com/office/drawing/2014/main" val="3832995452"/>
                    </a:ext>
                  </a:extLst>
                </a:gridCol>
              </a:tblGrid>
              <a:tr h="541538">
                <a:tc>
                  <a:txBody>
                    <a:bodyPr/>
                    <a:lstStyle/>
                    <a:p>
                      <a:pPr algn="ctr"/>
                      <a:r>
                        <a:rPr lang="sr-Cyrl-RS" sz="2800" dirty="0">
                          <a:solidFill>
                            <a:srgbClr val="009900"/>
                          </a:solidFill>
                        </a:rPr>
                        <a:t>Сесија 8</a:t>
                      </a:r>
                    </a:p>
                    <a:p>
                      <a:pPr algn="ctr"/>
                      <a:r>
                        <a:rPr lang="sr-Cyrl-RS" sz="2800" dirty="0">
                          <a:solidFill>
                            <a:srgbClr val="009900"/>
                          </a:solidFill>
                        </a:rPr>
                        <a:t>Извођење обуке</a:t>
                      </a: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sp>
        <p:nvSpPr>
          <p:cNvPr id="3" name="TextBox 2">
            <a:extLst>
              <a:ext uri="{FF2B5EF4-FFF2-40B4-BE49-F238E27FC236}">
                <a16:creationId xmlns="" xmlns:a16="http://schemas.microsoft.com/office/drawing/2014/main" id="{68AD82B3-3CFD-6B8D-0360-D438966EAB0C}"/>
              </a:ext>
            </a:extLst>
          </p:cNvPr>
          <p:cNvSpPr txBox="1"/>
          <p:nvPr/>
        </p:nvSpPr>
        <p:spPr>
          <a:xfrm>
            <a:off x="344208" y="2105689"/>
            <a:ext cx="3454785" cy="3416320"/>
          </a:xfrm>
          <a:prstGeom prst="rect">
            <a:avLst/>
          </a:prstGeom>
          <a:noFill/>
        </p:spPr>
        <p:txBody>
          <a:bodyPr wrap="square">
            <a:spAutoFit/>
          </a:bodyPr>
          <a:lstStyle/>
          <a:p>
            <a:pPr marL="342900" indent="-342900" algn="just">
              <a:buFont typeface="Wingdings" panose="05000000000000000000" pitchFamily="2" charset="2"/>
              <a:buChar char="q"/>
            </a:pPr>
            <a:r>
              <a:rPr lang="ru-RU" sz="2400" dirty="0"/>
              <a:t>Сумирање резултата теренске посете </a:t>
            </a:r>
          </a:p>
          <a:p>
            <a:pPr marL="342900" indent="-342900" algn="just">
              <a:buFont typeface="Wingdings" panose="05000000000000000000" pitchFamily="2" charset="2"/>
              <a:buChar char="q"/>
            </a:pPr>
            <a:r>
              <a:rPr lang="ru-RU" sz="2400" dirty="0"/>
              <a:t>Финализација препорука за унапређење алата, бизнис план и менторинг процеса за озелењавање пословања. </a:t>
            </a:r>
            <a:endParaRPr lang="sr-Cyrl-RS" sz="2400" dirty="0"/>
          </a:p>
        </p:txBody>
      </p:sp>
      <p:pic>
        <p:nvPicPr>
          <p:cNvPr id="4" name="Picture 3">
            <a:extLst>
              <a:ext uri="{FF2B5EF4-FFF2-40B4-BE49-F238E27FC236}">
                <a16:creationId xmlns="" xmlns:a16="http://schemas.microsoft.com/office/drawing/2014/main" id="{BA2F6AC8-3861-A71A-C6B8-A12E0CF932FB}"/>
              </a:ext>
            </a:extLst>
          </p:cNvPr>
          <p:cNvPicPr>
            <a:picLocks noChangeAspect="1"/>
          </p:cNvPicPr>
          <p:nvPr/>
        </p:nvPicPr>
        <p:blipFill>
          <a:blip r:embed="rId3"/>
          <a:stretch>
            <a:fillRect/>
          </a:stretch>
        </p:blipFill>
        <p:spPr>
          <a:xfrm>
            <a:off x="3950855" y="1301526"/>
            <a:ext cx="3744942" cy="5459915"/>
          </a:xfrm>
          <a:prstGeom prst="rect">
            <a:avLst/>
          </a:prstGeom>
          <a:ln>
            <a:solidFill>
              <a:srgbClr val="002060"/>
            </a:solidFill>
          </a:ln>
        </p:spPr>
      </p:pic>
      <p:pic>
        <p:nvPicPr>
          <p:cNvPr id="5" name="Picture 4">
            <a:extLst>
              <a:ext uri="{FF2B5EF4-FFF2-40B4-BE49-F238E27FC236}">
                <a16:creationId xmlns="" xmlns:a16="http://schemas.microsoft.com/office/drawing/2014/main" id="{17751B62-EA24-F2C5-7AF9-D4975E5250ED}"/>
              </a:ext>
            </a:extLst>
          </p:cNvPr>
          <p:cNvPicPr>
            <a:picLocks noChangeAspect="1"/>
          </p:cNvPicPr>
          <p:nvPr/>
        </p:nvPicPr>
        <p:blipFill>
          <a:blip r:embed="rId4"/>
          <a:stretch>
            <a:fillRect/>
          </a:stretch>
        </p:blipFill>
        <p:spPr>
          <a:xfrm>
            <a:off x="7847658" y="1301526"/>
            <a:ext cx="3829124" cy="5459914"/>
          </a:xfrm>
          <a:prstGeom prst="rect">
            <a:avLst/>
          </a:prstGeom>
          <a:ln>
            <a:solidFill>
              <a:srgbClr val="002060"/>
            </a:solidFill>
          </a:ln>
        </p:spPr>
      </p:pic>
    </p:spTree>
    <p:extLst>
      <p:ext uri="{BB962C8B-B14F-4D97-AF65-F5344CB8AC3E}">
        <p14:creationId xmlns:p14="http://schemas.microsoft.com/office/powerpoint/2010/main" val="6748966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 xmlns:a16="http://schemas.microsoft.com/office/drawing/2014/main" id="{498B010F-86D9-A1C0-9CB6-0AB80A45742E}"/>
              </a:ext>
            </a:extLst>
          </p:cNvPr>
          <p:cNvGraphicFramePr>
            <a:graphicFrameLocks noGrp="1"/>
          </p:cNvGraphicFramePr>
          <p:nvPr/>
        </p:nvGraphicFramePr>
        <p:xfrm>
          <a:off x="467583" y="390353"/>
          <a:ext cx="11405556" cy="1356981"/>
        </p:xfrm>
        <a:graphic>
          <a:graphicData uri="http://schemas.openxmlformats.org/drawingml/2006/table">
            <a:tbl>
              <a:tblPr firstRow="1" firstCol="1" bandRow="1"/>
              <a:tblGrid>
                <a:gridCol w="1512831">
                  <a:extLst>
                    <a:ext uri="{9D8B030D-6E8A-4147-A177-3AD203B41FA5}">
                      <a16:colId xmlns="" xmlns:a16="http://schemas.microsoft.com/office/drawing/2014/main" val="4102479390"/>
                    </a:ext>
                  </a:extLst>
                </a:gridCol>
                <a:gridCol w="2802601">
                  <a:extLst>
                    <a:ext uri="{9D8B030D-6E8A-4147-A177-3AD203B41FA5}">
                      <a16:colId xmlns="" xmlns:a16="http://schemas.microsoft.com/office/drawing/2014/main" val="3985209847"/>
                    </a:ext>
                  </a:extLst>
                </a:gridCol>
                <a:gridCol w="7090124">
                  <a:extLst>
                    <a:ext uri="{9D8B030D-6E8A-4147-A177-3AD203B41FA5}">
                      <a16:colId xmlns="" xmlns:a16="http://schemas.microsoft.com/office/drawing/2014/main" val="1009289740"/>
                    </a:ext>
                  </a:extLst>
                </a:gridCol>
              </a:tblGrid>
              <a:tr h="1356981">
                <a:tc>
                  <a:txBody>
                    <a:bodyPr/>
                    <a:lstStyle/>
                    <a:p>
                      <a:pPr>
                        <a:tabLst>
                          <a:tab pos="2971800" algn="ctr"/>
                          <a:tab pos="5943600" algn="r"/>
                        </a:tabLst>
                      </a:pPr>
                      <a:endParaRPr lang="sr-Cyrl-RS" sz="11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w="19050" cap="flat" cmpd="dbl" algn="ctr">
                      <a:solidFill>
                        <a:srgbClr val="008000"/>
                      </a:solidFill>
                      <a:prstDash val="solid"/>
                      <a:round/>
                      <a:headEnd type="none" w="med" len="med"/>
                      <a:tailEnd type="none" w="med" len="med"/>
                    </a:lnB>
                    <a:noFill/>
                  </a:tcPr>
                </a:tc>
                <a:tc>
                  <a:txBody>
                    <a:bodyPr/>
                    <a:lstStyle/>
                    <a:p>
                      <a:pPr>
                        <a:tabLst>
                          <a:tab pos="2971800" algn="ctr"/>
                          <a:tab pos="5943600" algn="r"/>
                        </a:tabLst>
                      </a:pPr>
                      <a:r>
                        <a:rPr lang="ru-RU" sz="1800" b="1" kern="100"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Зелени пут</a:t>
                      </a:r>
                    </a:p>
                    <a:p>
                      <a:pPr>
                        <a:tabLst>
                          <a:tab pos="2971800" algn="ctr"/>
                          <a:tab pos="5943600" algn="r"/>
                        </a:tabLst>
                      </a:pPr>
                      <a:r>
                        <a:rPr lang="ru-RU" sz="1800" b="1" kern="100"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Партнерство за зелено пословање</a:t>
                      </a:r>
                      <a:endParaRPr lang="en-US" sz="16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w="19050" cap="flat" cmpd="dbl" algn="ctr">
                      <a:solidFill>
                        <a:srgbClr val="008000"/>
                      </a:solidFill>
                      <a:prstDash val="solid"/>
                      <a:round/>
                      <a:headEnd type="none" w="med" len="med"/>
                      <a:tailEnd type="none" w="med" len="med"/>
                    </a:lnB>
                    <a:noFill/>
                  </a:tcPr>
                </a:tc>
                <a:tc>
                  <a:txBody>
                    <a:bodyPr/>
                    <a:lstStyle/>
                    <a:p>
                      <a:pPr algn="r">
                        <a:tabLst>
                          <a:tab pos="2971800" algn="ctr"/>
                          <a:tab pos="5943600" algn="r"/>
                        </a:tabLst>
                      </a:pPr>
                      <a:r>
                        <a:rPr lang="ru-RU" sz="1800" b="1" kern="100" dirty="0">
                          <a:solidFill>
                            <a:srgbClr val="003399"/>
                          </a:solidFill>
                          <a:effectLst/>
                          <a:latin typeface="Calibri" panose="020F0502020204030204" pitchFamily="34" charset="0"/>
                          <a:ea typeface="Times New Roman" panose="02020603050405020304" pitchFamily="18" charset="0"/>
                          <a:cs typeface="Calibri" panose="020F0502020204030204" pitchFamily="34" charset="0"/>
                        </a:rPr>
                        <a:t>Еразмус+</a:t>
                      </a:r>
                    </a:p>
                    <a:p>
                      <a:pPr algn="r">
                        <a:tabLst>
                          <a:tab pos="2971800" algn="ctr"/>
                          <a:tab pos="5943600" algn="r"/>
                        </a:tabLst>
                      </a:pPr>
                      <a:r>
                        <a:rPr lang="ru-RU" sz="1800" b="1" kern="100" dirty="0">
                          <a:solidFill>
                            <a:srgbClr val="003399"/>
                          </a:solidFill>
                          <a:effectLst/>
                          <a:latin typeface="Calibri" panose="020F0502020204030204" pitchFamily="34" charset="0"/>
                          <a:ea typeface="Times New Roman" panose="02020603050405020304" pitchFamily="18" charset="0"/>
                          <a:cs typeface="Calibri" panose="020F0502020204030204" pitchFamily="34" charset="0"/>
                        </a:rPr>
                        <a:t>KA210-ADU - Мала партнерства у образовању одраслих</a:t>
                      </a:r>
                      <a:endParaRPr lang="en-US" sz="1800" b="1" kern="100" dirty="0">
                        <a:solidFill>
                          <a:srgbClr val="003399"/>
                        </a:solidFill>
                        <a:effectLst/>
                        <a:latin typeface="Calibri" panose="020F0502020204030204" pitchFamily="34" charset="0"/>
                        <a:ea typeface="Times New Roman" panose="02020603050405020304" pitchFamily="18" charset="0"/>
                        <a:cs typeface="Calibri" panose="020F0502020204030204" pitchFamily="34" charset="0"/>
                      </a:endParaRPr>
                    </a:p>
                    <a:p>
                      <a:pPr algn="r">
                        <a:tabLst>
                          <a:tab pos="2971800" algn="ctr"/>
                          <a:tab pos="5943600" algn="r"/>
                        </a:tabLst>
                      </a:pPr>
                      <a:r>
                        <a:rPr lang="sr-Cyrl-RS" sz="1800" b="1" kern="100" dirty="0">
                          <a:solidFill>
                            <a:srgbClr val="003399"/>
                          </a:solidFill>
                          <a:effectLst/>
                          <a:latin typeface="Calibri" panose="020F0502020204030204" pitchFamily="34" charset="0"/>
                          <a:ea typeface="Times New Roman" panose="02020603050405020304" pitchFamily="18" charset="0"/>
                          <a:cs typeface="Calibri" panose="020F0502020204030204" pitchFamily="34" charset="0"/>
                        </a:rPr>
                        <a:t>Пројекат 2023-2-</a:t>
                      </a:r>
                      <a:r>
                        <a:rPr lang="en-US" sz="1800" b="1" kern="100" dirty="0">
                          <a:solidFill>
                            <a:srgbClr val="003399"/>
                          </a:solidFill>
                          <a:effectLst/>
                          <a:latin typeface="Calibri" panose="020F0502020204030204" pitchFamily="34" charset="0"/>
                          <a:ea typeface="Times New Roman" panose="02020603050405020304" pitchFamily="18" charset="0"/>
                          <a:cs typeface="Calibri" panose="020F0502020204030204" pitchFamily="34" charset="0"/>
                        </a:rPr>
                        <a:t>RS01-KA210-ADU-000184311</a:t>
                      </a:r>
                      <a:endParaRPr lang="sr-Cyrl-RS" sz="1800" b="1" kern="100" dirty="0">
                        <a:solidFill>
                          <a:srgbClr val="003399"/>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w="19050" cap="flat" cmpd="dbl" algn="ctr">
                      <a:solidFill>
                        <a:srgbClr val="008000"/>
                      </a:solidFill>
                      <a:prstDash val="solid"/>
                      <a:round/>
                      <a:headEnd type="none" w="med" len="med"/>
                      <a:tailEnd type="none" w="med" len="med"/>
                    </a:lnB>
                    <a:noFill/>
                  </a:tcPr>
                </a:tc>
                <a:extLst>
                  <a:ext uri="{0D108BD9-81ED-4DB2-BD59-A6C34878D82A}">
                    <a16:rowId xmlns="" xmlns:a16="http://schemas.microsoft.com/office/drawing/2014/main" val="3136574012"/>
                  </a:ext>
                </a:extLst>
              </a:tr>
            </a:tbl>
          </a:graphicData>
        </a:graphic>
      </p:graphicFrame>
      <p:pic>
        <p:nvPicPr>
          <p:cNvPr id="1028" name="Picture 1" descr="A green leaf and a power cord&#10;&#10;Description automatically generated">
            <a:extLst>
              <a:ext uri="{FF2B5EF4-FFF2-40B4-BE49-F238E27FC236}">
                <a16:creationId xmlns="" xmlns:a16="http://schemas.microsoft.com/office/drawing/2014/main" id="{12BA15E4-BC89-5362-F6CC-35B77FEDEB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0235"/>
          <a:stretch>
            <a:fillRect/>
          </a:stretch>
        </p:blipFill>
        <p:spPr bwMode="auto">
          <a:xfrm>
            <a:off x="625474" y="550099"/>
            <a:ext cx="1314450" cy="104847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099289639" descr="A logo of a company&#10;&#10;Description automatically generated">
            <a:extLst>
              <a:ext uri="{FF2B5EF4-FFF2-40B4-BE49-F238E27FC236}">
                <a16:creationId xmlns="" xmlns:a16="http://schemas.microsoft.com/office/drawing/2014/main" id="{B1C98406-75E3-DB5B-EF3F-8CB7374D81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112" y="5977153"/>
            <a:ext cx="609650" cy="66631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3" name="Picture 297281250" descr="A blue text on a white background&#10;&#10;Description automatically generated">
            <a:extLst>
              <a:ext uri="{FF2B5EF4-FFF2-40B4-BE49-F238E27FC236}">
                <a16:creationId xmlns="" xmlns:a16="http://schemas.microsoft.com/office/drawing/2014/main" id="{B8A490E3-8AB1-2CFE-5432-C188CE4E95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2864" y="5968033"/>
            <a:ext cx="2213891" cy="66631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 xmlns:a16="http://schemas.microsoft.com/office/drawing/2014/main" id="{900E5B85-C790-C1C2-2BD7-723769F6B39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7416" y="5981452"/>
            <a:ext cx="769879" cy="666317"/>
          </a:xfrm>
          <a:prstGeom prst="rect">
            <a:avLst/>
          </a:prstGeom>
          <a:noFill/>
          <a:ln>
            <a:noFill/>
          </a:ln>
          <a:extLst>
            <a:ext uri="{909E8E84-426E-40DD-AFC4-6F175D3DCCD1}">
              <a14:hiddenFill xmlns:a14="http://schemas.microsoft.com/office/drawing/2010/main">
                <a:solidFill>
                  <a:srgbClr val="FFFFFF"/>
                </a:solidFill>
              </a14:hiddenFill>
            </a:ext>
          </a:extLst>
        </p:spPr>
      </p:pic>
      <p:graphicFrame>
        <p:nvGraphicFramePr>
          <p:cNvPr id="16" name="Table 15">
            <a:extLst>
              <a:ext uri="{FF2B5EF4-FFF2-40B4-BE49-F238E27FC236}">
                <a16:creationId xmlns="" xmlns:a16="http://schemas.microsoft.com/office/drawing/2014/main" id="{29B5BC07-0D48-79C3-375F-2F2B7BB97090}"/>
              </a:ext>
            </a:extLst>
          </p:cNvPr>
          <p:cNvGraphicFramePr>
            <a:graphicFrameLocks noGrp="1"/>
          </p:cNvGraphicFramePr>
          <p:nvPr/>
        </p:nvGraphicFramePr>
        <p:xfrm>
          <a:off x="467583" y="5062086"/>
          <a:ext cx="11405556" cy="731520"/>
        </p:xfrm>
        <a:graphic>
          <a:graphicData uri="http://schemas.openxmlformats.org/drawingml/2006/table">
            <a:tbl>
              <a:tblPr firstRow="1" firstCol="1" bandRow="1"/>
              <a:tblGrid>
                <a:gridCol w="11405556">
                  <a:extLst>
                    <a:ext uri="{9D8B030D-6E8A-4147-A177-3AD203B41FA5}">
                      <a16:colId xmlns="" xmlns:a16="http://schemas.microsoft.com/office/drawing/2014/main" val="3807207268"/>
                    </a:ext>
                  </a:extLst>
                </a:gridCol>
              </a:tblGrid>
              <a:tr h="0">
                <a:tc>
                  <a:txBody>
                    <a:bodyPr/>
                    <a:lstStyle/>
                    <a:p>
                      <a:pPr algn="just"/>
                      <a:r>
                        <a:rPr lang="ru-RU" sz="1600" b="1" kern="100" dirty="0">
                          <a:effectLst/>
                          <a:latin typeface="Calibri" panose="020F0502020204030204" pitchFamily="34" charset="0"/>
                          <a:ea typeface="Times New Roman" panose="02020603050405020304" pitchFamily="18" charset="0"/>
                          <a:cs typeface="Calibri" panose="020F0502020204030204" pitchFamily="34" charset="0"/>
                        </a:rPr>
                        <a:t>Одрицање одговорности: </a:t>
                      </a:r>
                      <a:r>
                        <a:rPr lang="ru-RU" sz="1600" kern="100" dirty="0">
                          <a:effectLst/>
                          <a:latin typeface="Calibri" panose="020F0502020204030204" pitchFamily="34" charset="0"/>
                          <a:ea typeface="Times New Roman" panose="02020603050405020304" pitchFamily="18" charset="0"/>
                          <a:cs typeface="Calibri" panose="020F0502020204030204" pitchFamily="34" charset="0"/>
                        </a:rPr>
                        <a:t>Финансирано средствима Европске уније. Изражена становишта представљају искључиво становишта аутора и не одражавају нужно ставове Европске уније или Фондације Темпус. Ни под којим условима се Европска унија ни давалац наменских бесповратних средстава не могу сматрати одговорнима за њихову садржину.</a:t>
                      </a:r>
                      <a:endParaRPr lang="en-US" sz="16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a:noFill/>
                    </a:lnL>
                    <a:lnR>
                      <a:noFill/>
                    </a:lnR>
                    <a:lnT>
                      <a:noFill/>
                    </a:lnT>
                    <a:lnB>
                      <a:noFill/>
                    </a:lnB>
                    <a:noFill/>
                  </a:tcPr>
                </a:tc>
                <a:extLst>
                  <a:ext uri="{0D108BD9-81ED-4DB2-BD59-A6C34878D82A}">
                    <a16:rowId xmlns="" xmlns:a16="http://schemas.microsoft.com/office/drawing/2014/main" val="1806046097"/>
                  </a:ext>
                </a:extLst>
              </a:tr>
            </a:tbl>
          </a:graphicData>
        </a:graphic>
      </p:graphicFrame>
      <p:pic>
        <p:nvPicPr>
          <p:cNvPr id="2" name="Picture 1" descr="Blue text on a black background&#10;&#10;Description automatically generated">
            <a:extLst>
              <a:ext uri="{FF2B5EF4-FFF2-40B4-BE49-F238E27FC236}">
                <a16:creationId xmlns="" xmlns:a16="http://schemas.microsoft.com/office/drawing/2014/main" id="{9E115932-DAB4-F119-C312-867EC1C1FB5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20102" y="5966838"/>
            <a:ext cx="2553037" cy="667512"/>
          </a:xfrm>
          <a:prstGeom prst="rect">
            <a:avLst/>
          </a:prstGeom>
          <a:noFill/>
          <a:ln>
            <a:noFill/>
          </a:ln>
        </p:spPr>
      </p:pic>
      <p:sp>
        <p:nvSpPr>
          <p:cNvPr id="3" name="TextBox 2">
            <a:extLst>
              <a:ext uri="{FF2B5EF4-FFF2-40B4-BE49-F238E27FC236}">
                <a16:creationId xmlns="" xmlns:a16="http://schemas.microsoft.com/office/drawing/2014/main" id="{069DFE73-AB89-B6B8-8A1C-C1F2FA29928D}"/>
              </a:ext>
            </a:extLst>
          </p:cNvPr>
          <p:cNvSpPr txBox="1"/>
          <p:nvPr/>
        </p:nvSpPr>
        <p:spPr>
          <a:xfrm>
            <a:off x="393222" y="2615248"/>
            <a:ext cx="11405556" cy="2446838"/>
          </a:xfrm>
          <a:prstGeom prst="rect">
            <a:avLst/>
          </a:prstGeom>
          <a:noFill/>
          <a:ln>
            <a:noFill/>
          </a:ln>
        </p:spPr>
        <p:txBody>
          <a:bodyPr wrap="square" rtlCol="0" anchor="ctr" anchorCtr="0">
            <a:noAutofit/>
          </a:bodyPr>
          <a:lstStyle/>
          <a:p>
            <a:pPr algn="ctr">
              <a:lnSpc>
                <a:spcPct val="150000"/>
              </a:lnSpc>
            </a:pPr>
            <a:r>
              <a:rPr lang="ru-RU" sz="2800" b="1" dirty="0">
                <a:solidFill>
                  <a:srgbClr val="008000"/>
                </a:solidFill>
              </a:rPr>
              <a:t>ИНТЕРНАЦИОНАЛНИ ТРЕНИНГ ТРЕНЕРА ЗА ОЗЕЛЕЊАВАЊЕ ПОСЛОВАЊА</a:t>
            </a:r>
          </a:p>
          <a:p>
            <a:pPr algn="ctr">
              <a:lnSpc>
                <a:spcPct val="150000"/>
              </a:lnSpc>
            </a:pPr>
            <a:r>
              <a:rPr lang="ru-RU" sz="2800" b="1" dirty="0">
                <a:solidFill>
                  <a:srgbClr val="008000"/>
                </a:solidFill>
              </a:rPr>
              <a:t>Тродневна обука</a:t>
            </a:r>
            <a:r>
              <a:rPr lang="en-US" sz="2800" b="1" dirty="0" smtClean="0">
                <a:solidFill>
                  <a:srgbClr val="008000"/>
                </a:solidFill>
              </a:rPr>
              <a:t>/</a:t>
            </a:r>
            <a:r>
              <a:rPr lang="sr-Cyrl-RS" sz="2800" b="1" dirty="0" smtClean="0">
                <a:solidFill>
                  <a:srgbClr val="008000"/>
                </a:solidFill>
              </a:rPr>
              <a:t>радионица</a:t>
            </a:r>
            <a:r>
              <a:rPr lang="ru-RU" sz="2800" b="1" dirty="0" smtClean="0">
                <a:solidFill>
                  <a:srgbClr val="008000"/>
                </a:solidFill>
              </a:rPr>
              <a:t> </a:t>
            </a:r>
            <a:r>
              <a:rPr lang="ru-RU" sz="2800" b="1" dirty="0">
                <a:solidFill>
                  <a:srgbClr val="008000"/>
                </a:solidFill>
              </a:rPr>
              <a:t>"Тренинг </a:t>
            </a:r>
            <a:r>
              <a:rPr lang="ru-RU" sz="2800" b="1" dirty="0" smtClean="0">
                <a:solidFill>
                  <a:srgbClr val="008000"/>
                </a:solidFill>
              </a:rPr>
              <a:t>Тренера“</a:t>
            </a:r>
            <a:endParaRPr lang="en-GB" sz="2800" b="1" dirty="0" smtClean="0">
              <a:solidFill>
                <a:srgbClr val="008000"/>
              </a:solidFill>
            </a:endParaRPr>
          </a:p>
          <a:p>
            <a:pPr algn="ctr">
              <a:lnSpc>
                <a:spcPct val="150000"/>
              </a:lnSpc>
            </a:pPr>
            <a:r>
              <a:rPr lang="sr-Cyrl-RS" sz="2000" b="1" dirty="0" smtClean="0">
                <a:solidFill>
                  <a:srgbClr val="008000"/>
                </a:solidFill>
              </a:rPr>
              <a:t>Принципи </a:t>
            </a:r>
            <a:r>
              <a:rPr lang="sr-Cyrl-RS" sz="2000" b="1" dirty="0">
                <a:solidFill>
                  <a:srgbClr val="008000"/>
                </a:solidFill>
              </a:rPr>
              <a:t>мониторинга и </a:t>
            </a:r>
            <a:r>
              <a:rPr lang="sr-Cyrl-RS" sz="2000" b="1" dirty="0" smtClean="0">
                <a:solidFill>
                  <a:srgbClr val="008000"/>
                </a:solidFill>
              </a:rPr>
              <a:t>евалуације</a:t>
            </a:r>
          </a:p>
          <a:p>
            <a:pPr algn="ctr">
              <a:lnSpc>
                <a:spcPct val="150000"/>
              </a:lnSpc>
            </a:pPr>
            <a:r>
              <a:rPr lang="sr-Cyrl-RS" sz="2000" b="1" dirty="0" smtClean="0">
                <a:solidFill>
                  <a:srgbClr val="008000"/>
                </a:solidFill>
              </a:rPr>
              <a:t>Трећи дан</a:t>
            </a:r>
            <a:endParaRPr lang="sr-Cyrl-RS" sz="2000" b="1" dirty="0">
              <a:solidFill>
                <a:srgbClr val="008000"/>
              </a:solidFill>
            </a:endParaRPr>
          </a:p>
        </p:txBody>
      </p:sp>
      <p:graphicFrame>
        <p:nvGraphicFramePr>
          <p:cNvPr id="4" name="Table 3">
            <a:extLst>
              <a:ext uri="{FF2B5EF4-FFF2-40B4-BE49-F238E27FC236}">
                <a16:creationId xmlns="" xmlns:a16="http://schemas.microsoft.com/office/drawing/2014/main" id="{FBCBB93C-4C1F-3946-AD8A-1B410438F884}"/>
              </a:ext>
            </a:extLst>
          </p:cNvPr>
          <p:cNvGraphicFramePr>
            <a:graphicFrameLocks noGrp="1"/>
          </p:cNvGraphicFramePr>
          <p:nvPr/>
        </p:nvGraphicFramePr>
        <p:xfrm>
          <a:off x="510376" y="1953254"/>
          <a:ext cx="11377027" cy="474148"/>
        </p:xfrm>
        <a:graphic>
          <a:graphicData uri="http://schemas.openxmlformats.org/drawingml/2006/table">
            <a:tbl>
              <a:tblPr firstRow="1" firstCol="1" bandRow="1"/>
              <a:tblGrid>
                <a:gridCol w="4375071">
                  <a:extLst>
                    <a:ext uri="{9D8B030D-6E8A-4147-A177-3AD203B41FA5}">
                      <a16:colId xmlns="" xmlns:a16="http://schemas.microsoft.com/office/drawing/2014/main" val="3222544936"/>
                    </a:ext>
                  </a:extLst>
                </a:gridCol>
                <a:gridCol w="2625734">
                  <a:extLst>
                    <a:ext uri="{9D8B030D-6E8A-4147-A177-3AD203B41FA5}">
                      <a16:colId xmlns="" xmlns:a16="http://schemas.microsoft.com/office/drawing/2014/main" val="2492690819"/>
                    </a:ext>
                  </a:extLst>
                </a:gridCol>
                <a:gridCol w="4376222">
                  <a:extLst>
                    <a:ext uri="{9D8B030D-6E8A-4147-A177-3AD203B41FA5}">
                      <a16:colId xmlns="" xmlns:a16="http://schemas.microsoft.com/office/drawing/2014/main" val="3324569411"/>
                    </a:ext>
                  </a:extLst>
                </a:gridCol>
              </a:tblGrid>
              <a:tr h="474148">
                <a:tc>
                  <a:txBody>
                    <a:bodyPr/>
                    <a:lstStyle/>
                    <a:p>
                      <a:pPr algn="ctr"/>
                      <a:r>
                        <a:rPr lang="sr-Cyrl-RS" sz="2400" b="1" kern="100" dirty="0">
                          <a:solidFill>
                            <a:srgbClr val="009900"/>
                          </a:solidFill>
                          <a:effectLst/>
                          <a:latin typeface="Calibri" panose="020F0502020204030204" pitchFamily="34" charset="0"/>
                          <a:ea typeface="Times New Roman" panose="02020603050405020304" pitchFamily="18" charset="0"/>
                          <a:cs typeface="Calibri" panose="020F0502020204030204" pitchFamily="34" charset="0"/>
                        </a:rPr>
                        <a:t>ОЗЕЛЕНИ СВОЈЕ ПОСЛОВАЊЕ!</a:t>
                      </a:r>
                      <a:endParaRPr lang="en-US" sz="2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r>
                        <a:rPr lang="sr-Cyrl-RS" sz="2400" b="1" kern="100" dirty="0">
                          <a:solidFill>
                            <a:srgbClr val="009900"/>
                          </a:solidFill>
                          <a:effectLst/>
                          <a:latin typeface="Calibri" panose="020F0502020204030204" pitchFamily="34" charset="0"/>
                          <a:ea typeface="Times New Roman" panose="02020603050405020304" pitchFamily="18" charset="0"/>
                          <a:cs typeface="Calibri" panose="020F0502020204030204" pitchFamily="34" charset="0"/>
                        </a:rPr>
                        <a:t>GO GREEN!</a:t>
                      </a:r>
                      <a:endParaRPr lang="en-US" sz="2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r>
                        <a:rPr lang="sr-Cyrl-RS" sz="2400" b="1" kern="100" dirty="0">
                          <a:solidFill>
                            <a:srgbClr val="009900"/>
                          </a:solidFill>
                          <a:effectLst/>
                          <a:latin typeface="Calibri" panose="020F0502020204030204" pitchFamily="34" charset="0"/>
                          <a:ea typeface="Times New Roman" panose="02020603050405020304" pitchFamily="18" charset="0"/>
                          <a:cs typeface="Calibri" panose="020F0502020204030204" pitchFamily="34" charset="0"/>
                        </a:rPr>
                        <a:t>ОЗЕЛЕНИ ГО ВАШИОТ БИЗНИС!</a:t>
                      </a:r>
                      <a:endParaRPr lang="en-US" sz="2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935143308"/>
                  </a:ext>
                </a:extLst>
              </a:tr>
            </a:tbl>
          </a:graphicData>
        </a:graphic>
      </p:graphicFrame>
    </p:spTree>
    <p:extLst>
      <p:ext uri="{BB962C8B-B14F-4D97-AF65-F5344CB8AC3E}">
        <p14:creationId xmlns:p14="http://schemas.microsoft.com/office/powerpoint/2010/main" val="36504702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690C5E6-C93B-59E7-3257-1C6B9E750C45}"/>
            </a:ext>
          </a:extLst>
        </p:cNvPr>
        <p:cNvGrpSpPr/>
        <p:nvPr/>
      </p:nvGrpSpPr>
      <p:grpSpPr>
        <a:xfrm>
          <a:off x="0" y="0"/>
          <a:ext cx="0" cy="0"/>
          <a:chOff x="0" y="0"/>
          <a:chExt cx="0" cy="0"/>
        </a:xfrm>
      </p:grpSpPr>
      <p:graphicFrame>
        <p:nvGraphicFramePr>
          <p:cNvPr id="10" name="Table 9">
            <a:extLst>
              <a:ext uri="{FF2B5EF4-FFF2-40B4-BE49-F238E27FC236}">
                <a16:creationId xmlns="" xmlns:a16="http://schemas.microsoft.com/office/drawing/2014/main" id="{69C3192C-9AA0-EA4C-0213-E4596FD42FBC}"/>
              </a:ext>
            </a:extLst>
          </p:cNvPr>
          <p:cNvGraphicFramePr>
            <a:graphicFrameLocks noGrp="1"/>
          </p:cNvGraphicFramePr>
          <p:nvPr/>
        </p:nvGraphicFramePr>
        <p:xfrm>
          <a:off x="344209" y="304378"/>
          <a:ext cx="10958235" cy="944880"/>
        </p:xfrm>
        <a:graphic>
          <a:graphicData uri="http://schemas.openxmlformats.org/drawingml/2006/table">
            <a:tbl>
              <a:tblPr firstRow="1" bandRow="1">
                <a:tableStyleId>{93296810-A885-4BE3-A3E7-6D5BEEA58F35}</a:tableStyleId>
              </a:tblPr>
              <a:tblGrid>
                <a:gridCol w="10958235">
                  <a:extLst>
                    <a:ext uri="{9D8B030D-6E8A-4147-A177-3AD203B41FA5}">
                      <a16:colId xmlns="" xmlns:a16="http://schemas.microsoft.com/office/drawing/2014/main" val="3832995452"/>
                    </a:ext>
                  </a:extLst>
                </a:gridCol>
              </a:tblGrid>
              <a:tr h="541538">
                <a:tc>
                  <a:txBody>
                    <a:bodyPr/>
                    <a:lstStyle/>
                    <a:p>
                      <a:pPr algn="ctr"/>
                      <a:r>
                        <a:rPr lang="ru-RU" sz="2800" dirty="0">
                          <a:solidFill>
                            <a:srgbClr val="009900"/>
                          </a:solidFill>
                        </a:rPr>
                        <a:t>Сесија 9</a:t>
                      </a:r>
                    </a:p>
                    <a:p>
                      <a:pPr algn="ctr"/>
                      <a:r>
                        <a:rPr lang="ru-RU" sz="2800" dirty="0">
                          <a:solidFill>
                            <a:srgbClr val="009900"/>
                          </a:solidFill>
                        </a:rPr>
                        <a:t>Мониторинг и евалуација обуке</a:t>
                      </a: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sp>
        <p:nvSpPr>
          <p:cNvPr id="5" name="TextBox 4">
            <a:extLst>
              <a:ext uri="{FF2B5EF4-FFF2-40B4-BE49-F238E27FC236}">
                <a16:creationId xmlns="" xmlns:a16="http://schemas.microsoft.com/office/drawing/2014/main" id="{33372C19-E4E0-DCFA-78B4-0FE21BF51DB1}"/>
              </a:ext>
            </a:extLst>
          </p:cNvPr>
          <p:cNvSpPr txBox="1"/>
          <p:nvPr/>
        </p:nvSpPr>
        <p:spPr>
          <a:xfrm>
            <a:off x="344209" y="1510547"/>
            <a:ext cx="11577549" cy="1477328"/>
          </a:xfrm>
          <a:prstGeom prst="rect">
            <a:avLst/>
          </a:prstGeom>
          <a:noFill/>
          <a:ln>
            <a:noFill/>
          </a:ln>
        </p:spPr>
        <p:txBody>
          <a:bodyPr wrap="square">
            <a:spAutoFit/>
          </a:bodyPr>
          <a:lstStyle/>
          <a:p>
            <a:pPr algn="just"/>
            <a:r>
              <a:rPr lang="ru-RU" sz="2000" dirty="0"/>
              <a:t>Планирање и осмишљавање активности обуке треба да задовоље утврђене потребе за јасну идентификацију и прихватање сврхе и циљева обуке и схватање начина на који појединци желе да уче. </a:t>
            </a:r>
          </a:p>
          <a:p>
            <a:pPr algn="just"/>
            <a:endParaRPr lang="ru-RU" sz="1000" dirty="0"/>
          </a:p>
          <a:p>
            <a:pPr algn="just"/>
            <a:r>
              <a:rPr lang="ru-RU" sz="2000" dirty="0"/>
              <a:t>Учење се генерално описује као промена понашања, а обука се тачније схвата као намерна промена у понашању са мерљивим резултатима </a:t>
            </a:r>
          </a:p>
        </p:txBody>
      </p:sp>
      <p:graphicFrame>
        <p:nvGraphicFramePr>
          <p:cNvPr id="2" name="Table 1">
            <a:extLst>
              <a:ext uri="{FF2B5EF4-FFF2-40B4-BE49-F238E27FC236}">
                <a16:creationId xmlns="" xmlns:a16="http://schemas.microsoft.com/office/drawing/2014/main" id="{A59E9294-B533-45A7-A0AE-2A42E1C77FB0}"/>
              </a:ext>
            </a:extLst>
          </p:cNvPr>
          <p:cNvGraphicFramePr>
            <a:graphicFrameLocks noGrp="1"/>
          </p:cNvGraphicFramePr>
          <p:nvPr>
            <p:extLst/>
          </p:nvPr>
        </p:nvGraphicFramePr>
        <p:xfrm>
          <a:off x="1357873" y="3117907"/>
          <a:ext cx="8603525" cy="2954900"/>
        </p:xfrm>
        <a:graphic>
          <a:graphicData uri="http://schemas.openxmlformats.org/drawingml/2006/table">
            <a:tbl>
              <a:tblPr firstRow="1" firstCol="1" bandRow="1"/>
              <a:tblGrid>
                <a:gridCol w="8603525">
                  <a:extLst>
                    <a:ext uri="{9D8B030D-6E8A-4147-A177-3AD203B41FA5}">
                      <a16:colId xmlns="" xmlns:a16="http://schemas.microsoft.com/office/drawing/2014/main" val="3784225451"/>
                    </a:ext>
                  </a:extLst>
                </a:gridCol>
              </a:tblGrid>
              <a:tr h="2954900">
                <a:tc>
                  <a:txBody>
                    <a:bodyPr/>
                    <a:lstStyle/>
                    <a:p>
                      <a:pPr algn="ctr">
                        <a:spcAft>
                          <a:spcPts val="0"/>
                        </a:spcAft>
                      </a:pPr>
                      <a:r>
                        <a:rPr lang="sr-Cyrl-RS" sz="11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А-</a:t>
                      </a:r>
                      <a:endParaRPr lang="sr-Cyrl-RS" sz="11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sr-Cyrl-RS" sz="11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А+</a:t>
                      </a:r>
                      <a:endParaRPr lang="sr-Cyrl-RS" sz="11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sr-Cyrl-RS" sz="11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Евалуација </a:t>
                      </a:r>
                      <a:endParaRPr lang="sr-Cyrl-RS" sz="11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sr-Cyrl-RS" sz="1100" dirty="0">
                          <a:effectLst/>
                          <a:latin typeface="Calibri" panose="020F0502020204030204" pitchFamily="34" charset="0"/>
                          <a:ea typeface="Times New Roman" panose="02020603050405020304" pitchFamily="18" charset="0"/>
                          <a:cs typeface="Calibri" panose="020F0502020204030204" pitchFamily="34" charset="0"/>
                        </a:rPr>
                        <a:t> </a:t>
                      </a:r>
                    </a:p>
                    <a:p>
                      <a:pPr algn="ctr">
                        <a:spcAft>
                          <a:spcPts val="0"/>
                        </a:spcAft>
                      </a:pPr>
                      <a:r>
                        <a:rPr lang="sr-Cyrl-RS" sz="1100" dirty="0">
                          <a:effectLst/>
                          <a:latin typeface="Calibri" panose="020F0502020204030204" pitchFamily="34"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30276470"/>
                  </a:ext>
                </a:extLst>
              </a:tr>
            </a:tbl>
          </a:graphicData>
        </a:graphic>
      </p:graphicFrame>
      <p:grpSp>
        <p:nvGrpSpPr>
          <p:cNvPr id="6" name="Group 5">
            <a:extLst>
              <a:ext uri="{FF2B5EF4-FFF2-40B4-BE49-F238E27FC236}">
                <a16:creationId xmlns="" xmlns:a16="http://schemas.microsoft.com/office/drawing/2014/main" id="{C99EE6D0-41A5-45E1-AD60-B0B169AA41AD}"/>
              </a:ext>
            </a:extLst>
          </p:cNvPr>
          <p:cNvGrpSpPr/>
          <p:nvPr/>
        </p:nvGrpSpPr>
        <p:grpSpPr>
          <a:xfrm>
            <a:off x="2959555" y="3598355"/>
            <a:ext cx="5208587" cy="1933575"/>
            <a:chOff x="0" y="0"/>
            <a:chExt cx="5208905" cy="1933575"/>
          </a:xfrm>
        </p:grpSpPr>
        <p:sp>
          <p:nvSpPr>
            <p:cNvPr id="7" name="Rounded Rectangle 44">
              <a:extLst>
                <a:ext uri="{FF2B5EF4-FFF2-40B4-BE49-F238E27FC236}">
                  <a16:creationId xmlns="" xmlns:a16="http://schemas.microsoft.com/office/drawing/2014/main" id="{2540B67F-8D4C-4C2D-B3EB-F1F985A593C1}"/>
                </a:ext>
              </a:extLst>
            </p:cNvPr>
            <p:cNvSpPr/>
            <p:nvPr/>
          </p:nvSpPr>
          <p:spPr>
            <a:xfrm>
              <a:off x="0" y="0"/>
              <a:ext cx="1143000" cy="533400"/>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sr-Cyrl-RS" sz="1100" kern="12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А-</a:t>
              </a:r>
              <a:endParaRPr lang="en-GB" sz="1200">
                <a:effectLst/>
                <a:latin typeface="Times New Roman" panose="02020603050405020304" pitchFamily="18" charset="0"/>
                <a:ea typeface="Times New Roman" panose="02020603050405020304" pitchFamily="18" charset="0"/>
              </a:endParaRPr>
            </a:p>
          </p:txBody>
        </p:sp>
        <p:sp>
          <p:nvSpPr>
            <p:cNvPr id="8" name="Rounded Rectangle 47">
              <a:extLst>
                <a:ext uri="{FF2B5EF4-FFF2-40B4-BE49-F238E27FC236}">
                  <a16:creationId xmlns="" xmlns:a16="http://schemas.microsoft.com/office/drawing/2014/main" id="{A71EC023-7DD9-4E50-B053-093F86A4B4FF}"/>
                </a:ext>
              </a:extLst>
            </p:cNvPr>
            <p:cNvSpPr/>
            <p:nvPr/>
          </p:nvSpPr>
          <p:spPr>
            <a:xfrm>
              <a:off x="304800" y="381000"/>
              <a:ext cx="1170305" cy="914400"/>
            </a:xfrm>
            <a:prstGeom prst="roundRect">
              <a:avLst/>
            </a:prstGeom>
            <a:solidFill>
              <a:sysClr val="window" lastClr="FFFFFF"/>
            </a:solidFill>
            <a:ln w="25400" cap="flat" cmpd="sng" algn="ctr">
              <a:solidFill>
                <a:srgbClr val="C0504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sr-Cyrl-RS"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Потреба</a:t>
              </a:r>
              <a:endParaRPr lang="en-GB" sz="1200">
                <a:effectLst/>
                <a:latin typeface="Times New Roman" panose="02020603050405020304" pitchFamily="18" charset="0"/>
                <a:ea typeface="Times New Roman" panose="02020603050405020304" pitchFamily="18" charset="0"/>
              </a:endParaRPr>
            </a:p>
          </p:txBody>
        </p:sp>
        <p:sp>
          <p:nvSpPr>
            <p:cNvPr id="9" name="Rounded Rectangle 48">
              <a:extLst>
                <a:ext uri="{FF2B5EF4-FFF2-40B4-BE49-F238E27FC236}">
                  <a16:creationId xmlns="" xmlns:a16="http://schemas.microsoft.com/office/drawing/2014/main" id="{02BE4E73-F5F3-48F1-B885-708531BA0B70}"/>
                </a:ext>
              </a:extLst>
            </p:cNvPr>
            <p:cNvSpPr/>
            <p:nvPr/>
          </p:nvSpPr>
          <p:spPr>
            <a:xfrm>
              <a:off x="1981200" y="0"/>
              <a:ext cx="1143000" cy="533400"/>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sr-Cyrl-RS" sz="1100" kern="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Обука</a:t>
              </a:r>
              <a:endParaRPr lang="en-GB" sz="1200" dirty="0">
                <a:effectLst/>
                <a:latin typeface="Times New Roman" panose="02020603050405020304" pitchFamily="18" charset="0"/>
                <a:ea typeface="Times New Roman" panose="02020603050405020304" pitchFamily="18" charset="0"/>
              </a:endParaRPr>
            </a:p>
          </p:txBody>
        </p:sp>
        <p:sp>
          <p:nvSpPr>
            <p:cNvPr id="3" name="Rounded Rectangle 49">
              <a:extLst>
                <a:ext uri="{FF2B5EF4-FFF2-40B4-BE49-F238E27FC236}">
                  <a16:creationId xmlns="" xmlns:a16="http://schemas.microsoft.com/office/drawing/2014/main" id="{D3116522-656E-424D-B48A-EC4C936F700C}"/>
                </a:ext>
              </a:extLst>
            </p:cNvPr>
            <p:cNvSpPr/>
            <p:nvPr/>
          </p:nvSpPr>
          <p:spPr>
            <a:xfrm>
              <a:off x="2285999" y="381000"/>
              <a:ext cx="1270953" cy="914400"/>
            </a:xfrm>
            <a:prstGeom prst="roundRect">
              <a:avLst/>
            </a:prstGeom>
            <a:solidFill>
              <a:sysClr val="window" lastClr="FFFFFF"/>
            </a:solidFill>
            <a:ln w="25400" cap="flat" cmpd="sng" algn="ctr">
              <a:solidFill>
                <a:srgbClr val="8064A2"/>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lgn="just">
                <a:spcAft>
                  <a:spcPts val="0"/>
                </a:spcAft>
                <a:buFont typeface="Arial" panose="020B0604020202020204" pitchFamily="34" charset="0"/>
                <a:buChar char="•"/>
              </a:pPr>
              <a:r>
                <a:rPr lang="sr-Cyrl-RS"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Облик</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Arial" panose="020B0604020202020204" pitchFamily="34" charset="0"/>
                <a:buChar char="•"/>
              </a:pPr>
              <a:r>
                <a:rPr lang="sr-Cyrl-RS"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Методе</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Arial" panose="020B0604020202020204" pitchFamily="34" charset="0"/>
                <a:buChar char="•"/>
              </a:pPr>
              <a:r>
                <a:rPr lang="sr-Cyrl-RS"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Тренер</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Arial" panose="020B0604020202020204" pitchFamily="34" charset="0"/>
                <a:buChar char="•"/>
                <a:tabLst>
                  <a:tab pos="601980" algn="l"/>
                </a:tabLst>
              </a:pPr>
              <a:r>
                <a:rPr lang="sr-Cyrl-RS"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Материјал</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Rounded Rectangle 50">
              <a:extLst>
                <a:ext uri="{FF2B5EF4-FFF2-40B4-BE49-F238E27FC236}">
                  <a16:creationId xmlns="" xmlns:a16="http://schemas.microsoft.com/office/drawing/2014/main" id="{2A901D15-93AD-4974-856A-91B92684312F}"/>
                </a:ext>
              </a:extLst>
            </p:cNvPr>
            <p:cNvSpPr/>
            <p:nvPr/>
          </p:nvSpPr>
          <p:spPr>
            <a:xfrm>
              <a:off x="3733800" y="0"/>
              <a:ext cx="1143000" cy="533400"/>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sr-Cyrl-RS" sz="1100" kern="12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А+</a:t>
              </a:r>
              <a:endParaRPr lang="en-GB" sz="1200">
                <a:effectLst/>
                <a:latin typeface="Times New Roman" panose="02020603050405020304" pitchFamily="18" charset="0"/>
                <a:ea typeface="Times New Roman" panose="02020603050405020304" pitchFamily="18" charset="0"/>
              </a:endParaRPr>
            </a:p>
          </p:txBody>
        </p:sp>
        <p:sp>
          <p:nvSpPr>
            <p:cNvPr id="12" name="Rounded Rectangle 51">
              <a:extLst>
                <a:ext uri="{FF2B5EF4-FFF2-40B4-BE49-F238E27FC236}">
                  <a16:creationId xmlns="" xmlns:a16="http://schemas.microsoft.com/office/drawing/2014/main" id="{59A5F03A-517D-4A3B-9527-AA92E3C75008}"/>
                </a:ext>
              </a:extLst>
            </p:cNvPr>
            <p:cNvSpPr/>
            <p:nvPr/>
          </p:nvSpPr>
          <p:spPr>
            <a:xfrm>
              <a:off x="4038600" y="381000"/>
              <a:ext cx="1170305" cy="914400"/>
            </a:xfrm>
            <a:prstGeom prst="roundRect">
              <a:avLst/>
            </a:prstGeom>
            <a:solidFill>
              <a:sysClr val="window" lastClr="FFFFFF"/>
            </a:solidFill>
            <a:ln w="25400" cap="flat" cmpd="sng" algn="ctr">
              <a:solidFill>
                <a:srgbClr val="9BBB59"/>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sr-Cyrl-RS"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Резултат</a:t>
              </a:r>
              <a:endParaRPr lang="en-GB" sz="1200">
                <a:effectLst/>
                <a:latin typeface="Times New Roman" panose="02020603050405020304" pitchFamily="18" charset="0"/>
                <a:ea typeface="Times New Roman" panose="02020603050405020304" pitchFamily="18" charset="0"/>
              </a:endParaRPr>
            </a:p>
          </p:txBody>
        </p:sp>
        <p:sp>
          <p:nvSpPr>
            <p:cNvPr id="13" name="Rectangle 12">
              <a:extLst>
                <a:ext uri="{FF2B5EF4-FFF2-40B4-BE49-F238E27FC236}">
                  <a16:creationId xmlns="" xmlns:a16="http://schemas.microsoft.com/office/drawing/2014/main" id="{FFB5D955-EAEF-419D-8BE7-7B4000D1150F}"/>
                </a:ext>
              </a:extLst>
            </p:cNvPr>
            <p:cNvSpPr/>
            <p:nvPr/>
          </p:nvSpPr>
          <p:spPr>
            <a:xfrm>
              <a:off x="2056197" y="1552575"/>
              <a:ext cx="1576955" cy="381000"/>
            </a:xfrm>
            <a:prstGeom prst="rect">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sr-Cyrl-RS" sz="1100" kern="12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Евалуација </a:t>
              </a:r>
              <a:endParaRPr lang="en-GB" sz="1200">
                <a:effectLst/>
                <a:latin typeface="Times New Roman" panose="02020603050405020304" pitchFamily="18" charset="0"/>
                <a:ea typeface="Times New Roman" panose="02020603050405020304" pitchFamily="18" charset="0"/>
              </a:endParaRPr>
            </a:p>
          </p:txBody>
        </p:sp>
        <p:cxnSp>
          <p:nvCxnSpPr>
            <p:cNvPr id="14" name="Elbow Connector 53">
              <a:extLst>
                <a:ext uri="{FF2B5EF4-FFF2-40B4-BE49-F238E27FC236}">
                  <a16:creationId xmlns="" xmlns:a16="http://schemas.microsoft.com/office/drawing/2014/main" id="{AEE9EE6D-E550-441C-A045-37D39E11D91A}"/>
                </a:ext>
              </a:extLst>
            </p:cNvPr>
            <p:cNvCxnSpPr/>
            <p:nvPr/>
          </p:nvCxnSpPr>
          <p:spPr>
            <a:xfrm rot="10800000">
              <a:off x="889953" y="1295401"/>
              <a:ext cx="1166244" cy="447675"/>
            </a:xfrm>
            <a:prstGeom prst="bentConnector2">
              <a:avLst/>
            </a:prstGeom>
            <a:noFill/>
            <a:ln w="12700" cap="flat" cmpd="sng" algn="ctr">
              <a:solidFill>
                <a:srgbClr val="4F81BD">
                  <a:shade val="95000"/>
                  <a:satMod val="105000"/>
                </a:srgbClr>
              </a:solidFill>
              <a:prstDash val="solid"/>
              <a:tailEnd type="arrow"/>
            </a:ln>
            <a:effectLst/>
          </p:spPr>
        </p:cxnSp>
        <p:cxnSp>
          <p:nvCxnSpPr>
            <p:cNvPr id="15" name="Elbow Connector 54">
              <a:extLst>
                <a:ext uri="{FF2B5EF4-FFF2-40B4-BE49-F238E27FC236}">
                  <a16:creationId xmlns="" xmlns:a16="http://schemas.microsoft.com/office/drawing/2014/main" id="{CD5DE96F-E99F-448B-B84F-E68BCAE84529}"/>
                </a:ext>
              </a:extLst>
            </p:cNvPr>
            <p:cNvCxnSpPr/>
            <p:nvPr/>
          </p:nvCxnSpPr>
          <p:spPr>
            <a:xfrm flipV="1">
              <a:off x="3633152" y="1295400"/>
              <a:ext cx="990601" cy="447675"/>
            </a:xfrm>
            <a:prstGeom prst="bentConnector2">
              <a:avLst/>
            </a:prstGeom>
            <a:noFill/>
            <a:ln w="9525" cap="flat" cmpd="sng" algn="ctr">
              <a:solidFill>
                <a:srgbClr val="4F81BD">
                  <a:shade val="95000"/>
                  <a:satMod val="105000"/>
                </a:srgbClr>
              </a:solidFill>
              <a:prstDash val="solid"/>
              <a:tailEnd type="arrow"/>
            </a:ln>
            <a:effectLst/>
          </p:spPr>
        </p:cxnSp>
        <p:sp>
          <p:nvSpPr>
            <p:cNvPr id="16" name="Right Arrow 55">
              <a:extLst>
                <a:ext uri="{FF2B5EF4-FFF2-40B4-BE49-F238E27FC236}">
                  <a16:creationId xmlns="" xmlns:a16="http://schemas.microsoft.com/office/drawing/2014/main" id="{E619CD62-6B4F-4443-878B-0734BBA55FF3}"/>
                </a:ext>
              </a:extLst>
            </p:cNvPr>
            <p:cNvSpPr/>
            <p:nvPr/>
          </p:nvSpPr>
          <p:spPr>
            <a:xfrm>
              <a:off x="1475105" y="152400"/>
              <a:ext cx="201295" cy="228600"/>
            </a:xfrm>
            <a:prstGeom prst="rightArrow">
              <a:avLst/>
            </a:prstGeom>
            <a:solidFill>
              <a:srgbClr val="C0504D"/>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sr-Cyrl-RS" sz="1100">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7" name="Right Arrow 56">
              <a:extLst>
                <a:ext uri="{FF2B5EF4-FFF2-40B4-BE49-F238E27FC236}">
                  <a16:creationId xmlns="" xmlns:a16="http://schemas.microsoft.com/office/drawing/2014/main" id="{9075A081-C006-4726-B86F-9A0499D46F25}"/>
                </a:ext>
              </a:extLst>
            </p:cNvPr>
            <p:cNvSpPr/>
            <p:nvPr/>
          </p:nvSpPr>
          <p:spPr>
            <a:xfrm>
              <a:off x="3355657" y="133350"/>
              <a:ext cx="201295" cy="228600"/>
            </a:xfrm>
            <a:prstGeom prst="rightArrow">
              <a:avLst/>
            </a:prstGeom>
            <a:solidFill>
              <a:srgbClr val="9BBB59">
                <a:lumMod val="60000"/>
                <a:lumOff val="4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sr-Cyrl-RS" sz="1100">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p:txBody>
        </p:sp>
      </p:grpSp>
      <p:sp>
        <p:nvSpPr>
          <p:cNvPr id="4" name="Rectangle 3">
            <a:extLst>
              <a:ext uri="{FF2B5EF4-FFF2-40B4-BE49-F238E27FC236}">
                <a16:creationId xmlns="" xmlns:a16="http://schemas.microsoft.com/office/drawing/2014/main" id="{574C4143-8BEB-47C6-97C5-AF5F365C2E8A}"/>
              </a:ext>
            </a:extLst>
          </p:cNvPr>
          <p:cNvSpPr/>
          <p:nvPr/>
        </p:nvSpPr>
        <p:spPr>
          <a:xfrm>
            <a:off x="4750063" y="6293792"/>
            <a:ext cx="1547988" cy="369332"/>
          </a:xfrm>
          <a:prstGeom prst="rect">
            <a:avLst/>
          </a:prstGeom>
        </p:spPr>
        <p:txBody>
          <a:bodyPr wrap="none">
            <a:spAutoFit/>
          </a:bodyPr>
          <a:lstStyle/>
          <a:p>
            <a:r>
              <a:rPr lang="sr-Cyrl-RS" b="1" dirty="0"/>
              <a:t>Процес обука</a:t>
            </a:r>
            <a:endParaRPr lang="en-GB" b="1" dirty="0"/>
          </a:p>
        </p:txBody>
      </p:sp>
    </p:spTree>
    <p:extLst>
      <p:ext uri="{BB962C8B-B14F-4D97-AF65-F5344CB8AC3E}">
        <p14:creationId xmlns:p14="http://schemas.microsoft.com/office/powerpoint/2010/main" val="18427816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ED61B786-3869-4834-8553-4A1A9914609B}"/>
              </a:ext>
            </a:extLst>
          </p:cNvPr>
          <p:cNvGraphicFramePr>
            <a:graphicFrameLocks noGrp="1"/>
          </p:cNvGraphicFramePr>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 xmlns:a16="http://schemas.microsoft.com/office/drawing/2014/main" val="3832995452"/>
                    </a:ext>
                  </a:extLst>
                </a:gridCol>
              </a:tblGrid>
              <a:tr h="370840">
                <a:tc>
                  <a:txBody>
                    <a:bodyPr/>
                    <a:lstStyle/>
                    <a:p>
                      <a:pPr algn="ctr"/>
                      <a:r>
                        <a:rPr lang="ru-RU" sz="2000" dirty="0">
                          <a:solidFill>
                            <a:srgbClr val="00B050"/>
                          </a:solidFill>
                        </a:rPr>
                        <a:t>Принципи мониторинга и евалуације</a:t>
                      </a:r>
                      <a:endParaRPr lang="sr-Cyrl-RS" sz="2000" dirty="0">
                        <a:solidFill>
                          <a:srgbClr val="00B050"/>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sp>
        <p:nvSpPr>
          <p:cNvPr id="5" name="TextBox 4">
            <a:extLst>
              <a:ext uri="{FF2B5EF4-FFF2-40B4-BE49-F238E27FC236}">
                <a16:creationId xmlns="" xmlns:a16="http://schemas.microsoft.com/office/drawing/2014/main" id="{33372C19-E4E0-DCFA-78B4-0FE21BF51DB1}"/>
              </a:ext>
            </a:extLst>
          </p:cNvPr>
          <p:cNvSpPr txBox="1"/>
          <p:nvPr/>
        </p:nvSpPr>
        <p:spPr>
          <a:xfrm>
            <a:off x="351692" y="907646"/>
            <a:ext cx="11577549" cy="2554545"/>
          </a:xfrm>
          <a:prstGeom prst="rect">
            <a:avLst/>
          </a:prstGeom>
          <a:noFill/>
          <a:ln>
            <a:noFill/>
          </a:ln>
        </p:spPr>
        <p:txBody>
          <a:bodyPr wrap="square">
            <a:spAutoFit/>
          </a:bodyPr>
          <a:lstStyle/>
          <a:p>
            <a:pPr marL="342900" indent="-342900" algn="just">
              <a:buFont typeface="Arial" panose="020B0604020202020204" pitchFamily="34" charset="0"/>
              <a:buChar char="•"/>
            </a:pPr>
            <a:r>
              <a:rPr lang="ru-RU" sz="2000" b="1" dirty="0"/>
              <a:t>Мониторинг </a:t>
            </a:r>
            <a:r>
              <a:rPr lang="ru-RU" sz="2000" dirty="0"/>
              <a:t>представља праћење обуке и систематско прикупљање и анализа информације како би се могле извршити измене и прилагођавања  потребама учесника када је то потребно. </a:t>
            </a:r>
          </a:p>
          <a:p>
            <a:pPr marL="342900" indent="-342900" algn="just">
              <a:buFont typeface="Arial" panose="020B0604020202020204" pitchFamily="34" charset="0"/>
              <a:buChar char="•"/>
            </a:pPr>
            <a:endParaRPr lang="ru-RU" sz="2000" dirty="0"/>
          </a:p>
          <a:p>
            <a:pPr marL="342900" indent="-342900" algn="just">
              <a:buFont typeface="Arial" panose="020B0604020202020204" pitchFamily="34" charset="0"/>
              <a:buChar char="•"/>
            </a:pPr>
            <a:r>
              <a:rPr lang="ru-RU" sz="2000" dirty="0"/>
              <a:t>Најлакши метод за праћење реакција учесника (у смислу њихових осећања) је коришћење барометра расположења. Обично ово садржи три колоне за бележење три нивоа реакције од тужног до срећног за сваку тему. Барометар расположења је од помоћи за указивање на успех одређене теме/сесије или саме обуке. Такође служи за добијање повратних информација у току обуке, када је неопходно уочити тенденцију или тренд.</a:t>
            </a:r>
          </a:p>
        </p:txBody>
      </p:sp>
      <p:graphicFrame>
        <p:nvGraphicFramePr>
          <p:cNvPr id="3" name="Table 2">
            <a:extLst>
              <a:ext uri="{FF2B5EF4-FFF2-40B4-BE49-F238E27FC236}">
                <a16:creationId xmlns="" xmlns:a16="http://schemas.microsoft.com/office/drawing/2014/main" id="{E4EAF057-424F-4825-9F4B-8B4376A828F6}"/>
              </a:ext>
            </a:extLst>
          </p:cNvPr>
          <p:cNvGraphicFramePr>
            <a:graphicFrameLocks noGrp="1"/>
          </p:cNvGraphicFramePr>
          <p:nvPr>
            <p:extLst/>
          </p:nvPr>
        </p:nvGraphicFramePr>
        <p:xfrm>
          <a:off x="1828800" y="3636419"/>
          <a:ext cx="7811144" cy="2842988"/>
        </p:xfrm>
        <a:graphic>
          <a:graphicData uri="http://schemas.openxmlformats.org/drawingml/2006/table">
            <a:tbl>
              <a:tblPr firstRow="1" firstCol="1" bandRow="1"/>
              <a:tblGrid>
                <a:gridCol w="3605810">
                  <a:extLst>
                    <a:ext uri="{9D8B030D-6E8A-4147-A177-3AD203B41FA5}">
                      <a16:colId xmlns="" xmlns:a16="http://schemas.microsoft.com/office/drawing/2014/main" val="1363884133"/>
                    </a:ext>
                  </a:extLst>
                </a:gridCol>
                <a:gridCol w="1401778">
                  <a:extLst>
                    <a:ext uri="{9D8B030D-6E8A-4147-A177-3AD203B41FA5}">
                      <a16:colId xmlns="" xmlns:a16="http://schemas.microsoft.com/office/drawing/2014/main" val="622471183"/>
                    </a:ext>
                  </a:extLst>
                </a:gridCol>
                <a:gridCol w="1401778">
                  <a:extLst>
                    <a:ext uri="{9D8B030D-6E8A-4147-A177-3AD203B41FA5}">
                      <a16:colId xmlns="" xmlns:a16="http://schemas.microsoft.com/office/drawing/2014/main" val="1433317056"/>
                    </a:ext>
                  </a:extLst>
                </a:gridCol>
                <a:gridCol w="1401778">
                  <a:extLst>
                    <a:ext uri="{9D8B030D-6E8A-4147-A177-3AD203B41FA5}">
                      <a16:colId xmlns="" xmlns:a16="http://schemas.microsoft.com/office/drawing/2014/main" val="2063025986"/>
                    </a:ext>
                  </a:extLst>
                </a:gridCol>
              </a:tblGrid>
              <a:tr h="358148">
                <a:tc rowSpan="2">
                  <a:txBody>
                    <a:bodyPr/>
                    <a:lstStyle/>
                    <a:p>
                      <a:pPr>
                        <a:spcAft>
                          <a:spcPts val="0"/>
                        </a:spcAft>
                        <a:tabLst>
                          <a:tab pos="2354580" algn="l"/>
                        </a:tabLst>
                      </a:pPr>
                      <a:r>
                        <a:rPr lang="sr-Cyrl-RS" sz="1400" kern="100">
                          <a:effectLst/>
                          <a:latin typeface="Calibri" panose="020F0502020204030204" pitchFamily="34" charset="0"/>
                          <a:ea typeface="Times New Roman" panose="02020603050405020304" pitchFamily="18" charset="0"/>
                          <a:cs typeface="Calibri" panose="020F0502020204030204" pitchFamily="34" charset="0"/>
                        </a:rPr>
                        <a:t> </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tabLst>
                          <a:tab pos="2354580" algn="l"/>
                        </a:tabLst>
                      </a:pPr>
                      <a:r>
                        <a:rPr lang="sr-Cyrl-RS" sz="1400" kern="100">
                          <a:effectLst/>
                          <a:latin typeface="Calibri" panose="020F0502020204030204" pitchFamily="34" charset="0"/>
                          <a:ea typeface="Times New Roman" panose="02020603050405020304" pitchFamily="18" charset="0"/>
                          <a:cs typeface="Calibri" panose="020F0502020204030204" pitchFamily="34" charset="0"/>
                        </a:rPr>
                        <a:t> </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p>
                      <a:pPr algn="ctr">
                        <a:spcAft>
                          <a:spcPts val="0"/>
                        </a:spcAft>
                        <a:tabLst>
                          <a:tab pos="2354580" algn="l"/>
                        </a:tabLst>
                      </a:pPr>
                      <a:r>
                        <a:rPr lang="sr-Cyrl-RS" sz="1400" b="1" kern="100">
                          <a:effectLst/>
                          <a:latin typeface="Calibri" panose="020F0502020204030204" pitchFamily="34" charset="0"/>
                          <a:ea typeface="Times New Roman" panose="02020603050405020304" pitchFamily="18" charset="0"/>
                          <a:cs typeface="Calibri" panose="020F0502020204030204" pitchFamily="34" charset="0"/>
                        </a:rPr>
                        <a:t>Барометар расположења</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354580" algn="l"/>
                        </a:tabLst>
                      </a:pPr>
                      <a:r>
                        <a:rPr lang="sr-Cyrl-RS" sz="1400" kern="100">
                          <a:effectLst/>
                          <a:latin typeface="Calibri" panose="020F0502020204030204" pitchFamily="34" charset="0"/>
                          <a:ea typeface="Times New Roman" panose="02020603050405020304" pitchFamily="18" charset="0"/>
                          <a:cs typeface="Calibri" panose="020F0502020204030204" pitchFamily="34" charset="0"/>
                        </a:rPr>
                        <a:t>Лоше расположење</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354580" algn="l"/>
                        </a:tabLst>
                      </a:pPr>
                      <a:r>
                        <a:rPr lang="sr-Cyrl-RS" sz="1400" kern="100">
                          <a:effectLst/>
                          <a:latin typeface="Calibri" panose="020F0502020204030204" pitchFamily="34" charset="0"/>
                          <a:ea typeface="Times New Roman" panose="02020603050405020304" pitchFamily="18" charset="0"/>
                          <a:cs typeface="Calibri" panose="020F0502020204030204" pitchFamily="34" charset="0"/>
                        </a:rPr>
                        <a:t>Лепо расположење</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354580" algn="l"/>
                        </a:tabLst>
                      </a:pPr>
                      <a:r>
                        <a:rPr lang="sr-Cyrl-RS" sz="1400" kern="100" dirty="0">
                          <a:effectLst/>
                          <a:latin typeface="Calibri" panose="020F0502020204030204" pitchFamily="34" charset="0"/>
                          <a:ea typeface="Times New Roman" panose="02020603050405020304" pitchFamily="18" charset="0"/>
                          <a:cs typeface="Calibri" panose="020F0502020204030204" pitchFamily="34" charset="0"/>
                        </a:rPr>
                        <a:t>Повишено расположење</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7665857"/>
                  </a:ext>
                </a:extLst>
              </a:tr>
              <a:tr h="390707">
                <a:tc vMerge="1">
                  <a:txBody>
                    <a:bodyPr/>
                    <a:lstStyle/>
                    <a:p>
                      <a:endParaRPr lang="en-GB"/>
                    </a:p>
                  </a:txBody>
                  <a:tcPr/>
                </a:tc>
                <a:tc>
                  <a:txBody>
                    <a:bodyPr/>
                    <a:lstStyle/>
                    <a:p>
                      <a:pPr algn="ctr">
                        <a:spcAft>
                          <a:spcPts val="0"/>
                        </a:spcAft>
                        <a:tabLst>
                          <a:tab pos="2354580" algn="l"/>
                        </a:tabLst>
                      </a:pPr>
                      <a:r>
                        <a:rPr lang="sr-Cyrl-RS" sz="1800" kern="100">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GB" sz="18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354580" algn="l"/>
                        </a:tabLst>
                      </a:pPr>
                      <a:r>
                        <a:rPr lang="sr-Cyrl-RS" sz="1800" kern="100">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GB" sz="18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354580" algn="l"/>
                        </a:tabLst>
                      </a:pPr>
                      <a:r>
                        <a:rPr lang="sr-Cyrl-RS" sz="1800" kern="100" dirty="0">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GB" sz="18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14045143"/>
                  </a:ext>
                </a:extLst>
              </a:tr>
              <a:tr h="390707">
                <a:tc>
                  <a:txBody>
                    <a:bodyPr/>
                    <a:lstStyle/>
                    <a:p>
                      <a:pPr algn="just">
                        <a:spcAft>
                          <a:spcPts val="0"/>
                        </a:spcAft>
                        <a:tabLst>
                          <a:tab pos="2354580" algn="l"/>
                        </a:tabLst>
                      </a:pPr>
                      <a:r>
                        <a:rPr lang="sr-Cyrl-RS" sz="1400" kern="100">
                          <a:effectLst/>
                          <a:latin typeface="Calibri" panose="020F0502020204030204" pitchFamily="34" charset="0"/>
                          <a:ea typeface="Times New Roman" panose="02020603050405020304" pitchFamily="18" charset="0"/>
                          <a:cs typeface="Calibri" panose="020F0502020204030204" pitchFamily="34" charset="0"/>
                        </a:rPr>
                        <a:t>Модул 1. Рециклажа и смањење отпада</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354580" algn="l"/>
                        </a:tabLst>
                      </a:pPr>
                      <a:r>
                        <a:rPr lang="sr-Cyrl-RS" sz="1400" kern="100">
                          <a:effectLst/>
                          <a:latin typeface="Calibri" panose="020F0502020204030204" pitchFamily="34" charset="0"/>
                          <a:ea typeface="Times New Roman" panose="02020603050405020304" pitchFamily="18" charset="0"/>
                          <a:cs typeface="Calibri" panose="020F0502020204030204" pitchFamily="34" charset="0"/>
                        </a:rPr>
                        <a:t> </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354580" algn="l"/>
                        </a:tabLst>
                      </a:pPr>
                      <a:r>
                        <a:rPr lang="sr-Cyrl-RS" sz="1400" kern="100">
                          <a:effectLst/>
                          <a:latin typeface="Calibri" panose="020F0502020204030204" pitchFamily="34" charset="0"/>
                          <a:ea typeface="Times New Roman" panose="02020603050405020304" pitchFamily="18" charset="0"/>
                          <a:cs typeface="Calibri" panose="020F0502020204030204" pitchFamily="34" charset="0"/>
                        </a:rPr>
                        <a:t> </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354580" algn="l"/>
                        </a:tabLst>
                      </a:pPr>
                      <a:r>
                        <a:rPr lang="sr-Cyrl-RS" sz="1400" kern="1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51085554"/>
                  </a:ext>
                </a:extLst>
              </a:tr>
              <a:tr h="390707">
                <a:tc>
                  <a:txBody>
                    <a:bodyPr/>
                    <a:lstStyle/>
                    <a:p>
                      <a:pPr algn="just">
                        <a:spcAft>
                          <a:spcPts val="0"/>
                        </a:spcAft>
                        <a:tabLst>
                          <a:tab pos="2354580" algn="l"/>
                        </a:tabLst>
                      </a:pPr>
                      <a:r>
                        <a:rPr lang="sr-Cyrl-RS" sz="1400" kern="100" dirty="0">
                          <a:effectLst/>
                          <a:latin typeface="Calibri" panose="020F0502020204030204" pitchFamily="34" charset="0"/>
                          <a:ea typeface="Times New Roman" panose="02020603050405020304" pitchFamily="18" charset="0"/>
                          <a:cs typeface="Calibri" panose="020F0502020204030204" pitchFamily="34" charset="0"/>
                        </a:rPr>
                        <a:t>Модул 2. Очување енергије и воде</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354580" algn="l"/>
                        </a:tabLst>
                      </a:pPr>
                      <a:r>
                        <a:rPr lang="sr-Cyrl-RS" sz="1400" kern="100">
                          <a:effectLst/>
                          <a:latin typeface="Calibri" panose="020F0502020204030204" pitchFamily="34" charset="0"/>
                          <a:ea typeface="Times New Roman" panose="02020603050405020304" pitchFamily="18" charset="0"/>
                          <a:cs typeface="Calibri" panose="020F0502020204030204" pitchFamily="34" charset="0"/>
                        </a:rPr>
                        <a:t> </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354580" algn="l"/>
                        </a:tabLst>
                      </a:pPr>
                      <a:r>
                        <a:rPr lang="sr-Cyrl-RS" sz="1400" kern="100">
                          <a:effectLst/>
                          <a:latin typeface="Calibri" panose="020F0502020204030204" pitchFamily="34" charset="0"/>
                          <a:ea typeface="Times New Roman" panose="02020603050405020304" pitchFamily="18" charset="0"/>
                          <a:cs typeface="Calibri" panose="020F0502020204030204" pitchFamily="34" charset="0"/>
                        </a:rPr>
                        <a:t> </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354580" algn="l"/>
                        </a:tabLst>
                      </a:pPr>
                      <a:r>
                        <a:rPr lang="sr-Cyrl-RS" sz="1400" kern="100">
                          <a:effectLst/>
                          <a:latin typeface="Calibri" panose="020F0502020204030204" pitchFamily="34" charset="0"/>
                          <a:ea typeface="Times New Roman" panose="02020603050405020304" pitchFamily="18" charset="0"/>
                          <a:cs typeface="Calibri" panose="020F0502020204030204" pitchFamily="34" charset="0"/>
                        </a:rPr>
                        <a:t> </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5301932"/>
                  </a:ext>
                </a:extLst>
              </a:tr>
              <a:tr h="390707">
                <a:tc>
                  <a:txBody>
                    <a:bodyPr/>
                    <a:lstStyle/>
                    <a:p>
                      <a:pPr algn="just">
                        <a:spcAft>
                          <a:spcPts val="0"/>
                        </a:spcAft>
                        <a:tabLst>
                          <a:tab pos="2354580" algn="l"/>
                        </a:tabLst>
                      </a:pPr>
                      <a:r>
                        <a:rPr lang="sr-Cyrl-RS" sz="1400" kern="100">
                          <a:effectLst/>
                          <a:latin typeface="Calibri" panose="020F0502020204030204" pitchFamily="34" charset="0"/>
                          <a:ea typeface="Times New Roman" panose="02020603050405020304" pitchFamily="18" charset="0"/>
                          <a:cs typeface="Calibri" panose="020F0502020204030204" pitchFamily="34" charset="0"/>
                        </a:rPr>
                        <a:t>Модул 3. Спречавање загађења</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354580" algn="l"/>
                        </a:tabLst>
                      </a:pPr>
                      <a:r>
                        <a:rPr lang="sr-Cyrl-RS" sz="1400" kern="100">
                          <a:effectLst/>
                          <a:latin typeface="Calibri" panose="020F0502020204030204" pitchFamily="34" charset="0"/>
                          <a:ea typeface="Times New Roman" panose="02020603050405020304" pitchFamily="18" charset="0"/>
                          <a:cs typeface="Calibri" panose="020F0502020204030204" pitchFamily="34" charset="0"/>
                        </a:rPr>
                        <a:t> </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354580" algn="l"/>
                        </a:tabLst>
                      </a:pPr>
                      <a:r>
                        <a:rPr lang="sr-Cyrl-RS" sz="1400" kern="100">
                          <a:effectLst/>
                          <a:latin typeface="Calibri" panose="020F0502020204030204" pitchFamily="34" charset="0"/>
                          <a:ea typeface="Times New Roman" panose="02020603050405020304" pitchFamily="18" charset="0"/>
                          <a:cs typeface="Calibri" panose="020F0502020204030204" pitchFamily="34" charset="0"/>
                        </a:rPr>
                        <a:t> </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354580" algn="l"/>
                        </a:tabLst>
                      </a:pPr>
                      <a:r>
                        <a:rPr lang="sr-Cyrl-RS" sz="1400" kern="100">
                          <a:effectLst/>
                          <a:latin typeface="Calibri" panose="020F0502020204030204" pitchFamily="34" charset="0"/>
                          <a:ea typeface="Times New Roman" panose="02020603050405020304" pitchFamily="18" charset="0"/>
                          <a:cs typeface="Calibri" panose="020F0502020204030204" pitchFamily="34" charset="0"/>
                        </a:rPr>
                        <a:t> </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94332231"/>
                  </a:ext>
                </a:extLst>
              </a:tr>
              <a:tr h="390707">
                <a:tc>
                  <a:txBody>
                    <a:bodyPr/>
                    <a:lstStyle/>
                    <a:p>
                      <a:pPr algn="just">
                        <a:spcAft>
                          <a:spcPts val="0"/>
                        </a:spcAft>
                        <a:tabLst>
                          <a:tab pos="2354580" algn="l"/>
                        </a:tabLst>
                      </a:pPr>
                      <a:r>
                        <a:rPr lang="sr-Cyrl-RS" sz="1400" kern="100">
                          <a:effectLst/>
                          <a:latin typeface="Calibri" panose="020F0502020204030204" pitchFamily="34" charset="0"/>
                          <a:ea typeface="Times New Roman" panose="02020603050405020304" pitchFamily="18" charset="0"/>
                          <a:cs typeface="Calibri" panose="020F0502020204030204" pitchFamily="34" charset="0"/>
                        </a:rPr>
                        <a:t>Модул 4. Зелена дистрибуција (паковање и одрживи транспорт)</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354580" algn="l"/>
                        </a:tabLst>
                      </a:pPr>
                      <a:r>
                        <a:rPr lang="sr-Cyrl-RS" sz="1400" kern="100">
                          <a:effectLst/>
                          <a:latin typeface="Calibri" panose="020F0502020204030204" pitchFamily="34" charset="0"/>
                          <a:ea typeface="Times New Roman" panose="02020603050405020304" pitchFamily="18" charset="0"/>
                          <a:cs typeface="Calibri" panose="020F0502020204030204" pitchFamily="34" charset="0"/>
                        </a:rPr>
                        <a:t> </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354580" algn="l"/>
                        </a:tabLst>
                      </a:pPr>
                      <a:r>
                        <a:rPr lang="sr-Cyrl-RS" sz="1400" kern="1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354580" algn="l"/>
                        </a:tabLst>
                      </a:pPr>
                      <a:r>
                        <a:rPr lang="sr-Cyrl-RS" sz="1400" kern="1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17234045"/>
                  </a:ext>
                </a:extLst>
              </a:tr>
              <a:tr h="390707">
                <a:tc>
                  <a:txBody>
                    <a:bodyPr/>
                    <a:lstStyle/>
                    <a:p>
                      <a:pPr algn="just">
                        <a:spcAft>
                          <a:spcPts val="0"/>
                        </a:spcAft>
                        <a:tabLst>
                          <a:tab pos="2354580" algn="l"/>
                        </a:tabLst>
                      </a:pPr>
                      <a:r>
                        <a:rPr lang="sr-Cyrl-RS" sz="1400" kern="100">
                          <a:effectLst/>
                          <a:latin typeface="Calibri" panose="020F0502020204030204" pitchFamily="34" charset="0"/>
                          <a:ea typeface="Times New Roman" panose="02020603050405020304" pitchFamily="18" charset="0"/>
                          <a:cs typeface="Calibri" panose="020F0502020204030204" pitchFamily="34" charset="0"/>
                        </a:rPr>
                        <a:t>Модул 5. Зелене набавке и зелени финансијски инструменти</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354580" algn="l"/>
                        </a:tabLst>
                      </a:pPr>
                      <a:r>
                        <a:rPr lang="sr-Cyrl-RS" sz="1400" kern="100">
                          <a:effectLst/>
                          <a:latin typeface="Calibri" panose="020F0502020204030204" pitchFamily="34" charset="0"/>
                          <a:ea typeface="Times New Roman" panose="02020603050405020304" pitchFamily="18" charset="0"/>
                          <a:cs typeface="Calibri" panose="020F0502020204030204" pitchFamily="34" charset="0"/>
                        </a:rPr>
                        <a:t> </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354580" algn="l"/>
                        </a:tabLst>
                      </a:pPr>
                      <a:r>
                        <a:rPr lang="sr-Cyrl-RS" sz="1400" kern="100">
                          <a:effectLst/>
                          <a:latin typeface="Calibri" panose="020F0502020204030204" pitchFamily="34" charset="0"/>
                          <a:ea typeface="Times New Roman" panose="02020603050405020304" pitchFamily="18" charset="0"/>
                          <a:cs typeface="Calibri" panose="020F0502020204030204" pitchFamily="34" charset="0"/>
                        </a:rPr>
                        <a:t> </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354580" algn="l"/>
                        </a:tabLst>
                      </a:pPr>
                      <a:r>
                        <a:rPr lang="sr-Cyrl-RS" sz="1400" kern="1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52059800"/>
                  </a:ext>
                </a:extLst>
              </a:tr>
            </a:tbl>
          </a:graphicData>
        </a:graphic>
      </p:graphicFrame>
    </p:spTree>
    <p:extLst>
      <p:ext uri="{BB962C8B-B14F-4D97-AF65-F5344CB8AC3E}">
        <p14:creationId xmlns:p14="http://schemas.microsoft.com/office/powerpoint/2010/main" val="26544534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ED61B786-3869-4834-8553-4A1A9914609B}"/>
              </a:ext>
            </a:extLst>
          </p:cNvPr>
          <p:cNvGraphicFramePr>
            <a:graphicFrameLocks noGrp="1"/>
          </p:cNvGraphicFramePr>
          <p:nvPr>
            <p:extLst/>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 xmlns:a16="http://schemas.microsoft.com/office/drawing/2014/main" val="3832995452"/>
                    </a:ext>
                  </a:extLst>
                </a:gridCol>
              </a:tblGrid>
              <a:tr h="370840">
                <a:tc>
                  <a:txBody>
                    <a:bodyPr/>
                    <a:lstStyle/>
                    <a:p>
                      <a:pPr algn="ctr"/>
                      <a:r>
                        <a:rPr lang="sr-Cyrl-RS" sz="2000" dirty="0">
                          <a:solidFill>
                            <a:srgbClr val="00B050"/>
                          </a:solidFill>
                        </a:rPr>
                        <a:t>Принципи мониторинга и евалуације</a:t>
                      </a: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sp>
        <p:nvSpPr>
          <p:cNvPr id="2" name="Rectangle 1">
            <a:extLst>
              <a:ext uri="{FF2B5EF4-FFF2-40B4-BE49-F238E27FC236}">
                <a16:creationId xmlns="" xmlns:a16="http://schemas.microsoft.com/office/drawing/2014/main" id="{4A6F74A8-D6A0-46CA-9A15-F8184D38B0D2}"/>
              </a:ext>
            </a:extLst>
          </p:cNvPr>
          <p:cNvSpPr/>
          <p:nvPr/>
        </p:nvSpPr>
        <p:spPr>
          <a:xfrm>
            <a:off x="4021583" y="1322157"/>
            <a:ext cx="7688064" cy="4585871"/>
          </a:xfrm>
          <a:prstGeom prst="rect">
            <a:avLst/>
          </a:prstGeom>
        </p:spPr>
        <p:txBody>
          <a:bodyPr wrap="square">
            <a:spAutoFit/>
          </a:bodyPr>
          <a:lstStyle/>
          <a:p>
            <a:pPr algn="just"/>
            <a:r>
              <a:rPr lang="ru-RU" b="1" dirty="0"/>
              <a:t>Евалуација </a:t>
            </a:r>
            <a:r>
              <a:rPr lang="ru-RU" dirty="0"/>
              <a:t>је неопходна и она је саставни део ефективне обуке. Помаже у побољшању обуке откривањем који процеси обуке су успешни у постизању својих циљева. </a:t>
            </a:r>
          </a:p>
          <a:p>
            <a:pPr algn="just"/>
            <a:endParaRPr lang="ru-RU" sz="1000" dirty="0"/>
          </a:p>
          <a:p>
            <a:pPr algn="just"/>
            <a:r>
              <a:rPr lang="ru-RU" dirty="0"/>
              <a:t>Планирани ефекти реализације програма обука утврђују се на основу показатеља успешности. Степен сатисфакције може се проценити путем упитника или записивањем свих повратних информација на флип чарту. </a:t>
            </a:r>
          </a:p>
          <a:p>
            <a:pPr algn="just"/>
            <a:endParaRPr lang="ru-RU" sz="1000" dirty="0"/>
          </a:p>
          <a:p>
            <a:pPr algn="just"/>
            <a:r>
              <a:rPr lang="ru-RU" dirty="0"/>
              <a:t>Процена примене наученог траје извесно време. Најлакше је измерити квалитет обуке. </a:t>
            </a:r>
          </a:p>
          <a:p>
            <a:pPr algn="just"/>
            <a:endParaRPr lang="ru-RU" sz="1000" dirty="0"/>
          </a:p>
          <a:p>
            <a:pPr algn="just"/>
            <a:r>
              <a:rPr lang="ru-RU" dirty="0"/>
              <a:t>Резултати процене квалитета администрације/менаџмента обуке могу се искористити у сврху побољшавања резултата и смањења грешака. У сврхе мерења напретка у овом погледу користе се упитници и интервјуи. </a:t>
            </a:r>
          </a:p>
          <a:p>
            <a:pPr algn="just"/>
            <a:endParaRPr lang="ru-RU" sz="1000" dirty="0"/>
          </a:p>
          <a:p>
            <a:pPr algn="just"/>
            <a:r>
              <a:rPr lang="ru-RU" dirty="0"/>
              <a:t>Сваки појединачни сегмент обуке заснива се на циљевима које тренер треба да оствари. Учесници треба да буду упознати са циљевима обуке на самом почетку обуке. </a:t>
            </a:r>
          </a:p>
        </p:txBody>
      </p:sp>
      <p:grpSp>
        <p:nvGrpSpPr>
          <p:cNvPr id="5" name="Group 37">
            <a:extLst>
              <a:ext uri="{FF2B5EF4-FFF2-40B4-BE49-F238E27FC236}">
                <a16:creationId xmlns="" xmlns:a16="http://schemas.microsoft.com/office/drawing/2014/main" id="{944D9B0A-EA4C-47B3-95B9-1244820727D2}"/>
              </a:ext>
            </a:extLst>
          </p:cNvPr>
          <p:cNvGrpSpPr/>
          <p:nvPr/>
        </p:nvGrpSpPr>
        <p:grpSpPr>
          <a:xfrm>
            <a:off x="273269" y="1867283"/>
            <a:ext cx="3483040" cy="3495618"/>
            <a:chOff x="1130676" y="2793247"/>
            <a:chExt cx="3431456" cy="3443848"/>
          </a:xfrm>
        </p:grpSpPr>
        <p:sp>
          <p:nvSpPr>
            <p:cNvPr id="6" name="Freeform 18">
              <a:extLst>
                <a:ext uri="{FF2B5EF4-FFF2-40B4-BE49-F238E27FC236}">
                  <a16:creationId xmlns="" xmlns:a16="http://schemas.microsoft.com/office/drawing/2014/main" id="{21561CD6-6135-4C4D-A3DD-65E8E3C74EB0}"/>
                </a:ext>
              </a:extLst>
            </p:cNvPr>
            <p:cNvSpPr>
              <a:spLocks/>
            </p:cNvSpPr>
            <p:nvPr/>
          </p:nvSpPr>
          <p:spPr bwMode="auto">
            <a:xfrm flipH="1">
              <a:off x="1259632" y="2793247"/>
              <a:ext cx="1656184" cy="1741475"/>
            </a:xfrm>
            <a:custGeom>
              <a:avLst/>
              <a:gdLst/>
              <a:ahLst/>
              <a:cxnLst/>
              <a:rect l="l" t="t" r="r" b="b"/>
              <a:pathLst>
                <a:path w="1656184" h="1741475">
                  <a:moveTo>
                    <a:pt x="853425" y="0"/>
                  </a:moveTo>
                  <a:lnTo>
                    <a:pt x="789249" y="5234"/>
                  </a:lnTo>
                  <a:lnTo>
                    <a:pt x="628247" y="41869"/>
                  </a:lnTo>
                  <a:lnTo>
                    <a:pt x="580396" y="59896"/>
                  </a:lnTo>
                  <a:lnTo>
                    <a:pt x="533110" y="80250"/>
                  </a:lnTo>
                  <a:lnTo>
                    <a:pt x="486948" y="104673"/>
                  </a:lnTo>
                  <a:lnTo>
                    <a:pt x="444164" y="132005"/>
                  </a:lnTo>
                  <a:lnTo>
                    <a:pt x="403069" y="162825"/>
                  </a:lnTo>
                  <a:lnTo>
                    <a:pt x="365352" y="196553"/>
                  </a:lnTo>
                  <a:lnTo>
                    <a:pt x="330449" y="233188"/>
                  </a:lnTo>
                  <a:lnTo>
                    <a:pt x="298924" y="273313"/>
                  </a:lnTo>
                  <a:lnTo>
                    <a:pt x="271340" y="315764"/>
                  </a:lnTo>
                  <a:lnTo>
                    <a:pt x="247696" y="361123"/>
                  </a:lnTo>
                  <a:lnTo>
                    <a:pt x="227993" y="409970"/>
                  </a:lnTo>
                  <a:lnTo>
                    <a:pt x="196468" y="544301"/>
                  </a:lnTo>
                  <a:lnTo>
                    <a:pt x="193653" y="576865"/>
                  </a:lnTo>
                  <a:cubicBezTo>
                    <a:pt x="193278" y="587139"/>
                    <a:pt x="192903" y="597412"/>
                    <a:pt x="192528" y="607686"/>
                  </a:cubicBezTo>
                  <a:cubicBezTo>
                    <a:pt x="192903" y="617184"/>
                    <a:pt x="193278" y="626682"/>
                    <a:pt x="193653" y="636180"/>
                  </a:cubicBezTo>
                  <a:cubicBezTo>
                    <a:pt x="193840" y="645678"/>
                    <a:pt x="194028" y="655177"/>
                    <a:pt x="194216" y="664674"/>
                  </a:cubicBezTo>
                  <a:lnTo>
                    <a:pt x="194216" y="691424"/>
                  </a:lnTo>
                  <a:lnTo>
                    <a:pt x="191402" y="716430"/>
                  </a:lnTo>
                  <a:lnTo>
                    <a:pt x="182958" y="742016"/>
                  </a:lnTo>
                  <a:lnTo>
                    <a:pt x="167758" y="772837"/>
                  </a:lnTo>
                  <a:lnTo>
                    <a:pt x="149181" y="801331"/>
                  </a:lnTo>
                  <a:lnTo>
                    <a:pt x="128915" y="826336"/>
                  </a:lnTo>
                  <a:lnTo>
                    <a:pt x="107523" y="851923"/>
                  </a:lnTo>
                  <a:lnTo>
                    <a:pt x="85005" y="875184"/>
                  </a:lnTo>
                  <a:lnTo>
                    <a:pt x="62487" y="898445"/>
                  </a:lnTo>
                  <a:lnTo>
                    <a:pt x="41095" y="924031"/>
                  </a:lnTo>
                  <a:lnTo>
                    <a:pt x="33777" y="931009"/>
                  </a:lnTo>
                  <a:lnTo>
                    <a:pt x="24769" y="939732"/>
                  </a:lnTo>
                  <a:lnTo>
                    <a:pt x="15200" y="950199"/>
                  </a:lnTo>
                  <a:lnTo>
                    <a:pt x="7319" y="960666"/>
                  </a:lnTo>
                  <a:lnTo>
                    <a:pt x="2252" y="973460"/>
                  </a:lnTo>
                  <a:lnTo>
                    <a:pt x="0" y="987416"/>
                  </a:lnTo>
                  <a:lnTo>
                    <a:pt x="2815" y="1001955"/>
                  </a:lnTo>
                  <a:lnTo>
                    <a:pt x="10133" y="1015911"/>
                  </a:lnTo>
                  <a:lnTo>
                    <a:pt x="22518" y="1027541"/>
                  </a:lnTo>
                  <a:lnTo>
                    <a:pt x="36592" y="1035682"/>
                  </a:lnTo>
                  <a:lnTo>
                    <a:pt x="54043" y="1043243"/>
                  </a:lnTo>
                  <a:lnTo>
                    <a:pt x="72621" y="1049639"/>
                  </a:lnTo>
                  <a:lnTo>
                    <a:pt x="91197" y="1056035"/>
                  </a:lnTo>
                  <a:lnTo>
                    <a:pt x="109212" y="1062432"/>
                  </a:lnTo>
                  <a:lnTo>
                    <a:pt x="126663" y="1069992"/>
                  </a:lnTo>
                  <a:lnTo>
                    <a:pt x="142425" y="1078133"/>
                  </a:lnTo>
                  <a:lnTo>
                    <a:pt x="153685" y="1088601"/>
                  </a:lnTo>
                  <a:lnTo>
                    <a:pt x="150306" y="1102557"/>
                  </a:lnTo>
                  <a:lnTo>
                    <a:pt x="144114" y="1115351"/>
                  </a:lnTo>
                  <a:lnTo>
                    <a:pt x="137921" y="1128725"/>
                  </a:lnTo>
                  <a:lnTo>
                    <a:pt x="131166" y="1141518"/>
                  </a:lnTo>
                  <a:lnTo>
                    <a:pt x="124974" y="1154312"/>
                  </a:lnTo>
                  <a:lnTo>
                    <a:pt x="120471" y="1167105"/>
                  </a:lnTo>
                  <a:lnTo>
                    <a:pt x="118781" y="1178735"/>
                  </a:lnTo>
                  <a:lnTo>
                    <a:pt x="119907" y="1191529"/>
                  </a:lnTo>
                  <a:lnTo>
                    <a:pt x="126100" y="1203159"/>
                  </a:lnTo>
                  <a:lnTo>
                    <a:pt x="137359" y="1214790"/>
                  </a:lnTo>
                  <a:lnTo>
                    <a:pt x="153685" y="1226420"/>
                  </a:lnTo>
                  <a:lnTo>
                    <a:pt x="150306" y="1235725"/>
                  </a:lnTo>
                  <a:lnTo>
                    <a:pt x="145240" y="1245029"/>
                  </a:lnTo>
                  <a:lnTo>
                    <a:pt x="141300" y="1256077"/>
                  </a:lnTo>
                  <a:lnTo>
                    <a:pt x="140174" y="1267708"/>
                  </a:lnTo>
                  <a:lnTo>
                    <a:pt x="142425" y="1279339"/>
                  </a:lnTo>
                  <a:lnTo>
                    <a:pt x="148618" y="1289806"/>
                  </a:lnTo>
                  <a:lnTo>
                    <a:pt x="156499" y="1297947"/>
                  </a:lnTo>
                  <a:lnTo>
                    <a:pt x="166632" y="1305506"/>
                  </a:lnTo>
                  <a:lnTo>
                    <a:pt x="176765" y="1310740"/>
                  </a:lnTo>
                  <a:lnTo>
                    <a:pt x="186335" y="1317137"/>
                  </a:lnTo>
                  <a:lnTo>
                    <a:pt x="195343" y="1325860"/>
                  </a:lnTo>
                  <a:lnTo>
                    <a:pt x="200408" y="1335164"/>
                  </a:lnTo>
                  <a:lnTo>
                    <a:pt x="205475" y="1352028"/>
                  </a:lnTo>
                  <a:lnTo>
                    <a:pt x="205475" y="1371218"/>
                  </a:lnTo>
                  <a:lnTo>
                    <a:pt x="203787" y="1389245"/>
                  </a:lnTo>
                  <a:lnTo>
                    <a:pt x="199283" y="1407854"/>
                  </a:lnTo>
                  <a:lnTo>
                    <a:pt x="195343" y="1425881"/>
                  </a:lnTo>
                  <a:lnTo>
                    <a:pt x="192528" y="1442163"/>
                  </a:lnTo>
                  <a:lnTo>
                    <a:pt x="190276" y="1465424"/>
                  </a:lnTo>
                  <a:lnTo>
                    <a:pt x="192528" y="1486358"/>
                  </a:lnTo>
                  <a:lnTo>
                    <a:pt x="198719" y="1505548"/>
                  </a:lnTo>
                  <a:lnTo>
                    <a:pt x="206601" y="1522413"/>
                  </a:lnTo>
                  <a:lnTo>
                    <a:pt x="217860" y="1535787"/>
                  </a:lnTo>
                  <a:lnTo>
                    <a:pt x="232497" y="1548581"/>
                  </a:lnTo>
                  <a:lnTo>
                    <a:pt x="246570" y="1559048"/>
                  </a:lnTo>
                  <a:lnTo>
                    <a:pt x="262896" y="1567771"/>
                  </a:lnTo>
                  <a:lnTo>
                    <a:pt x="279221" y="1575331"/>
                  </a:lnTo>
                  <a:lnTo>
                    <a:pt x="295546" y="1579401"/>
                  </a:lnTo>
                  <a:lnTo>
                    <a:pt x="325383" y="1584635"/>
                  </a:lnTo>
                  <a:lnTo>
                    <a:pt x="356908" y="1586961"/>
                  </a:lnTo>
                  <a:lnTo>
                    <a:pt x="390121" y="1585798"/>
                  </a:lnTo>
                  <a:lnTo>
                    <a:pt x="422772" y="1582309"/>
                  </a:lnTo>
                  <a:lnTo>
                    <a:pt x="455423" y="1578238"/>
                  </a:lnTo>
                  <a:lnTo>
                    <a:pt x="486385" y="1571841"/>
                  </a:lnTo>
                  <a:lnTo>
                    <a:pt x="513969" y="1564281"/>
                  </a:lnTo>
                  <a:lnTo>
                    <a:pt x="529900" y="1558923"/>
                  </a:lnTo>
                  <a:lnTo>
                    <a:pt x="609866" y="1741475"/>
                  </a:lnTo>
                  <a:lnTo>
                    <a:pt x="699234" y="1702328"/>
                  </a:lnTo>
                  <a:lnTo>
                    <a:pt x="697686" y="1708838"/>
                  </a:lnTo>
                  <a:lnTo>
                    <a:pt x="1413007" y="1487444"/>
                  </a:lnTo>
                  <a:lnTo>
                    <a:pt x="1412429" y="1485195"/>
                  </a:lnTo>
                  <a:lnTo>
                    <a:pt x="1405111" y="1455538"/>
                  </a:lnTo>
                  <a:lnTo>
                    <a:pt x="1398918" y="1425881"/>
                  </a:lnTo>
                  <a:lnTo>
                    <a:pt x="1394978" y="1398549"/>
                  </a:lnTo>
                  <a:lnTo>
                    <a:pt x="1392163" y="1372381"/>
                  </a:lnTo>
                  <a:lnTo>
                    <a:pt x="1391037" y="1350865"/>
                  </a:lnTo>
                  <a:lnTo>
                    <a:pt x="1392163" y="1332837"/>
                  </a:lnTo>
                  <a:lnTo>
                    <a:pt x="1401171" y="1295039"/>
                  </a:lnTo>
                  <a:lnTo>
                    <a:pt x="1412429" y="1260148"/>
                  </a:lnTo>
                  <a:lnTo>
                    <a:pt x="1426503" y="1227001"/>
                  </a:lnTo>
                  <a:lnTo>
                    <a:pt x="1443954" y="1197926"/>
                  </a:lnTo>
                  <a:lnTo>
                    <a:pt x="1469849" y="1161872"/>
                  </a:lnTo>
                  <a:lnTo>
                    <a:pt x="1496308" y="1125818"/>
                  </a:lnTo>
                  <a:lnTo>
                    <a:pt x="1522767" y="1090926"/>
                  </a:lnTo>
                  <a:lnTo>
                    <a:pt x="1549788" y="1053710"/>
                  </a:lnTo>
                  <a:lnTo>
                    <a:pt x="1573995" y="1015911"/>
                  </a:lnTo>
                  <a:lnTo>
                    <a:pt x="1597637" y="976949"/>
                  </a:lnTo>
                  <a:lnTo>
                    <a:pt x="1617341" y="934499"/>
                  </a:lnTo>
                  <a:lnTo>
                    <a:pt x="1633666" y="889140"/>
                  </a:lnTo>
                  <a:lnTo>
                    <a:pt x="1646051" y="836222"/>
                  </a:lnTo>
                  <a:lnTo>
                    <a:pt x="1652807" y="782141"/>
                  </a:lnTo>
                  <a:lnTo>
                    <a:pt x="1656184" y="726897"/>
                  </a:lnTo>
                  <a:cubicBezTo>
                    <a:pt x="1655809" y="708289"/>
                    <a:pt x="1655434" y="689680"/>
                    <a:pt x="1655059" y="671072"/>
                  </a:cubicBezTo>
                  <a:lnTo>
                    <a:pt x="1651118" y="616409"/>
                  </a:lnTo>
                  <a:lnTo>
                    <a:pt x="1642674" y="563490"/>
                  </a:lnTo>
                  <a:lnTo>
                    <a:pt x="1631415" y="511736"/>
                  </a:lnTo>
                  <a:lnTo>
                    <a:pt x="1617341" y="464051"/>
                  </a:lnTo>
                  <a:lnTo>
                    <a:pt x="1601579" y="420438"/>
                  </a:lnTo>
                  <a:lnTo>
                    <a:pt x="1583565" y="381475"/>
                  </a:lnTo>
                  <a:lnTo>
                    <a:pt x="1556543" y="334954"/>
                  </a:lnTo>
                  <a:lnTo>
                    <a:pt x="1527270" y="290759"/>
                  </a:lnTo>
                  <a:lnTo>
                    <a:pt x="1494056" y="249471"/>
                  </a:lnTo>
                  <a:lnTo>
                    <a:pt x="1458590" y="209928"/>
                  </a:lnTo>
                  <a:lnTo>
                    <a:pt x="1419747" y="174455"/>
                  </a:lnTo>
                  <a:lnTo>
                    <a:pt x="1376400" y="141309"/>
                  </a:lnTo>
                  <a:lnTo>
                    <a:pt x="1331365" y="111652"/>
                  </a:lnTo>
                  <a:lnTo>
                    <a:pt x="1283515" y="85483"/>
                  </a:lnTo>
                  <a:lnTo>
                    <a:pt x="1231161" y="63386"/>
                  </a:lnTo>
                  <a:lnTo>
                    <a:pt x="1177119" y="43033"/>
                  </a:lnTo>
                  <a:lnTo>
                    <a:pt x="1118572" y="27332"/>
                  </a:lnTo>
                  <a:lnTo>
                    <a:pt x="1057210" y="14538"/>
                  </a:lnTo>
                  <a:lnTo>
                    <a:pt x="993036" y="5815"/>
                  </a:lnTo>
                  <a:lnTo>
                    <a:pt x="925482" y="582"/>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7" name="Rounded Rectangle 18">
              <a:extLst>
                <a:ext uri="{FF2B5EF4-FFF2-40B4-BE49-F238E27FC236}">
                  <a16:creationId xmlns="" xmlns:a16="http://schemas.microsoft.com/office/drawing/2014/main" id="{F4D94754-6C26-40B2-B16A-CD538C96DA52}"/>
                </a:ext>
              </a:extLst>
            </p:cNvPr>
            <p:cNvSpPr/>
            <p:nvPr/>
          </p:nvSpPr>
          <p:spPr>
            <a:xfrm>
              <a:off x="2733332" y="3284983"/>
              <a:ext cx="1828800" cy="648072"/>
            </a:xfrm>
            <a:custGeom>
              <a:avLst/>
              <a:gdLst/>
              <a:ahLst/>
              <a:cxnLst/>
              <a:rect l="l" t="t" r="r" b="b"/>
              <a:pathLst>
                <a:path w="1828800" h="648072">
                  <a:moveTo>
                    <a:pt x="1605221" y="0"/>
                  </a:moveTo>
                  <a:lnTo>
                    <a:pt x="1764347" y="0"/>
                  </a:lnTo>
                  <a:cubicBezTo>
                    <a:pt x="1799943" y="0"/>
                    <a:pt x="1828800" y="28857"/>
                    <a:pt x="1828800" y="64453"/>
                  </a:cubicBezTo>
                  <a:lnTo>
                    <a:pt x="1828800" y="583619"/>
                  </a:lnTo>
                  <a:cubicBezTo>
                    <a:pt x="1828800" y="619215"/>
                    <a:pt x="1799943" y="648072"/>
                    <a:pt x="1764347" y="648072"/>
                  </a:cubicBezTo>
                  <a:lnTo>
                    <a:pt x="1605221" y="648072"/>
                  </a:lnTo>
                  <a:cubicBezTo>
                    <a:pt x="1569625" y="648072"/>
                    <a:pt x="1540768" y="619215"/>
                    <a:pt x="1540768" y="583619"/>
                  </a:cubicBezTo>
                  <a:lnTo>
                    <a:pt x="1540768" y="581685"/>
                  </a:lnTo>
                  <a:lnTo>
                    <a:pt x="250059" y="581685"/>
                  </a:lnTo>
                  <a:cubicBezTo>
                    <a:pt x="224426" y="581685"/>
                    <a:pt x="203646" y="560905"/>
                    <a:pt x="203646" y="535272"/>
                  </a:cubicBezTo>
                  <a:lnTo>
                    <a:pt x="203646" y="466247"/>
                  </a:lnTo>
                  <a:cubicBezTo>
                    <a:pt x="203230" y="466497"/>
                    <a:pt x="202808" y="466502"/>
                    <a:pt x="202384" y="466502"/>
                  </a:cubicBezTo>
                  <a:lnTo>
                    <a:pt x="49692" y="466502"/>
                  </a:lnTo>
                  <a:cubicBezTo>
                    <a:pt x="22248" y="466502"/>
                    <a:pt x="0" y="444254"/>
                    <a:pt x="0" y="416810"/>
                  </a:cubicBezTo>
                  <a:lnTo>
                    <a:pt x="0" y="193708"/>
                  </a:lnTo>
                  <a:cubicBezTo>
                    <a:pt x="0" y="166264"/>
                    <a:pt x="22248" y="144016"/>
                    <a:pt x="49692" y="144016"/>
                  </a:cubicBezTo>
                  <a:lnTo>
                    <a:pt x="202384" y="144016"/>
                  </a:lnTo>
                  <a:lnTo>
                    <a:pt x="203646" y="144271"/>
                  </a:lnTo>
                  <a:lnTo>
                    <a:pt x="203646" y="112801"/>
                  </a:lnTo>
                  <a:cubicBezTo>
                    <a:pt x="203646" y="87168"/>
                    <a:pt x="224426" y="66388"/>
                    <a:pt x="250059" y="66388"/>
                  </a:cubicBezTo>
                  <a:lnTo>
                    <a:pt x="1540768" y="66388"/>
                  </a:lnTo>
                  <a:lnTo>
                    <a:pt x="1540768" y="64453"/>
                  </a:lnTo>
                  <a:cubicBezTo>
                    <a:pt x="1540768" y="28857"/>
                    <a:pt x="1569625" y="0"/>
                    <a:pt x="160522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 name="Freeform 10">
              <a:extLst>
                <a:ext uri="{FF2B5EF4-FFF2-40B4-BE49-F238E27FC236}">
                  <a16:creationId xmlns="" xmlns:a16="http://schemas.microsoft.com/office/drawing/2014/main" id="{A6549D91-C85B-4F74-870F-EA3AAE8903D9}"/>
                </a:ext>
              </a:extLst>
            </p:cNvPr>
            <p:cNvSpPr/>
            <p:nvPr/>
          </p:nvSpPr>
          <p:spPr>
            <a:xfrm>
              <a:off x="1130676" y="4159425"/>
              <a:ext cx="2759432" cy="2077670"/>
            </a:xfrm>
            <a:custGeom>
              <a:avLst/>
              <a:gdLst>
                <a:gd name="connsiteX0" fmla="*/ 19050 w 2628900"/>
                <a:gd name="connsiteY0" fmla="*/ 95250 h 2085975"/>
                <a:gd name="connsiteX1" fmla="*/ 0 w 2628900"/>
                <a:gd name="connsiteY1" fmla="*/ 2085975 h 2085975"/>
                <a:gd name="connsiteX2" fmla="*/ 1685925 w 2628900"/>
                <a:gd name="connsiteY2" fmla="*/ 2085975 h 2085975"/>
                <a:gd name="connsiteX3" fmla="*/ 1704975 w 2628900"/>
                <a:gd name="connsiteY3" fmla="*/ 1581150 h 2085975"/>
                <a:gd name="connsiteX4" fmla="*/ 2628900 w 2628900"/>
                <a:gd name="connsiteY4" fmla="*/ 47625 h 2085975"/>
                <a:gd name="connsiteX5" fmla="*/ 1914525 w 2628900"/>
                <a:gd name="connsiteY5" fmla="*/ 0 h 2085975"/>
                <a:gd name="connsiteX6" fmla="*/ 1914525 w 2628900"/>
                <a:gd name="connsiteY6" fmla="*/ 762000 h 2085975"/>
                <a:gd name="connsiteX7" fmla="*/ 1133475 w 2628900"/>
                <a:gd name="connsiteY7" fmla="*/ 533400 h 2085975"/>
                <a:gd name="connsiteX8" fmla="*/ 19050 w 2628900"/>
                <a:gd name="connsiteY8" fmla="*/ 95250 h 2085975"/>
                <a:gd name="connsiteX0" fmla="*/ 95250 w 2628900"/>
                <a:gd name="connsiteY0" fmla="*/ 66675 h 2085975"/>
                <a:gd name="connsiteX1" fmla="*/ 0 w 2628900"/>
                <a:gd name="connsiteY1" fmla="*/ 2085975 h 2085975"/>
                <a:gd name="connsiteX2" fmla="*/ 1685925 w 2628900"/>
                <a:gd name="connsiteY2" fmla="*/ 2085975 h 2085975"/>
                <a:gd name="connsiteX3" fmla="*/ 1704975 w 2628900"/>
                <a:gd name="connsiteY3" fmla="*/ 1581150 h 2085975"/>
                <a:gd name="connsiteX4" fmla="*/ 2628900 w 2628900"/>
                <a:gd name="connsiteY4" fmla="*/ 47625 h 2085975"/>
                <a:gd name="connsiteX5" fmla="*/ 1914525 w 2628900"/>
                <a:gd name="connsiteY5" fmla="*/ 0 h 2085975"/>
                <a:gd name="connsiteX6" fmla="*/ 1914525 w 2628900"/>
                <a:gd name="connsiteY6" fmla="*/ 762000 h 2085975"/>
                <a:gd name="connsiteX7" fmla="*/ 1133475 w 2628900"/>
                <a:gd name="connsiteY7" fmla="*/ 533400 h 2085975"/>
                <a:gd name="connsiteX8" fmla="*/ 95250 w 2628900"/>
                <a:gd name="connsiteY8" fmla="*/ 66675 h 2085975"/>
                <a:gd name="connsiteX0" fmla="*/ 232470 w 2766120"/>
                <a:gd name="connsiteY0" fmla="*/ 66675 h 2085975"/>
                <a:gd name="connsiteX1" fmla="*/ 137220 w 2766120"/>
                <a:gd name="connsiteY1" fmla="*/ 2085975 h 2085975"/>
                <a:gd name="connsiteX2" fmla="*/ 1823145 w 2766120"/>
                <a:gd name="connsiteY2" fmla="*/ 2085975 h 2085975"/>
                <a:gd name="connsiteX3" fmla="*/ 1842195 w 2766120"/>
                <a:gd name="connsiteY3" fmla="*/ 1581150 h 2085975"/>
                <a:gd name="connsiteX4" fmla="*/ 2766120 w 2766120"/>
                <a:gd name="connsiteY4" fmla="*/ 47625 h 2085975"/>
                <a:gd name="connsiteX5" fmla="*/ 2051745 w 2766120"/>
                <a:gd name="connsiteY5" fmla="*/ 0 h 2085975"/>
                <a:gd name="connsiteX6" fmla="*/ 2051745 w 2766120"/>
                <a:gd name="connsiteY6" fmla="*/ 762000 h 2085975"/>
                <a:gd name="connsiteX7" fmla="*/ 1270695 w 2766120"/>
                <a:gd name="connsiteY7" fmla="*/ 533400 h 2085975"/>
                <a:gd name="connsiteX8" fmla="*/ 232470 w 2766120"/>
                <a:gd name="connsiteY8" fmla="*/ 66675 h 2085975"/>
                <a:gd name="connsiteX0" fmla="*/ 232470 w 2766120"/>
                <a:gd name="connsiteY0" fmla="*/ 66675 h 2085975"/>
                <a:gd name="connsiteX1" fmla="*/ 137220 w 2766120"/>
                <a:gd name="connsiteY1" fmla="*/ 2085975 h 2085975"/>
                <a:gd name="connsiteX2" fmla="*/ 1823145 w 2766120"/>
                <a:gd name="connsiteY2" fmla="*/ 2085975 h 2085975"/>
                <a:gd name="connsiteX3" fmla="*/ 1842195 w 2766120"/>
                <a:gd name="connsiteY3" fmla="*/ 1581150 h 2085975"/>
                <a:gd name="connsiteX4" fmla="*/ 2766120 w 2766120"/>
                <a:gd name="connsiteY4" fmla="*/ 47625 h 2085975"/>
                <a:gd name="connsiteX5" fmla="*/ 2051745 w 2766120"/>
                <a:gd name="connsiteY5" fmla="*/ 0 h 2085975"/>
                <a:gd name="connsiteX6" fmla="*/ 2051745 w 2766120"/>
                <a:gd name="connsiteY6" fmla="*/ 762000 h 2085975"/>
                <a:gd name="connsiteX7" fmla="*/ 1270695 w 2766120"/>
                <a:gd name="connsiteY7" fmla="*/ 533400 h 2085975"/>
                <a:gd name="connsiteX8" fmla="*/ 232470 w 2766120"/>
                <a:gd name="connsiteY8" fmla="*/ 66675 h 2085975"/>
                <a:gd name="connsiteX0" fmla="*/ 232470 w 2766120"/>
                <a:gd name="connsiteY0" fmla="*/ 66675 h 2085975"/>
                <a:gd name="connsiteX1" fmla="*/ 137220 w 2766120"/>
                <a:gd name="connsiteY1" fmla="*/ 2085975 h 2085975"/>
                <a:gd name="connsiteX2" fmla="*/ 1823145 w 2766120"/>
                <a:gd name="connsiteY2" fmla="*/ 2085975 h 2085975"/>
                <a:gd name="connsiteX3" fmla="*/ 1842195 w 2766120"/>
                <a:gd name="connsiteY3" fmla="*/ 1581150 h 2085975"/>
                <a:gd name="connsiteX4" fmla="*/ 2766120 w 2766120"/>
                <a:gd name="connsiteY4" fmla="*/ 47625 h 2085975"/>
                <a:gd name="connsiteX5" fmla="*/ 2051745 w 2766120"/>
                <a:gd name="connsiteY5" fmla="*/ 0 h 2085975"/>
                <a:gd name="connsiteX6" fmla="*/ 2051745 w 2766120"/>
                <a:gd name="connsiteY6" fmla="*/ 762000 h 2085975"/>
                <a:gd name="connsiteX7" fmla="*/ 1270695 w 2766120"/>
                <a:gd name="connsiteY7" fmla="*/ 533400 h 2085975"/>
                <a:gd name="connsiteX8" fmla="*/ 232470 w 2766120"/>
                <a:gd name="connsiteY8" fmla="*/ 66675 h 2085975"/>
                <a:gd name="connsiteX0" fmla="*/ 232470 w 2766120"/>
                <a:gd name="connsiteY0" fmla="*/ 66675 h 2085975"/>
                <a:gd name="connsiteX1" fmla="*/ 137220 w 2766120"/>
                <a:gd name="connsiteY1" fmla="*/ 2085975 h 2085975"/>
                <a:gd name="connsiteX2" fmla="*/ 1823145 w 2766120"/>
                <a:gd name="connsiteY2" fmla="*/ 2085975 h 2085975"/>
                <a:gd name="connsiteX3" fmla="*/ 1842195 w 2766120"/>
                <a:gd name="connsiteY3" fmla="*/ 1581150 h 2085975"/>
                <a:gd name="connsiteX4" fmla="*/ 2766120 w 2766120"/>
                <a:gd name="connsiteY4" fmla="*/ 47625 h 2085975"/>
                <a:gd name="connsiteX5" fmla="*/ 2051745 w 2766120"/>
                <a:gd name="connsiteY5" fmla="*/ 0 h 2085975"/>
                <a:gd name="connsiteX6" fmla="*/ 2051745 w 2766120"/>
                <a:gd name="connsiteY6" fmla="*/ 762000 h 2085975"/>
                <a:gd name="connsiteX7" fmla="*/ 1270695 w 2766120"/>
                <a:gd name="connsiteY7" fmla="*/ 533400 h 2085975"/>
                <a:gd name="connsiteX8" fmla="*/ 232470 w 2766120"/>
                <a:gd name="connsiteY8" fmla="*/ 66675 h 2085975"/>
                <a:gd name="connsiteX0" fmla="*/ 232470 w 2766120"/>
                <a:gd name="connsiteY0" fmla="*/ 114300 h 2133600"/>
                <a:gd name="connsiteX1" fmla="*/ 137220 w 2766120"/>
                <a:gd name="connsiteY1" fmla="*/ 2133600 h 2133600"/>
                <a:gd name="connsiteX2" fmla="*/ 1823145 w 2766120"/>
                <a:gd name="connsiteY2" fmla="*/ 2133600 h 2133600"/>
                <a:gd name="connsiteX3" fmla="*/ 1842195 w 2766120"/>
                <a:gd name="connsiteY3" fmla="*/ 1628775 h 2133600"/>
                <a:gd name="connsiteX4" fmla="*/ 2766120 w 2766120"/>
                <a:gd name="connsiteY4" fmla="*/ 95250 h 2133600"/>
                <a:gd name="connsiteX5" fmla="*/ 1908870 w 2766120"/>
                <a:gd name="connsiteY5" fmla="*/ 0 h 2133600"/>
                <a:gd name="connsiteX6" fmla="*/ 2051745 w 2766120"/>
                <a:gd name="connsiteY6" fmla="*/ 809625 h 2133600"/>
                <a:gd name="connsiteX7" fmla="*/ 1270695 w 2766120"/>
                <a:gd name="connsiteY7" fmla="*/ 581025 h 2133600"/>
                <a:gd name="connsiteX8" fmla="*/ 232470 w 2766120"/>
                <a:gd name="connsiteY8" fmla="*/ 114300 h 2133600"/>
                <a:gd name="connsiteX0" fmla="*/ 232470 w 2766120"/>
                <a:gd name="connsiteY0" fmla="*/ 151521 h 2170821"/>
                <a:gd name="connsiteX1" fmla="*/ 137220 w 2766120"/>
                <a:gd name="connsiteY1" fmla="*/ 2170821 h 2170821"/>
                <a:gd name="connsiteX2" fmla="*/ 1823145 w 2766120"/>
                <a:gd name="connsiteY2" fmla="*/ 2170821 h 2170821"/>
                <a:gd name="connsiteX3" fmla="*/ 1842195 w 2766120"/>
                <a:gd name="connsiteY3" fmla="*/ 1665996 h 2170821"/>
                <a:gd name="connsiteX4" fmla="*/ 2766120 w 2766120"/>
                <a:gd name="connsiteY4" fmla="*/ 132471 h 2170821"/>
                <a:gd name="connsiteX5" fmla="*/ 1908870 w 2766120"/>
                <a:gd name="connsiteY5" fmla="*/ 37221 h 2170821"/>
                <a:gd name="connsiteX6" fmla="*/ 1937445 w 2766120"/>
                <a:gd name="connsiteY6" fmla="*/ 808746 h 2170821"/>
                <a:gd name="connsiteX7" fmla="*/ 1270695 w 2766120"/>
                <a:gd name="connsiteY7" fmla="*/ 618246 h 2170821"/>
                <a:gd name="connsiteX8" fmla="*/ 232470 w 2766120"/>
                <a:gd name="connsiteY8" fmla="*/ 151521 h 2170821"/>
                <a:gd name="connsiteX0" fmla="*/ 232470 w 2766120"/>
                <a:gd name="connsiteY0" fmla="*/ 176078 h 2195378"/>
                <a:gd name="connsiteX1" fmla="*/ 137220 w 2766120"/>
                <a:gd name="connsiteY1" fmla="*/ 2195378 h 2195378"/>
                <a:gd name="connsiteX2" fmla="*/ 1823145 w 2766120"/>
                <a:gd name="connsiteY2" fmla="*/ 2195378 h 2195378"/>
                <a:gd name="connsiteX3" fmla="*/ 1842195 w 2766120"/>
                <a:gd name="connsiteY3" fmla="*/ 1690553 h 2195378"/>
                <a:gd name="connsiteX4" fmla="*/ 2766120 w 2766120"/>
                <a:gd name="connsiteY4" fmla="*/ 157028 h 2195378"/>
                <a:gd name="connsiteX5" fmla="*/ 1908870 w 2766120"/>
                <a:gd name="connsiteY5" fmla="*/ 61778 h 2195378"/>
                <a:gd name="connsiteX6" fmla="*/ 1937445 w 2766120"/>
                <a:gd name="connsiteY6" fmla="*/ 833303 h 2195378"/>
                <a:gd name="connsiteX7" fmla="*/ 1270695 w 2766120"/>
                <a:gd name="connsiteY7" fmla="*/ 642803 h 2195378"/>
                <a:gd name="connsiteX8" fmla="*/ 232470 w 2766120"/>
                <a:gd name="connsiteY8" fmla="*/ 176078 h 2195378"/>
                <a:gd name="connsiteX0" fmla="*/ 232470 w 2661345"/>
                <a:gd name="connsiteY0" fmla="*/ 155790 h 2175090"/>
                <a:gd name="connsiteX1" fmla="*/ 137220 w 2661345"/>
                <a:gd name="connsiteY1" fmla="*/ 2175090 h 2175090"/>
                <a:gd name="connsiteX2" fmla="*/ 1823145 w 2661345"/>
                <a:gd name="connsiteY2" fmla="*/ 2175090 h 2175090"/>
                <a:gd name="connsiteX3" fmla="*/ 1842195 w 2661345"/>
                <a:gd name="connsiteY3" fmla="*/ 1670265 h 2175090"/>
                <a:gd name="connsiteX4" fmla="*/ 2661345 w 2661345"/>
                <a:gd name="connsiteY4" fmla="*/ 117690 h 2175090"/>
                <a:gd name="connsiteX5" fmla="*/ 1908870 w 2661345"/>
                <a:gd name="connsiteY5" fmla="*/ 41490 h 2175090"/>
                <a:gd name="connsiteX6" fmla="*/ 1937445 w 2661345"/>
                <a:gd name="connsiteY6" fmla="*/ 813015 h 2175090"/>
                <a:gd name="connsiteX7" fmla="*/ 1270695 w 2661345"/>
                <a:gd name="connsiteY7" fmla="*/ 622515 h 2175090"/>
                <a:gd name="connsiteX8" fmla="*/ 232470 w 2661345"/>
                <a:gd name="connsiteY8" fmla="*/ 155790 h 2175090"/>
                <a:gd name="connsiteX0" fmla="*/ 232470 w 2709520"/>
                <a:gd name="connsiteY0" fmla="*/ 155790 h 2175090"/>
                <a:gd name="connsiteX1" fmla="*/ 137220 w 2709520"/>
                <a:gd name="connsiteY1" fmla="*/ 2175090 h 2175090"/>
                <a:gd name="connsiteX2" fmla="*/ 1823145 w 2709520"/>
                <a:gd name="connsiteY2" fmla="*/ 2175090 h 2175090"/>
                <a:gd name="connsiteX3" fmla="*/ 1842195 w 2709520"/>
                <a:gd name="connsiteY3" fmla="*/ 1670265 h 2175090"/>
                <a:gd name="connsiteX4" fmla="*/ 2661345 w 2709520"/>
                <a:gd name="connsiteY4" fmla="*/ 117690 h 2175090"/>
                <a:gd name="connsiteX5" fmla="*/ 1908870 w 2709520"/>
                <a:gd name="connsiteY5" fmla="*/ 41490 h 2175090"/>
                <a:gd name="connsiteX6" fmla="*/ 1937445 w 2709520"/>
                <a:gd name="connsiteY6" fmla="*/ 813015 h 2175090"/>
                <a:gd name="connsiteX7" fmla="*/ 1270695 w 2709520"/>
                <a:gd name="connsiteY7" fmla="*/ 622515 h 2175090"/>
                <a:gd name="connsiteX8" fmla="*/ 232470 w 2709520"/>
                <a:gd name="connsiteY8" fmla="*/ 155790 h 2175090"/>
                <a:gd name="connsiteX0" fmla="*/ 232470 w 2725405"/>
                <a:gd name="connsiteY0" fmla="*/ 155790 h 2175090"/>
                <a:gd name="connsiteX1" fmla="*/ 137220 w 2725405"/>
                <a:gd name="connsiteY1" fmla="*/ 2175090 h 2175090"/>
                <a:gd name="connsiteX2" fmla="*/ 1823145 w 2725405"/>
                <a:gd name="connsiteY2" fmla="*/ 2175090 h 2175090"/>
                <a:gd name="connsiteX3" fmla="*/ 1842195 w 2725405"/>
                <a:gd name="connsiteY3" fmla="*/ 1670265 h 2175090"/>
                <a:gd name="connsiteX4" fmla="*/ 2661345 w 2725405"/>
                <a:gd name="connsiteY4" fmla="*/ 117690 h 2175090"/>
                <a:gd name="connsiteX5" fmla="*/ 1908870 w 2725405"/>
                <a:gd name="connsiteY5" fmla="*/ 41490 h 2175090"/>
                <a:gd name="connsiteX6" fmla="*/ 1937445 w 2725405"/>
                <a:gd name="connsiteY6" fmla="*/ 813015 h 2175090"/>
                <a:gd name="connsiteX7" fmla="*/ 1270695 w 2725405"/>
                <a:gd name="connsiteY7" fmla="*/ 622515 h 2175090"/>
                <a:gd name="connsiteX8" fmla="*/ 232470 w 2725405"/>
                <a:gd name="connsiteY8" fmla="*/ 155790 h 2175090"/>
                <a:gd name="connsiteX0" fmla="*/ 232470 w 2760521"/>
                <a:gd name="connsiteY0" fmla="*/ 155790 h 2175090"/>
                <a:gd name="connsiteX1" fmla="*/ 137220 w 2760521"/>
                <a:gd name="connsiteY1" fmla="*/ 2175090 h 2175090"/>
                <a:gd name="connsiteX2" fmla="*/ 1823145 w 2760521"/>
                <a:gd name="connsiteY2" fmla="*/ 2175090 h 2175090"/>
                <a:gd name="connsiteX3" fmla="*/ 1842195 w 2760521"/>
                <a:gd name="connsiteY3" fmla="*/ 1670265 h 2175090"/>
                <a:gd name="connsiteX4" fmla="*/ 2699445 w 2760521"/>
                <a:gd name="connsiteY4" fmla="*/ 117690 h 2175090"/>
                <a:gd name="connsiteX5" fmla="*/ 1908870 w 2760521"/>
                <a:gd name="connsiteY5" fmla="*/ 41490 h 2175090"/>
                <a:gd name="connsiteX6" fmla="*/ 1937445 w 2760521"/>
                <a:gd name="connsiteY6" fmla="*/ 813015 h 2175090"/>
                <a:gd name="connsiteX7" fmla="*/ 1270695 w 2760521"/>
                <a:gd name="connsiteY7" fmla="*/ 622515 h 2175090"/>
                <a:gd name="connsiteX8" fmla="*/ 232470 w 2760521"/>
                <a:gd name="connsiteY8" fmla="*/ 155790 h 2175090"/>
                <a:gd name="connsiteX0" fmla="*/ 232470 w 2757220"/>
                <a:gd name="connsiteY0" fmla="*/ 155790 h 2175090"/>
                <a:gd name="connsiteX1" fmla="*/ 137220 w 2757220"/>
                <a:gd name="connsiteY1" fmla="*/ 2175090 h 2175090"/>
                <a:gd name="connsiteX2" fmla="*/ 1823145 w 2757220"/>
                <a:gd name="connsiteY2" fmla="*/ 2175090 h 2175090"/>
                <a:gd name="connsiteX3" fmla="*/ 1842195 w 2757220"/>
                <a:gd name="connsiteY3" fmla="*/ 1670265 h 2175090"/>
                <a:gd name="connsiteX4" fmla="*/ 2699445 w 2757220"/>
                <a:gd name="connsiteY4" fmla="*/ 117690 h 2175090"/>
                <a:gd name="connsiteX5" fmla="*/ 1908870 w 2757220"/>
                <a:gd name="connsiteY5" fmla="*/ 41490 h 2175090"/>
                <a:gd name="connsiteX6" fmla="*/ 1937445 w 2757220"/>
                <a:gd name="connsiteY6" fmla="*/ 813015 h 2175090"/>
                <a:gd name="connsiteX7" fmla="*/ 1270695 w 2757220"/>
                <a:gd name="connsiteY7" fmla="*/ 622515 h 2175090"/>
                <a:gd name="connsiteX8" fmla="*/ 232470 w 2757220"/>
                <a:gd name="connsiteY8" fmla="*/ 155790 h 2175090"/>
                <a:gd name="connsiteX0" fmla="*/ 232470 w 2741311"/>
                <a:gd name="connsiteY0" fmla="*/ 155790 h 2175090"/>
                <a:gd name="connsiteX1" fmla="*/ 137220 w 2741311"/>
                <a:gd name="connsiteY1" fmla="*/ 2175090 h 2175090"/>
                <a:gd name="connsiteX2" fmla="*/ 1823145 w 2741311"/>
                <a:gd name="connsiteY2" fmla="*/ 2175090 h 2175090"/>
                <a:gd name="connsiteX3" fmla="*/ 1842195 w 2741311"/>
                <a:gd name="connsiteY3" fmla="*/ 1670265 h 2175090"/>
                <a:gd name="connsiteX4" fmla="*/ 2699445 w 2741311"/>
                <a:gd name="connsiteY4" fmla="*/ 117690 h 2175090"/>
                <a:gd name="connsiteX5" fmla="*/ 1908870 w 2741311"/>
                <a:gd name="connsiteY5" fmla="*/ 41490 h 2175090"/>
                <a:gd name="connsiteX6" fmla="*/ 1937445 w 2741311"/>
                <a:gd name="connsiteY6" fmla="*/ 813015 h 2175090"/>
                <a:gd name="connsiteX7" fmla="*/ 1270695 w 2741311"/>
                <a:gd name="connsiteY7" fmla="*/ 622515 h 2175090"/>
                <a:gd name="connsiteX8" fmla="*/ 232470 w 2741311"/>
                <a:gd name="connsiteY8" fmla="*/ 155790 h 2175090"/>
                <a:gd name="connsiteX0" fmla="*/ 232470 w 2741311"/>
                <a:gd name="connsiteY0" fmla="*/ 155790 h 2175090"/>
                <a:gd name="connsiteX1" fmla="*/ 137220 w 2741311"/>
                <a:gd name="connsiteY1" fmla="*/ 2175090 h 2175090"/>
                <a:gd name="connsiteX2" fmla="*/ 1823145 w 2741311"/>
                <a:gd name="connsiteY2" fmla="*/ 2175090 h 2175090"/>
                <a:gd name="connsiteX3" fmla="*/ 1842195 w 2741311"/>
                <a:gd name="connsiteY3" fmla="*/ 1670265 h 2175090"/>
                <a:gd name="connsiteX4" fmla="*/ 2699445 w 2741311"/>
                <a:gd name="connsiteY4" fmla="*/ 117690 h 2175090"/>
                <a:gd name="connsiteX5" fmla="*/ 1908870 w 2741311"/>
                <a:gd name="connsiteY5" fmla="*/ 41490 h 2175090"/>
                <a:gd name="connsiteX6" fmla="*/ 1937445 w 2741311"/>
                <a:gd name="connsiteY6" fmla="*/ 813015 h 2175090"/>
                <a:gd name="connsiteX7" fmla="*/ 1270695 w 2741311"/>
                <a:gd name="connsiteY7" fmla="*/ 622515 h 2175090"/>
                <a:gd name="connsiteX8" fmla="*/ 232470 w 2741311"/>
                <a:gd name="connsiteY8" fmla="*/ 155790 h 2175090"/>
                <a:gd name="connsiteX0" fmla="*/ 232470 w 2741311"/>
                <a:gd name="connsiteY0" fmla="*/ 155790 h 2175090"/>
                <a:gd name="connsiteX1" fmla="*/ 137220 w 2741311"/>
                <a:gd name="connsiteY1" fmla="*/ 2175090 h 2175090"/>
                <a:gd name="connsiteX2" fmla="*/ 1823145 w 2741311"/>
                <a:gd name="connsiteY2" fmla="*/ 2175090 h 2175090"/>
                <a:gd name="connsiteX3" fmla="*/ 1842195 w 2741311"/>
                <a:gd name="connsiteY3" fmla="*/ 1670265 h 2175090"/>
                <a:gd name="connsiteX4" fmla="*/ 2699445 w 2741311"/>
                <a:gd name="connsiteY4" fmla="*/ 117690 h 2175090"/>
                <a:gd name="connsiteX5" fmla="*/ 1908870 w 2741311"/>
                <a:gd name="connsiteY5" fmla="*/ 41490 h 2175090"/>
                <a:gd name="connsiteX6" fmla="*/ 1937445 w 2741311"/>
                <a:gd name="connsiteY6" fmla="*/ 813015 h 2175090"/>
                <a:gd name="connsiteX7" fmla="*/ 1270695 w 2741311"/>
                <a:gd name="connsiteY7" fmla="*/ 622515 h 2175090"/>
                <a:gd name="connsiteX8" fmla="*/ 232470 w 2741311"/>
                <a:gd name="connsiteY8" fmla="*/ 155790 h 2175090"/>
                <a:gd name="connsiteX0" fmla="*/ 232470 w 2741311"/>
                <a:gd name="connsiteY0" fmla="*/ 147713 h 2167013"/>
                <a:gd name="connsiteX1" fmla="*/ 137220 w 2741311"/>
                <a:gd name="connsiteY1" fmla="*/ 2167013 h 2167013"/>
                <a:gd name="connsiteX2" fmla="*/ 1823145 w 2741311"/>
                <a:gd name="connsiteY2" fmla="*/ 2167013 h 2167013"/>
                <a:gd name="connsiteX3" fmla="*/ 1842195 w 2741311"/>
                <a:gd name="connsiteY3" fmla="*/ 1662188 h 2167013"/>
                <a:gd name="connsiteX4" fmla="*/ 2699445 w 2741311"/>
                <a:gd name="connsiteY4" fmla="*/ 109613 h 2167013"/>
                <a:gd name="connsiteX5" fmla="*/ 1908870 w 2741311"/>
                <a:gd name="connsiteY5" fmla="*/ 33413 h 2167013"/>
                <a:gd name="connsiteX6" fmla="*/ 1937445 w 2741311"/>
                <a:gd name="connsiteY6" fmla="*/ 804938 h 2167013"/>
                <a:gd name="connsiteX7" fmla="*/ 1270695 w 2741311"/>
                <a:gd name="connsiteY7" fmla="*/ 614438 h 2167013"/>
                <a:gd name="connsiteX8" fmla="*/ 232470 w 2741311"/>
                <a:gd name="connsiteY8" fmla="*/ 147713 h 2167013"/>
                <a:gd name="connsiteX0" fmla="*/ 232470 w 2741311"/>
                <a:gd name="connsiteY0" fmla="*/ 95560 h 2114860"/>
                <a:gd name="connsiteX1" fmla="*/ 137220 w 2741311"/>
                <a:gd name="connsiteY1" fmla="*/ 2114860 h 2114860"/>
                <a:gd name="connsiteX2" fmla="*/ 1823145 w 2741311"/>
                <a:gd name="connsiteY2" fmla="*/ 2114860 h 2114860"/>
                <a:gd name="connsiteX3" fmla="*/ 1842195 w 2741311"/>
                <a:gd name="connsiteY3" fmla="*/ 1610035 h 2114860"/>
                <a:gd name="connsiteX4" fmla="*/ 2699445 w 2741311"/>
                <a:gd name="connsiteY4" fmla="*/ 57460 h 2114860"/>
                <a:gd name="connsiteX5" fmla="*/ 1927920 w 2741311"/>
                <a:gd name="connsiteY5" fmla="*/ 47935 h 2114860"/>
                <a:gd name="connsiteX6" fmla="*/ 1937445 w 2741311"/>
                <a:gd name="connsiteY6" fmla="*/ 752785 h 2114860"/>
                <a:gd name="connsiteX7" fmla="*/ 1270695 w 2741311"/>
                <a:gd name="connsiteY7" fmla="*/ 562285 h 2114860"/>
                <a:gd name="connsiteX8" fmla="*/ 232470 w 2741311"/>
                <a:gd name="connsiteY8" fmla="*/ 95560 h 2114860"/>
                <a:gd name="connsiteX0" fmla="*/ 232470 w 2741311"/>
                <a:gd name="connsiteY0" fmla="*/ 189280 h 2208580"/>
                <a:gd name="connsiteX1" fmla="*/ 137220 w 2741311"/>
                <a:gd name="connsiteY1" fmla="*/ 2208580 h 2208580"/>
                <a:gd name="connsiteX2" fmla="*/ 1823145 w 2741311"/>
                <a:gd name="connsiteY2" fmla="*/ 2208580 h 2208580"/>
                <a:gd name="connsiteX3" fmla="*/ 1842195 w 2741311"/>
                <a:gd name="connsiteY3" fmla="*/ 1703755 h 2208580"/>
                <a:gd name="connsiteX4" fmla="*/ 2699445 w 2741311"/>
                <a:gd name="connsiteY4" fmla="*/ 151180 h 2208580"/>
                <a:gd name="connsiteX5" fmla="*/ 1908870 w 2741311"/>
                <a:gd name="connsiteY5" fmla="*/ 27355 h 2208580"/>
                <a:gd name="connsiteX6" fmla="*/ 1937445 w 2741311"/>
                <a:gd name="connsiteY6" fmla="*/ 846505 h 2208580"/>
                <a:gd name="connsiteX7" fmla="*/ 1270695 w 2741311"/>
                <a:gd name="connsiteY7" fmla="*/ 656005 h 2208580"/>
                <a:gd name="connsiteX8" fmla="*/ 232470 w 2741311"/>
                <a:gd name="connsiteY8" fmla="*/ 189280 h 2208580"/>
                <a:gd name="connsiteX0" fmla="*/ 232470 w 2741311"/>
                <a:gd name="connsiteY0" fmla="*/ 213274 h 2232574"/>
                <a:gd name="connsiteX1" fmla="*/ 137220 w 2741311"/>
                <a:gd name="connsiteY1" fmla="*/ 2232574 h 2232574"/>
                <a:gd name="connsiteX2" fmla="*/ 1823145 w 2741311"/>
                <a:gd name="connsiteY2" fmla="*/ 2232574 h 2232574"/>
                <a:gd name="connsiteX3" fmla="*/ 1842195 w 2741311"/>
                <a:gd name="connsiteY3" fmla="*/ 1727749 h 2232574"/>
                <a:gd name="connsiteX4" fmla="*/ 2699445 w 2741311"/>
                <a:gd name="connsiteY4" fmla="*/ 175174 h 2232574"/>
                <a:gd name="connsiteX5" fmla="*/ 2127946 w 2741311"/>
                <a:gd name="connsiteY5" fmla="*/ 127549 h 2232574"/>
                <a:gd name="connsiteX6" fmla="*/ 1908870 w 2741311"/>
                <a:gd name="connsiteY6" fmla="*/ 51349 h 2232574"/>
                <a:gd name="connsiteX7" fmla="*/ 1937445 w 2741311"/>
                <a:gd name="connsiteY7" fmla="*/ 870499 h 2232574"/>
                <a:gd name="connsiteX8" fmla="*/ 1270695 w 2741311"/>
                <a:gd name="connsiteY8" fmla="*/ 679999 h 2232574"/>
                <a:gd name="connsiteX9" fmla="*/ 232470 w 2741311"/>
                <a:gd name="connsiteY9" fmla="*/ 213274 h 2232574"/>
                <a:gd name="connsiteX0" fmla="*/ 232470 w 2741311"/>
                <a:gd name="connsiteY0" fmla="*/ 214182 h 2233482"/>
                <a:gd name="connsiteX1" fmla="*/ 137220 w 2741311"/>
                <a:gd name="connsiteY1" fmla="*/ 2233482 h 2233482"/>
                <a:gd name="connsiteX2" fmla="*/ 1823145 w 2741311"/>
                <a:gd name="connsiteY2" fmla="*/ 2233482 h 2233482"/>
                <a:gd name="connsiteX3" fmla="*/ 1842195 w 2741311"/>
                <a:gd name="connsiteY3" fmla="*/ 1728657 h 2233482"/>
                <a:gd name="connsiteX4" fmla="*/ 2699445 w 2741311"/>
                <a:gd name="connsiteY4" fmla="*/ 176082 h 2233482"/>
                <a:gd name="connsiteX5" fmla="*/ 2048663 w 2741311"/>
                <a:gd name="connsiteY5" fmla="*/ 123172 h 2233482"/>
                <a:gd name="connsiteX6" fmla="*/ 1908870 w 2741311"/>
                <a:gd name="connsiteY6" fmla="*/ 52257 h 2233482"/>
                <a:gd name="connsiteX7" fmla="*/ 1937445 w 2741311"/>
                <a:gd name="connsiteY7" fmla="*/ 871407 h 2233482"/>
                <a:gd name="connsiteX8" fmla="*/ 1270695 w 2741311"/>
                <a:gd name="connsiteY8" fmla="*/ 680907 h 2233482"/>
                <a:gd name="connsiteX9" fmla="*/ 232470 w 2741311"/>
                <a:gd name="connsiteY9" fmla="*/ 214182 h 2233482"/>
                <a:gd name="connsiteX0" fmla="*/ 232470 w 2741311"/>
                <a:gd name="connsiteY0" fmla="*/ 228069 h 2247369"/>
                <a:gd name="connsiteX1" fmla="*/ 137220 w 2741311"/>
                <a:gd name="connsiteY1" fmla="*/ 2247369 h 2247369"/>
                <a:gd name="connsiteX2" fmla="*/ 1823145 w 2741311"/>
                <a:gd name="connsiteY2" fmla="*/ 2247369 h 2247369"/>
                <a:gd name="connsiteX3" fmla="*/ 1842195 w 2741311"/>
                <a:gd name="connsiteY3" fmla="*/ 1742544 h 2247369"/>
                <a:gd name="connsiteX4" fmla="*/ 2699445 w 2741311"/>
                <a:gd name="connsiteY4" fmla="*/ 189969 h 2247369"/>
                <a:gd name="connsiteX5" fmla="*/ 2048663 w 2741311"/>
                <a:gd name="connsiteY5" fmla="*/ 137059 h 2247369"/>
                <a:gd name="connsiteX6" fmla="*/ 1908870 w 2741311"/>
                <a:gd name="connsiteY6" fmla="*/ 66144 h 2247369"/>
                <a:gd name="connsiteX7" fmla="*/ 1937445 w 2741311"/>
                <a:gd name="connsiteY7" fmla="*/ 885294 h 2247369"/>
                <a:gd name="connsiteX8" fmla="*/ 1270695 w 2741311"/>
                <a:gd name="connsiteY8" fmla="*/ 694794 h 2247369"/>
                <a:gd name="connsiteX9" fmla="*/ 232470 w 2741311"/>
                <a:gd name="connsiteY9" fmla="*/ 228069 h 2247369"/>
                <a:gd name="connsiteX0" fmla="*/ 232470 w 2741311"/>
                <a:gd name="connsiteY0" fmla="*/ 175032 h 2194332"/>
                <a:gd name="connsiteX1" fmla="*/ 137220 w 2741311"/>
                <a:gd name="connsiteY1" fmla="*/ 2194332 h 2194332"/>
                <a:gd name="connsiteX2" fmla="*/ 1823145 w 2741311"/>
                <a:gd name="connsiteY2" fmla="*/ 2194332 h 2194332"/>
                <a:gd name="connsiteX3" fmla="*/ 1842195 w 2741311"/>
                <a:gd name="connsiteY3" fmla="*/ 1689507 h 2194332"/>
                <a:gd name="connsiteX4" fmla="*/ 2699445 w 2741311"/>
                <a:gd name="connsiteY4" fmla="*/ 136932 h 2194332"/>
                <a:gd name="connsiteX5" fmla="*/ 2048663 w 2741311"/>
                <a:gd name="connsiteY5" fmla="*/ 84022 h 2194332"/>
                <a:gd name="connsiteX6" fmla="*/ 1908870 w 2741311"/>
                <a:gd name="connsiteY6" fmla="*/ 13107 h 2194332"/>
                <a:gd name="connsiteX7" fmla="*/ 1937445 w 2741311"/>
                <a:gd name="connsiteY7" fmla="*/ 832257 h 2194332"/>
                <a:gd name="connsiteX8" fmla="*/ 1270695 w 2741311"/>
                <a:gd name="connsiteY8" fmla="*/ 641757 h 2194332"/>
                <a:gd name="connsiteX9" fmla="*/ 232470 w 2741311"/>
                <a:gd name="connsiteY9" fmla="*/ 175032 h 2194332"/>
                <a:gd name="connsiteX0" fmla="*/ 232470 w 2741311"/>
                <a:gd name="connsiteY0" fmla="*/ 175032 h 2194332"/>
                <a:gd name="connsiteX1" fmla="*/ 137220 w 2741311"/>
                <a:gd name="connsiteY1" fmla="*/ 2194332 h 2194332"/>
                <a:gd name="connsiteX2" fmla="*/ 1823145 w 2741311"/>
                <a:gd name="connsiteY2" fmla="*/ 2194332 h 2194332"/>
                <a:gd name="connsiteX3" fmla="*/ 1842195 w 2741311"/>
                <a:gd name="connsiteY3" fmla="*/ 1689507 h 2194332"/>
                <a:gd name="connsiteX4" fmla="*/ 2699445 w 2741311"/>
                <a:gd name="connsiteY4" fmla="*/ 136932 h 2194332"/>
                <a:gd name="connsiteX5" fmla="*/ 2048663 w 2741311"/>
                <a:gd name="connsiteY5" fmla="*/ 84022 h 2194332"/>
                <a:gd name="connsiteX6" fmla="*/ 1908870 w 2741311"/>
                <a:gd name="connsiteY6" fmla="*/ 13107 h 2194332"/>
                <a:gd name="connsiteX7" fmla="*/ 1937445 w 2741311"/>
                <a:gd name="connsiteY7" fmla="*/ 832257 h 2194332"/>
                <a:gd name="connsiteX8" fmla="*/ 1270695 w 2741311"/>
                <a:gd name="connsiteY8" fmla="*/ 641757 h 2194332"/>
                <a:gd name="connsiteX9" fmla="*/ 232470 w 2741311"/>
                <a:gd name="connsiteY9" fmla="*/ 175032 h 2194332"/>
                <a:gd name="connsiteX0" fmla="*/ 232470 w 2741311"/>
                <a:gd name="connsiteY0" fmla="*/ 232422 h 2251722"/>
                <a:gd name="connsiteX1" fmla="*/ 137220 w 2741311"/>
                <a:gd name="connsiteY1" fmla="*/ 2251722 h 2251722"/>
                <a:gd name="connsiteX2" fmla="*/ 1823145 w 2741311"/>
                <a:gd name="connsiteY2" fmla="*/ 2251722 h 2251722"/>
                <a:gd name="connsiteX3" fmla="*/ 1842195 w 2741311"/>
                <a:gd name="connsiteY3" fmla="*/ 1746897 h 2251722"/>
                <a:gd name="connsiteX4" fmla="*/ 2699445 w 2741311"/>
                <a:gd name="connsiteY4" fmla="*/ 194322 h 2251722"/>
                <a:gd name="connsiteX5" fmla="*/ 2048663 w 2741311"/>
                <a:gd name="connsiteY5" fmla="*/ 141412 h 2251722"/>
                <a:gd name="connsiteX6" fmla="*/ 2040679 w 2741311"/>
                <a:gd name="connsiteY6" fmla="*/ 48749 h 2251722"/>
                <a:gd name="connsiteX7" fmla="*/ 1908870 w 2741311"/>
                <a:gd name="connsiteY7" fmla="*/ 70497 h 2251722"/>
                <a:gd name="connsiteX8" fmla="*/ 1937445 w 2741311"/>
                <a:gd name="connsiteY8" fmla="*/ 889647 h 2251722"/>
                <a:gd name="connsiteX9" fmla="*/ 1270695 w 2741311"/>
                <a:gd name="connsiteY9" fmla="*/ 699147 h 2251722"/>
                <a:gd name="connsiteX10" fmla="*/ 232470 w 2741311"/>
                <a:gd name="connsiteY10" fmla="*/ 232422 h 2251722"/>
                <a:gd name="connsiteX0" fmla="*/ 232470 w 2741311"/>
                <a:gd name="connsiteY0" fmla="*/ 232422 h 2251722"/>
                <a:gd name="connsiteX1" fmla="*/ 137220 w 2741311"/>
                <a:gd name="connsiteY1" fmla="*/ 2251722 h 2251722"/>
                <a:gd name="connsiteX2" fmla="*/ 1823145 w 2741311"/>
                <a:gd name="connsiteY2" fmla="*/ 2251722 h 2251722"/>
                <a:gd name="connsiteX3" fmla="*/ 1842195 w 2741311"/>
                <a:gd name="connsiteY3" fmla="*/ 1746897 h 2251722"/>
                <a:gd name="connsiteX4" fmla="*/ 2699445 w 2741311"/>
                <a:gd name="connsiteY4" fmla="*/ 194322 h 2251722"/>
                <a:gd name="connsiteX5" fmla="*/ 2048663 w 2741311"/>
                <a:gd name="connsiteY5" fmla="*/ 141412 h 2251722"/>
                <a:gd name="connsiteX6" fmla="*/ 2040679 w 2741311"/>
                <a:gd name="connsiteY6" fmla="*/ 48749 h 2251722"/>
                <a:gd name="connsiteX7" fmla="*/ 1908870 w 2741311"/>
                <a:gd name="connsiteY7" fmla="*/ 70497 h 2251722"/>
                <a:gd name="connsiteX8" fmla="*/ 1937445 w 2741311"/>
                <a:gd name="connsiteY8" fmla="*/ 889647 h 2251722"/>
                <a:gd name="connsiteX9" fmla="*/ 1270695 w 2741311"/>
                <a:gd name="connsiteY9" fmla="*/ 699147 h 2251722"/>
                <a:gd name="connsiteX10" fmla="*/ 232470 w 2741311"/>
                <a:gd name="connsiteY10" fmla="*/ 232422 h 2251722"/>
                <a:gd name="connsiteX0" fmla="*/ 232470 w 2741311"/>
                <a:gd name="connsiteY0" fmla="*/ 232422 h 2251722"/>
                <a:gd name="connsiteX1" fmla="*/ 137220 w 2741311"/>
                <a:gd name="connsiteY1" fmla="*/ 2251722 h 2251722"/>
                <a:gd name="connsiteX2" fmla="*/ 1823145 w 2741311"/>
                <a:gd name="connsiteY2" fmla="*/ 2251722 h 2251722"/>
                <a:gd name="connsiteX3" fmla="*/ 1842195 w 2741311"/>
                <a:gd name="connsiteY3" fmla="*/ 1746897 h 2251722"/>
                <a:gd name="connsiteX4" fmla="*/ 2699445 w 2741311"/>
                <a:gd name="connsiteY4" fmla="*/ 194322 h 2251722"/>
                <a:gd name="connsiteX5" fmla="*/ 2048663 w 2741311"/>
                <a:gd name="connsiteY5" fmla="*/ 141412 h 2251722"/>
                <a:gd name="connsiteX6" fmla="*/ 2040679 w 2741311"/>
                <a:gd name="connsiteY6" fmla="*/ 48749 h 2251722"/>
                <a:gd name="connsiteX7" fmla="*/ 1908870 w 2741311"/>
                <a:gd name="connsiteY7" fmla="*/ 70497 h 2251722"/>
                <a:gd name="connsiteX8" fmla="*/ 1937445 w 2741311"/>
                <a:gd name="connsiteY8" fmla="*/ 889647 h 2251722"/>
                <a:gd name="connsiteX9" fmla="*/ 1270695 w 2741311"/>
                <a:gd name="connsiteY9" fmla="*/ 699147 h 2251722"/>
                <a:gd name="connsiteX10" fmla="*/ 232470 w 2741311"/>
                <a:gd name="connsiteY10" fmla="*/ 232422 h 2251722"/>
                <a:gd name="connsiteX0" fmla="*/ 232470 w 2741311"/>
                <a:gd name="connsiteY0" fmla="*/ 188264 h 2207564"/>
                <a:gd name="connsiteX1" fmla="*/ 137220 w 2741311"/>
                <a:gd name="connsiteY1" fmla="*/ 2207564 h 2207564"/>
                <a:gd name="connsiteX2" fmla="*/ 1823145 w 2741311"/>
                <a:gd name="connsiteY2" fmla="*/ 2207564 h 2207564"/>
                <a:gd name="connsiteX3" fmla="*/ 1842195 w 2741311"/>
                <a:gd name="connsiteY3" fmla="*/ 1702739 h 2207564"/>
                <a:gd name="connsiteX4" fmla="*/ 2699445 w 2741311"/>
                <a:gd name="connsiteY4" fmla="*/ 150164 h 2207564"/>
                <a:gd name="connsiteX5" fmla="*/ 2048663 w 2741311"/>
                <a:gd name="connsiteY5" fmla="*/ 97254 h 2207564"/>
                <a:gd name="connsiteX6" fmla="*/ 2040679 w 2741311"/>
                <a:gd name="connsiteY6" fmla="*/ 4591 h 2207564"/>
                <a:gd name="connsiteX7" fmla="*/ 1908870 w 2741311"/>
                <a:gd name="connsiteY7" fmla="*/ 26339 h 2207564"/>
                <a:gd name="connsiteX8" fmla="*/ 1937445 w 2741311"/>
                <a:gd name="connsiteY8" fmla="*/ 845489 h 2207564"/>
                <a:gd name="connsiteX9" fmla="*/ 1270695 w 2741311"/>
                <a:gd name="connsiteY9" fmla="*/ 654989 h 2207564"/>
                <a:gd name="connsiteX10" fmla="*/ 232470 w 2741311"/>
                <a:gd name="connsiteY10" fmla="*/ 188264 h 2207564"/>
                <a:gd name="connsiteX0" fmla="*/ 232470 w 2741311"/>
                <a:gd name="connsiteY0" fmla="*/ 183976 h 2203276"/>
                <a:gd name="connsiteX1" fmla="*/ 137220 w 2741311"/>
                <a:gd name="connsiteY1" fmla="*/ 2203276 h 2203276"/>
                <a:gd name="connsiteX2" fmla="*/ 1823145 w 2741311"/>
                <a:gd name="connsiteY2" fmla="*/ 2203276 h 2203276"/>
                <a:gd name="connsiteX3" fmla="*/ 1842195 w 2741311"/>
                <a:gd name="connsiteY3" fmla="*/ 1698451 h 2203276"/>
                <a:gd name="connsiteX4" fmla="*/ 2699445 w 2741311"/>
                <a:gd name="connsiteY4" fmla="*/ 145876 h 2203276"/>
                <a:gd name="connsiteX5" fmla="*/ 2048663 w 2741311"/>
                <a:gd name="connsiteY5" fmla="*/ 92966 h 2203276"/>
                <a:gd name="connsiteX6" fmla="*/ 2040679 w 2741311"/>
                <a:gd name="connsiteY6" fmla="*/ 303 h 2203276"/>
                <a:gd name="connsiteX7" fmla="*/ 1908870 w 2741311"/>
                <a:gd name="connsiteY7" fmla="*/ 22051 h 2203276"/>
                <a:gd name="connsiteX8" fmla="*/ 1937445 w 2741311"/>
                <a:gd name="connsiteY8" fmla="*/ 841201 h 2203276"/>
                <a:gd name="connsiteX9" fmla="*/ 1270695 w 2741311"/>
                <a:gd name="connsiteY9" fmla="*/ 650701 h 2203276"/>
                <a:gd name="connsiteX10" fmla="*/ 232470 w 2741311"/>
                <a:gd name="connsiteY10" fmla="*/ 183976 h 2203276"/>
                <a:gd name="connsiteX0" fmla="*/ 232470 w 2741311"/>
                <a:gd name="connsiteY0" fmla="*/ 183976 h 2203276"/>
                <a:gd name="connsiteX1" fmla="*/ 137220 w 2741311"/>
                <a:gd name="connsiteY1" fmla="*/ 2203276 h 2203276"/>
                <a:gd name="connsiteX2" fmla="*/ 1823145 w 2741311"/>
                <a:gd name="connsiteY2" fmla="*/ 2203276 h 2203276"/>
                <a:gd name="connsiteX3" fmla="*/ 1842195 w 2741311"/>
                <a:gd name="connsiteY3" fmla="*/ 1698451 h 2203276"/>
                <a:gd name="connsiteX4" fmla="*/ 2699445 w 2741311"/>
                <a:gd name="connsiteY4" fmla="*/ 145876 h 2203276"/>
                <a:gd name="connsiteX5" fmla="*/ 2048663 w 2741311"/>
                <a:gd name="connsiteY5" fmla="*/ 92966 h 2203276"/>
                <a:gd name="connsiteX6" fmla="*/ 2040679 w 2741311"/>
                <a:gd name="connsiteY6" fmla="*/ 303 h 2203276"/>
                <a:gd name="connsiteX7" fmla="*/ 1908870 w 2741311"/>
                <a:gd name="connsiteY7" fmla="*/ 22051 h 2203276"/>
                <a:gd name="connsiteX8" fmla="*/ 1937445 w 2741311"/>
                <a:gd name="connsiteY8" fmla="*/ 841201 h 2203276"/>
                <a:gd name="connsiteX9" fmla="*/ 1270695 w 2741311"/>
                <a:gd name="connsiteY9" fmla="*/ 650701 h 2203276"/>
                <a:gd name="connsiteX10" fmla="*/ 232470 w 2741311"/>
                <a:gd name="connsiteY10" fmla="*/ 183976 h 2203276"/>
                <a:gd name="connsiteX0" fmla="*/ 232470 w 2662372"/>
                <a:gd name="connsiteY0" fmla="*/ 183976 h 2203276"/>
                <a:gd name="connsiteX1" fmla="*/ 137220 w 2662372"/>
                <a:gd name="connsiteY1" fmla="*/ 2203276 h 2203276"/>
                <a:gd name="connsiteX2" fmla="*/ 1823145 w 2662372"/>
                <a:gd name="connsiteY2" fmla="*/ 2203276 h 2203276"/>
                <a:gd name="connsiteX3" fmla="*/ 1842195 w 2662372"/>
                <a:gd name="connsiteY3" fmla="*/ 1698451 h 2203276"/>
                <a:gd name="connsiteX4" fmla="*/ 2614876 w 2662372"/>
                <a:gd name="connsiteY4" fmla="*/ 119448 h 2203276"/>
                <a:gd name="connsiteX5" fmla="*/ 2048663 w 2662372"/>
                <a:gd name="connsiteY5" fmla="*/ 92966 h 2203276"/>
                <a:gd name="connsiteX6" fmla="*/ 2040679 w 2662372"/>
                <a:gd name="connsiteY6" fmla="*/ 303 h 2203276"/>
                <a:gd name="connsiteX7" fmla="*/ 1908870 w 2662372"/>
                <a:gd name="connsiteY7" fmla="*/ 22051 h 2203276"/>
                <a:gd name="connsiteX8" fmla="*/ 1937445 w 2662372"/>
                <a:gd name="connsiteY8" fmla="*/ 841201 h 2203276"/>
                <a:gd name="connsiteX9" fmla="*/ 1270695 w 2662372"/>
                <a:gd name="connsiteY9" fmla="*/ 650701 h 2203276"/>
                <a:gd name="connsiteX10" fmla="*/ 232470 w 2662372"/>
                <a:gd name="connsiteY10" fmla="*/ 183976 h 2203276"/>
                <a:gd name="connsiteX0" fmla="*/ 232470 w 2662372"/>
                <a:gd name="connsiteY0" fmla="*/ 183976 h 2203276"/>
                <a:gd name="connsiteX1" fmla="*/ 137220 w 2662372"/>
                <a:gd name="connsiteY1" fmla="*/ 2203276 h 2203276"/>
                <a:gd name="connsiteX2" fmla="*/ 1823145 w 2662372"/>
                <a:gd name="connsiteY2" fmla="*/ 2203276 h 2203276"/>
                <a:gd name="connsiteX3" fmla="*/ 1842195 w 2662372"/>
                <a:gd name="connsiteY3" fmla="*/ 1698451 h 2203276"/>
                <a:gd name="connsiteX4" fmla="*/ 2614876 w 2662372"/>
                <a:gd name="connsiteY4" fmla="*/ 119448 h 2203276"/>
                <a:gd name="connsiteX5" fmla="*/ 2048663 w 2662372"/>
                <a:gd name="connsiteY5" fmla="*/ 92966 h 2203276"/>
                <a:gd name="connsiteX6" fmla="*/ 2040679 w 2662372"/>
                <a:gd name="connsiteY6" fmla="*/ 303 h 2203276"/>
                <a:gd name="connsiteX7" fmla="*/ 1908870 w 2662372"/>
                <a:gd name="connsiteY7" fmla="*/ 22051 h 2203276"/>
                <a:gd name="connsiteX8" fmla="*/ 1937445 w 2662372"/>
                <a:gd name="connsiteY8" fmla="*/ 841201 h 2203276"/>
                <a:gd name="connsiteX9" fmla="*/ 1270695 w 2662372"/>
                <a:gd name="connsiteY9" fmla="*/ 650701 h 2203276"/>
                <a:gd name="connsiteX10" fmla="*/ 232470 w 2662372"/>
                <a:gd name="connsiteY10" fmla="*/ 183976 h 2203276"/>
                <a:gd name="connsiteX0" fmla="*/ 232470 w 2664220"/>
                <a:gd name="connsiteY0" fmla="*/ 183976 h 2203276"/>
                <a:gd name="connsiteX1" fmla="*/ 137220 w 2664220"/>
                <a:gd name="connsiteY1" fmla="*/ 2203276 h 2203276"/>
                <a:gd name="connsiteX2" fmla="*/ 1823145 w 2664220"/>
                <a:gd name="connsiteY2" fmla="*/ 2203276 h 2203276"/>
                <a:gd name="connsiteX3" fmla="*/ 1842195 w 2664220"/>
                <a:gd name="connsiteY3" fmla="*/ 1698451 h 2203276"/>
                <a:gd name="connsiteX4" fmla="*/ 2614876 w 2664220"/>
                <a:gd name="connsiteY4" fmla="*/ 119448 h 2203276"/>
                <a:gd name="connsiteX5" fmla="*/ 2048663 w 2664220"/>
                <a:gd name="connsiteY5" fmla="*/ 92966 h 2203276"/>
                <a:gd name="connsiteX6" fmla="*/ 2040679 w 2664220"/>
                <a:gd name="connsiteY6" fmla="*/ 303 h 2203276"/>
                <a:gd name="connsiteX7" fmla="*/ 1908870 w 2664220"/>
                <a:gd name="connsiteY7" fmla="*/ 22051 h 2203276"/>
                <a:gd name="connsiteX8" fmla="*/ 1937445 w 2664220"/>
                <a:gd name="connsiteY8" fmla="*/ 841201 h 2203276"/>
                <a:gd name="connsiteX9" fmla="*/ 1270695 w 2664220"/>
                <a:gd name="connsiteY9" fmla="*/ 650701 h 2203276"/>
                <a:gd name="connsiteX10" fmla="*/ 232470 w 2664220"/>
                <a:gd name="connsiteY10" fmla="*/ 183976 h 2203276"/>
                <a:gd name="connsiteX0" fmla="*/ 232470 w 2695242"/>
                <a:gd name="connsiteY0" fmla="*/ 183976 h 2203276"/>
                <a:gd name="connsiteX1" fmla="*/ 137220 w 2695242"/>
                <a:gd name="connsiteY1" fmla="*/ 2203276 h 2203276"/>
                <a:gd name="connsiteX2" fmla="*/ 1823145 w 2695242"/>
                <a:gd name="connsiteY2" fmla="*/ 2203276 h 2203276"/>
                <a:gd name="connsiteX3" fmla="*/ 1842195 w 2695242"/>
                <a:gd name="connsiteY3" fmla="*/ 1698451 h 2203276"/>
                <a:gd name="connsiteX4" fmla="*/ 2614876 w 2695242"/>
                <a:gd name="connsiteY4" fmla="*/ 119448 h 2203276"/>
                <a:gd name="connsiteX5" fmla="*/ 2048663 w 2695242"/>
                <a:gd name="connsiteY5" fmla="*/ 92966 h 2203276"/>
                <a:gd name="connsiteX6" fmla="*/ 2040679 w 2695242"/>
                <a:gd name="connsiteY6" fmla="*/ 303 h 2203276"/>
                <a:gd name="connsiteX7" fmla="*/ 1908870 w 2695242"/>
                <a:gd name="connsiteY7" fmla="*/ 22051 h 2203276"/>
                <a:gd name="connsiteX8" fmla="*/ 1937445 w 2695242"/>
                <a:gd name="connsiteY8" fmla="*/ 841201 h 2203276"/>
                <a:gd name="connsiteX9" fmla="*/ 1270695 w 2695242"/>
                <a:gd name="connsiteY9" fmla="*/ 650701 h 2203276"/>
                <a:gd name="connsiteX10" fmla="*/ 232470 w 2695242"/>
                <a:gd name="connsiteY10"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37445 w 2718665"/>
                <a:gd name="connsiteY8" fmla="*/ 841201 h 2203276"/>
                <a:gd name="connsiteX9" fmla="*/ 1270695 w 2718665"/>
                <a:gd name="connsiteY9" fmla="*/ 650701 h 2203276"/>
                <a:gd name="connsiteX10" fmla="*/ 232470 w 2718665"/>
                <a:gd name="connsiteY10"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37445 w 2718665"/>
                <a:gd name="connsiteY8" fmla="*/ 841201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37445 w 2718665"/>
                <a:gd name="connsiteY8" fmla="*/ 841201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37445 w 2718665"/>
                <a:gd name="connsiteY8" fmla="*/ 820059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10848 w 2718665"/>
                <a:gd name="connsiteY9" fmla="*/ 513001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10848 w 2718665"/>
                <a:gd name="connsiteY9" fmla="*/ 513001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10848 w 2718665"/>
                <a:gd name="connsiteY9" fmla="*/ 513001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10848 w 2718665"/>
                <a:gd name="connsiteY9" fmla="*/ 513001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64991 w 2718665"/>
                <a:gd name="connsiteY5" fmla="*/ 98409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64991 w 2718665"/>
                <a:gd name="connsiteY5" fmla="*/ 98409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64991 w 2718665"/>
                <a:gd name="connsiteY5" fmla="*/ 98409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70027"/>
                <a:gd name="connsiteY0" fmla="*/ 183976 h 2203276"/>
                <a:gd name="connsiteX1" fmla="*/ 137220 w 2770027"/>
                <a:gd name="connsiteY1" fmla="*/ 2203276 h 2203276"/>
                <a:gd name="connsiteX2" fmla="*/ 1823145 w 2770027"/>
                <a:gd name="connsiteY2" fmla="*/ 2203276 h 2203276"/>
                <a:gd name="connsiteX3" fmla="*/ 1842195 w 2770027"/>
                <a:gd name="connsiteY3" fmla="*/ 1698451 h 2203276"/>
                <a:gd name="connsiteX4" fmla="*/ 2674747 w 2770027"/>
                <a:gd name="connsiteY4" fmla="*/ 130334 h 2203276"/>
                <a:gd name="connsiteX5" fmla="*/ 2064991 w 2770027"/>
                <a:gd name="connsiteY5" fmla="*/ 98409 h 2203276"/>
                <a:gd name="connsiteX6" fmla="*/ 2040679 w 2770027"/>
                <a:gd name="connsiteY6" fmla="*/ 303 h 2203276"/>
                <a:gd name="connsiteX7" fmla="*/ 1908870 w 2770027"/>
                <a:gd name="connsiteY7" fmla="*/ 22051 h 2203276"/>
                <a:gd name="connsiteX8" fmla="*/ 1911018 w 2770027"/>
                <a:gd name="connsiteY8" fmla="*/ 783060 h 2203276"/>
                <a:gd name="connsiteX9" fmla="*/ 1237275 w 2770027"/>
                <a:gd name="connsiteY9" fmla="*/ 497145 h 2203276"/>
                <a:gd name="connsiteX10" fmla="*/ 1122700 w 2770027"/>
                <a:gd name="connsiteY10" fmla="*/ 497420 h 2203276"/>
                <a:gd name="connsiteX11" fmla="*/ 232470 w 2770027"/>
                <a:gd name="connsiteY11" fmla="*/ 183976 h 2203276"/>
                <a:gd name="connsiteX0" fmla="*/ 232470 w 2770027"/>
                <a:gd name="connsiteY0" fmla="*/ 183976 h 2203276"/>
                <a:gd name="connsiteX1" fmla="*/ 137220 w 2770027"/>
                <a:gd name="connsiteY1" fmla="*/ 2203276 h 2203276"/>
                <a:gd name="connsiteX2" fmla="*/ 1823145 w 2770027"/>
                <a:gd name="connsiteY2" fmla="*/ 2203276 h 2203276"/>
                <a:gd name="connsiteX3" fmla="*/ 1842195 w 2770027"/>
                <a:gd name="connsiteY3" fmla="*/ 1698451 h 2203276"/>
                <a:gd name="connsiteX4" fmla="*/ 2674747 w 2770027"/>
                <a:gd name="connsiteY4" fmla="*/ 130334 h 2203276"/>
                <a:gd name="connsiteX5" fmla="*/ 2064991 w 2770027"/>
                <a:gd name="connsiteY5" fmla="*/ 98409 h 2203276"/>
                <a:gd name="connsiteX6" fmla="*/ 2040679 w 2770027"/>
                <a:gd name="connsiteY6" fmla="*/ 303 h 2203276"/>
                <a:gd name="connsiteX7" fmla="*/ 1908870 w 2770027"/>
                <a:gd name="connsiteY7" fmla="*/ 22051 h 2203276"/>
                <a:gd name="connsiteX8" fmla="*/ 1911018 w 2770027"/>
                <a:gd name="connsiteY8" fmla="*/ 783060 h 2203276"/>
                <a:gd name="connsiteX9" fmla="*/ 1237275 w 2770027"/>
                <a:gd name="connsiteY9" fmla="*/ 497145 h 2203276"/>
                <a:gd name="connsiteX10" fmla="*/ 1122700 w 2770027"/>
                <a:gd name="connsiteY10" fmla="*/ 497420 h 2203276"/>
                <a:gd name="connsiteX11" fmla="*/ 232470 w 2770027"/>
                <a:gd name="connsiteY11" fmla="*/ 183976 h 2203276"/>
                <a:gd name="connsiteX0" fmla="*/ 226782 w 2764339"/>
                <a:gd name="connsiteY0" fmla="*/ 183976 h 2400339"/>
                <a:gd name="connsiteX1" fmla="*/ 150300 w 2764339"/>
                <a:gd name="connsiteY1" fmla="*/ 2400339 h 2400339"/>
                <a:gd name="connsiteX2" fmla="*/ 1817457 w 2764339"/>
                <a:gd name="connsiteY2" fmla="*/ 2203276 h 2400339"/>
                <a:gd name="connsiteX3" fmla="*/ 1836507 w 2764339"/>
                <a:gd name="connsiteY3" fmla="*/ 1698451 h 2400339"/>
                <a:gd name="connsiteX4" fmla="*/ 2669059 w 2764339"/>
                <a:gd name="connsiteY4" fmla="*/ 130334 h 2400339"/>
                <a:gd name="connsiteX5" fmla="*/ 2059303 w 2764339"/>
                <a:gd name="connsiteY5" fmla="*/ 98409 h 2400339"/>
                <a:gd name="connsiteX6" fmla="*/ 2034991 w 2764339"/>
                <a:gd name="connsiteY6" fmla="*/ 303 h 2400339"/>
                <a:gd name="connsiteX7" fmla="*/ 1903182 w 2764339"/>
                <a:gd name="connsiteY7" fmla="*/ 22051 h 2400339"/>
                <a:gd name="connsiteX8" fmla="*/ 1905330 w 2764339"/>
                <a:gd name="connsiteY8" fmla="*/ 783060 h 2400339"/>
                <a:gd name="connsiteX9" fmla="*/ 1231587 w 2764339"/>
                <a:gd name="connsiteY9" fmla="*/ 497145 h 2400339"/>
                <a:gd name="connsiteX10" fmla="*/ 1117012 w 2764339"/>
                <a:gd name="connsiteY10" fmla="*/ 497420 h 2400339"/>
                <a:gd name="connsiteX11" fmla="*/ 226782 w 2764339"/>
                <a:gd name="connsiteY11" fmla="*/ 183976 h 2400339"/>
                <a:gd name="connsiteX0" fmla="*/ 226782 w 2764339"/>
                <a:gd name="connsiteY0" fmla="*/ 183976 h 2400339"/>
                <a:gd name="connsiteX1" fmla="*/ 150300 w 2764339"/>
                <a:gd name="connsiteY1" fmla="*/ 2400339 h 2400339"/>
                <a:gd name="connsiteX2" fmla="*/ 1873761 w 2764339"/>
                <a:gd name="connsiteY2" fmla="*/ 2390955 h 2400339"/>
                <a:gd name="connsiteX3" fmla="*/ 1836507 w 2764339"/>
                <a:gd name="connsiteY3" fmla="*/ 1698451 h 2400339"/>
                <a:gd name="connsiteX4" fmla="*/ 2669059 w 2764339"/>
                <a:gd name="connsiteY4" fmla="*/ 130334 h 2400339"/>
                <a:gd name="connsiteX5" fmla="*/ 2059303 w 2764339"/>
                <a:gd name="connsiteY5" fmla="*/ 98409 h 2400339"/>
                <a:gd name="connsiteX6" fmla="*/ 2034991 w 2764339"/>
                <a:gd name="connsiteY6" fmla="*/ 303 h 2400339"/>
                <a:gd name="connsiteX7" fmla="*/ 1903182 w 2764339"/>
                <a:gd name="connsiteY7" fmla="*/ 22051 h 2400339"/>
                <a:gd name="connsiteX8" fmla="*/ 1905330 w 2764339"/>
                <a:gd name="connsiteY8" fmla="*/ 783060 h 2400339"/>
                <a:gd name="connsiteX9" fmla="*/ 1231587 w 2764339"/>
                <a:gd name="connsiteY9" fmla="*/ 497145 h 2400339"/>
                <a:gd name="connsiteX10" fmla="*/ 1117012 w 2764339"/>
                <a:gd name="connsiteY10" fmla="*/ 497420 h 2400339"/>
                <a:gd name="connsiteX11" fmla="*/ 226782 w 2764339"/>
                <a:gd name="connsiteY11" fmla="*/ 183976 h 2400339"/>
                <a:gd name="connsiteX0" fmla="*/ 226782 w 2764339"/>
                <a:gd name="connsiteY0" fmla="*/ 183976 h 2400339"/>
                <a:gd name="connsiteX1" fmla="*/ 150300 w 2764339"/>
                <a:gd name="connsiteY1" fmla="*/ 2400339 h 2400339"/>
                <a:gd name="connsiteX2" fmla="*/ 1873761 w 2764339"/>
                <a:gd name="connsiteY2" fmla="*/ 2390955 h 2400339"/>
                <a:gd name="connsiteX3" fmla="*/ 1836507 w 2764339"/>
                <a:gd name="connsiteY3" fmla="*/ 1698451 h 2400339"/>
                <a:gd name="connsiteX4" fmla="*/ 2669059 w 2764339"/>
                <a:gd name="connsiteY4" fmla="*/ 130334 h 2400339"/>
                <a:gd name="connsiteX5" fmla="*/ 2059303 w 2764339"/>
                <a:gd name="connsiteY5" fmla="*/ 98409 h 2400339"/>
                <a:gd name="connsiteX6" fmla="*/ 2034991 w 2764339"/>
                <a:gd name="connsiteY6" fmla="*/ 303 h 2400339"/>
                <a:gd name="connsiteX7" fmla="*/ 1903182 w 2764339"/>
                <a:gd name="connsiteY7" fmla="*/ 22051 h 2400339"/>
                <a:gd name="connsiteX8" fmla="*/ 1905330 w 2764339"/>
                <a:gd name="connsiteY8" fmla="*/ 783060 h 2400339"/>
                <a:gd name="connsiteX9" fmla="*/ 1231587 w 2764339"/>
                <a:gd name="connsiteY9" fmla="*/ 497145 h 2400339"/>
                <a:gd name="connsiteX10" fmla="*/ 1135780 w 2764339"/>
                <a:gd name="connsiteY10" fmla="*/ 572491 h 2400339"/>
                <a:gd name="connsiteX11" fmla="*/ 226782 w 2764339"/>
                <a:gd name="connsiteY11" fmla="*/ 183976 h 2400339"/>
                <a:gd name="connsiteX0" fmla="*/ 226782 w 2764339"/>
                <a:gd name="connsiteY0" fmla="*/ 183976 h 2400339"/>
                <a:gd name="connsiteX1" fmla="*/ 150300 w 2764339"/>
                <a:gd name="connsiteY1" fmla="*/ 2400339 h 2400339"/>
                <a:gd name="connsiteX2" fmla="*/ 1873761 w 2764339"/>
                <a:gd name="connsiteY2" fmla="*/ 2390955 h 2400339"/>
                <a:gd name="connsiteX3" fmla="*/ 1836507 w 2764339"/>
                <a:gd name="connsiteY3" fmla="*/ 1698451 h 2400339"/>
                <a:gd name="connsiteX4" fmla="*/ 2669059 w 2764339"/>
                <a:gd name="connsiteY4" fmla="*/ 130334 h 2400339"/>
                <a:gd name="connsiteX5" fmla="*/ 2059303 w 2764339"/>
                <a:gd name="connsiteY5" fmla="*/ 98409 h 2400339"/>
                <a:gd name="connsiteX6" fmla="*/ 2034991 w 2764339"/>
                <a:gd name="connsiteY6" fmla="*/ 303 h 2400339"/>
                <a:gd name="connsiteX7" fmla="*/ 1903182 w 2764339"/>
                <a:gd name="connsiteY7" fmla="*/ 22051 h 2400339"/>
                <a:gd name="connsiteX8" fmla="*/ 1905330 w 2764339"/>
                <a:gd name="connsiteY8" fmla="*/ 783060 h 2400339"/>
                <a:gd name="connsiteX9" fmla="*/ 1231587 w 2764339"/>
                <a:gd name="connsiteY9" fmla="*/ 497145 h 2400339"/>
                <a:gd name="connsiteX10" fmla="*/ 1135780 w 2764339"/>
                <a:gd name="connsiteY10" fmla="*/ 572491 h 2400339"/>
                <a:gd name="connsiteX11" fmla="*/ 226782 w 2764339"/>
                <a:gd name="connsiteY11" fmla="*/ 183976 h 2400339"/>
                <a:gd name="connsiteX0" fmla="*/ 226782 w 2764339"/>
                <a:gd name="connsiteY0" fmla="*/ 183976 h 2400339"/>
                <a:gd name="connsiteX1" fmla="*/ 150300 w 2764339"/>
                <a:gd name="connsiteY1" fmla="*/ 2400339 h 2400339"/>
                <a:gd name="connsiteX2" fmla="*/ 1873761 w 2764339"/>
                <a:gd name="connsiteY2" fmla="*/ 2390955 h 2400339"/>
                <a:gd name="connsiteX3" fmla="*/ 1836507 w 2764339"/>
                <a:gd name="connsiteY3" fmla="*/ 1698451 h 2400339"/>
                <a:gd name="connsiteX4" fmla="*/ 2669059 w 2764339"/>
                <a:gd name="connsiteY4" fmla="*/ 130334 h 2400339"/>
                <a:gd name="connsiteX5" fmla="*/ 2059303 w 2764339"/>
                <a:gd name="connsiteY5" fmla="*/ 98409 h 2400339"/>
                <a:gd name="connsiteX6" fmla="*/ 2034991 w 2764339"/>
                <a:gd name="connsiteY6" fmla="*/ 303 h 2400339"/>
                <a:gd name="connsiteX7" fmla="*/ 1903182 w 2764339"/>
                <a:gd name="connsiteY7" fmla="*/ 22051 h 2400339"/>
                <a:gd name="connsiteX8" fmla="*/ 1905330 w 2764339"/>
                <a:gd name="connsiteY8" fmla="*/ 783060 h 2400339"/>
                <a:gd name="connsiteX9" fmla="*/ 1231587 w 2764339"/>
                <a:gd name="connsiteY9" fmla="*/ 497145 h 2400339"/>
                <a:gd name="connsiteX10" fmla="*/ 1135780 w 2764339"/>
                <a:gd name="connsiteY10" fmla="*/ 572491 h 2400339"/>
                <a:gd name="connsiteX11" fmla="*/ 226782 w 2764339"/>
                <a:gd name="connsiteY11" fmla="*/ 183976 h 2400339"/>
                <a:gd name="connsiteX0" fmla="*/ 231749 w 2769306"/>
                <a:gd name="connsiteY0" fmla="*/ 183976 h 2390955"/>
                <a:gd name="connsiteX1" fmla="*/ 138828 w 2769306"/>
                <a:gd name="connsiteY1" fmla="*/ 2064983 h 2390955"/>
                <a:gd name="connsiteX2" fmla="*/ 1878728 w 2769306"/>
                <a:gd name="connsiteY2" fmla="*/ 2390955 h 2390955"/>
                <a:gd name="connsiteX3" fmla="*/ 1841474 w 2769306"/>
                <a:gd name="connsiteY3" fmla="*/ 1698451 h 2390955"/>
                <a:gd name="connsiteX4" fmla="*/ 2674026 w 2769306"/>
                <a:gd name="connsiteY4" fmla="*/ 130334 h 2390955"/>
                <a:gd name="connsiteX5" fmla="*/ 2064270 w 2769306"/>
                <a:gd name="connsiteY5" fmla="*/ 98409 h 2390955"/>
                <a:gd name="connsiteX6" fmla="*/ 2039958 w 2769306"/>
                <a:gd name="connsiteY6" fmla="*/ 303 h 2390955"/>
                <a:gd name="connsiteX7" fmla="*/ 1908149 w 2769306"/>
                <a:gd name="connsiteY7" fmla="*/ 22051 h 2390955"/>
                <a:gd name="connsiteX8" fmla="*/ 1910297 w 2769306"/>
                <a:gd name="connsiteY8" fmla="*/ 783060 h 2390955"/>
                <a:gd name="connsiteX9" fmla="*/ 1236554 w 2769306"/>
                <a:gd name="connsiteY9" fmla="*/ 497145 h 2390955"/>
                <a:gd name="connsiteX10" fmla="*/ 1140747 w 2769306"/>
                <a:gd name="connsiteY10" fmla="*/ 572491 h 2390955"/>
                <a:gd name="connsiteX11" fmla="*/ 231749 w 2769306"/>
                <a:gd name="connsiteY11" fmla="*/ 183976 h 2390955"/>
                <a:gd name="connsiteX0" fmla="*/ 221873 w 2759430"/>
                <a:gd name="connsiteY0" fmla="*/ 183976 h 2390955"/>
                <a:gd name="connsiteX1" fmla="*/ 128952 w 2759430"/>
                <a:gd name="connsiteY1" fmla="*/ 2064983 h 2390955"/>
                <a:gd name="connsiteX2" fmla="*/ 1868852 w 2759430"/>
                <a:gd name="connsiteY2" fmla="*/ 2390955 h 2390955"/>
                <a:gd name="connsiteX3" fmla="*/ 1831598 w 2759430"/>
                <a:gd name="connsiteY3" fmla="*/ 1698451 h 2390955"/>
                <a:gd name="connsiteX4" fmla="*/ 2664150 w 2759430"/>
                <a:gd name="connsiteY4" fmla="*/ 130334 h 2390955"/>
                <a:gd name="connsiteX5" fmla="*/ 2054394 w 2759430"/>
                <a:gd name="connsiteY5" fmla="*/ 98409 h 2390955"/>
                <a:gd name="connsiteX6" fmla="*/ 2030082 w 2759430"/>
                <a:gd name="connsiteY6" fmla="*/ 303 h 2390955"/>
                <a:gd name="connsiteX7" fmla="*/ 1898273 w 2759430"/>
                <a:gd name="connsiteY7" fmla="*/ 22051 h 2390955"/>
                <a:gd name="connsiteX8" fmla="*/ 1900421 w 2759430"/>
                <a:gd name="connsiteY8" fmla="*/ 783060 h 2390955"/>
                <a:gd name="connsiteX9" fmla="*/ 1226678 w 2759430"/>
                <a:gd name="connsiteY9" fmla="*/ 497145 h 2390955"/>
                <a:gd name="connsiteX10" fmla="*/ 1130871 w 2759430"/>
                <a:gd name="connsiteY10" fmla="*/ 572491 h 2390955"/>
                <a:gd name="connsiteX11" fmla="*/ 221873 w 2759430"/>
                <a:gd name="connsiteY11" fmla="*/ 183976 h 2390955"/>
                <a:gd name="connsiteX0" fmla="*/ 221873 w 2759430"/>
                <a:gd name="connsiteY0" fmla="*/ 183976 h 2065462"/>
                <a:gd name="connsiteX1" fmla="*/ 128952 w 2759430"/>
                <a:gd name="connsiteY1" fmla="*/ 2064983 h 2065462"/>
                <a:gd name="connsiteX2" fmla="*/ 1852414 w 2759430"/>
                <a:gd name="connsiteY2" fmla="*/ 2065462 h 2065462"/>
                <a:gd name="connsiteX3" fmla="*/ 1831598 w 2759430"/>
                <a:gd name="connsiteY3" fmla="*/ 1698451 h 2065462"/>
                <a:gd name="connsiteX4" fmla="*/ 2664150 w 2759430"/>
                <a:gd name="connsiteY4" fmla="*/ 130334 h 2065462"/>
                <a:gd name="connsiteX5" fmla="*/ 2054394 w 2759430"/>
                <a:gd name="connsiteY5" fmla="*/ 98409 h 2065462"/>
                <a:gd name="connsiteX6" fmla="*/ 2030082 w 2759430"/>
                <a:gd name="connsiteY6" fmla="*/ 303 h 2065462"/>
                <a:gd name="connsiteX7" fmla="*/ 1898273 w 2759430"/>
                <a:gd name="connsiteY7" fmla="*/ 22051 h 2065462"/>
                <a:gd name="connsiteX8" fmla="*/ 1900421 w 2759430"/>
                <a:gd name="connsiteY8" fmla="*/ 783060 h 2065462"/>
                <a:gd name="connsiteX9" fmla="*/ 1226678 w 2759430"/>
                <a:gd name="connsiteY9" fmla="*/ 497145 h 2065462"/>
                <a:gd name="connsiteX10" fmla="*/ 1130871 w 2759430"/>
                <a:gd name="connsiteY10" fmla="*/ 572491 h 2065462"/>
                <a:gd name="connsiteX11" fmla="*/ 221873 w 2759430"/>
                <a:gd name="connsiteY11" fmla="*/ 183976 h 2065462"/>
                <a:gd name="connsiteX0" fmla="*/ 221873 w 2759430"/>
                <a:gd name="connsiteY0" fmla="*/ 183976 h 2068751"/>
                <a:gd name="connsiteX1" fmla="*/ 128952 w 2759430"/>
                <a:gd name="connsiteY1" fmla="*/ 2064983 h 2068751"/>
                <a:gd name="connsiteX2" fmla="*/ 1852414 w 2759430"/>
                <a:gd name="connsiteY2" fmla="*/ 2068751 h 2068751"/>
                <a:gd name="connsiteX3" fmla="*/ 1831598 w 2759430"/>
                <a:gd name="connsiteY3" fmla="*/ 1698451 h 2068751"/>
                <a:gd name="connsiteX4" fmla="*/ 2664150 w 2759430"/>
                <a:gd name="connsiteY4" fmla="*/ 130334 h 2068751"/>
                <a:gd name="connsiteX5" fmla="*/ 2054394 w 2759430"/>
                <a:gd name="connsiteY5" fmla="*/ 98409 h 2068751"/>
                <a:gd name="connsiteX6" fmla="*/ 2030082 w 2759430"/>
                <a:gd name="connsiteY6" fmla="*/ 303 h 2068751"/>
                <a:gd name="connsiteX7" fmla="*/ 1898273 w 2759430"/>
                <a:gd name="connsiteY7" fmla="*/ 22051 h 2068751"/>
                <a:gd name="connsiteX8" fmla="*/ 1900421 w 2759430"/>
                <a:gd name="connsiteY8" fmla="*/ 783060 h 2068751"/>
                <a:gd name="connsiteX9" fmla="*/ 1226678 w 2759430"/>
                <a:gd name="connsiteY9" fmla="*/ 497145 h 2068751"/>
                <a:gd name="connsiteX10" fmla="*/ 1130871 w 2759430"/>
                <a:gd name="connsiteY10" fmla="*/ 572491 h 2068751"/>
                <a:gd name="connsiteX11" fmla="*/ 221873 w 2759430"/>
                <a:gd name="connsiteY11" fmla="*/ 183976 h 2068751"/>
                <a:gd name="connsiteX0" fmla="*/ 221873 w 2759430"/>
                <a:gd name="connsiteY0" fmla="*/ 183976 h 2077670"/>
                <a:gd name="connsiteX1" fmla="*/ 128952 w 2759430"/>
                <a:gd name="connsiteY1" fmla="*/ 2064983 h 2077670"/>
                <a:gd name="connsiteX2" fmla="*/ 1861333 w 2759430"/>
                <a:gd name="connsiteY2" fmla="*/ 2077670 h 2077670"/>
                <a:gd name="connsiteX3" fmla="*/ 1831598 w 2759430"/>
                <a:gd name="connsiteY3" fmla="*/ 1698451 h 2077670"/>
                <a:gd name="connsiteX4" fmla="*/ 2664150 w 2759430"/>
                <a:gd name="connsiteY4" fmla="*/ 130334 h 2077670"/>
                <a:gd name="connsiteX5" fmla="*/ 2054394 w 2759430"/>
                <a:gd name="connsiteY5" fmla="*/ 98409 h 2077670"/>
                <a:gd name="connsiteX6" fmla="*/ 2030082 w 2759430"/>
                <a:gd name="connsiteY6" fmla="*/ 303 h 2077670"/>
                <a:gd name="connsiteX7" fmla="*/ 1898273 w 2759430"/>
                <a:gd name="connsiteY7" fmla="*/ 22051 h 2077670"/>
                <a:gd name="connsiteX8" fmla="*/ 1900421 w 2759430"/>
                <a:gd name="connsiteY8" fmla="*/ 783060 h 2077670"/>
                <a:gd name="connsiteX9" fmla="*/ 1226678 w 2759430"/>
                <a:gd name="connsiteY9" fmla="*/ 497145 h 2077670"/>
                <a:gd name="connsiteX10" fmla="*/ 1130871 w 2759430"/>
                <a:gd name="connsiteY10" fmla="*/ 572491 h 2077670"/>
                <a:gd name="connsiteX11" fmla="*/ 221873 w 2759430"/>
                <a:gd name="connsiteY11" fmla="*/ 183976 h 207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59430" h="2077670">
                  <a:moveTo>
                    <a:pt x="221873" y="183976"/>
                  </a:moveTo>
                  <a:cubicBezTo>
                    <a:pt x="-257552" y="923751"/>
                    <a:pt x="200156" y="1839025"/>
                    <a:pt x="128952" y="2064983"/>
                  </a:cubicBezTo>
                  <a:lnTo>
                    <a:pt x="1861333" y="2077670"/>
                  </a:lnTo>
                  <a:lnTo>
                    <a:pt x="1831598" y="1698451"/>
                  </a:lnTo>
                  <a:cubicBezTo>
                    <a:pt x="2577484" y="1720658"/>
                    <a:pt x="2947680" y="1991050"/>
                    <a:pt x="2664150" y="130334"/>
                  </a:cubicBezTo>
                  <a:cubicBezTo>
                    <a:pt x="2255473" y="54071"/>
                    <a:pt x="2191599" y="89110"/>
                    <a:pt x="2054394" y="98409"/>
                  </a:cubicBezTo>
                  <a:cubicBezTo>
                    <a:pt x="2046378" y="39791"/>
                    <a:pt x="2053381" y="49121"/>
                    <a:pt x="2030082" y="303"/>
                  </a:cubicBezTo>
                  <a:cubicBezTo>
                    <a:pt x="1964498" y="-945"/>
                    <a:pt x="2000929" y="826"/>
                    <a:pt x="1898273" y="22051"/>
                  </a:cubicBezTo>
                  <a:cubicBezTo>
                    <a:pt x="1904623" y="280813"/>
                    <a:pt x="1890896" y="525885"/>
                    <a:pt x="1900421" y="783060"/>
                  </a:cubicBezTo>
                  <a:cubicBezTo>
                    <a:pt x="1749728" y="751246"/>
                    <a:pt x="1517512" y="597607"/>
                    <a:pt x="1226678" y="497145"/>
                  </a:cubicBezTo>
                  <a:cubicBezTo>
                    <a:pt x="1226550" y="618676"/>
                    <a:pt x="1264864" y="688113"/>
                    <a:pt x="1130871" y="572491"/>
                  </a:cubicBezTo>
                  <a:cubicBezTo>
                    <a:pt x="766733" y="481334"/>
                    <a:pt x="654943" y="385765"/>
                    <a:pt x="221873" y="18397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 name="Freeform 11">
              <a:extLst>
                <a:ext uri="{FF2B5EF4-FFF2-40B4-BE49-F238E27FC236}">
                  <a16:creationId xmlns="" xmlns:a16="http://schemas.microsoft.com/office/drawing/2014/main" id="{74E474CC-0197-4240-8FFB-8D7711025A01}"/>
                </a:ext>
              </a:extLst>
            </p:cNvPr>
            <p:cNvSpPr/>
            <p:nvPr/>
          </p:nvSpPr>
          <p:spPr>
            <a:xfrm>
              <a:off x="1353101" y="4180869"/>
              <a:ext cx="1094108" cy="581411"/>
            </a:xfrm>
            <a:custGeom>
              <a:avLst/>
              <a:gdLst>
                <a:gd name="connsiteX0" fmla="*/ 0 w 1094108"/>
                <a:gd name="connsiteY0" fmla="*/ 200851 h 581411"/>
                <a:gd name="connsiteX1" fmla="*/ 95139 w 1094108"/>
                <a:gd name="connsiteY1" fmla="*/ 0 h 581411"/>
                <a:gd name="connsiteX2" fmla="*/ 1025396 w 1094108"/>
                <a:gd name="connsiteY2" fmla="*/ 338276 h 581411"/>
                <a:gd name="connsiteX3" fmla="*/ 1094108 w 1094108"/>
                <a:gd name="connsiteY3" fmla="*/ 412273 h 581411"/>
                <a:gd name="connsiteX4" fmla="*/ 1078252 w 1094108"/>
                <a:gd name="connsiteY4" fmla="*/ 517984 h 581411"/>
                <a:gd name="connsiteX5" fmla="*/ 1014825 w 1094108"/>
                <a:gd name="connsiteY5" fmla="*/ 480985 h 581411"/>
                <a:gd name="connsiteX6" fmla="*/ 998968 w 1094108"/>
                <a:gd name="connsiteY6" fmla="*/ 581411 h 581411"/>
                <a:gd name="connsiteX7" fmla="*/ 0 w 1094108"/>
                <a:gd name="connsiteY7" fmla="*/ 200851 h 581411"/>
                <a:gd name="connsiteX0" fmla="*/ 0 w 1094108"/>
                <a:gd name="connsiteY0" fmla="*/ 200851 h 581411"/>
                <a:gd name="connsiteX1" fmla="*/ 95139 w 1094108"/>
                <a:gd name="connsiteY1" fmla="*/ 0 h 581411"/>
                <a:gd name="connsiteX2" fmla="*/ 1025396 w 1094108"/>
                <a:gd name="connsiteY2" fmla="*/ 338276 h 581411"/>
                <a:gd name="connsiteX3" fmla="*/ 1094108 w 1094108"/>
                <a:gd name="connsiteY3" fmla="*/ 412273 h 581411"/>
                <a:gd name="connsiteX4" fmla="*/ 1078252 w 1094108"/>
                <a:gd name="connsiteY4" fmla="*/ 517984 h 581411"/>
                <a:gd name="connsiteX5" fmla="*/ 1014825 w 1094108"/>
                <a:gd name="connsiteY5" fmla="*/ 480985 h 581411"/>
                <a:gd name="connsiteX6" fmla="*/ 998968 w 1094108"/>
                <a:gd name="connsiteY6" fmla="*/ 581411 h 581411"/>
                <a:gd name="connsiteX7" fmla="*/ 0 w 1094108"/>
                <a:gd name="connsiteY7" fmla="*/ 200851 h 58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4108" h="581411">
                  <a:moveTo>
                    <a:pt x="0" y="200851"/>
                  </a:moveTo>
                  <a:lnTo>
                    <a:pt x="95139" y="0"/>
                  </a:lnTo>
                  <a:lnTo>
                    <a:pt x="1025396" y="338276"/>
                  </a:lnTo>
                  <a:lnTo>
                    <a:pt x="1094108" y="412273"/>
                  </a:lnTo>
                  <a:lnTo>
                    <a:pt x="1078252" y="517984"/>
                  </a:lnTo>
                  <a:lnTo>
                    <a:pt x="1014825" y="480985"/>
                  </a:lnTo>
                  <a:lnTo>
                    <a:pt x="998968" y="581411"/>
                  </a:lnTo>
                  <a:cubicBezTo>
                    <a:pt x="634554" y="475508"/>
                    <a:pt x="332989" y="327704"/>
                    <a:pt x="0" y="200851"/>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 name="Freeform 14">
              <a:extLst>
                <a:ext uri="{FF2B5EF4-FFF2-40B4-BE49-F238E27FC236}">
                  <a16:creationId xmlns="" xmlns:a16="http://schemas.microsoft.com/office/drawing/2014/main" id="{B2A097D4-2089-4717-98E8-5606340AFD6B}"/>
                </a:ext>
              </a:extLst>
            </p:cNvPr>
            <p:cNvSpPr/>
            <p:nvPr/>
          </p:nvSpPr>
          <p:spPr>
            <a:xfrm>
              <a:off x="3076189" y="4038629"/>
              <a:ext cx="591981" cy="227104"/>
            </a:xfrm>
            <a:custGeom>
              <a:avLst/>
              <a:gdLst>
                <a:gd name="connsiteX0" fmla="*/ 5285 w 739976"/>
                <a:gd name="connsiteY0" fmla="*/ 68712 h 206136"/>
                <a:gd name="connsiteX1" fmla="*/ 0 w 739976"/>
                <a:gd name="connsiteY1" fmla="*/ 5285 h 206136"/>
                <a:gd name="connsiteX2" fmla="*/ 158566 w 739976"/>
                <a:gd name="connsiteY2" fmla="*/ 0 h 206136"/>
                <a:gd name="connsiteX3" fmla="*/ 163852 w 739976"/>
                <a:gd name="connsiteY3" fmla="*/ 58141 h 206136"/>
                <a:gd name="connsiteX4" fmla="*/ 739976 w 739976"/>
                <a:gd name="connsiteY4" fmla="*/ 84569 h 206136"/>
                <a:gd name="connsiteX5" fmla="*/ 671264 w 739976"/>
                <a:gd name="connsiteY5" fmla="*/ 206136 h 206136"/>
                <a:gd name="connsiteX6" fmla="*/ 110996 w 739976"/>
                <a:gd name="connsiteY6" fmla="*/ 174423 h 206136"/>
                <a:gd name="connsiteX7" fmla="*/ 89854 w 739976"/>
                <a:gd name="connsiteY7" fmla="*/ 84569 h 206136"/>
                <a:gd name="connsiteX8" fmla="*/ 5285 w 739976"/>
                <a:gd name="connsiteY8" fmla="*/ 68712 h 206136"/>
                <a:gd name="connsiteX0" fmla="*/ 5285 w 739976"/>
                <a:gd name="connsiteY0" fmla="*/ 110997 h 206136"/>
                <a:gd name="connsiteX1" fmla="*/ 0 w 739976"/>
                <a:gd name="connsiteY1" fmla="*/ 5285 h 206136"/>
                <a:gd name="connsiteX2" fmla="*/ 158566 w 739976"/>
                <a:gd name="connsiteY2" fmla="*/ 0 h 206136"/>
                <a:gd name="connsiteX3" fmla="*/ 163852 w 739976"/>
                <a:gd name="connsiteY3" fmla="*/ 58141 h 206136"/>
                <a:gd name="connsiteX4" fmla="*/ 739976 w 739976"/>
                <a:gd name="connsiteY4" fmla="*/ 84569 h 206136"/>
                <a:gd name="connsiteX5" fmla="*/ 671264 w 739976"/>
                <a:gd name="connsiteY5" fmla="*/ 206136 h 206136"/>
                <a:gd name="connsiteX6" fmla="*/ 110996 w 739976"/>
                <a:gd name="connsiteY6" fmla="*/ 174423 h 206136"/>
                <a:gd name="connsiteX7" fmla="*/ 89854 w 739976"/>
                <a:gd name="connsiteY7" fmla="*/ 84569 h 206136"/>
                <a:gd name="connsiteX8" fmla="*/ 5285 w 739976"/>
                <a:gd name="connsiteY8" fmla="*/ 110997 h 206136"/>
                <a:gd name="connsiteX0" fmla="*/ 5285 w 739976"/>
                <a:gd name="connsiteY0" fmla="*/ 110997 h 206136"/>
                <a:gd name="connsiteX1" fmla="*/ 0 w 739976"/>
                <a:gd name="connsiteY1" fmla="*/ 5285 h 206136"/>
                <a:gd name="connsiteX2" fmla="*/ 158566 w 739976"/>
                <a:gd name="connsiteY2" fmla="*/ 0 h 206136"/>
                <a:gd name="connsiteX3" fmla="*/ 163852 w 739976"/>
                <a:gd name="connsiteY3" fmla="*/ 58141 h 206136"/>
                <a:gd name="connsiteX4" fmla="*/ 739976 w 739976"/>
                <a:gd name="connsiteY4" fmla="*/ 84569 h 206136"/>
                <a:gd name="connsiteX5" fmla="*/ 671264 w 739976"/>
                <a:gd name="connsiteY5" fmla="*/ 206136 h 206136"/>
                <a:gd name="connsiteX6" fmla="*/ 110996 w 739976"/>
                <a:gd name="connsiteY6" fmla="*/ 174423 h 206136"/>
                <a:gd name="connsiteX7" fmla="*/ 89854 w 739976"/>
                <a:gd name="connsiteY7" fmla="*/ 84569 h 206136"/>
                <a:gd name="connsiteX8" fmla="*/ 5285 w 739976"/>
                <a:gd name="connsiteY8" fmla="*/ 110997 h 206136"/>
                <a:gd name="connsiteX0" fmla="*/ 5285 w 671264"/>
                <a:gd name="connsiteY0" fmla="*/ 110997 h 206136"/>
                <a:gd name="connsiteX1" fmla="*/ 0 w 671264"/>
                <a:gd name="connsiteY1" fmla="*/ 5285 h 206136"/>
                <a:gd name="connsiteX2" fmla="*/ 158566 w 671264"/>
                <a:gd name="connsiteY2" fmla="*/ 0 h 206136"/>
                <a:gd name="connsiteX3" fmla="*/ 163852 w 671264"/>
                <a:gd name="connsiteY3" fmla="*/ 58141 h 206136"/>
                <a:gd name="connsiteX4" fmla="*/ 581409 w 671264"/>
                <a:gd name="connsiteY4" fmla="*/ 52856 h 206136"/>
                <a:gd name="connsiteX5" fmla="*/ 671264 w 671264"/>
                <a:gd name="connsiteY5" fmla="*/ 206136 h 206136"/>
                <a:gd name="connsiteX6" fmla="*/ 110996 w 671264"/>
                <a:gd name="connsiteY6" fmla="*/ 174423 h 206136"/>
                <a:gd name="connsiteX7" fmla="*/ 89854 w 671264"/>
                <a:gd name="connsiteY7" fmla="*/ 84569 h 206136"/>
                <a:gd name="connsiteX8" fmla="*/ 5285 w 671264"/>
                <a:gd name="connsiteY8" fmla="*/ 110997 h 206136"/>
                <a:gd name="connsiteX0" fmla="*/ 5285 w 591981"/>
                <a:gd name="connsiteY0" fmla="*/ 110997 h 190279"/>
                <a:gd name="connsiteX1" fmla="*/ 0 w 591981"/>
                <a:gd name="connsiteY1" fmla="*/ 5285 h 190279"/>
                <a:gd name="connsiteX2" fmla="*/ 158566 w 591981"/>
                <a:gd name="connsiteY2" fmla="*/ 0 h 190279"/>
                <a:gd name="connsiteX3" fmla="*/ 163852 w 591981"/>
                <a:gd name="connsiteY3" fmla="*/ 58141 h 190279"/>
                <a:gd name="connsiteX4" fmla="*/ 581409 w 591981"/>
                <a:gd name="connsiteY4" fmla="*/ 52856 h 190279"/>
                <a:gd name="connsiteX5" fmla="*/ 591981 w 591981"/>
                <a:gd name="connsiteY5" fmla="*/ 190279 h 190279"/>
                <a:gd name="connsiteX6" fmla="*/ 110996 w 591981"/>
                <a:gd name="connsiteY6" fmla="*/ 174423 h 190279"/>
                <a:gd name="connsiteX7" fmla="*/ 89854 w 591981"/>
                <a:gd name="connsiteY7" fmla="*/ 84569 h 190279"/>
                <a:gd name="connsiteX8" fmla="*/ 5285 w 591981"/>
                <a:gd name="connsiteY8" fmla="*/ 110997 h 190279"/>
                <a:gd name="connsiteX0" fmla="*/ 5285 w 591981"/>
                <a:gd name="connsiteY0" fmla="*/ 110997 h 190279"/>
                <a:gd name="connsiteX1" fmla="*/ 0 w 591981"/>
                <a:gd name="connsiteY1" fmla="*/ 5285 h 190279"/>
                <a:gd name="connsiteX2" fmla="*/ 158566 w 591981"/>
                <a:gd name="connsiteY2" fmla="*/ 0 h 190279"/>
                <a:gd name="connsiteX3" fmla="*/ 163852 w 591981"/>
                <a:gd name="connsiteY3" fmla="*/ 58141 h 190279"/>
                <a:gd name="connsiteX4" fmla="*/ 581409 w 591981"/>
                <a:gd name="connsiteY4" fmla="*/ 52856 h 190279"/>
                <a:gd name="connsiteX5" fmla="*/ 591981 w 591981"/>
                <a:gd name="connsiteY5" fmla="*/ 190279 h 190279"/>
                <a:gd name="connsiteX6" fmla="*/ 110996 w 591981"/>
                <a:gd name="connsiteY6" fmla="*/ 174423 h 190279"/>
                <a:gd name="connsiteX7" fmla="*/ 89854 w 591981"/>
                <a:gd name="connsiteY7" fmla="*/ 84569 h 190279"/>
                <a:gd name="connsiteX8" fmla="*/ 5285 w 591981"/>
                <a:gd name="connsiteY8" fmla="*/ 110997 h 190279"/>
                <a:gd name="connsiteX0" fmla="*/ 5285 w 591981"/>
                <a:gd name="connsiteY0" fmla="*/ 142240 h 221522"/>
                <a:gd name="connsiteX1" fmla="*/ 0 w 591981"/>
                <a:gd name="connsiteY1" fmla="*/ 36528 h 221522"/>
                <a:gd name="connsiteX2" fmla="*/ 163774 w 591981"/>
                <a:gd name="connsiteY2" fmla="*/ 0 h 221522"/>
                <a:gd name="connsiteX3" fmla="*/ 163852 w 591981"/>
                <a:gd name="connsiteY3" fmla="*/ 89384 h 221522"/>
                <a:gd name="connsiteX4" fmla="*/ 581409 w 591981"/>
                <a:gd name="connsiteY4" fmla="*/ 84099 h 221522"/>
                <a:gd name="connsiteX5" fmla="*/ 591981 w 591981"/>
                <a:gd name="connsiteY5" fmla="*/ 221522 h 221522"/>
                <a:gd name="connsiteX6" fmla="*/ 110996 w 591981"/>
                <a:gd name="connsiteY6" fmla="*/ 205666 h 221522"/>
                <a:gd name="connsiteX7" fmla="*/ 89854 w 591981"/>
                <a:gd name="connsiteY7" fmla="*/ 115812 h 221522"/>
                <a:gd name="connsiteX8" fmla="*/ 5285 w 591981"/>
                <a:gd name="connsiteY8" fmla="*/ 142240 h 221522"/>
                <a:gd name="connsiteX0" fmla="*/ 5285 w 591981"/>
                <a:gd name="connsiteY0" fmla="*/ 142240 h 221522"/>
                <a:gd name="connsiteX1" fmla="*/ 0 w 591981"/>
                <a:gd name="connsiteY1" fmla="*/ 36528 h 221522"/>
                <a:gd name="connsiteX2" fmla="*/ 163774 w 591981"/>
                <a:gd name="connsiteY2" fmla="*/ 0 h 221522"/>
                <a:gd name="connsiteX3" fmla="*/ 163852 w 591981"/>
                <a:gd name="connsiteY3" fmla="*/ 89384 h 221522"/>
                <a:gd name="connsiteX4" fmla="*/ 581409 w 591981"/>
                <a:gd name="connsiteY4" fmla="*/ 84099 h 221522"/>
                <a:gd name="connsiteX5" fmla="*/ 591981 w 591981"/>
                <a:gd name="connsiteY5" fmla="*/ 221522 h 221522"/>
                <a:gd name="connsiteX6" fmla="*/ 110996 w 591981"/>
                <a:gd name="connsiteY6" fmla="*/ 205666 h 221522"/>
                <a:gd name="connsiteX7" fmla="*/ 105475 w 591981"/>
                <a:gd name="connsiteY7" fmla="*/ 136641 h 221522"/>
                <a:gd name="connsiteX8" fmla="*/ 5285 w 591981"/>
                <a:gd name="connsiteY8" fmla="*/ 142240 h 221522"/>
                <a:gd name="connsiteX0" fmla="*/ 5285 w 591981"/>
                <a:gd name="connsiteY0" fmla="*/ 142240 h 227104"/>
                <a:gd name="connsiteX1" fmla="*/ 0 w 591981"/>
                <a:gd name="connsiteY1" fmla="*/ 36528 h 227104"/>
                <a:gd name="connsiteX2" fmla="*/ 163774 w 591981"/>
                <a:gd name="connsiteY2" fmla="*/ 0 h 227104"/>
                <a:gd name="connsiteX3" fmla="*/ 163852 w 591981"/>
                <a:gd name="connsiteY3" fmla="*/ 89384 h 227104"/>
                <a:gd name="connsiteX4" fmla="*/ 581409 w 591981"/>
                <a:gd name="connsiteY4" fmla="*/ 84099 h 227104"/>
                <a:gd name="connsiteX5" fmla="*/ 591981 w 591981"/>
                <a:gd name="connsiteY5" fmla="*/ 221522 h 227104"/>
                <a:gd name="connsiteX6" fmla="*/ 116204 w 591981"/>
                <a:gd name="connsiteY6" fmla="*/ 226495 h 227104"/>
                <a:gd name="connsiteX7" fmla="*/ 105475 w 591981"/>
                <a:gd name="connsiteY7" fmla="*/ 136641 h 227104"/>
                <a:gd name="connsiteX8" fmla="*/ 5285 w 591981"/>
                <a:gd name="connsiteY8" fmla="*/ 142240 h 227104"/>
                <a:gd name="connsiteX0" fmla="*/ 5285 w 591981"/>
                <a:gd name="connsiteY0" fmla="*/ 142240 h 227104"/>
                <a:gd name="connsiteX1" fmla="*/ 0 w 591981"/>
                <a:gd name="connsiteY1" fmla="*/ 36528 h 227104"/>
                <a:gd name="connsiteX2" fmla="*/ 163774 w 591981"/>
                <a:gd name="connsiteY2" fmla="*/ 0 h 227104"/>
                <a:gd name="connsiteX3" fmla="*/ 195095 w 591981"/>
                <a:gd name="connsiteY3" fmla="*/ 84177 h 227104"/>
                <a:gd name="connsiteX4" fmla="*/ 581409 w 591981"/>
                <a:gd name="connsiteY4" fmla="*/ 84099 h 227104"/>
                <a:gd name="connsiteX5" fmla="*/ 591981 w 591981"/>
                <a:gd name="connsiteY5" fmla="*/ 221522 h 227104"/>
                <a:gd name="connsiteX6" fmla="*/ 116204 w 591981"/>
                <a:gd name="connsiteY6" fmla="*/ 226495 h 227104"/>
                <a:gd name="connsiteX7" fmla="*/ 105475 w 591981"/>
                <a:gd name="connsiteY7" fmla="*/ 136641 h 227104"/>
                <a:gd name="connsiteX8" fmla="*/ 5285 w 591981"/>
                <a:gd name="connsiteY8" fmla="*/ 142240 h 227104"/>
                <a:gd name="connsiteX0" fmla="*/ 5285 w 591981"/>
                <a:gd name="connsiteY0" fmla="*/ 142240 h 227104"/>
                <a:gd name="connsiteX1" fmla="*/ 0 w 591981"/>
                <a:gd name="connsiteY1" fmla="*/ 36528 h 227104"/>
                <a:gd name="connsiteX2" fmla="*/ 163774 w 591981"/>
                <a:gd name="connsiteY2" fmla="*/ 0 h 227104"/>
                <a:gd name="connsiteX3" fmla="*/ 195095 w 591981"/>
                <a:gd name="connsiteY3" fmla="*/ 84177 h 227104"/>
                <a:gd name="connsiteX4" fmla="*/ 581409 w 591981"/>
                <a:gd name="connsiteY4" fmla="*/ 84099 h 227104"/>
                <a:gd name="connsiteX5" fmla="*/ 591981 w 591981"/>
                <a:gd name="connsiteY5" fmla="*/ 221522 h 227104"/>
                <a:gd name="connsiteX6" fmla="*/ 116204 w 591981"/>
                <a:gd name="connsiteY6" fmla="*/ 226495 h 227104"/>
                <a:gd name="connsiteX7" fmla="*/ 105475 w 591981"/>
                <a:gd name="connsiteY7" fmla="*/ 136641 h 227104"/>
                <a:gd name="connsiteX8" fmla="*/ 5285 w 591981"/>
                <a:gd name="connsiteY8" fmla="*/ 142240 h 227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981" h="227104">
                  <a:moveTo>
                    <a:pt x="5285" y="142240"/>
                  </a:moveTo>
                  <a:lnTo>
                    <a:pt x="0" y="36528"/>
                  </a:lnTo>
                  <a:lnTo>
                    <a:pt x="163774" y="0"/>
                  </a:lnTo>
                  <a:cubicBezTo>
                    <a:pt x="163800" y="29795"/>
                    <a:pt x="195069" y="54382"/>
                    <a:pt x="195095" y="84177"/>
                  </a:cubicBezTo>
                  <a:cubicBezTo>
                    <a:pt x="397943" y="29168"/>
                    <a:pt x="389368" y="75290"/>
                    <a:pt x="581409" y="84099"/>
                  </a:cubicBezTo>
                  <a:lnTo>
                    <a:pt x="591981" y="221522"/>
                  </a:lnTo>
                  <a:cubicBezTo>
                    <a:pt x="431653" y="200380"/>
                    <a:pt x="276532" y="231780"/>
                    <a:pt x="116204" y="226495"/>
                  </a:cubicBezTo>
                  <a:lnTo>
                    <a:pt x="105475" y="136641"/>
                  </a:lnTo>
                  <a:lnTo>
                    <a:pt x="5285" y="14224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1" name="Freeform 15">
              <a:extLst>
                <a:ext uri="{FF2B5EF4-FFF2-40B4-BE49-F238E27FC236}">
                  <a16:creationId xmlns="" xmlns:a16="http://schemas.microsoft.com/office/drawing/2014/main" id="{6DEC2BAA-742E-4B5C-813F-67F276CE70EA}"/>
                </a:ext>
              </a:extLst>
            </p:cNvPr>
            <p:cNvSpPr/>
            <p:nvPr/>
          </p:nvSpPr>
          <p:spPr>
            <a:xfrm>
              <a:off x="2985409" y="3255814"/>
              <a:ext cx="669512" cy="864666"/>
            </a:xfrm>
            <a:custGeom>
              <a:avLst/>
              <a:gdLst>
                <a:gd name="connsiteX0" fmla="*/ 237850 w 650123"/>
                <a:gd name="connsiteY0" fmla="*/ 850974 h 866830"/>
                <a:gd name="connsiteX1" fmla="*/ 0 w 650123"/>
                <a:gd name="connsiteY1" fmla="*/ 63427 h 866830"/>
                <a:gd name="connsiteX2" fmla="*/ 153281 w 650123"/>
                <a:gd name="connsiteY2" fmla="*/ 184994 h 866830"/>
                <a:gd name="connsiteX3" fmla="*/ 216708 w 650123"/>
                <a:gd name="connsiteY3" fmla="*/ 5286 h 866830"/>
                <a:gd name="connsiteX4" fmla="*/ 317133 w 650123"/>
                <a:gd name="connsiteY4" fmla="*/ 184994 h 866830"/>
                <a:gd name="connsiteX5" fmla="*/ 359418 w 650123"/>
                <a:gd name="connsiteY5" fmla="*/ 0 h 866830"/>
                <a:gd name="connsiteX6" fmla="*/ 475700 w 650123"/>
                <a:gd name="connsiteY6" fmla="*/ 126853 h 866830"/>
                <a:gd name="connsiteX7" fmla="*/ 539126 w 650123"/>
                <a:gd name="connsiteY7" fmla="*/ 36999 h 866830"/>
                <a:gd name="connsiteX8" fmla="*/ 650123 w 650123"/>
                <a:gd name="connsiteY8" fmla="*/ 866830 h 866830"/>
                <a:gd name="connsiteX9" fmla="*/ 237850 w 650123"/>
                <a:gd name="connsiteY9" fmla="*/ 850974 h 866830"/>
                <a:gd name="connsiteX0" fmla="*/ 197028 w 609301"/>
                <a:gd name="connsiteY0" fmla="*/ 850974 h 866830"/>
                <a:gd name="connsiteX1" fmla="*/ 0 w 609301"/>
                <a:gd name="connsiteY1" fmla="*/ 60706 h 866830"/>
                <a:gd name="connsiteX2" fmla="*/ 112459 w 609301"/>
                <a:gd name="connsiteY2" fmla="*/ 184994 h 866830"/>
                <a:gd name="connsiteX3" fmla="*/ 175886 w 609301"/>
                <a:gd name="connsiteY3" fmla="*/ 5286 h 866830"/>
                <a:gd name="connsiteX4" fmla="*/ 276311 w 609301"/>
                <a:gd name="connsiteY4" fmla="*/ 184994 h 866830"/>
                <a:gd name="connsiteX5" fmla="*/ 318596 w 609301"/>
                <a:gd name="connsiteY5" fmla="*/ 0 h 866830"/>
                <a:gd name="connsiteX6" fmla="*/ 434878 w 609301"/>
                <a:gd name="connsiteY6" fmla="*/ 126853 h 866830"/>
                <a:gd name="connsiteX7" fmla="*/ 498304 w 609301"/>
                <a:gd name="connsiteY7" fmla="*/ 36999 h 866830"/>
                <a:gd name="connsiteX8" fmla="*/ 609301 w 609301"/>
                <a:gd name="connsiteY8" fmla="*/ 866830 h 866830"/>
                <a:gd name="connsiteX9" fmla="*/ 197028 w 609301"/>
                <a:gd name="connsiteY9" fmla="*/ 850974 h 866830"/>
                <a:gd name="connsiteX0" fmla="*/ 208370 w 620643"/>
                <a:gd name="connsiteY0" fmla="*/ 850974 h 866830"/>
                <a:gd name="connsiteX1" fmla="*/ 11342 w 620643"/>
                <a:gd name="connsiteY1" fmla="*/ 60706 h 866830"/>
                <a:gd name="connsiteX2" fmla="*/ 123801 w 620643"/>
                <a:gd name="connsiteY2" fmla="*/ 184994 h 866830"/>
                <a:gd name="connsiteX3" fmla="*/ 187228 w 620643"/>
                <a:gd name="connsiteY3" fmla="*/ 5286 h 866830"/>
                <a:gd name="connsiteX4" fmla="*/ 287653 w 620643"/>
                <a:gd name="connsiteY4" fmla="*/ 184994 h 866830"/>
                <a:gd name="connsiteX5" fmla="*/ 329938 w 620643"/>
                <a:gd name="connsiteY5" fmla="*/ 0 h 866830"/>
                <a:gd name="connsiteX6" fmla="*/ 446220 w 620643"/>
                <a:gd name="connsiteY6" fmla="*/ 126853 h 866830"/>
                <a:gd name="connsiteX7" fmla="*/ 509646 w 620643"/>
                <a:gd name="connsiteY7" fmla="*/ 36999 h 866830"/>
                <a:gd name="connsiteX8" fmla="*/ 620643 w 620643"/>
                <a:gd name="connsiteY8" fmla="*/ 866830 h 866830"/>
                <a:gd name="connsiteX9" fmla="*/ 208370 w 620643"/>
                <a:gd name="connsiteY9" fmla="*/ 850974 h 866830"/>
                <a:gd name="connsiteX0" fmla="*/ 208370 w 620643"/>
                <a:gd name="connsiteY0" fmla="*/ 850974 h 866830"/>
                <a:gd name="connsiteX1" fmla="*/ 11342 w 620643"/>
                <a:gd name="connsiteY1" fmla="*/ 60706 h 866830"/>
                <a:gd name="connsiteX2" fmla="*/ 123801 w 620643"/>
                <a:gd name="connsiteY2" fmla="*/ 184994 h 866830"/>
                <a:gd name="connsiteX3" fmla="*/ 187228 w 620643"/>
                <a:gd name="connsiteY3" fmla="*/ 5286 h 866830"/>
                <a:gd name="connsiteX4" fmla="*/ 287653 w 620643"/>
                <a:gd name="connsiteY4" fmla="*/ 184994 h 866830"/>
                <a:gd name="connsiteX5" fmla="*/ 329938 w 620643"/>
                <a:gd name="connsiteY5" fmla="*/ 0 h 866830"/>
                <a:gd name="connsiteX6" fmla="*/ 446220 w 620643"/>
                <a:gd name="connsiteY6" fmla="*/ 126853 h 866830"/>
                <a:gd name="connsiteX7" fmla="*/ 509646 w 620643"/>
                <a:gd name="connsiteY7" fmla="*/ 36999 h 866830"/>
                <a:gd name="connsiteX8" fmla="*/ 620643 w 620643"/>
                <a:gd name="connsiteY8" fmla="*/ 866830 h 866830"/>
                <a:gd name="connsiteX9" fmla="*/ 208370 w 620643"/>
                <a:gd name="connsiteY9" fmla="*/ 850974 h 866830"/>
                <a:gd name="connsiteX0" fmla="*/ 209189 w 621462"/>
                <a:gd name="connsiteY0" fmla="*/ 850974 h 866830"/>
                <a:gd name="connsiteX1" fmla="*/ 12161 w 621462"/>
                <a:gd name="connsiteY1" fmla="*/ 60706 h 866830"/>
                <a:gd name="connsiteX2" fmla="*/ 124620 w 621462"/>
                <a:gd name="connsiteY2" fmla="*/ 184994 h 866830"/>
                <a:gd name="connsiteX3" fmla="*/ 188047 w 621462"/>
                <a:gd name="connsiteY3" fmla="*/ 5286 h 866830"/>
                <a:gd name="connsiteX4" fmla="*/ 288472 w 621462"/>
                <a:gd name="connsiteY4" fmla="*/ 184994 h 866830"/>
                <a:gd name="connsiteX5" fmla="*/ 330757 w 621462"/>
                <a:gd name="connsiteY5" fmla="*/ 0 h 866830"/>
                <a:gd name="connsiteX6" fmla="*/ 447039 w 621462"/>
                <a:gd name="connsiteY6" fmla="*/ 126853 h 866830"/>
                <a:gd name="connsiteX7" fmla="*/ 510465 w 621462"/>
                <a:gd name="connsiteY7" fmla="*/ 36999 h 866830"/>
                <a:gd name="connsiteX8" fmla="*/ 621462 w 621462"/>
                <a:gd name="connsiteY8" fmla="*/ 866830 h 866830"/>
                <a:gd name="connsiteX9" fmla="*/ 209189 w 621462"/>
                <a:gd name="connsiteY9" fmla="*/ 850974 h 866830"/>
                <a:gd name="connsiteX0" fmla="*/ 160744 w 624724"/>
                <a:gd name="connsiteY0" fmla="*/ 812874 h 866830"/>
                <a:gd name="connsiteX1" fmla="*/ 15423 w 624724"/>
                <a:gd name="connsiteY1" fmla="*/ 60706 h 866830"/>
                <a:gd name="connsiteX2" fmla="*/ 127882 w 624724"/>
                <a:gd name="connsiteY2" fmla="*/ 184994 h 866830"/>
                <a:gd name="connsiteX3" fmla="*/ 191309 w 624724"/>
                <a:gd name="connsiteY3" fmla="*/ 5286 h 866830"/>
                <a:gd name="connsiteX4" fmla="*/ 291734 w 624724"/>
                <a:gd name="connsiteY4" fmla="*/ 184994 h 866830"/>
                <a:gd name="connsiteX5" fmla="*/ 334019 w 624724"/>
                <a:gd name="connsiteY5" fmla="*/ 0 h 866830"/>
                <a:gd name="connsiteX6" fmla="*/ 450301 w 624724"/>
                <a:gd name="connsiteY6" fmla="*/ 126853 h 866830"/>
                <a:gd name="connsiteX7" fmla="*/ 513727 w 624724"/>
                <a:gd name="connsiteY7" fmla="*/ 36999 h 866830"/>
                <a:gd name="connsiteX8" fmla="*/ 624724 w 624724"/>
                <a:gd name="connsiteY8" fmla="*/ 866830 h 866830"/>
                <a:gd name="connsiteX9" fmla="*/ 160744 w 624724"/>
                <a:gd name="connsiteY9" fmla="*/ 812874 h 866830"/>
                <a:gd name="connsiteX0" fmla="*/ 206607 w 621601"/>
                <a:gd name="connsiteY0" fmla="*/ 853696 h 866830"/>
                <a:gd name="connsiteX1" fmla="*/ 12300 w 621601"/>
                <a:gd name="connsiteY1" fmla="*/ 60706 h 866830"/>
                <a:gd name="connsiteX2" fmla="*/ 124759 w 621601"/>
                <a:gd name="connsiteY2" fmla="*/ 184994 h 866830"/>
                <a:gd name="connsiteX3" fmla="*/ 188186 w 621601"/>
                <a:gd name="connsiteY3" fmla="*/ 5286 h 866830"/>
                <a:gd name="connsiteX4" fmla="*/ 288611 w 621601"/>
                <a:gd name="connsiteY4" fmla="*/ 184994 h 866830"/>
                <a:gd name="connsiteX5" fmla="*/ 330896 w 621601"/>
                <a:gd name="connsiteY5" fmla="*/ 0 h 866830"/>
                <a:gd name="connsiteX6" fmla="*/ 447178 w 621601"/>
                <a:gd name="connsiteY6" fmla="*/ 126853 h 866830"/>
                <a:gd name="connsiteX7" fmla="*/ 510604 w 621601"/>
                <a:gd name="connsiteY7" fmla="*/ 36999 h 866830"/>
                <a:gd name="connsiteX8" fmla="*/ 621601 w 621601"/>
                <a:gd name="connsiteY8" fmla="*/ 866830 h 866830"/>
                <a:gd name="connsiteX9" fmla="*/ 206607 w 621601"/>
                <a:gd name="connsiteY9" fmla="*/ 853696 h 866830"/>
                <a:gd name="connsiteX0" fmla="*/ 206607 w 621601"/>
                <a:gd name="connsiteY0" fmla="*/ 853696 h 866830"/>
                <a:gd name="connsiteX1" fmla="*/ 12300 w 621601"/>
                <a:gd name="connsiteY1" fmla="*/ 60706 h 866830"/>
                <a:gd name="connsiteX2" fmla="*/ 124759 w 621601"/>
                <a:gd name="connsiteY2" fmla="*/ 184994 h 866830"/>
                <a:gd name="connsiteX3" fmla="*/ 188186 w 621601"/>
                <a:gd name="connsiteY3" fmla="*/ 5286 h 866830"/>
                <a:gd name="connsiteX4" fmla="*/ 288611 w 621601"/>
                <a:gd name="connsiteY4" fmla="*/ 184994 h 866830"/>
                <a:gd name="connsiteX5" fmla="*/ 330896 w 621601"/>
                <a:gd name="connsiteY5" fmla="*/ 0 h 866830"/>
                <a:gd name="connsiteX6" fmla="*/ 447178 w 621601"/>
                <a:gd name="connsiteY6" fmla="*/ 126853 h 866830"/>
                <a:gd name="connsiteX7" fmla="*/ 510604 w 621601"/>
                <a:gd name="connsiteY7" fmla="*/ 36999 h 866830"/>
                <a:gd name="connsiteX8" fmla="*/ 621601 w 621601"/>
                <a:gd name="connsiteY8" fmla="*/ 866830 h 866830"/>
                <a:gd name="connsiteX9" fmla="*/ 206607 w 621601"/>
                <a:gd name="connsiteY9" fmla="*/ 853696 h 866830"/>
                <a:gd name="connsiteX0" fmla="*/ 206607 w 621601"/>
                <a:gd name="connsiteY0" fmla="*/ 853696 h 866830"/>
                <a:gd name="connsiteX1" fmla="*/ 12300 w 621601"/>
                <a:gd name="connsiteY1" fmla="*/ 60706 h 866830"/>
                <a:gd name="connsiteX2" fmla="*/ 124759 w 621601"/>
                <a:gd name="connsiteY2" fmla="*/ 184994 h 866830"/>
                <a:gd name="connsiteX3" fmla="*/ 188186 w 621601"/>
                <a:gd name="connsiteY3" fmla="*/ 5286 h 866830"/>
                <a:gd name="connsiteX4" fmla="*/ 288611 w 621601"/>
                <a:gd name="connsiteY4" fmla="*/ 184994 h 866830"/>
                <a:gd name="connsiteX5" fmla="*/ 330896 w 621601"/>
                <a:gd name="connsiteY5" fmla="*/ 0 h 866830"/>
                <a:gd name="connsiteX6" fmla="*/ 447178 w 621601"/>
                <a:gd name="connsiteY6" fmla="*/ 126853 h 866830"/>
                <a:gd name="connsiteX7" fmla="*/ 510604 w 621601"/>
                <a:gd name="connsiteY7" fmla="*/ 36999 h 866830"/>
                <a:gd name="connsiteX8" fmla="*/ 621601 w 621601"/>
                <a:gd name="connsiteY8" fmla="*/ 866830 h 866830"/>
                <a:gd name="connsiteX9" fmla="*/ 206607 w 621601"/>
                <a:gd name="connsiteY9" fmla="*/ 853696 h 866830"/>
                <a:gd name="connsiteX0" fmla="*/ 209190 w 621463"/>
                <a:gd name="connsiteY0" fmla="*/ 864582 h 866830"/>
                <a:gd name="connsiteX1" fmla="*/ 12162 w 621463"/>
                <a:gd name="connsiteY1" fmla="*/ 60706 h 866830"/>
                <a:gd name="connsiteX2" fmla="*/ 124621 w 621463"/>
                <a:gd name="connsiteY2" fmla="*/ 184994 h 866830"/>
                <a:gd name="connsiteX3" fmla="*/ 188048 w 621463"/>
                <a:gd name="connsiteY3" fmla="*/ 5286 h 866830"/>
                <a:gd name="connsiteX4" fmla="*/ 288473 w 621463"/>
                <a:gd name="connsiteY4" fmla="*/ 184994 h 866830"/>
                <a:gd name="connsiteX5" fmla="*/ 330758 w 621463"/>
                <a:gd name="connsiteY5" fmla="*/ 0 h 866830"/>
                <a:gd name="connsiteX6" fmla="*/ 447040 w 621463"/>
                <a:gd name="connsiteY6" fmla="*/ 126853 h 866830"/>
                <a:gd name="connsiteX7" fmla="*/ 510466 w 621463"/>
                <a:gd name="connsiteY7" fmla="*/ 36999 h 866830"/>
                <a:gd name="connsiteX8" fmla="*/ 621463 w 621463"/>
                <a:gd name="connsiteY8" fmla="*/ 866830 h 866830"/>
                <a:gd name="connsiteX9" fmla="*/ 209190 w 621463"/>
                <a:gd name="connsiteY9" fmla="*/ 864582 h 866830"/>
                <a:gd name="connsiteX0" fmla="*/ 209190 w 586084"/>
                <a:gd name="connsiteY0" fmla="*/ 864582 h 869551"/>
                <a:gd name="connsiteX1" fmla="*/ 12162 w 586084"/>
                <a:gd name="connsiteY1" fmla="*/ 60706 h 869551"/>
                <a:gd name="connsiteX2" fmla="*/ 124621 w 586084"/>
                <a:gd name="connsiteY2" fmla="*/ 184994 h 869551"/>
                <a:gd name="connsiteX3" fmla="*/ 188048 w 586084"/>
                <a:gd name="connsiteY3" fmla="*/ 5286 h 869551"/>
                <a:gd name="connsiteX4" fmla="*/ 288473 w 586084"/>
                <a:gd name="connsiteY4" fmla="*/ 184994 h 869551"/>
                <a:gd name="connsiteX5" fmla="*/ 330758 w 586084"/>
                <a:gd name="connsiteY5" fmla="*/ 0 h 869551"/>
                <a:gd name="connsiteX6" fmla="*/ 447040 w 586084"/>
                <a:gd name="connsiteY6" fmla="*/ 126853 h 869551"/>
                <a:gd name="connsiteX7" fmla="*/ 510466 w 586084"/>
                <a:gd name="connsiteY7" fmla="*/ 36999 h 869551"/>
                <a:gd name="connsiteX8" fmla="*/ 586084 w 586084"/>
                <a:gd name="connsiteY8" fmla="*/ 869551 h 869551"/>
                <a:gd name="connsiteX9" fmla="*/ 209190 w 586084"/>
                <a:gd name="connsiteY9" fmla="*/ 864582 h 869551"/>
                <a:gd name="connsiteX0" fmla="*/ 209190 w 602413"/>
                <a:gd name="connsiteY0" fmla="*/ 864582 h 864582"/>
                <a:gd name="connsiteX1" fmla="*/ 12162 w 602413"/>
                <a:gd name="connsiteY1" fmla="*/ 60706 h 864582"/>
                <a:gd name="connsiteX2" fmla="*/ 124621 w 602413"/>
                <a:gd name="connsiteY2" fmla="*/ 184994 h 864582"/>
                <a:gd name="connsiteX3" fmla="*/ 188048 w 602413"/>
                <a:gd name="connsiteY3" fmla="*/ 5286 h 864582"/>
                <a:gd name="connsiteX4" fmla="*/ 288473 w 602413"/>
                <a:gd name="connsiteY4" fmla="*/ 184994 h 864582"/>
                <a:gd name="connsiteX5" fmla="*/ 330758 w 602413"/>
                <a:gd name="connsiteY5" fmla="*/ 0 h 864582"/>
                <a:gd name="connsiteX6" fmla="*/ 447040 w 602413"/>
                <a:gd name="connsiteY6" fmla="*/ 126853 h 864582"/>
                <a:gd name="connsiteX7" fmla="*/ 510466 w 602413"/>
                <a:gd name="connsiteY7" fmla="*/ 36999 h 864582"/>
                <a:gd name="connsiteX8" fmla="*/ 602413 w 602413"/>
                <a:gd name="connsiteY8" fmla="*/ 864109 h 864582"/>
                <a:gd name="connsiteX9" fmla="*/ 209190 w 602413"/>
                <a:gd name="connsiteY9" fmla="*/ 864582 h 864582"/>
                <a:gd name="connsiteX0" fmla="*/ 209190 w 618742"/>
                <a:gd name="connsiteY0" fmla="*/ 864582 h 864582"/>
                <a:gd name="connsiteX1" fmla="*/ 12162 w 618742"/>
                <a:gd name="connsiteY1" fmla="*/ 60706 h 864582"/>
                <a:gd name="connsiteX2" fmla="*/ 124621 w 618742"/>
                <a:gd name="connsiteY2" fmla="*/ 184994 h 864582"/>
                <a:gd name="connsiteX3" fmla="*/ 188048 w 618742"/>
                <a:gd name="connsiteY3" fmla="*/ 5286 h 864582"/>
                <a:gd name="connsiteX4" fmla="*/ 288473 w 618742"/>
                <a:gd name="connsiteY4" fmla="*/ 184994 h 864582"/>
                <a:gd name="connsiteX5" fmla="*/ 330758 w 618742"/>
                <a:gd name="connsiteY5" fmla="*/ 0 h 864582"/>
                <a:gd name="connsiteX6" fmla="*/ 447040 w 618742"/>
                <a:gd name="connsiteY6" fmla="*/ 126853 h 864582"/>
                <a:gd name="connsiteX7" fmla="*/ 510466 w 618742"/>
                <a:gd name="connsiteY7" fmla="*/ 36999 h 864582"/>
                <a:gd name="connsiteX8" fmla="*/ 618742 w 618742"/>
                <a:gd name="connsiteY8" fmla="*/ 578595 h 864582"/>
                <a:gd name="connsiteX9" fmla="*/ 602413 w 618742"/>
                <a:gd name="connsiteY9" fmla="*/ 864109 h 864582"/>
                <a:gd name="connsiteX10" fmla="*/ 209190 w 618742"/>
                <a:gd name="connsiteY10" fmla="*/ 864582 h 864582"/>
                <a:gd name="connsiteX0" fmla="*/ 209190 w 618742"/>
                <a:gd name="connsiteY0" fmla="*/ 864582 h 864582"/>
                <a:gd name="connsiteX1" fmla="*/ 12162 w 618742"/>
                <a:gd name="connsiteY1" fmla="*/ 60706 h 864582"/>
                <a:gd name="connsiteX2" fmla="*/ 124621 w 618742"/>
                <a:gd name="connsiteY2" fmla="*/ 184994 h 864582"/>
                <a:gd name="connsiteX3" fmla="*/ 188048 w 618742"/>
                <a:gd name="connsiteY3" fmla="*/ 5286 h 864582"/>
                <a:gd name="connsiteX4" fmla="*/ 288473 w 618742"/>
                <a:gd name="connsiteY4" fmla="*/ 184994 h 864582"/>
                <a:gd name="connsiteX5" fmla="*/ 330758 w 618742"/>
                <a:gd name="connsiteY5" fmla="*/ 0 h 864582"/>
                <a:gd name="connsiteX6" fmla="*/ 447040 w 618742"/>
                <a:gd name="connsiteY6" fmla="*/ 126853 h 864582"/>
                <a:gd name="connsiteX7" fmla="*/ 510466 w 618742"/>
                <a:gd name="connsiteY7" fmla="*/ 36999 h 864582"/>
                <a:gd name="connsiteX8" fmla="*/ 618742 w 618742"/>
                <a:gd name="connsiteY8" fmla="*/ 578595 h 864582"/>
                <a:gd name="connsiteX9" fmla="*/ 602413 w 618742"/>
                <a:gd name="connsiteY9" fmla="*/ 864109 h 864582"/>
                <a:gd name="connsiteX10" fmla="*/ 209190 w 618742"/>
                <a:gd name="connsiteY10" fmla="*/ 864582 h 864582"/>
                <a:gd name="connsiteX0" fmla="*/ 209190 w 618742"/>
                <a:gd name="connsiteY0" fmla="*/ 864582 h 864582"/>
                <a:gd name="connsiteX1" fmla="*/ 12162 w 618742"/>
                <a:gd name="connsiteY1" fmla="*/ 60706 h 864582"/>
                <a:gd name="connsiteX2" fmla="*/ 124621 w 618742"/>
                <a:gd name="connsiteY2" fmla="*/ 184994 h 864582"/>
                <a:gd name="connsiteX3" fmla="*/ 188048 w 618742"/>
                <a:gd name="connsiteY3" fmla="*/ 5286 h 864582"/>
                <a:gd name="connsiteX4" fmla="*/ 288473 w 618742"/>
                <a:gd name="connsiteY4" fmla="*/ 184994 h 864582"/>
                <a:gd name="connsiteX5" fmla="*/ 330758 w 618742"/>
                <a:gd name="connsiteY5" fmla="*/ 0 h 864582"/>
                <a:gd name="connsiteX6" fmla="*/ 447040 w 618742"/>
                <a:gd name="connsiteY6" fmla="*/ 126853 h 864582"/>
                <a:gd name="connsiteX7" fmla="*/ 510466 w 618742"/>
                <a:gd name="connsiteY7" fmla="*/ 36999 h 864582"/>
                <a:gd name="connsiteX8" fmla="*/ 618742 w 618742"/>
                <a:gd name="connsiteY8" fmla="*/ 578595 h 864582"/>
                <a:gd name="connsiteX9" fmla="*/ 602413 w 618742"/>
                <a:gd name="connsiteY9" fmla="*/ 864109 h 864582"/>
                <a:gd name="connsiteX10" fmla="*/ 209190 w 618742"/>
                <a:gd name="connsiteY10" fmla="*/ 864582 h 864582"/>
                <a:gd name="connsiteX0" fmla="*/ 209190 w 619592"/>
                <a:gd name="connsiteY0" fmla="*/ 864582 h 864582"/>
                <a:gd name="connsiteX1" fmla="*/ 12162 w 619592"/>
                <a:gd name="connsiteY1" fmla="*/ 60706 h 864582"/>
                <a:gd name="connsiteX2" fmla="*/ 124621 w 619592"/>
                <a:gd name="connsiteY2" fmla="*/ 184994 h 864582"/>
                <a:gd name="connsiteX3" fmla="*/ 188048 w 619592"/>
                <a:gd name="connsiteY3" fmla="*/ 5286 h 864582"/>
                <a:gd name="connsiteX4" fmla="*/ 288473 w 619592"/>
                <a:gd name="connsiteY4" fmla="*/ 184994 h 864582"/>
                <a:gd name="connsiteX5" fmla="*/ 330758 w 619592"/>
                <a:gd name="connsiteY5" fmla="*/ 0 h 864582"/>
                <a:gd name="connsiteX6" fmla="*/ 447040 w 619592"/>
                <a:gd name="connsiteY6" fmla="*/ 126853 h 864582"/>
                <a:gd name="connsiteX7" fmla="*/ 510466 w 619592"/>
                <a:gd name="connsiteY7" fmla="*/ 36999 h 864582"/>
                <a:gd name="connsiteX8" fmla="*/ 618742 w 619592"/>
                <a:gd name="connsiteY8" fmla="*/ 578595 h 864582"/>
                <a:gd name="connsiteX9" fmla="*/ 602413 w 619592"/>
                <a:gd name="connsiteY9" fmla="*/ 864109 h 864582"/>
                <a:gd name="connsiteX10" fmla="*/ 209190 w 619592"/>
                <a:gd name="connsiteY10" fmla="*/ 864582 h 864582"/>
                <a:gd name="connsiteX0" fmla="*/ 209190 w 620629"/>
                <a:gd name="connsiteY0" fmla="*/ 864582 h 864582"/>
                <a:gd name="connsiteX1" fmla="*/ 12162 w 620629"/>
                <a:gd name="connsiteY1" fmla="*/ 60706 h 864582"/>
                <a:gd name="connsiteX2" fmla="*/ 124621 w 620629"/>
                <a:gd name="connsiteY2" fmla="*/ 184994 h 864582"/>
                <a:gd name="connsiteX3" fmla="*/ 188048 w 620629"/>
                <a:gd name="connsiteY3" fmla="*/ 5286 h 864582"/>
                <a:gd name="connsiteX4" fmla="*/ 288473 w 620629"/>
                <a:gd name="connsiteY4" fmla="*/ 184994 h 864582"/>
                <a:gd name="connsiteX5" fmla="*/ 330758 w 620629"/>
                <a:gd name="connsiteY5" fmla="*/ 0 h 864582"/>
                <a:gd name="connsiteX6" fmla="*/ 447040 w 620629"/>
                <a:gd name="connsiteY6" fmla="*/ 126853 h 864582"/>
                <a:gd name="connsiteX7" fmla="*/ 510466 w 620629"/>
                <a:gd name="connsiteY7" fmla="*/ 36999 h 864582"/>
                <a:gd name="connsiteX8" fmla="*/ 618742 w 620629"/>
                <a:gd name="connsiteY8" fmla="*/ 578595 h 864582"/>
                <a:gd name="connsiteX9" fmla="*/ 602413 w 620629"/>
                <a:gd name="connsiteY9" fmla="*/ 864109 h 864582"/>
                <a:gd name="connsiteX10" fmla="*/ 209190 w 620629"/>
                <a:gd name="connsiteY10" fmla="*/ 864582 h 864582"/>
                <a:gd name="connsiteX0" fmla="*/ 209190 w 618743"/>
                <a:gd name="connsiteY0" fmla="*/ 864582 h 864582"/>
                <a:gd name="connsiteX1" fmla="*/ 12162 w 618743"/>
                <a:gd name="connsiteY1" fmla="*/ 60706 h 864582"/>
                <a:gd name="connsiteX2" fmla="*/ 124621 w 618743"/>
                <a:gd name="connsiteY2" fmla="*/ 184994 h 864582"/>
                <a:gd name="connsiteX3" fmla="*/ 188048 w 618743"/>
                <a:gd name="connsiteY3" fmla="*/ 5286 h 864582"/>
                <a:gd name="connsiteX4" fmla="*/ 288473 w 618743"/>
                <a:gd name="connsiteY4" fmla="*/ 184994 h 864582"/>
                <a:gd name="connsiteX5" fmla="*/ 330758 w 618743"/>
                <a:gd name="connsiteY5" fmla="*/ 0 h 864582"/>
                <a:gd name="connsiteX6" fmla="*/ 447040 w 618743"/>
                <a:gd name="connsiteY6" fmla="*/ 126853 h 864582"/>
                <a:gd name="connsiteX7" fmla="*/ 510466 w 618743"/>
                <a:gd name="connsiteY7" fmla="*/ 36999 h 864582"/>
                <a:gd name="connsiteX8" fmla="*/ 618742 w 618743"/>
                <a:gd name="connsiteY8" fmla="*/ 578595 h 864582"/>
                <a:gd name="connsiteX9" fmla="*/ 602413 w 618743"/>
                <a:gd name="connsiteY9" fmla="*/ 864109 h 864582"/>
                <a:gd name="connsiteX10" fmla="*/ 209190 w 618743"/>
                <a:gd name="connsiteY10" fmla="*/ 864582 h 864582"/>
                <a:gd name="connsiteX0" fmla="*/ 209190 w 618743"/>
                <a:gd name="connsiteY0" fmla="*/ 864582 h 864582"/>
                <a:gd name="connsiteX1" fmla="*/ 12162 w 618743"/>
                <a:gd name="connsiteY1" fmla="*/ 60706 h 864582"/>
                <a:gd name="connsiteX2" fmla="*/ 124621 w 618743"/>
                <a:gd name="connsiteY2" fmla="*/ 184994 h 864582"/>
                <a:gd name="connsiteX3" fmla="*/ 188048 w 618743"/>
                <a:gd name="connsiteY3" fmla="*/ 5286 h 864582"/>
                <a:gd name="connsiteX4" fmla="*/ 288473 w 618743"/>
                <a:gd name="connsiteY4" fmla="*/ 184994 h 864582"/>
                <a:gd name="connsiteX5" fmla="*/ 330758 w 618743"/>
                <a:gd name="connsiteY5" fmla="*/ 0 h 864582"/>
                <a:gd name="connsiteX6" fmla="*/ 447040 w 618743"/>
                <a:gd name="connsiteY6" fmla="*/ 126853 h 864582"/>
                <a:gd name="connsiteX7" fmla="*/ 510466 w 618743"/>
                <a:gd name="connsiteY7" fmla="*/ 36999 h 864582"/>
                <a:gd name="connsiteX8" fmla="*/ 618742 w 618743"/>
                <a:gd name="connsiteY8" fmla="*/ 578595 h 864582"/>
                <a:gd name="connsiteX9" fmla="*/ 602413 w 618743"/>
                <a:gd name="connsiteY9" fmla="*/ 864109 h 864582"/>
                <a:gd name="connsiteX10" fmla="*/ 209190 w 618743"/>
                <a:gd name="connsiteY10" fmla="*/ 864582 h 864582"/>
                <a:gd name="connsiteX0" fmla="*/ 209190 w 618745"/>
                <a:gd name="connsiteY0" fmla="*/ 864582 h 864582"/>
                <a:gd name="connsiteX1" fmla="*/ 12162 w 618745"/>
                <a:gd name="connsiteY1" fmla="*/ 60706 h 864582"/>
                <a:gd name="connsiteX2" fmla="*/ 124621 w 618745"/>
                <a:gd name="connsiteY2" fmla="*/ 184994 h 864582"/>
                <a:gd name="connsiteX3" fmla="*/ 188048 w 618745"/>
                <a:gd name="connsiteY3" fmla="*/ 5286 h 864582"/>
                <a:gd name="connsiteX4" fmla="*/ 288473 w 618745"/>
                <a:gd name="connsiteY4" fmla="*/ 184994 h 864582"/>
                <a:gd name="connsiteX5" fmla="*/ 330758 w 618745"/>
                <a:gd name="connsiteY5" fmla="*/ 0 h 864582"/>
                <a:gd name="connsiteX6" fmla="*/ 447040 w 618745"/>
                <a:gd name="connsiteY6" fmla="*/ 126853 h 864582"/>
                <a:gd name="connsiteX7" fmla="*/ 510466 w 618745"/>
                <a:gd name="connsiteY7" fmla="*/ 36999 h 864582"/>
                <a:gd name="connsiteX8" fmla="*/ 618742 w 618745"/>
                <a:gd name="connsiteY8" fmla="*/ 578595 h 864582"/>
                <a:gd name="connsiteX9" fmla="*/ 602413 w 618745"/>
                <a:gd name="connsiteY9" fmla="*/ 864109 h 864582"/>
                <a:gd name="connsiteX10" fmla="*/ 209190 w 618745"/>
                <a:gd name="connsiteY10" fmla="*/ 864582 h 864582"/>
                <a:gd name="connsiteX0" fmla="*/ 209190 w 618745"/>
                <a:gd name="connsiteY0" fmla="*/ 864582 h 864582"/>
                <a:gd name="connsiteX1" fmla="*/ 12162 w 618745"/>
                <a:gd name="connsiteY1" fmla="*/ 60706 h 864582"/>
                <a:gd name="connsiteX2" fmla="*/ 124621 w 618745"/>
                <a:gd name="connsiteY2" fmla="*/ 184994 h 864582"/>
                <a:gd name="connsiteX3" fmla="*/ 188048 w 618745"/>
                <a:gd name="connsiteY3" fmla="*/ 5286 h 864582"/>
                <a:gd name="connsiteX4" fmla="*/ 288473 w 618745"/>
                <a:gd name="connsiteY4" fmla="*/ 184994 h 864582"/>
                <a:gd name="connsiteX5" fmla="*/ 330758 w 618745"/>
                <a:gd name="connsiteY5" fmla="*/ 0 h 864582"/>
                <a:gd name="connsiteX6" fmla="*/ 430711 w 618745"/>
                <a:gd name="connsiteY6" fmla="*/ 121410 h 864582"/>
                <a:gd name="connsiteX7" fmla="*/ 510466 w 618745"/>
                <a:gd name="connsiteY7" fmla="*/ 36999 h 864582"/>
                <a:gd name="connsiteX8" fmla="*/ 618742 w 618745"/>
                <a:gd name="connsiteY8" fmla="*/ 578595 h 864582"/>
                <a:gd name="connsiteX9" fmla="*/ 602413 w 618745"/>
                <a:gd name="connsiteY9" fmla="*/ 864109 h 864582"/>
                <a:gd name="connsiteX10" fmla="*/ 209190 w 618745"/>
                <a:gd name="connsiteY10" fmla="*/ 864582 h 864582"/>
                <a:gd name="connsiteX0" fmla="*/ 209190 w 618745"/>
                <a:gd name="connsiteY0" fmla="*/ 864582 h 864582"/>
                <a:gd name="connsiteX1" fmla="*/ 12162 w 618745"/>
                <a:gd name="connsiteY1" fmla="*/ 60706 h 864582"/>
                <a:gd name="connsiteX2" fmla="*/ 124621 w 618745"/>
                <a:gd name="connsiteY2" fmla="*/ 184994 h 864582"/>
                <a:gd name="connsiteX3" fmla="*/ 188048 w 618745"/>
                <a:gd name="connsiteY3" fmla="*/ 5286 h 864582"/>
                <a:gd name="connsiteX4" fmla="*/ 288473 w 618745"/>
                <a:gd name="connsiteY4" fmla="*/ 184994 h 864582"/>
                <a:gd name="connsiteX5" fmla="*/ 330758 w 618745"/>
                <a:gd name="connsiteY5" fmla="*/ 0 h 864582"/>
                <a:gd name="connsiteX6" fmla="*/ 430711 w 618745"/>
                <a:gd name="connsiteY6" fmla="*/ 121410 h 864582"/>
                <a:gd name="connsiteX7" fmla="*/ 510466 w 618745"/>
                <a:gd name="connsiteY7" fmla="*/ 36999 h 864582"/>
                <a:gd name="connsiteX8" fmla="*/ 618742 w 618745"/>
                <a:gd name="connsiteY8" fmla="*/ 578595 h 864582"/>
                <a:gd name="connsiteX9" fmla="*/ 602413 w 618745"/>
                <a:gd name="connsiteY9" fmla="*/ 864109 h 864582"/>
                <a:gd name="connsiteX10" fmla="*/ 209190 w 618745"/>
                <a:gd name="connsiteY10" fmla="*/ 864582 h 864582"/>
                <a:gd name="connsiteX0" fmla="*/ 209190 w 618782"/>
                <a:gd name="connsiteY0" fmla="*/ 864582 h 864582"/>
                <a:gd name="connsiteX1" fmla="*/ 12162 w 618782"/>
                <a:gd name="connsiteY1" fmla="*/ 60706 h 864582"/>
                <a:gd name="connsiteX2" fmla="*/ 124621 w 618782"/>
                <a:gd name="connsiteY2" fmla="*/ 184994 h 864582"/>
                <a:gd name="connsiteX3" fmla="*/ 188048 w 618782"/>
                <a:gd name="connsiteY3" fmla="*/ 5286 h 864582"/>
                <a:gd name="connsiteX4" fmla="*/ 288473 w 618782"/>
                <a:gd name="connsiteY4" fmla="*/ 184994 h 864582"/>
                <a:gd name="connsiteX5" fmla="*/ 330758 w 618782"/>
                <a:gd name="connsiteY5" fmla="*/ 0 h 864582"/>
                <a:gd name="connsiteX6" fmla="*/ 430711 w 618782"/>
                <a:gd name="connsiteY6" fmla="*/ 121410 h 864582"/>
                <a:gd name="connsiteX7" fmla="*/ 510466 w 618782"/>
                <a:gd name="connsiteY7" fmla="*/ 36999 h 864582"/>
                <a:gd name="connsiteX8" fmla="*/ 618742 w 618782"/>
                <a:gd name="connsiteY8" fmla="*/ 578595 h 864582"/>
                <a:gd name="connsiteX9" fmla="*/ 602413 w 618782"/>
                <a:gd name="connsiteY9" fmla="*/ 864109 h 864582"/>
                <a:gd name="connsiteX10" fmla="*/ 209190 w 618782"/>
                <a:gd name="connsiteY10" fmla="*/ 864582 h 864582"/>
                <a:gd name="connsiteX0" fmla="*/ 209190 w 618782"/>
                <a:gd name="connsiteY0" fmla="*/ 864664 h 864664"/>
                <a:gd name="connsiteX1" fmla="*/ 12162 w 618782"/>
                <a:gd name="connsiteY1" fmla="*/ 60788 h 864664"/>
                <a:gd name="connsiteX2" fmla="*/ 124621 w 618782"/>
                <a:gd name="connsiteY2" fmla="*/ 185076 h 864664"/>
                <a:gd name="connsiteX3" fmla="*/ 188048 w 618782"/>
                <a:gd name="connsiteY3" fmla="*/ 5368 h 864664"/>
                <a:gd name="connsiteX4" fmla="*/ 288473 w 618782"/>
                <a:gd name="connsiteY4" fmla="*/ 185076 h 864664"/>
                <a:gd name="connsiteX5" fmla="*/ 330758 w 618782"/>
                <a:gd name="connsiteY5" fmla="*/ 82 h 864664"/>
                <a:gd name="connsiteX6" fmla="*/ 430711 w 618782"/>
                <a:gd name="connsiteY6" fmla="*/ 121492 h 864664"/>
                <a:gd name="connsiteX7" fmla="*/ 510466 w 618782"/>
                <a:gd name="connsiteY7" fmla="*/ 37081 h 864664"/>
                <a:gd name="connsiteX8" fmla="*/ 618742 w 618782"/>
                <a:gd name="connsiteY8" fmla="*/ 578677 h 864664"/>
                <a:gd name="connsiteX9" fmla="*/ 602413 w 618782"/>
                <a:gd name="connsiteY9" fmla="*/ 864191 h 864664"/>
                <a:gd name="connsiteX10" fmla="*/ 209190 w 618782"/>
                <a:gd name="connsiteY10" fmla="*/ 864664 h 864664"/>
                <a:gd name="connsiteX0" fmla="*/ 209190 w 618782"/>
                <a:gd name="connsiteY0" fmla="*/ 864664 h 864664"/>
                <a:gd name="connsiteX1" fmla="*/ 12162 w 618782"/>
                <a:gd name="connsiteY1" fmla="*/ 60788 h 864664"/>
                <a:gd name="connsiteX2" fmla="*/ 124621 w 618782"/>
                <a:gd name="connsiteY2" fmla="*/ 185076 h 864664"/>
                <a:gd name="connsiteX3" fmla="*/ 188048 w 618782"/>
                <a:gd name="connsiteY3" fmla="*/ 5368 h 864664"/>
                <a:gd name="connsiteX4" fmla="*/ 288473 w 618782"/>
                <a:gd name="connsiteY4" fmla="*/ 185076 h 864664"/>
                <a:gd name="connsiteX5" fmla="*/ 330758 w 618782"/>
                <a:gd name="connsiteY5" fmla="*/ 82 h 864664"/>
                <a:gd name="connsiteX6" fmla="*/ 430711 w 618782"/>
                <a:gd name="connsiteY6" fmla="*/ 121492 h 864664"/>
                <a:gd name="connsiteX7" fmla="*/ 510466 w 618782"/>
                <a:gd name="connsiteY7" fmla="*/ 37081 h 864664"/>
                <a:gd name="connsiteX8" fmla="*/ 618742 w 618782"/>
                <a:gd name="connsiteY8" fmla="*/ 578677 h 864664"/>
                <a:gd name="connsiteX9" fmla="*/ 602413 w 618782"/>
                <a:gd name="connsiteY9" fmla="*/ 864191 h 864664"/>
                <a:gd name="connsiteX10" fmla="*/ 209190 w 618782"/>
                <a:gd name="connsiteY10" fmla="*/ 864664 h 864664"/>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88473 w 618782"/>
                <a:gd name="connsiteY4" fmla="*/ 185078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88473 w 618782"/>
                <a:gd name="connsiteY4" fmla="*/ 185078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85752 w 618782"/>
                <a:gd name="connsiteY4" fmla="*/ 149700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85752 w 618782"/>
                <a:gd name="connsiteY4" fmla="*/ 149700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12601 w 622193"/>
                <a:gd name="connsiteY0" fmla="*/ 864666 h 864666"/>
                <a:gd name="connsiteX1" fmla="*/ 15573 w 622193"/>
                <a:gd name="connsiteY1" fmla="*/ 60790 h 864666"/>
                <a:gd name="connsiteX2" fmla="*/ 128032 w 622193"/>
                <a:gd name="connsiteY2" fmla="*/ 185078 h 864666"/>
                <a:gd name="connsiteX3" fmla="*/ 191459 w 622193"/>
                <a:gd name="connsiteY3" fmla="*/ 5370 h 864666"/>
                <a:gd name="connsiteX4" fmla="*/ 278277 w 622193"/>
                <a:gd name="connsiteY4" fmla="*/ 144257 h 864666"/>
                <a:gd name="connsiteX5" fmla="*/ 334169 w 622193"/>
                <a:gd name="connsiteY5" fmla="*/ 84 h 864666"/>
                <a:gd name="connsiteX6" fmla="*/ 434122 w 622193"/>
                <a:gd name="connsiteY6" fmla="*/ 121494 h 864666"/>
                <a:gd name="connsiteX7" fmla="*/ 513877 w 622193"/>
                <a:gd name="connsiteY7" fmla="*/ 37083 h 864666"/>
                <a:gd name="connsiteX8" fmla="*/ 622153 w 622193"/>
                <a:gd name="connsiteY8" fmla="*/ 578679 h 864666"/>
                <a:gd name="connsiteX9" fmla="*/ 605824 w 622193"/>
                <a:gd name="connsiteY9" fmla="*/ 864193 h 864666"/>
                <a:gd name="connsiteX10" fmla="*/ 212601 w 622193"/>
                <a:gd name="connsiteY10" fmla="*/ 864666 h 864666"/>
                <a:gd name="connsiteX0" fmla="*/ 198912 w 608504"/>
                <a:gd name="connsiteY0" fmla="*/ 864666 h 864666"/>
                <a:gd name="connsiteX1" fmla="*/ 28798 w 608504"/>
                <a:gd name="connsiteY1" fmla="*/ 510643 h 864666"/>
                <a:gd name="connsiteX2" fmla="*/ 1884 w 608504"/>
                <a:gd name="connsiteY2" fmla="*/ 60790 h 864666"/>
                <a:gd name="connsiteX3" fmla="*/ 114343 w 608504"/>
                <a:gd name="connsiteY3" fmla="*/ 185078 h 864666"/>
                <a:gd name="connsiteX4" fmla="*/ 177770 w 608504"/>
                <a:gd name="connsiteY4" fmla="*/ 5370 h 864666"/>
                <a:gd name="connsiteX5" fmla="*/ 264588 w 608504"/>
                <a:gd name="connsiteY5" fmla="*/ 144257 h 864666"/>
                <a:gd name="connsiteX6" fmla="*/ 320480 w 608504"/>
                <a:gd name="connsiteY6" fmla="*/ 84 h 864666"/>
                <a:gd name="connsiteX7" fmla="*/ 420433 w 608504"/>
                <a:gd name="connsiteY7" fmla="*/ 121494 h 864666"/>
                <a:gd name="connsiteX8" fmla="*/ 500188 w 608504"/>
                <a:gd name="connsiteY8" fmla="*/ 37083 h 864666"/>
                <a:gd name="connsiteX9" fmla="*/ 608464 w 608504"/>
                <a:gd name="connsiteY9" fmla="*/ 578679 h 864666"/>
                <a:gd name="connsiteX10" fmla="*/ 592135 w 608504"/>
                <a:gd name="connsiteY10" fmla="*/ 864193 h 864666"/>
                <a:gd name="connsiteX11" fmla="*/ 198912 w 608504"/>
                <a:gd name="connsiteY11" fmla="*/ 864666 h 864666"/>
                <a:gd name="connsiteX0" fmla="*/ 201622 w 611214"/>
                <a:gd name="connsiteY0" fmla="*/ 864666 h 864666"/>
                <a:gd name="connsiteX1" fmla="*/ 31508 w 611214"/>
                <a:gd name="connsiteY1" fmla="*/ 510643 h 864666"/>
                <a:gd name="connsiteX2" fmla="*/ 4594 w 611214"/>
                <a:gd name="connsiteY2" fmla="*/ 60790 h 864666"/>
                <a:gd name="connsiteX3" fmla="*/ 117053 w 611214"/>
                <a:gd name="connsiteY3" fmla="*/ 185078 h 864666"/>
                <a:gd name="connsiteX4" fmla="*/ 180480 w 611214"/>
                <a:gd name="connsiteY4" fmla="*/ 5370 h 864666"/>
                <a:gd name="connsiteX5" fmla="*/ 267298 w 611214"/>
                <a:gd name="connsiteY5" fmla="*/ 144257 h 864666"/>
                <a:gd name="connsiteX6" fmla="*/ 323190 w 611214"/>
                <a:gd name="connsiteY6" fmla="*/ 84 h 864666"/>
                <a:gd name="connsiteX7" fmla="*/ 423143 w 611214"/>
                <a:gd name="connsiteY7" fmla="*/ 121494 h 864666"/>
                <a:gd name="connsiteX8" fmla="*/ 502898 w 611214"/>
                <a:gd name="connsiteY8" fmla="*/ 37083 h 864666"/>
                <a:gd name="connsiteX9" fmla="*/ 611174 w 611214"/>
                <a:gd name="connsiteY9" fmla="*/ 578679 h 864666"/>
                <a:gd name="connsiteX10" fmla="*/ 594845 w 611214"/>
                <a:gd name="connsiteY10" fmla="*/ 864193 h 864666"/>
                <a:gd name="connsiteX11" fmla="*/ 201622 w 611214"/>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46998 w 641159"/>
                <a:gd name="connsiteY3" fmla="*/ 185078 h 864666"/>
                <a:gd name="connsiteX4" fmla="*/ 210425 w 641159"/>
                <a:gd name="connsiteY4" fmla="*/ 5370 h 864666"/>
                <a:gd name="connsiteX5" fmla="*/ 297243 w 641159"/>
                <a:gd name="connsiteY5" fmla="*/ 144257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44276 w 641159"/>
                <a:gd name="connsiteY3" fmla="*/ 138814 h 864666"/>
                <a:gd name="connsiteX4" fmla="*/ 210425 w 641159"/>
                <a:gd name="connsiteY4" fmla="*/ 5370 h 864666"/>
                <a:gd name="connsiteX5" fmla="*/ 297243 w 641159"/>
                <a:gd name="connsiteY5" fmla="*/ 144257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97243 w 641159"/>
                <a:gd name="connsiteY5" fmla="*/ 144257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97243 w 641159"/>
                <a:gd name="connsiteY5" fmla="*/ 144257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97243 w 641159"/>
                <a:gd name="connsiteY5" fmla="*/ 117043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76446 w 641159"/>
                <a:gd name="connsiteY5" fmla="*/ 64329 h 864666"/>
                <a:gd name="connsiteX6" fmla="*/ 297243 w 641159"/>
                <a:gd name="connsiteY6" fmla="*/ 117043 h 864666"/>
                <a:gd name="connsiteX7" fmla="*/ 353135 w 641159"/>
                <a:gd name="connsiteY7" fmla="*/ 84 h 864666"/>
                <a:gd name="connsiteX8" fmla="*/ 453088 w 641159"/>
                <a:gd name="connsiteY8" fmla="*/ 121494 h 864666"/>
                <a:gd name="connsiteX9" fmla="*/ 532843 w 641159"/>
                <a:gd name="connsiteY9" fmla="*/ 37083 h 864666"/>
                <a:gd name="connsiteX10" fmla="*/ 641119 w 641159"/>
                <a:gd name="connsiteY10" fmla="*/ 578679 h 864666"/>
                <a:gd name="connsiteX11" fmla="*/ 624790 w 641159"/>
                <a:gd name="connsiteY11" fmla="*/ 864193 h 864666"/>
                <a:gd name="connsiteX12" fmla="*/ 231567 w 641159"/>
                <a:gd name="connsiteY12"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76446 w 641159"/>
                <a:gd name="connsiteY5" fmla="*/ 64329 h 864666"/>
                <a:gd name="connsiteX6" fmla="*/ 297243 w 641159"/>
                <a:gd name="connsiteY6" fmla="*/ 117043 h 864666"/>
                <a:gd name="connsiteX7" fmla="*/ 353135 w 641159"/>
                <a:gd name="connsiteY7" fmla="*/ 84 h 864666"/>
                <a:gd name="connsiteX8" fmla="*/ 453088 w 641159"/>
                <a:gd name="connsiteY8" fmla="*/ 121494 h 864666"/>
                <a:gd name="connsiteX9" fmla="*/ 532843 w 641159"/>
                <a:gd name="connsiteY9" fmla="*/ 37083 h 864666"/>
                <a:gd name="connsiteX10" fmla="*/ 641119 w 641159"/>
                <a:gd name="connsiteY10" fmla="*/ 578679 h 864666"/>
                <a:gd name="connsiteX11" fmla="*/ 624790 w 641159"/>
                <a:gd name="connsiteY11" fmla="*/ 864193 h 864666"/>
                <a:gd name="connsiteX12" fmla="*/ 231567 w 641159"/>
                <a:gd name="connsiteY12"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76446 w 641159"/>
                <a:gd name="connsiteY5" fmla="*/ 64329 h 864666"/>
                <a:gd name="connsiteX6" fmla="*/ 297243 w 641159"/>
                <a:gd name="connsiteY6" fmla="*/ 117043 h 864666"/>
                <a:gd name="connsiteX7" fmla="*/ 353135 w 641159"/>
                <a:gd name="connsiteY7" fmla="*/ 84 h 864666"/>
                <a:gd name="connsiteX8" fmla="*/ 453088 w 641159"/>
                <a:gd name="connsiteY8" fmla="*/ 121494 h 864666"/>
                <a:gd name="connsiteX9" fmla="*/ 532843 w 641159"/>
                <a:gd name="connsiteY9" fmla="*/ 37083 h 864666"/>
                <a:gd name="connsiteX10" fmla="*/ 641119 w 641159"/>
                <a:gd name="connsiteY10" fmla="*/ 578679 h 864666"/>
                <a:gd name="connsiteX11" fmla="*/ 624790 w 641159"/>
                <a:gd name="connsiteY11" fmla="*/ 864193 h 864666"/>
                <a:gd name="connsiteX12" fmla="*/ 231567 w 641159"/>
                <a:gd name="connsiteY12"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97243 w 641159"/>
                <a:gd name="connsiteY5" fmla="*/ 117043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97243 w 641159"/>
                <a:gd name="connsiteY5" fmla="*/ 117043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99553 w 641159"/>
                <a:gd name="connsiteY1" fmla="*/ 807279 h 864666"/>
                <a:gd name="connsiteX2" fmla="*/ 61453 w 641159"/>
                <a:gd name="connsiteY2" fmla="*/ 510643 h 864666"/>
                <a:gd name="connsiteX3" fmla="*/ 34539 w 641159"/>
                <a:gd name="connsiteY3" fmla="*/ 60790 h 864666"/>
                <a:gd name="connsiteX4" fmla="*/ 155162 w 641159"/>
                <a:gd name="connsiteY4" fmla="*/ 130650 h 864666"/>
                <a:gd name="connsiteX5" fmla="*/ 210425 w 641159"/>
                <a:gd name="connsiteY5" fmla="*/ 5370 h 864666"/>
                <a:gd name="connsiteX6" fmla="*/ 297243 w 641159"/>
                <a:gd name="connsiteY6" fmla="*/ 117043 h 864666"/>
                <a:gd name="connsiteX7" fmla="*/ 353135 w 641159"/>
                <a:gd name="connsiteY7" fmla="*/ 84 h 864666"/>
                <a:gd name="connsiteX8" fmla="*/ 453088 w 641159"/>
                <a:gd name="connsiteY8" fmla="*/ 121494 h 864666"/>
                <a:gd name="connsiteX9" fmla="*/ 532843 w 641159"/>
                <a:gd name="connsiteY9" fmla="*/ 37083 h 864666"/>
                <a:gd name="connsiteX10" fmla="*/ 641119 w 641159"/>
                <a:gd name="connsiteY10" fmla="*/ 578679 h 864666"/>
                <a:gd name="connsiteX11" fmla="*/ 624790 w 641159"/>
                <a:gd name="connsiteY11" fmla="*/ 864193 h 864666"/>
                <a:gd name="connsiteX12" fmla="*/ 231567 w 641159"/>
                <a:gd name="connsiteY12" fmla="*/ 864666 h 864666"/>
                <a:gd name="connsiteX0" fmla="*/ 231567 w 641159"/>
                <a:gd name="connsiteY0" fmla="*/ 864666 h 864666"/>
                <a:gd name="connsiteX1" fmla="*/ 99553 w 641159"/>
                <a:gd name="connsiteY1" fmla="*/ 807279 h 864666"/>
                <a:gd name="connsiteX2" fmla="*/ 61453 w 641159"/>
                <a:gd name="connsiteY2" fmla="*/ 510643 h 864666"/>
                <a:gd name="connsiteX3" fmla="*/ 34539 w 641159"/>
                <a:gd name="connsiteY3" fmla="*/ 60790 h 864666"/>
                <a:gd name="connsiteX4" fmla="*/ 155162 w 641159"/>
                <a:gd name="connsiteY4" fmla="*/ 130650 h 864666"/>
                <a:gd name="connsiteX5" fmla="*/ 210425 w 641159"/>
                <a:gd name="connsiteY5" fmla="*/ 5370 h 864666"/>
                <a:gd name="connsiteX6" fmla="*/ 297243 w 641159"/>
                <a:gd name="connsiteY6" fmla="*/ 117043 h 864666"/>
                <a:gd name="connsiteX7" fmla="*/ 353135 w 641159"/>
                <a:gd name="connsiteY7" fmla="*/ 84 h 864666"/>
                <a:gd name="connsiteX8" fmla="*/ 453088 w 641159"/>
                <a:gd name="connsiteY8" fmla="*/ 121494 h 864666"/>
                <a:gd name="connsiteX9" fmla="*/ 532843 w 641159"/>
                <a:gd name="connsiteY9" fmla="*/ 37083 h 864666"/>
                <a:gd name="connsiteX10" fmla="*/ 641119 w 641159"/>
                <a:gd name="connsiteY10" fmla="*/ 578679 h 864666"/>
                <a:gd name="connsiteX11" fmla="*/ 624790 w 641159"/>
                <a:gd name="connsiteY11" fmla="*/ 864193 h 864666"/>
                <a:gd name="connsiteX12" fmla="*/ 231567 w 641159"/>
                <a:gd name="connsiteY12" fmla="*/ 864666 h 864666"/>
                <a:gd name="connsiteX0" fmla="*/ 231567 w 641159"/>
                <a:gd name="connsiteY0" fmla="*/ 864666 h 864666"/>
                <a:gd name="connsiteX1" fmla="*/ 197525 w 641159"/>
                <a:gd name="connsiteY1" fmla="*/ 793672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31567 w 641159"/>
                <a:gd name="connsiteY0" fmla="*/ 864666 h 864666"/>
                <a:gd name="connsiteX1" fmla="*/ 202968 w 641159"/>
                <a:gd name="connsiteY1" fmla="*/ 801837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31567 w 641159"/>
                <a:gd name="connsiteY0" fmla="*/ 864666 h 864666"/>
                <a:gd name="connsiteX1" fmla="*/ 202968 w 641159"/>
                <a:gd name="connsiteY1" fmla="*/ 801837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31567 w 641159"/>
                <a:gd name="connsiteY0" fmla="*/ 864666 h 864666"/>
                <a:gd name="connsiteX1" fmla="*/ 202968 w 641159"/>
                <a:gd name="connsiteY1" fmla="*/ 801837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31567 w 641159"/>
                <a:gd name="connsiteY0" fmla="*/ 864666 h 864666"/>
                <a:gd name="connsiteX1" fmla="*/ 202968 w 641159"/>
                <a:gd name="connsiteY1" fmla="*/ 801837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31567 w 641159"/>
                <a:gd name="connsiteY0" fmla="*/ 864666 h 864666"/>
                <a:gd name="connsiteX1" fmla="*/ 202968 w 641159"/>
                <a:gd name="connsiteY1" fmla="*/ 801837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57487 w 667079"/>
                <a:gd name="connsiteY0" fmla="*/ 864666 h 864666"/>
                <a:gd name="connsiteX1" fmla="*/ 228888 w 667079"/>
                <a:gd name="connsiteY1" fmla="*/ 801837 h 864666"/>
                <a:gd name="connsiteX2" fmla="*/ 125473 w 667079"/>
                <a:gd name="connsiteY2" fmla="*/ 807279 h 864666"/>
                <a:gd name="connsiteX3" fmla="*/ 288 w 667079"/>
                <a:gd name="connsiteY3" fmla="*/ 595007 h 864666"/>
                <a:gd name="connsiteX4" fmla="*/ 87373 w 667079"/>
                <a:gd name="connsiteY4" fmla="*/ 510643 h 864666"/>
                <a:gd name="connsiteX5" fmla="*/ 60459 w 667079"/>
                <a:gd name="connsiteY5" fmla="*/ 60790 h 864666"/>
                <a:gd name="connsiteX6" fmla="*/ 181082 w 667079"/>
                <a:gd name="connsiteY6" fmla="*/ 130650 h 864666"/>
                <a:gd name="connsiteX7" fmla="*/ 236345 w 667079"/>
                <a:gd name="connsiteY7" fmla="*/ 5370 h 864666"/>
                <a:gd name="connsiteX8" fmla="*/ 323163 w 667079"/>
                <a:gd name="connsiteY8" fmla="*/ 117043 h 864666"/>
                <a:gd name="connsiteX9" fmla="*/ 379055 w 667079"/>
                <a:gd name="connsiteY9" fmla="*/ 84 h 864666"/>
                <a:gd name="connsiteX10" fmla="*/ 479008 w 667079"/>
                <a:gd name="connsiteY10" fmla="*/ 121494 h 864666"/>
                <a:gd name="connsiteX11" fmla="*/ 558763 w 667079"/>
                <a:gd name="connsiteY11" fmla="*/ 37083 h 864666"/>
                <a:gd name="connsiteX12" fmla="*/ 667039 w 667079"/>
                <a:gd name="connsiteY12" fmla="*/ 578679 h 864666"/>
                <a:gd name="connsiteX13" fmla="*/ 650710 w 667079"/>
                <a:gd name="connsiteY13" fmla="*/ 864193 h 864666"/>
                <a:gd name="connsiteX14" fmla="*/ 257487 w 667079"/>
                <a:gd name="connsiteY14" fmla="*/ 864666 h 864666"/>
                <a:gd name="connsiteX0" fmla="*/ 260201 w 669793"/>
                <a:gd name="connsiteY0" fmla="*/ 864666 h 864666"/>
                <a:gd name="connsiteX1" fmla="*/ 231602 w 669793"/>
                <a:gd name="connsiteY1" fmla="*/ 801837 h 864666"/>
                <a:gd name="connsiteX2" fmla="*/ 128187 w 669793"/>
                <a:gd name="connsiteY2" fmla="*/ 807279 h 864666"/>
                <a:gd name="connsiteX3" fmla="*/ 281 w 669793"/>
                <a:gd name="connsiteY3" fmla="*/ 526971 h 864666"/>
                <a:gd name="connsiteX4" fmla="*/ 90087 w 669793"/>
                <a:gd name="connsiteY4" fmla="*/ 510643 h 864666"/>
                <a:gd name="connsiteX5" fmla="*/ 63173 w 669793"/>
                <a:gd name="connsiteY5" fmla="*/ 60790 h 864666"/>
                <a:gd name="connsiteX6" fmla="*/ 183796 w 669793"/>
                <a:gd name="connsiteY6" fmla="*/ 130650 h 864666"/>
                <a:gd name="connsiteX7" fmla="*/ 239059 w 669793"/>
                <a:gd name="connsiteY7" fmla="*/ 5370 h 864666"/>
                <a:gd name="connsiteX8" fmla="*/ 325877 w 669793"/>
                <a:gd name="connsiteY8" fmla="*/ 117043 h 864666"/>
                <a:gd name="connsiteX9" fmla="*/ 381769 w 669793"/>
                <a:gd name="connsiteY9" fmla="*/ 84 h 864666"/>
                <a:gd name="connsiteX10" fmla="*/ 481722 w 669793"/>
                <a:gd name="connsiteY10" fmla="*/ 121494 h 864666"/>
                <a:gd name="connsiteX11" fmla="*/ 561477 w 669793"/>
                <a:gd name="connsiteY11" fmla="*/ 37083 h 864666"/>
                <a:gd name="connsiteX12" fmla="*/ 669753 w 669793"/>
                <a:gd name="connsiteY12" fmla="*/ 578679 h 864666"/>
                <a:gd name="connsiteX13" fmla="*/ 653424 w 669793"/>
                <a:gd name="connsiteY13" fmla="*/ 864193 h 864666"/>
                <a:gd name="connsiteX14" fmla="*/ 260201 w 669793"/>
                <a:gd name="connsiteY14" fmla="*/ 864666 h 864666"/>
                <a:gd name="connsiteX0" fmla="*/ 259920 w 669512"/>
                <a:gd name="connsiteY0" fmla="*/ 864666 h 864666"/>
                <a:gd name="connsiteX1" fmla="*/ 231321 w 669512"/>
                <a:gd name="connsiteY1" fmla="*/ 801837 h 864666"/>
                <a:gd name="connsiteX2" fmla="*/ 127906 w 669512"/>
                <a:gd name="connsiteY2" fmla="*/ 807279 h 864666"/>
                <a:gd name="connsiteX3" fmla="*/ 0 w 669512"/>
                <a:gd name="connsiteY3" fmla="*/ 526971 h 864666"/>
                <a:gd name="connsiteX4" fmla="*/ 89806 w 669512"/>
                <a:gd name="connsiteY4" fmla="*/ 510643 h 864666"/>
                <a:gd name="connsiteX5" fmla="*/ 62892 w 669512"/>
                <a:gd name="connsiteY5" fmla="*/ 60790 h 864666"/>
                <a:gd name="connsiteX6" fmla="*/ 183515 w 669512"/>
                <a:gd name="connsiteY6" fmla="*/ 130650 h 864666"/>
                <a:gd name="connsiteX7" fmla="*/ 238778 w 669512"/>
                <a:gd name="connsiteY7" fmla="*/ 5370 h 864666"/>
                <a:gd name="connsiteX8" fmla="*/ 325596 w 669512"/>
                <a:gd name="connsiteY8" fmla="*/ 117043 h 864666"/>
                <a:gd name="connsiteX9" fmla="*/ 381488 w 669512"/>
                <a:gd name="connsiteY9" fmla="*/ 84 h 864666"/>
                <a:gd name="connsiteX10" fmla="*/ 481441 w 669512"/>
                <a:gd name="connsiteY10" fmla="*/ 121494 h 864666"/>
                <a:gd name="connsiteX11" fmla="*/ 561196 w 669512"/>
                <a:gd name="connsiteY11" fmla="*/ 37083 h 864666"/>
                <a:gd name="connsiteX12" fmla="*/ 669472 w 669512"/>
                <a:gd name="connsiteY12" fmla="*/ 578679 h 864666"/>
                <a:gd name="connsiteX13" fmla="*/ 653143 w 669512"/>
                <a:gd name="connsiteY13" fmla="*/ 864193 h 864666"/>
                <a:gd name="connsiteX14" fmla="*/ 259920 w 669512"/>
                <a:gd name="connsiteY14" fmla="*/ 864666 h 864666"/>
                <a:gd name="connsiteX0" fmla="*/ 259920 w 669512"/>
                <a:gd name="connsiteY0" fmla="*/ 864666 h 864666"/>
                <a:gd name="connsiteX1" fmla="*/ 231321 w 669512"/>
                <a:gd name="connsiteY1" fmla="*/ 801837 h 864666"/>
                <a:gd name="connsiteX2" fmla="*/ 127906 w 669512"/>
                <a:gd name="connsiteY2" fmla="*/ 807279 h 864666"/>
                <a:gd name="connsiteX3" fmla="*/ 0 w 669512"/>
                <a:gd name="connsiteY3" fmla="*/ 526971 h 864666"/>
                <a:gd name="connsiteX4" fmla="*/ 89806 w 669512"/>
                <a:gd name="connsiteY4" fmla="*/ 510643 h 864666"/>
                <a:gd name="connsiteX5" fmla="*/ 62892 w 669512"/>
                <a:gd name="connsiteY5" fmla="*/ 60790 h 864666"/>
                <a:gd name="connsiteX6" fmla="*/ 183515 w 669512"/>
                <a:gd name="connsiteY6" fmla="*/ 130650 h 864666"/>
                <a:gd name="connsiteX7" fmla="*/ 238778 w 669512"/>
                <a:gd name="connsiteY7" fmla="*/ 5370 h 864666"/>
                <a:gd name="connsiteX8" fmla="*/ 325596 w 669512"/>
                <a:gd name="connsiteY8" fmla="*/ 117043 h 864666"/>
                <a:gd name="connsiteX9" fmla="*/ 381488 w 669512"/>
                <a:gd name="connsiteY9" fmla="*/ 84 h 864666"/>
                <a:gd name="connsiteX10" fmla="*/ 481441 w 669512"/>
                <a:gd name="connsiteY10" fmla="*/ 121494 h 864666"/>
                <a:gd name="connsiteX11" fmla="*/ 561196 w 669512"/>
                <a:gd name="connsiteY11" fmla="*/ 37083 h 864666"/>
                <a:gd name="connsiteX12" fmla="*/ 669472 w 669512"/>
                <a:gd name="connsiteY12" fmla="*/ 578679 h 864666"/>
                <a:gd name="connsiteX13" fmla="*/ 653143 w 669512"/>
                <a:gd name="connsiteY13" fmla="*/ 864193 h 864666"/>
                <a:gd name="connsiteX14" fmla="*/ 259920 w 669512"/>
                <a:gd name="connsiteY14" fmla="*/ 864666 h 864666"/>
                <a:gd name="connsiteX0" fmla="*/ 259920 w 669512"/>
                <a:gd name="connsiteY0" fmla="*/ 864666 h 864666"/>
                <a:gd name="connsiteX1" fmla="*/ 231321 w 669512"/>
                <a:gd name="connsiteY1" fmla="*/ 801837 h 864666"/>
                <a:gd name="connsiteX2" fmla="*/ 127906 w 669512"/>
                <a:gd name="connsiteY2" fmla="*/ 807279 h 864666"/>
                <a:gd name="connsiteX3" fmla="*/ 0 w 669512"/>
                <a:gd name="connsiteY3" fmla="*/ 526971 h 864666"/>
                <a:gd name="connsiteX4" fmla="*/ 89806 w 669512"/>
                <a:gd name="connsiteY4" fmla="*/ 510643 h 864666"/>
                <a:gd name="connsiteX5" fmla="*/ 62892 w 669512"/>
                <a:gd name="connsiteY5" fmla="*/ 60790 h 864666"/>
                <a:gd name="connsiteX6" fmla="*/ 183515 w 669512"/>
                <a:gd name="connsiteY6" fmla="*/ 130650 h 864666"/>
                <a:gd name="connsiteX7" fmla="*/ 238778 w 669512"/>
                <a:gd name="connsiteY7" fmla="*/ 5370 h 864666"/>
                <a:gd name="connsiteX8" fmla="*/ 325596 w 669512"/>
                <a:gd name="connsiteY8" fmla="*/ 117043 h 864666"/>
                <a:gd name="connsiteX9" fmla="*/ 381488 w 669512"/>
                <a:gd name="connsiteY9" fmla="*/ 84 h 864666"/>
                <a:gd name="connsiteX10" fmla="*/ 481441 w 669512"/>
                <a:gd name="connsiteY10" fmla="*/ 121494 h 864666"/>
                <a:gd name="connsiteX11" fmla="*/ 561196 w 669512"/>
                <a:gd name="connsiteY11" fmla="*/ 37083 h 864666"/>
                <a:gd name="connsiteX12" fmla="*/ 669472 w 669512"/>
                <a:gd name="connsiteY12" fmla="*/ 578679 h 864666"/>
                <a:gd name="connsiteX13" fmla="*/ 653143 w 669512"/>
                <a:gd name="connsiteY13" fmla="*/ 864193 h 864666"/>
                <a:gd name="connsiteX14" fmla="*/ 259920 w 669512"/>
                <a:gd name="connsiteY14" fmla="*/ 864666 h 86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9512" h="864666">
                  <a:moveTo>
                    <a:pt x="259920" y="864666"/>
                  </a:moveTo>
                  <a:cubicBezTo>
                    <a:pt x="237695" y="826606"/>
                    <a:pt x="245159" y="825008"/>
                    <a:pt x="231321" y="801837"/>
                  </a:cubicBezTo>
                  <a:cubicBezTo>
                    <a:pt x="184826" y="794994"/>
                    <a:pt x="202292" y="803651"/>
                    <a:pt x="127906" y="807279"/>
                  </a:cubicBezTo>
                  <a:cubicBezTo>
                    <a:pt x="107042" y="780972"/>
                    <a:pt x="6350" y="576410"/>
                    <a:pt x="0" y="526971"/>
                  </a:cubicBezTo>
                  <a:cubicBezTo>
                    <a:pt x="58964" y="502024"/>
                    <a:pt x="28977" y="523479"/>
                    <a:pt x="89806" y="510643"/>
                  </a:cubicBezTo>
                  <a:cubicBezTo>
                    <a:pt x="46082" y="333121"/>
                    <a:pt x="-8516" y="81486"/>
                    <a:pt x="62892" y="60790"/>
                  </a:cubicBezTo>
                  <a:cubicBezTo>
                    <a:pt x="138478" y="39627"/>
                    <a:pt x="162358" y="62006"/>
                    <a:pt x="183515" y="130650"/>
                  </a:cubicBezTo>
                  <a:cubicBezTo>
                    <a:pt x="185607" y="62583"/>
                    <a:pt x="163207" y="19009"/>
                    <a:pt x="238778" y="5370"/>
                  </a:cubicBezTo>
                  <a:cubicBezTo>
                    <a:pt x="335937" y="-2341"/>
                    <a:pt x="301811" y="117924"/>
                    <a:pt x="325596" y="117043"/>
                  </a:cubicBezTo>
                  <a:cubicBezTo>
                    <a:pt x="328806" y="55378"/>
                    <a:pt x="299358" y="7320"/>
                    <a:pt x="381488" y="84"/>
                  </a:cubicBezTo>
                  <a:cubicBezTo>
                    <a:pt x="488285" y="-2989"/>
                    <a:pt x="459008" y="78303"/>
                    <a:pt x="481441" y="121494"/>
                  </a:cubicBezTo>
                  <a:cubicBezTo>
                    <a:pt x="497140" y="80657"/>
                    <a:pt x="482904" y="31655"/>
                    <a:pt x="561196" y="37083"/>
                  </a:cubicBezTo>
                  <a:cubicBezTo>
                    <a:pt x="672580" y="39816"/>
                    <a:pt x="669666" y="488862"/>
                    <a:pt x="669472" y="578679"/>
                  </a:cubicBezTo>
                  <a:cubicBezTo>
                    <a:pt x="666751" y="690178"/>
                    <a:pt x="672193" y="766300"/>
                    <a:pt x="653143" y="864193"/>
                  </a:cubicBezTo>
                  <a:cubicBezTo>
                    <a:pt x="514812" y="859815"/>
                    <a:pt x="460845" y="856509"/>
                    <a:pt x="259920" y="864666"/>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Tree>
    <p:extLst>
      <p:ext uri="{BB962C8B-B14F-4D97-AF65-F5344CB8AC3E}">
        <p14:creationId xmlns:p14="http://schemas.microsoft.com/office/powerpoint/2010/main" val="34878551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ED61B786-3869-4834-8553-4A1A9914609B}"/>
              </a:ext>
            </a:extLst>
          </p:cNvPr>
          <p:cNvGraphicFramePr>
            <a:graphicFrameLocks noGrp="1"/>
          </p:cNvGraphicFramePr>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 xmlns:a16="http://schemas.microsoft.com/office/drawing/2014/main" val="3832995452"/>
                    </a:ext>
                  </a:extLst>
                </a:gridCol>
              </a:tblGrid>
              <a:tr h="370840">
                <a:tc>
                  <a:txBody>
                    <a:bodyPr/>
                    <a:lstStyle/>
                    <a:p>
                      <a:pPr algn="ctr"/>
                      <a:r>
                        <a:rPr lang="sr-Cyrl-RS" sz="2000" dirty="0">
                          <a:solidFill>
                            <a:srgbClr val="00B050"/>
                          </a:solidFill>
                        </a:rPr>
                        <a:t>Принципи мониторинга и евалуације</a:t>
                      </a: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sp>
        <p:nvSpPr>
          <p:cNvPr id="2" name="Rectangle 1">
            <a:extLst>
              <a:ext uri="{FF2B5EF4-FFF2-40B4-BE49-F238E27FC236}">
                <a16:creationId xmlns="" xmlns:a16="http://schemas.microsoft.com/office/drawing/2014/main" id="{53125371-5759-43F2-9424-B08D3845EEE4}"/>
              </a:ext>
            </a:extLst>
          </p:cNvPr>
          <p:cNvSpPr/>
          <p:nvPr/>
        </p:nvSpPr>
        <p:spPr>
          <a:xfrm>
            <a:off x="273269" y="918870"/>
            <a:ext cx="11489945" cy="5324535"/>
          </a:xfrm>
          <a:prstGeom prst="rect">
            <a:avLst/>
          </a:prstGeom>
        </p:spPr>
        <p:txBody>
          <a:bodyPr wrap="square">
            <a:spAutoFit/>
          </a:bodyPr>
          <a:lstStyle/>
          <a:p>
            <a:r>
              <a:rPr lang="ru-RU" sz="2000" dirty="0"/>
              <a:t>Повратне информације би, према томе, требало да се односе и на њихово мишљење у вези с тим да ли су циљеви, са њихове тачке гледишта, остварени односно: </a:t>
            </a:r>
          </a:p>
          <a:p>
            <a:endParaRPr lang="ru-RU" sz="2000" dirty="0"/>
          </a:p>
          <a:p>
            <a:pPr marL="342900" indent="-342900">
              <a:buAutoNum type="arabicParenR"/>
            </a:pPr>
            <a:r>
              <a:rPr lang="ru-RU" sz="2000" dirty="0"/>
              <a:t>да ли су циљеви били дефинисани? </a:t>
            </a:r>
          </a:p>
          <a:p>
            <a:pPr marL="342900" indent="-342900">
              <a:buAutoNum type="arabicParenR"/>
            </a:pPr>
            <a:r>
              <a:rPr lang="ru-RU" sz="2000" dirty="0"/>
              <a:t>да ли су теме биле адекватно покривене? </a:t>
            </a:r>
          </a:p>
          <a:p>
            <a:pPr marL="342900" indent="-342900">
              <a:buAutoNum type="arabicParenR"/>
            </a:pPr>
            <a:r>
              <a:rPr lang="ru-RU" sz="2000" dirty="0"/>
              <a:t>да ли су разјашњене све сумње? </a:t>
            </a:r>
          </a:p>
          <a:p>
            <a:pPr marL="342900" indent="-342900">
              <a:buAutoNum type="arabicParenR"/>
            </a:pPr>
            <a:r>
              <a:rPr lang="ru-RU" sz="2000" dirty="0"/>
              <a:t>да ли је исправно процењено релевантно претходно знање учесника? и сл.</a:t>
            </a:r>
          </a:p>
          <a:p>
            <a:r>
              <a:rPr lang="ru-RU" sz="2000" dirty="0"/>
              <a:t> Тренер је одговоран за техничке и организационе аспекте спровођења обуке. </a:t>
            </a:r>
          </a:p>
          <a:p>
            <a:endParaRPr lang="ru-RU" sz="2000" dirty="0"/>
          </a:p>
          <a:p>
            <a:r>
              <a:rPr lang="ru-RU" sz="2000" dirty="0"/>
              <a:t>Како би се тренерима помогло да оптимизирају квалитет обуке, учесници би требало да одговоре на нека питања која се тичу обуке као што су </a:t>
            </a:r>
          </a:p>
          <a:p>
            <a:endParaRPr lang="ru-RU" sz="2000" dirty="0"/>
          </a:p>
          <a:p>
            <a:pPr marL="342900" indent="-342900">
              <a:buAutoNum type="arabicParenR"/>
            </a:pPr>
            <a:r>
              <a:rPr lang="ru-RU" sz="2000" dirty="0"/>
              <a:t>да ли су изглед и понашање тренера били адекватни?</a:t>
            </a:r>
          </a:p>
          <a:p>
            <a:pPr marL="342900" indent="-342900">
              <a:buAutoNum type="arabicParenR"/>
            </a:pPr>
            <a:r>
              <a:rPr lang="ru-RU" sz="2000" dirty="0"/>
              <a:t>да ли је обука била добро припремљена? </a:t>
            </a:r>
          </a:p>
          <a:p>
            <a:pPr marL="342900" indent="-342900">
              <a:buAutoNum type="arabicParenR"/>
            </a:pPr>
            <a:r>
              <a:rPr lang="ru-RU" sz="2000" dirty="0"/>
              <a:t>да ли је тренер био стручан?</a:t>
            </a:r>
          </a:p>
          <a:p>
            <a:pPr marL="342900" indent="-342900">
              <a:buAutoNum type="arabicParenR"/>
            </a:pPr>
            <a:r>
              <a:rPr lang="ru-RU" sz="2000" dirty="0"/>
              <a:t>да ли је тренер успео да адекватно пренесе своје знање? </a:t>
            </a:r>
          </a:p>
          <a:p>
            <a:pPr marL="342900" indent="-342900">
              <a:buAutoNum type="arabicParenR"/>
            </a:pPr>
            <a:r>
              <a:rPr lang="ru-RU" sz="2000" dirty="0"/>
              <a:t>да ли је тренер одговорио на питања учесника? и сл</a:t>
            </a:r>
          </a:p>
        </p:txBody>
      </p:sp>
      <p:pic>
        <p:nvPicPr>
          <p:cNvPr id="3" name="Picture 2">
            <a:extLst>
              <a:ext uri="{FF2B5EF4-FFF2-40B4-BE49-F238E27FC236}">
                <a16:creationId xmlns="" xmlns:a16="http://schemas.microsoft.com/office/drawing/2014/main" id="{C12D39EF-3E3E-4660-AC5C-42524856F0D0}"/>
              </a:ext>
            </a:extLst>
          </p:cNvPr>
          <p:cNvPicPr>
            <a:picLocks noChangeAspect="1"/>
          </p:cNvPicPr>
          <p:nvPr/>
        </p:nvPicPr>
        <p:blipFill>
          <a:blip r:embed="rId2"/>
          <a:stretch>
            <a:fillRect/>
          </a:stretch>
        </p:blipFill>
        <p:spPr>
          <a:xfrm>
            <a:off x="9107588" y="1781198"/>
            <a:ext cx="1462255" cy="1462255"/>
          </a:xfrm>
          <a:prstGeom prst="rect">
            <a:avLst/>
          </a:prstGeom>
        </p:spPr>
      </p:pic>
      <p:pic>
        <p:nvPicPr>
          <p:cNvPr id="6" name="Picture 5">
            <a:extLst>
              <a:ext uri="{FF2B5EF4-FFF2-40B4-BE49-F238E27FC236}">
                <a16:creationId xmlns="" xmlns:a16="http://schemas.microsoft.com/office/drawing/2014/main" id="{381EDD6E-54C4-40F4-B0EA-759D1E9A662F}"/>
              </a:ext>
            </a:extLst>
          </p:cNvPr>
          <p:cNvPicPr>
            <a:picLocks noChangeAspect="1"/>
          </p:cNvPicPr>
          <p:nvPr/>
        </p:nvPicPr>
        <p:blipFill>
          <a:blip r:embed="rId3"/>
          <a:stretch>
            <a:fillRect/>
          </a:stretch>
        </p:blipFill>
        <p:spPr>
          <a:xfrm>
            <a:off x="9581861" y="4690052"/>
            <a:ext cx="987981" cy="998838"/>
          </a:xfrm>
          <a:prstGeom prst="rect">
            <a:avLst/>
          </a:prstGeom>
        </p:spPr>
      </p:pic>
    </p:spTree>
    <p:extLst>
      <p:ext uri="{BB962C8B-B14F-4D97-AF65-F5344CB8AC3E}">
        <p14:creationId xmlns:p14="http://schemas.microsoft.com/office/powerpoint/2010/main" val="15044604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ED61B786-3869-4834-8553-4A1A9914609B}"/>
              </a:ext>
            </a:extLst>
          </p:cNvPr>
          <p:cNvGraphicFramePr>
            <a:graphicFrameLocks noGrp="1"/>
          </p:cNvGraphicFramePr>
          <p:nvPr>
            <p:extLst/>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 xmlns:a16="http://schemas.microsoft.com/office/drawing/2014/main" val="3832995452"/>
                    </a:ext>
                  </a:extLst>
                </a:gridCol>
              </a:tblGrid>
              <a:tr h="370840">
                <a:tc>
                  <a:txBody>
                    <a:bodyPr/>
                    <a:lstStyle/>
                    <a:p>
                      <a:pPr algn="ctr"/>
                      <a:r>
                        <a:rPr lang="sr-Cyrl-RS" sz="2000" dirty="0">
                          <a:solidFill>
                            <a:srgbClr val="00B050"/>
                          </a:solidFill>
                        </a:rPr>
                        <a:t>Принципи мониторинга и евалуације – Креитеријуми за оцену извођења обуке</a:t>
                      </a: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graphicFrame>
        <p:nvGraphicFramePr>
          <p:cNvPr id="3" name="Table 2">
            <a:extLst>
              <a:ext uri="{FF2B5EF4-FFF2-40B4-BE49-F238E27FC236}">
                <a16:creationId xmlns="" xmlns:a16="http://schemas.microsoft.com/office/drawing/2014/main" id="{1743ECF8-6EC6-4FE5-8B67-7A27765349C4}"/>
              </a:ext>
            </a:extLst>
          </p:cNvPr>
          <p:cNvGraphicFramePr>
            <a:graphicFrameLocks noGrp="1"/>
          </p:cNvGraphicFramePr>
          <p:nvPr>
            <p:extLst/>
          </p:nvPr>
        </p:nvGraphicFramePr>
        <p:xfrm>
          <a:off x="1251428" y="991891"/>
          <a:ext cx="9178931" cy="5269424"/>
        </p:xfrm>
        <a:graphic>
          <a:graphicData uri="http://schemas.openxmlformats.org/drawingml/2006/table">
            <a:tbl>
              <a:tblPr firstRow="1" firstCol="1" lastRow="1" lastCol="1" bandRow="1" bandCol="1"/>
              <a:tblGrid>
                <a:gridCol w="434527">
                  <a:extLst>
                    <a:ext uri="{9D8B030D-6E8A-4147-A177-3AD203B41FA5}">
                      <a16:colId xmlns="" xmlns:a16="http://schemas.microsoft.com/office/drawing/2014/main" val="2054267123"/>
                    </a:ext>
                  </a:extLst>
                </a:gridCol>
                <a:gridCol w="4009167">
                  <a:extLst>
                    <a:ext uri="{9D8B030D-6E8A-4147-A177-3AD203B41FA5}">
                      <a16:colId xmlns="" xmlns:a16="http://schemas.microsoft.com/office/drawing/2014/main" val="3570229808"/>
                    </a:ext>
                  </a:extLst>
                </a:gridCol>
                <a:gridCol w="529233">
                  <a:extLst>
                    <a:ext uri="{9D8B030D-6E8A-4147-A177-3AD203B41FA5}">
                      <a16:colId xmlns="" xmlns:a16="http://schemas.microsoft.com/office/drawing/2014/main" val="1182053963"/>
                    </a:ext>
                  </a:extLst>
                </a:gridCol>
                <a:gridCol w="4206004">
                  <a:extLst>
                    <a:ext uri="{9D8B030D-6E8A-4147-A177-3AD203B41FA5}">
                      <a16:colId xmlns="" xmlns:a16="http://schemas.microsoft.com/office/drawing/2014/main" val="2532690282"/>
                    </a:ext>
                  </a:extLst>
                </a:gridCol>
              </a:tblGrid>
              <a:tr h="547399">
                <a:tc>
                  <a:txBody>
                    <a:bodyPr/>
                    <a:lstStyle/>
                    <a:p>
                      <a:pPr algn="ctr">
                        <a:spcAft>
                          <a:spcPts val="0"/>
                        </a:spcAft>
                      </a:pPr>
                      <a:r>
                        <a:rPr lang="sr-Cyrl-RS" sz="2000" b="1" kern="100">
                          <a:effectLst/>
                          <a:latin typeface="Calibri" panose="020F0502020204030204" pitchFamily="34" charset="0"/>
                          <a:ea typeface="Times New Roman" panose="02020603050405020304" pitchFamily="18" charset="0"/>
                          <a:cs typeface="Calibri" panose="020F0502020204030204" pitchFamily="34" charset="0"/>
                        </a:rPr>
                        <a:t>1</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spcAft>
                          <a:spcPts val="0"/>
                        </a:spcAft>
                      </a:pPr>
                      <a:r>
                        <a:rPr lang="sr-Cyrl-RS" sz="2000" b="1" kern="100">
                          <a:effectLst/>
                          <a:latin typeface="Calibri" panose="020F0502020204030204" pitchFamily="34" charset="0"/>
                          <a:ea typeface="Times New Roman" panose="02020603050405020304" pitchFamily="18" charset="0"/>
                          <a:cs typeface="Calibri" panose="020F0502020204030204" pitchFamily="34" charset="0"/>
                        </a:rPr>
                        <a:t>Потребе и циљеви обуке</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spcAft>
                          <a:spcPts val="0"/>
                        </a:spcAft>
                      </a:pPr>
                      <a:r>
                        <a:rPr lang="sr-Cyrl-RS" sz="2000" b="1" kern="100">
                          <a:effectLst/>
                          <a:latin typeface="Calibri" panose="020F0502020204030204" pitchFamily="34" charset="0"/>
                          <a:ea typeface="Times New Roman" panose="02020603050405020304" pitchFamily="18" charset="0"/>
                          <a:cs typeface="Calibri" panose="020F0502020204030204" pitchFamily="34" charset="0"/>
                        </a:rPr>
                        <a:t>4</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spcAft>
                          <a:spcPts val="0"/>
                        </a:spcAft>
                      </a:pPr>
                      <a:r>
                        <a:rPr lang="sr-Cyrl-RS" sz="2000" b="1" kern="100">
                          <a:effectLst/>
                          <a:latin typeface="Calibri" panose="020F0502020204030204" pitchFamily="34" charset="0"/>
                          <a:ea typeface="Times New Roman" panose="02020603050405020304" pitchFamily="18" charset="0"/>
                          <a:cs typeface="Calibri" panose="020F0502020204030204" pitchFamily="34" charset="0"/>
                        </a:rPr>
                        <a:t>Вештине обуке</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 xmlns:a16="http://schemas.microsoft.com/office/drawing/2014/main" val="1199189702"/>
                  </a:ext>
                </a:extLst>
              </a:tr>
              <a:tr h="1475633">
                <a:tc>
                  <a:txBody>
                    <a:bodyPr/>
                    <a:lstStyle/>
                    <a:p>
                      <a:pPr algn="ctr">
                        <a:spcAft>
                          <a:spcPts val="0"/>
                        </a:spcAft>
                      </a:pPr>
                      <a:r>
                        <a:rPr lang="en-US" sz="2000" kern="100">
                          <a:effectLst/>
                          <a:latin typeface="Calibri" panose="020F0502020204030204" pitchFamily="34" charset="0"/>
                          <a:ea typeface="Times New Roman" panose="02020603050405020304" pitchFamily="18" charset="0"/>
                          <a:cs typeface="Calibri" panose="020F0502020204030204" pitchFamily="34" charset="0"/>
                        </a:rPr>
                        <a:t>A</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sr-Cyrl-RS" sz="2000" kern="100" dirty="0">
                          <a:effectLst/>
                          <a:latin typeface="Calibri" panose="020F0502020204030204" pitchFamily="34" charset="0"/>
                          <a:ea typeface="Times New Roman" panose="02020603050405020304" pitchFamily="18" charset="0"/>
                          <a:cs typeface="Calibri" panose="020F0502020204030204" pitchFamily="34" charset="0"/>
                        </a:rPr>
                        <a:t>Обука одговара циљној групи, постављени су одговарајући и добро дефинисани </a:t>
                      </a:r>
                      <a:r>
                        <a:rPr lang="en-US" sz="2000" kern="100" dirty="0">
                          <a:effectLst/>
                          <a:latin typeface="Calibri" panose="020F0502020204030204" pitchFamily="34" charset="0"/>
                          <a:ea typeface="Times New Roman" panose="02020603050405020304" pitchFamily="18" charset="0"/>
                          <a:cs typeface="Calibri" panose="020F0502020204030204" pitchFamily="34" charset="0"/>
                        </a:rPr>
                        <a:t>SMART</a:t>
                      </a:r>
                      <a:r>
                        <a:rPr lang="sr-Cyrl-RS" sz="2000" kern="100" dirty="0">
                          <a:effectLst/>
                          <a:latin typeface="Calibri" panose="020F0502020204030204" pitchFamily="34" charset="0"/>
                          <a:ea typeface="Times New Roman" panose="02020603050405020304" pitchFamily="18" charset="0"/>
                          <a:cs typeface="Calibri" panose="020F0502020204030204" pitchFamily="34" charset="0"/>
                        </a:rPr>
                        <a:t> циљеви обуке.</a:t>
                      </a:r>
                      <a:endParaRPr lang="en-GB"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Calibri" panose="020F0502020204030204" pitchFamily="34" charset="0"/>
                          <a:ea typeface="Times New Roman" panose="02020603050405020304" pitchFamily="18" charset="0"/>
                          <a:cs typeface="Calibri" panose="020F0502020204030204" pitchFamily="34" charset="0"/>
                        </a:rPr>
                        <a:t>A</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sr-Cyrl-RS" sz="2000" kern="100">
                          <a:effectLst/>
                          <a:latin typeface="Calibri" panose="020F0502020204030204" pitchFamily="34" charset="0"/>
                          <a:ea typeface="Times New Roman" panose="02020603050405020304" pitchFamily="18" charset="0"/>
                          <a:cs typeface="Calibri" panose="020F0502020204030204" pitchFamily="34" charset="0"/>
                        </a:rPr>
                        <a:t>Ефикасно и стручно коришћење неколико различитих техника обуке.</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94137725"/>
                  </a:ext>
                </a:extLst>
              </a:tr>
              <a:tr h="2065886">
                <a:tc>
                  <a:txBody>
                    <a:bodyPr/>
                    <a:lstStyle/>
                    <a:p>
                      <a:pPr algn="ctr">
                        <a:spcAft>
                          <a:spcPts val="0"/>
                        </a:spcAft>
                      </a:pPr>
                      <a:r>
                        <a:rPr lang="en-US" sz="2000" kern="100">
                          <a:effectLst/>
                          <a:latin typeface="Calibri" panose="020F0502020204030204" pitchFamily="34" charset="0"/>
                          <a:ea typeface="Times New Roman" panose="02020603050405020304" pitchFamily="18" charset="0"/>
                          <a:cs typeface="Calibri" panose="020F0502020204030204" pitchFamily="34" charset="0"/>
                        </a:rPr>
                        <a:t>B</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sr-Cyrl-RS" sz="2000" kern="100">
                          <a:effectLst/>
                          <a:latin typeface="Calibri" panose="020F0502020204030204" pitchFamily="34" charset="0"/>
                          <a:ea typeface="Times New Roman" panose="02020603050405020304" pitchFamily="18" charset="0"/>
                          <a:cs typeface="Calibri" panose="020F0502020204030204" pitchFamily="34" charset="0"/>
                        </a:rPr>
                        <a:t>Обука на нивоу прихватљивом за циљну групу, постављени су релативно добро дефинисани циљеви обуке.</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Calibri" panose="020F0502020204030204" pitchFamily="34" charset="0"/>
                          <a:ea typeface="Times New Roman" panose="02020603050405020304" pitchFamily="18" charset="0"/>
                          <a:cs typeface="Calibri" panose="020F0502020204030204" pitchFamily="34" charset="0"/>
                        </a:rPr>
                        <a:t>B</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sr-Cyrl-RS" sz="2000" kern="100">
                          <a:effectLst/>
                          <a:latin typeface="Calibri" panose="020F0502020204030204" pitchFamily="34" charset="0"/>
                          <a:ea typeface="Times New Roman" panose="02020603050405020304" pitchFamily="18" charset="0"/>
                          <a:cs typeface="Calibri" panose="020F0502020204030204" pitchFamily="34" charset="0"/>
                        </a:rPr>
                        <a:t>Коришћено неколико различитих техника обуке у  потребној мери.</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41323422"/>
                  </a:ext>
                </a:extLst>
              </a:tr>
              <a:tr h="1180506">
                <a:tc>
                  <a:txBody>
                    <a:bodyPr/>
                    <a:lstStyle/>
                    <a:p>
                      <a:pPr algn="ctr">
                        <a:spcAft>
                          <a:spcPts val="0"/>
                        </a:spcAft>
                      </a:pPr>
                      <a:r>
                        <a:rPr lang="en-US" sz="2000" kern="100">
                          <a:effectLst/>
                          <a:latin typeface="Calibri" panose="020F0502020204030204" pitchFamily="34" charset="0"/>
                          <a:ea typeface="Times New Roman" panose="02020603050405020304" pitchFamily="18" charset="0"/>
                          <a:cs typeface="Calibri" panose="020F0502020204030204" pitchFamily="34" charset="0"/>
                        </a:rPr>
                        <a:t>C</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sr-Cyrl-RS" sz="2000" kern="100">
                          <a:effectLst/>
                          <a:latin typeface="Calibri" panose="020F0502020204030204" pitchFamily="34" charset="0"/>
                          <a:ea typeface="Times New Roman" panose="02020603050405020304" pitchFamily="18" charset="0"/>
                          <a:cs typeface="Calibri" panose="020F0502020204030204" pitchFamily="34" charset="0"/>
                        </a:rPr>
                        <a:t>Обука није била у складу са циљном групом, циљеви обуке нису дефинисани.</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Calibri" panose="020F0502020204030204" pitchFamily="34" charset="0"/>
                          <a:ea typeface="Times New Roman" panose="02020603050405020304" pitchFamily="18" charset="0"/>
                          <a:cs typeface="Calibri" panose="020F0502020204030204" pitchFamily="34" charset="0"/>
                        </a:rPr>
                        <a:t>C</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sr-Cyrl-RS" sz="2000" kern="100" dirty="0">
                          <a:effectLst/>
                          <a:latin typeface="Calibri" panose="020F0502020204030204" pitchFamily="34" charset="0"/>
                          <a:ea typeface="Times New Roman" panose="02020603050405020304" pitchFamily="18" charset="0"/>
                          <a:cs typeface="Calibri" panose="020F0502020204030204" pitchFamily="34" charset="0"/>
                        </a:rPr>
                        <a:t>Коришћен само ограничен број техника обуке са ограниченим учинком.</a:t>
                      </a:r>
                      <a:endParaRPr lang="en-GB"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07676474"/>
                  </a:ext>
                </a:extLst>
              </a:tr>
            </a:tbl>
          </a:graphicData>
        </a:graphic>
      </p:graphicFrame>
    </p:spTree>
    <p:extLst>
      <p:ext uri="{BB962C8B-B14F-4D97-AF65-F5344CB8AC3E}">
        <p14:creationId xmlns:p14="http://schemas.microsoft.com/office/powerpoint/2010/main" val="1260656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 xmlns:a16="http://schemas.microsoft.com/office/drawing/2014/main" id="{CF99C541-1CA1-C5C1-631F-2B1B8E61BF45}"/>
              </a:ext>
            </a:extLst>
          </p:cNvPr>
          <p:cNvGraphicFramePr>
            <a:graphicFrameLocks noGrp="1"/>
          </p:cNvGraphicFramePr>
          <p:nvPr/>
        </p:nvGraphicFramePr>
        <p:xfrm>
          <a:off x="334161" y="435006"/>
          <a:ext cx="7785509" cy="518160"/>
        </p:xfrm>
        <a:graphic>
          <a:graphicData uri="http://schemas.openxmlformats.org/drawingml/2006/table">
            <a:tbl>
              <a:tblPr firstRow="1" bandRow="1">
                <a:tableStyleId>{93296810-A885-4BE3-A3E7-6D5BEEA58F35}</a:tableStyleId>
              </a:tblPr>
              <a:tblGrid>
                <a:gridCol w="7785509">
                  <a:extLst>
                    <a:ext uri="{9D8B030D-6E8A-4147-A177-3AD203B41FA5}">
                      <a16:colId xmlns="" xmlns:a16="http://schemas.microsoft.com/office/drawing/2014/main" val="3832995452"/>
                    </a:ext>
                  </a:extLst>
                </a:gridCol>
              </a:tblGrid>
              <a:tr h="370840">
                <a:tc>
                  <a:txBody>
                    <a:bodyPr/>
                    <a:lstStyle/>
                    <a:p>
                      <a:pPr algn="ctr"/>
                      <a:r>
                        <a:rPr lang="sr-Cyrl-RS" sz="2800" dirty="0">
                          <a:solidFill>
                            <a:srgbClr val="009900"/>
                          </a:solidFill>
                        </a:rPr>
                        <a:t>Зелено пословање</a:t>
                      </a: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sp>
        <p:nvSpPr>
          <p:cNvPr id="22" name="TextBox 21">
            <a:extLst>
              <a:ext uri="{FF2B5EF4-FFF2-40B4-BE49-F238E27FC236}">
                <a16:creationId xmlns="" xmlns:a16="http://schemas.microsoft.com/office/drawing/2014/main" id="{08EE6302-44FD-4384-A40A-D5186C512D5D}"/>
              </a:ext>
            </a:extLst>
          </p:cNvPr>
          <p:cNvSpPr txBox="1"/>
          <p:nvPr/>
        </p:nvSpPr>
        <p:spPr>
          <a:xfrm>
            <a:off x="291963" y="1380519"/>
            <a:ext cx="7869906" cy="4524315"/>
          </a:xfrm>
          <a:prstGeom prst="rect">
            <a:avLst/>
          </a:prstGeom>
          <a:noFill/>
        </p:spPr>
        <p:txBody>
          <a:bodyPr wrap="square">
            <a:spAutoFit/>
          </a:bodyPr>
          <a:lstStyle/>
          <a:p>
            <a:pPr algn="just"/>
            <a:r>
              <a:rPr lang="ru-RU" sz="2400" b="1" dirty="0">
                <a:solidFill>
                  <a:srgbClr val="009900"/>
                </a:solidFill>
              </a:rPr>
              <a:t>Зелена предузећа </a:t>
            </a:r>
            <a:r>
              <a:rPr lang="ru-RU" sz="2400" dirty="0"/>
              <a:t>укључују принципе одрживости у своје пословне одлуке и настоје да уравнотеже профит са очувањем животне средине. </a:t>
            </a:r>
          </a:p>
          <a:p>
            <a:pPr algn="just"/>
            <a:endParaRPr lang="ru-RU" sz="2400" dirty="0"/>
          </a:p>
          <a:p>
            <a:pPr algn="just"/>
            <a:r>
              <a:rPr lang="ru-RU" sz="2400" b="1" dirty="0">
                <a:solidFill>
                  <a:srgbClr val="009900"/>
                </a:solidFill>
              </a:rPr>
              <a:t>Зелена предузећа </a:t>
            </a:r>
            <a:r>
              <a:rPr lang="ru-RU" sz="2400" dirty="0"/>
              <a:t>озелењавају своје производне процесе и/или испоручују еколошке прихватљиве производе и услуге.</a:t>
            </a:r>
          </a:p>
          <a:p>
            <a:pPr algn="just"/>
            <a:endParaRPr lang="ru-RU" sz="2400" dirty="0"/>
          </a:p>
          <a:p>
            <a:pPr algn="just"/>
            <a:r>
              <a:rPr lang="ru-RU" sz="2400" b="1" dirty="0">
                <a:solidFill>
                  <a:srgbClr val="009900"/>
                </a:solidFill>
              </a:rPr>
              <a:t>Озелењавање пословања </a:t>
            </a:r>
            <a:r>
              <a:rPr lang="ru-RU" sz="2400" dirty="0"/>
              <a:t>односи се на трансформацију пословних/производних процеса предузећа који обухватају озелењавање метода, процедура и пракси, као и озелењавање улаза и озелењавање радних места.</a:t>
            </a:r>
          </a:p>
        </p:txBody>
      </p:sp>
      <p:grpSp>
        <p:nvGrpSpPr>
          <p:cNvPr id="66" name="Group 65">
            <a:extLst>
              <a:ext uri="{FF2B5EF4-FFF2-40B4-BE49-F238E27FC236}">
                <a16:creationId xmlns="" xmlns:a16="http://schemas.microsoft.com/office/drawing/2014/main" id="{1F420CDF-1627-EFF3-3DCD-2B4FC1C6299B}"/>
              </a:ext>
            </a:extLst>
          </p:cNvPr>
          <p:cNvGrpSpPr>
            <a:grpSpLocks noChangeAspect="1"/>
          </p:cNvGrpSpPr>
          <p:nvPr/>
        </p:nvGrpSpPr>
        <p:grpSpPr>
          <a:xfrm rot="5400000">
            <a:off x="7253440" y="2499559"/>
            <a:ext cx="5532120" cy="1581663"/>
            <a:chOff x="1749125" y="2243757"/>
            <a:chExt cx="5839249" cy="1669479"/>
          </a:xfrm>
        </p:grpSpPr>
        <p:grpSp>
          <p:nvGrpSpPr>
            <p:cNvPr id="67" name="Group 29">
              <a:extLst>
                <a:ext uri="{FF2B5EF4-FFF2-40B4-BE49-F238E27FC236}">
                  <a16:creationId xmlns="" xmlns:a16="http://schemas.microsoft.com/office/drawing/2014/main" id="{3715382B-0B1D-5AE4-9C4F-124B18CD0EF2}"/>
                </a:ext>
              </a:extLst>
            </p:cNvPr>
            <p:cNvGrpSpPr/>
            <p:nvPr/>
          </p:nvGrpSpPr>
          <p:grpSpPr>
            <a:xfrm>
              <a:off x="3834010" y="2243757"/>
              <a:ext cx="1669479" cy="1669479"/>
              <a:chOff x="3807530" y="2946763"/>
              <a:chExt cx="1512168" cy="1512168"/>
            </a:xfrm>
          </p:grpSpPr>
          <p:sp>
            <p:nvSpPr>
              <p:cNvPr id="72" name="Oval 22">
                <a:extLst>
                  <a:ext uri="{FF2B5EF4-FFF2-40B4-BE49-F238E27FC236}">
                    <a16:creationId xmlns="" xmlns:a16="http://schemas.microsoft.com/office/drawing/2014/main" id="{02A4E88C-6D93-FAF7-CCAB-E0A6D5C5AFB5}"/>
                  </a:ext>
                </a:extLst>
              </p:cNvPr>
              <p:cNvSpPr/>
              <p:nvPr/>
            </p:nvSpPr>
            <p:spPr>
              <a:xfrm>
                <a:off x="3897540" y="3036773"/>
                <a:ext cx="1332148" cy="1332148"/>
              </a:xfrm>
              <a:prstGeom prst="ellipse">
                <a:avLst/>
              </a:prstGeom>
              <a:solidFill>
                <a:srgbClr val="70AD47"/>
              </a:solidFill>
              <a:ln w="12700" cap="flat" cmpd="sng" algn="ctr">
                <a:noFill/>
                <a:prstDash val="solid"/>
                <a:miter lim="800000"/>
              </a:ln>
              <a:effectLst>
                <a:glow rad="76200">
                  <a:sysClr val="window" lastClr="FFFFFF">
                    <a:alpha val="13000"/>
                  </a:sysClr>
                </a:glow>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r-Cyrl-RS" altLang="ko-KR" sz="1400" b="1" i="0" u="none" strike="noStrike" kern="0" cap="none" spc="0" normalizeH="0" baseline="0" noProof="0" dirty="0">
                    <a:ln>
                      <a:noFill/>
                    </a:ln>
                    <a:solidFill>
                      <a:prstClr val="white"/>
                    </a:solidFill>
                    <a:effectLst/>
                    <a:uLnTx/>
                    <a:uFillTx/>
                    <a:latin typeface="Calibri" panose="020F0502020204030204"/>
                    <a:ea typeface="맑은 고딕" panose="020B0503020000020004" pitchFamily="34" charset="-127"/>
                    <a:cs typeface="Calibri" pitchFamily="34" charset="0"/>
                  </a:rPr>
                  <a:t>Зелено пословање</a:t>
                </a:r>
                <a:endPar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3" name="Oval 23">
                <a:extLst>
                  <a:ext uri="{FF2B5EF4-FFF2-40B4-BE49-F238E27FC236}">
                    <a16:creationId xmlns="" xmlns:a16="http://schemas.microsoft.com/office/drawing/2014/main" id="{5F91D658-F581-C844-A855-CC30BBF016A7}"/>
                  </a:ext>
                </a:extLst>
              </p:cNvPr>
              <p:cNvSpPr/>
              <p:nvPr/>
            </p:nvSpPr>
            <p:spPr>
              <a:xfrm>
                <a:off x="3807530" y="2946763"/>
                <a:ext cx="1512168" cy="1512168"/>
              </a:xfrm>
              <a:prstGeom prst="ellipse">
                <a:avLst/>
              </a:prstGeom>
              <a:noFill/>
              <a:ln w="15875" cap="flat" cmpd="sng" algn="ctr">
                <a:solidFill>
                  <a:srgbClr val="70AD47"/>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68" name="Oval 22">
              <a:extLst>
                <a:ext uri="{FF2B5EF4-FFF2-40B4-BE49-F238E27FC236}">
                  <a16:creationId xmlns="" xmlns:a16="http://schemas.microsoft.com/office/drawing/2014/main" id="{B4CAE975-0A93-9A89-573C-99CF282AAD3A}"/>
                </a:ext>
              </a:extLst>
            </p:cNvPr>
            <p:cNvSpPr/>
            <p:nvPr/>
          </p:nvSpPr>
          <p:spPr>
            <a:xfrm>
              <a:off x="1749125" y="2343130"/>
              <a:ext cx="1470732" cy="1470732"/>
            </a:xfrm>
            <a:prstGeom prst="ellipse">
              <a:avLst/>
            </a:prstGeom>
            <a:noFill/>
            <a:ln w="38100" cap="flat" cmpd="sng" algn="ctr">
              <a:solidFill>
                <a:srgbClr val="70AD47">
                  <a:lumMod val="75000"/>
                </a:srgbClr>
              </a:solidFill>
              <a:prstDash val="solid"/>
              <a:miter lim="800000"/>
            </a:ln>
            <a:effectLst>
              <a:glow rad="76200">
                <a:sysClr val="window" lastClr="FFFFFF">
                  <a:alpha val="13000"/>
                </a:sysClr>
              </a:glow>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r-Cyrl-RS" sz="1400" b="1" i="0" u="none" strike="noStrike" kern="0" cap="none" spc="0" normalizeH="0" baseline="0" noProof="0" dirty="0">
                  <a:ln>
                    <a:noFill/>
                  </a:ln>
                  <a:solidFill>
                    <a:srgbClr val="70AD47">
                      <a:lumMod val="50000"/>
                    </a:srgbClr>
                  </a:solidFill>
                  <a:effectLst/>
                  <a:uLnTx/>
                  <a:uFillTx/>
                  <a:latin typeface="Calibri" panose="020F0502020204030204"/>
                  <a:ea typeface="Times New Roman" panose="02020603050405020304" pitchFamily="18" charset="0"/>
                  <a:cs typeface="Calibri" panose="020F0502020204030204" pitchFamily="34" charset="0"/>
                </a:rPr>
                <a:t>Зелени производи или услуге</a:t>
              </a:r>
              <a:endParaRPr kumimoji="0" lang="sr-Latn-RS" sz="1400" b="1" i="0" u="none" strike="noStrike" kern="0" cap="none" spc="0" normalizeH="0" baseline="0" noProof="0" dirty="0">
                <a:ln>
                  <a:noFill/>
                </a:ln>
                <a:solidFill>
                  <a:srgbClr val="70AD47">
                    <a:lumMod val="50000"/>
                  </a:srgbClr>
                </a:solidFill>
                <a:effectLst/>
                <a:uLnTx/>
                <a:uFillTx/>
                <a:latin typeface="Calibri" panose="020F0502020204030204"/>
                <a:ea typeface="+mn-ea"/>
                <a:cs typeface="+mn-cs"/>
              </a:endParaRPr>
            </a:p>
          </p:txBody>
        </p:sp>
        <p:sp>
          <p:nvSpPr>
            <p:cNvPr id="69" name="Oval 22">
              <a:extLst>
                <a:ext uri="{FF2B5EF4-FFF2-40B4-BE49-F238E27FC236}">
                  <a16:creationId xmlns="" xmlns:a16="http://schemas.microsoft.com/office/drawing/2014/main" id="{9CF4457A-8BE2-82E3-FBEB-CF469DBA1123}"/>
                </a:ext>
              </a:extLst>
            </p:cNvPr>
            <p:cNvSpPr/>
            <p:nvPr/>
          </p:nvSpPr>
          <p:spPr>
            <a:xfrm>
              <a:off x="6117642" y="2343130"/>
              <a:ext cx="1470732" cy="1470732"/>
            </a:xfrm>
            <a:prstGeom prst="ellipse">
              <a:avLst/>
            </a:prstGeom>
            <a:noFill/>
            <a:ln w="38100" cap="flat" cmpd="sng" algn="ctr">
              <a:solidFill>
                <a:srgbClr val="70AD47">
                  <a:lumMod val="75000"/>
                </a:srgbClr>
              </a:solidFill>
              <a:prstDash val="solid"/>
              <a:miter lim="800000"/>
            </a:ln>
            <a:effectLst>
              <a:glow rad="76200">
                <a:sysClr val="window" lastClr="FFFFFF">
                  <a:alpha val="13000"/>
                </a:sysClr>
              </a:glow>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r-Cyrl-RS" sz="1400" b="1" i="0" u="none" strike="noStrike" kern="0" cap="none" spc="0" normalizeH="0" baseline="0" noProof="0" dirty="0">
                  <a:ln>
                    <a:noFill/>
                  </a:ln>
                  <a:solidFill>
                    <a:srgbClr val="70AD47">
                      <a:lumMod val="50000"/>
                    </a:srgbClr>
                  </a:solidFill>
                  <a:effectLst/>
                  <a:uLnTx/>
                  <a:uFillTx/>
                  <a:latin typeface="Calibri" panose="020F0502020204030204"/>
                  <a:ea typeface="+mn-ea"/>
                  <a:cs typeface="+mn-cs"/>
                </a:rPr>
                <a:t>Зелени процеси</a:t>
              </a:r>
              <a:endParaRPr kumimoji="0" lang="sr-Latn-RS" sz="1400" b="1" i="0" u="none" strike="noStrike" kern="0" cap="none" spc="0" normalizeH="0" baseline="0" noProof="0" dirty="0">
                <a:ln>
                  <a:noFill/>
                </a:ln>
                <a:solidFill>
                  <a:srgbClr val="70AD47">
                    <a:lumMod val="50000"/>
                  </a:srgbClr>
                </a:solidFill>
                <a:effectLst/>
                <a:uLnTx/>
                <a:uFillTx/>
                <a:latin typeface="Calibri" panose="020F0502020204030204"/>
                <a:ea typeface="+mn-ea"/>
                <a:cs typeface="+mn-cs"/>
              </a:endParaRPr>
            </a:p>
          </p:txBody>
        </p:sp>
        <p:cxnSp>
          <p:nvCxnSpPr>
            <p:cNvPr id="70" name="Straight Arrow Connector 69">
              <a:extLst>
                <a:ext uri="{FF2B5EF4-FFF2-40B4-BE49-F238E27FC236}">
                  <a16:creationId xmlns="" xmlns:a16="http://schemas.microsoft.com/office/drawing/2014/main" id="{F29D85CE-2C98-86F6-30A0-9595712CFECD}"/>
                </a:ext>
              </a:extLst>
            </p:cNvPr>
            <p:cNvCxnSpPr>
              <a:cxnSpLocks/>
              <a:stCxn id="73" idx="6"/>
              <a:endCxn id="69" idx="2"/>
            </p:cNvCxnSpPr>
            <p:nvPr/>
          </p:nvCxnSpPr>
          <p:spPr>
            <a:xfrm flipV="1">
              <a:off x="5503489" y="3078496"/>
              <a:ext cx="614153" cy="1"/>
            </a:xfrm>
            <a:prstGeom prst="straightConnector1">
              <a:avLst/>
            </a:prstGeom>
            <a:noFill/>
            <a:ln w="19050" cap="flat" cmpd="sng" algn="ctr">
              <a:solidFill>
                <a:srgbClr val="70AD47"/>
              </a:solidFill>
              <a:prstDash val="solid"/>
              <a:miter lim="800000"/>
              <a:tailEnd type="triangle"/>
            </a:ln>
            <a:effectLst/>
          </p:spPr>
        </p:cxnSp>
        <p:cxnSp>
          <p:nvCxnSpPr>
            <p:cNvPr id="71" name="Straight Arrow Connector 70">
              <a:extLst>
                <a:ext uri="{FF2B5EF4-FFF2-40B4-BE49-F238E27FC236}">
                  <a16:creationId xmlns="" xmlns:a16="http://schemas.microsoft.com/office/drawing/2014/main" id="{92C7FBE2-F098-1A52-CCEC-3A09CA474350}"/>
                </a:ext>
              </a:extLst>
            </p:cNvPr>
            <p:cNvCxnSpPr>
              <a:cxnSpLocks/>
              <a:stCxn id="73" idx="2"/>
              <a:endCxn id="68" idx="6"/>
            </p:cNvCxnSpPr>
            <p:nvPr/>
          </p:nvCxnSpPr>
          <p:spPr>
            <a:xfrm flipH="1" flipV="1">
              <a:off x="3219857" y="3078496"/>
              <a:ext cx="614153" cy="1"/>
            </a:xfrm>
            <a:prstGeom prst="straightConnector1">
              <a:avLst/>
            </a:prstGeom>
            <a:noFill/>
            <a:ln w="19050" cap="flat" cmpd="sng" algn="ctr">
              <a:solidFill>
                <a:srgbClr val="70AD47"/>
              </a:solidFill>
              <a:prstDash val="solid"/>
              <a:miter lim="800000"/>
              <a:tailEnd type="triangle"/>
            </a:ln>
            <a:effectLst/>
          </p:spPr>
        </p:cxnSp>
      </p:grpSp>
      <p:sp>
        <p:nvSpPr>
          <p:cNvPr id="75" name="TextBox 74">
            <a:extLst>
              <a:ext uri="{FF2B5EF4-FFF2-40B4-BE49-F238E27FC236}">
                <a16:creationId xmlns="" xmlns:a16="http://schemas.microsoft.com/office/drawing/2014/main" id="{2B7B542C-4BF9-B314-34C9-7168AF79D95B}"/>
              </a:ext>
            </a:extLst>
          </p:cNvPr>
          <p:cNvSpPr txBox="1"/>
          <p:nvPr/>
        </p:nvSpPr>
        <p:spPr>
          <a:xfrm>
            <a:off x="8161869" y="6027003"/>
            <a:ext cx="3962457" cy="830997"/>
          </a:xfrm>
          <a:prstGeom prst="rect">
            <a:avLst/>
          </a:prstGeom>
          <a:noFill/>
        </p:spPr>
        <p:txBody>
          <a:bodyPr wrap="square">
            <a:spAutoFit/>
          </a:bodyPr>
          <a:lstStyle/>
          <a:p>
            <a:pPr algn="just"/>
            <a:r>
              <a:rPr lang="en-US" sz="1600" dirty="0" err="1"/>
              <a:t>Извор</a:t>
            </a:r>
            <a:r>
              <a:rPr lang="en-US" sz="1600" dirty="0"/>
              <a:t>: International </a:t>
            </a:r>
            <a:r>
              <a:rPr lang="en-US" sz="1600" dirty="0" err="1"/>
              <a:t>Labour</a:t>
            </a:r>
            <a:r>
              <a:rPr lang="en-US" sz="1600" dirty="0"/>
              <a:t> Organization. Green Business Booklet. International </a:t>
            </a:r>
            <a:r>
              <a:rPr lang="en-US" sz="1600" dirty="0" err="1"/>
              <a:t>Labour</a:t>
            </a:r>
            <a:r>
              <a:rPr lang="en-US" sz="1600" dirty="0"/>
              <a:t> Office. Geneva, 2017</a:t>
            </a:r>
            <a:endParaRPr lang="sr-Cyrl-RS" sz="1600" dirty="0"/>
          </a:p>
        </p:txBody>
      </p:sp>
    </p:spTree>
    <p:extLst>
      <p:ext uri="{BB962C8B-B14F-4D97-AF65-F5344CB8AC3E}">
        <p14:creationId xmlns:p14="http://schemas.microsoft.com/office/powerpoint/2010/main" val="38018533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ED61B786-3869-4834-8553-4A1A9914609B}"/>
              </a:ext>
            </a:extLst>
          </p:cNvPr>
          <p:cNvGraphicFramePr>
            <a:graphicFrameLocks noGrp="1"/>
          </p:cNvGraphicFramePr>
          <p:nvPr>
            <p:extLst/>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 xmlns:a16="http://schemas.microsoft.com/office/drawing/2014/main" val="3832995452"/>
                    </a:ext>
                  </a:extLst>
                </a:gridCol>
              </a:tblGrid>
              <a:tr h="370840">
                <a:tc>
                  <a:txBody>
                    <a:bodyPr/>
                    <a:lstStyle/>
                    <a:p>
                      <a:pPr algn="ctr"/>
                      <a:r>
                        <a:rPr lang="sr-Cyrl-RS" sz="2000" dirty="0">
                          <a:solidFill>
                            <a:srgbClr val="00B050"/>
                          </a:solidFill>
                        </a:rPr>
                        <a:t>Принципи мониторинга и евалуације – Критеријуми за оцену извођења обуке</a:t>
                      </a: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graphicFrame>
        <p:nvGraphicFramePr>
          <p:cNvPr id="5" name="Table 4">
            <a:extLst>
              <a:ext uri="{FF2B5EF4-FFF2-40B4-BE49-F238E27FC236}">
                <a16:creationId xmlns="" xmlns:a16="http://schemas.microsoft.com/office/drawing/2014/main" id="{69B2E0F7-AA6B-43FB-8EAA-7171F6A922BE}"/>
              </a:ext>
            </a:extLst>
          </p:cNvPr>
          <p:cNvGraphicFramePr>
            <a:graphicFrameLocks noGrp="1"/>
          </p:cNvGraphicFramePr>
          <p:nvPr>
            <p:extLst/>
          </p:nvPr>
        </p:nvGraphicFramePr>
        <p:xfrm>
          <a:off x="712923" y="1008394"/>
          <a:ext cx="10817816" cy="5624882"/>
        </p:xfrm>
        <a:graphic>
          <a:graphicData uri="http://schemas.openxmlformats.org/drawingml/2006/table">
            <a:tbl>
              <a:tblPr firstRow="1" firstCol="1" lastRow="1" lastCol="1" bandRow="1" bandCol="1"/>
              <a:tblGrid>
                <a:gridCol w="512111">
                  <a:extLst>
                    <a:ext uri="{9D8B030D-6E8A-4147-A177-3AD203B41FA5}">
                      <a16:colId xmlns="" xmlns:a16="http://schemas.microsoft.com/office/drawing/2014/main" val="1419398612"/>
                    </a:ext>
                  </a:extLst>
                </a:gridCol>
                <a:gridCol w="4724998">
                  <a:extLst>
                    <a:ext uri="{9D8B030D-6E8A-4147-A177-3AD203B41FA5}">
                      <a16:colId xmlns="" xmlns:a16="http://schemas.microsoft.com/office/drawing/2014/main" val="1822254875"/>
                    </a:ext>
                  </a:extLst>
                </a:gridCol>
                <a:gridCol w="623727">
                  <a:extLst>
                    <a:ext uri="{9D8B030D-6E8A-4147-A177-3AD203B41FA5}">
                      <a16:colId xmlns="" xmlns:a16="http://schemas.microsoft.com/office/drawing/2014/main" val="1248103831"/>
                    </a:ext>
                  </a:extLst>
                </a:gridCol>
                <a:gridCol w="4956980">
                  <a:extLst>
                    <a:ext uri="{9D8B030D-6E8A-4147-A177-3AD203B41FA5}">
                      <a16:colId xmlns="" xmlns:a16="http://schemas.microsoft.com/office/drawing/2014/main" val="3268945508"/>
                    </a:ext>
                  </a:extLst>
                </a:gridCol>
              </a:tblGrid>
              <a:tr h="661751">
                <a:tc>
                  <a:txBody>
                    <a:bodyPr/>
                    <a:lstStyle/>
                    <a:p>
                      <a:pPr algn="ctr">
                        <a:spcAft>
                          <a:spcPts val="0"/>
                        </a:spcAft>
                      </a:pPr>
                      <a:r>
                        <a:rPr lang="sr-Cyrl-RS" sz="2000" b="1" kern="100">
                          <a:effectLst/>
                          <a:latin typeface="Calibri" panose="020F0502020204030204" pitchFamily="34" charset="0"/>
                          <a:ea typeface="Times New Roman" panose="02020603050405020304" pitchFamily="18" charset="0"/>
                          <a:cs typeface="Calibri" panose="020F0502020204030204" pitchFamily="34" charset="0"/>
                        </a:rPr>
                        <a:t>2</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spcAft>
                          <a:spcPts val="0"/>
                        </a:spcAft>
                      </a:pPr>
                      <a:r>
                        <a:rPr lang="sr-Cyrl-RS" sz="2000" b="1" kern="100">
                          <a:effectLst/>
                          <a:latin typeface="Calibri" panose="020F0502020204030204" pitchFamily="34" charset="0"/>
                          <a:ea typeface="Times New Roman" panose="02020603050405020304" pitchFamily="18" charset="0"/>
                          <a:cs typeface="Calibri" panose="020F0502020204030204" pitchFamily="34" charset="0"/>
                        </a:rPr>
                        <a:t>Структура и план обуке</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spcAft>
                          <a:spcPts val="0"/>
                        </a:spcAft>
                      </a:pPr>
                      <a:r>
                        <a:rPr lang="sr-Cyrl-RS" sz="2000" b="1" kern="100">
                          <a:effectLst/>
                          <a:latin typeface="Calibri" panose="020F0502020204030204" pitchFamily="34" charset="0"/>
                          <a:ea typeface="Times New Roman" panose="02020603050405020304" pitchFamily="18" charset="0"/>
                          <a:cs typeface="Calibri" panose="020F0502020204030204" pitchFamily="34" charset="0"/>
                        </a:rPr>
                        <a:t>5</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spcAft>
                          <a:spcPts val="0"/>
                        </a:spcAft>
                      </a:pPr>
                      <a:r>
                        <a:rPr lang="sr-Cyrl-RS" sz="2000" b="1" kern="100">
                          <a:effectLst/>
                          <a:latin typeface="Calibri" panose="020F0502020204030204" pitchFamily="34" charset="0"/>
                          <a:ea typeface="Times New Roman" panose="02020603050405020304" pitchFamily="18" charset="0"/>
                          <a:cs typeface="Calibri" panose="020F0502020204030204" pitchFamily="34" charset="0"/>
                        </a:rPr>
                        <a:t>Стилови обуке и комуникација</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 xmlns:a16="http://schemas.microsoft.com/office/drawing/2014/main" val="1214127929"/>
                  </a:ext>
                </a:extLst>
              </a:tr>
              <a:tr h="1654377">
                <a:tc>
                  <a:txBody>
                    <a:bodyPr/>
                    <a:lstStyle/>
                    <a:p>
                      <a:pPr algn="ctr">
                        <a:spcAft>
                          <a:spcPts val="0"/>
                        </a:spcAft>
                      </a:pPr>
                      <a:r>
                        <a:rPr lang="en-US" sz="2000" kern="100">
                          <a:effectLst/>
                          <a:latin typeface="Calibri" panose="020F0502020204030204" pitchFamily="34" charset="0"/>
                          <a:ea typeface="Times New Roman" panose="02020603050405020304" pitchFamily="18" charset="0"/>
                          <a:cs typeface="Calibri" panose="020F0502020204030204" pitchFamily="34" charset="0"/>
                        </a:rPr>
                        <a:t>A</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sr-Cyrl-RS" sz="2000" kern="100">
                          <a:effectLst/>
                          <a:latin typeface="Calibri" panose="020F0502020204030204" pitchFamily="34" charset="0"/>
                          <a:ea typeface="Times New Roman" panose="02020603050405020304" pitchFamily="18" charset="0"/>
                          <a:cs typeface="Calibri" panose="020F0502020204030204" pitchFamily="34" charset="0"/>
                        </a:rPr>
                        <a:t>Структура обуке детаљна, добро осмишљена и припремљена и лака за праћење.</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Calibri" panose="020F0502020204030204" pitchFamily="34" charset="0"/>
                          <a:ea typeface="Times New Roman" panose="02020603050405020304" pitchFamily="18" charset="0"/>
                          <a:cs typeface="Calibri" panose="020F0502020204030204" pitchFamily="34" charset="0"/>
                        </a:rPr>
                        <a:t>A</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sr-Cyrl-RS" sz="2000" kern="100">
                          <a:effectLst/>
                          <a:latin typeface="Calibri" panose="020F0502020204030204" pitchFamily="34" charset="0"/>
                          <a:ea typeface="Times New Roman" panose="02020603050405020304" pitchFamily="18" charset="0"/>
                          <a:cs typeface="Calibri" panose="020F0502020204030204" pitchFamily="34" charset="0"/>
                        </a:rPr>
                        <a:t>Показан висок ниво интерактивности, комуникације и повратног информисања у оквиру групе.</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80229700"/>
                  </a:ext>
                </a:extLst>
              </a:tr>
              <a:tr h="1654377">
                <a:tc>
                  <a:txBody>
                    <a:bodyPr/>
                    <a:lstStyle/>
                    <a:p>
                      <a:pPr algn="ctr">
                        <a:spcAft>
                          <a:spcPts val="0"/>
                        </a:spcAft>
                      </a:pPr>
                      <a:r>
                        <a:rPr lang="en-US" sz="2000" kern="100">
                          <a:effectLst/>
                          <a:latin typeface="Calibri" panose="020F0502020204030204" pitchFamily="34" charset="0"/>
                          <a:ea typeface="Times New Roman" panose="02020603050405020304" pitchFamily="18" charset="0"/>
                          <a:cs typeface="Calibri" panose="020F0502020204030204" pitchFamily="34" charset="0"/>
                        </a:rPr>
                        <a:t>B</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sr-Cyrl-RS" sz="2000" kern="100" dirty="0">
                          <a:effectLst/>
                          <a:latin typeface="Calibri" panose="020F0502020204030204" pitchFamily="34" charset="0"/>
                          <a:ea typeface="Times New Roman" panose="02020603050405020304" pitchFamily="18" charset="0"/>
                          <a:cs typeface="Calibri" panose="020F0502020204030204" pitchFamily="34" charset="0"/>
                        </a:rPr>
                        <a:t>Структура обуке прилично добро осмишљена уз претходне припреме и прилично је лако пратити.</a:t>
                      </a:r>
                      <a:endParaRPr lang="en-GB"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Calibri" panose="020F0502020204030204" pitchFamily="34" charset="0"/>
                          <a:ea typeface="Times New Roman" panose="02020603050405020304" pitchFamily="18" charset="0"/>
                          <a:cs typeface="Calibri" panose="020F0502020204030204" pitchFamily="34" charset="0"/>
                        </a:rPr>
                        <a:t>B</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sr-Cyrl-RS" sz="2000" kern="100">
                          <a:effectLst/>
                          <a:latin typeface="Calibri" panose="020F0502020204030204" pitchFamily="34" charset="0"/>
                          <a:ea typeface="Times New Roman" panose="02020603050405020304" pitchFamily="18" charset="0"/>
                          <a:cs typeface="Calibri" panose="020F0502020204030204" pitchFamily="34" charset="0"/>
                        </a:rPr>
                        <a:t>Показан прихватљив</a:t>
                      </a:r>
                      <a:r>
                        <a:rPr lang="sr-Cyrl-RS" sz="2000" kern="1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sr-Cyrl-RS" sz="2000" kern="100">
                          <a:effectLst/>
                          <a:latin typeface="Calibri" panose="020F0502020204030204" pitchFamily="34" charset="0"/>
                          <a:ea typeface="Times New Roman" panose="02020603050405020304" pitchFamily="18" charset="0"/>
                          <a:cs typeface="Calibri" panose="020F0502020204030204" pitchFamily="34" charset="0"/>
                        </a:rPr>
                        <a:t>ниво интерактивности, комуникације, и повратног информисања у оквиру групе.</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57781859"/>
                  </a:ext>
                </a:extLst>
              </a:tr>
              <a:tr h="1654377">
                <a:tc>
                  <a:txBody>
                    <a:bodyPr/>
                    <a:lstStyle/>
                    <a:p>
                      <a:pPr algn="ctr">
                        <a:spcAft>
                          <a:spcPts val="0"/>
                        </a:spcAft>
                      </a:pPr>
                      <a:r>
                        <a:rPr lang="en-US" sz="2000" kern="100">
                          <a:effectLst/>
                          <a:latin typeface="Calibri" panose="020F0502020204030204" pitchFamily="34" charset="0"/>
                          <a:ea typeface="Times New Roman" panose="02020603050405020304" pitchFamily="18" charset="0"/>
                          <a:cs typeface="Calibri" panose="020F0502020204030204" pitchFamily="34" charset="0"/>
                        </a:rPr>
                        <a:t>C</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sr-Cyrl-RS" sz="2000" kern="100" dirty="0">
                          <a:effectLst/>
                          <a:latin typeface="Calibri" panose="020F0502020204030204" pitchFamily="34" charset="0"/>
                          <a:ea typeface="Times New Roman" panose="02020603050405020304" pitchFamily="18" charset="0"/>
                          <a:cs typeface="Calibri" panose="020F0502020204030204" pitchFamily="34" charset="0"/>
                        </a:rPr>
                        <a:t>Структура обуке није изграђена, укључујући планирање и припрему, није се могла лако пратити.</a:t>
                      </a:r>
                      <a:endParaRPr lang="en-GB"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Calibri" panose="020F0502020204030204" pitchFamily="34" charset="0"/>
                          <a:ea typeface="Times New Roman" panose="02020603050405020304" pitchFamily="18" charset="0"/>
                          <a:cs typeface="Calibri" panose="020F0502020204030204" pitchFamily="34" charset="0"/>
                        </a:rPr>
                        <a:t>C</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sr-Cyrl-RS" sz="2000" kern="100" dirty="0">
                          <a:effectLst/>
                          <a:latin typeface="Calibri" panose="020F0502020204030204" pitchFamily="34" charset="0"/>
                          <a:ea typeface="Times New Roman" panose="02020603050405020304" pitchFamily="18" charset="0"/>
                          <a:cs typeface="Calibri" panose="020F0502020204030204" pitchFamily="34" charset="0"/>
                        </a:rPr>
                        <a:t>Немогућност да се покаже интерактивност, комуникација или повратно информисање у оквиру групе.</a:t>
                      </a:r>
                      <a:endParaRPr lang="en-GB"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91571104"/>
                  </a:ext>
                </a:extLst>
              </a:tr>
            </a:tbl>
          </a:graphicData>
        </a:graphic>
      </p:graphicFrame>
    </p:spTree>
    <p:extLst>
      <p:ext uri="{BB962C8B-B14F-4D97-AF65-F5344CB8AC3E}">
        <p14:creationId xmlns:p14="http://schemas.microsoft.com/office/powerpoint/2010/main" val="29601706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ED61B786-3869-4834-8553-4A1A9914609B}"/>
              </a:ext>
            </a:extLst>
          </p:cNvPr>
          <p:cNvGraphicFramePr>
            <a:graphicFrameLocks noGrp="1"/>
          </p:cNvGraphicFramePr>
          <p:nvPr>
            <p:extLst/>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 xmlns:a16="http://schemas.microsoft.com/office/drawing/2014/main" val="3832995452"/>
                    </a:ext>
                  </a:extLst>
                </a:gridCol>
              </a:tblGrid>
              <a:tr h="298487">
                <a:tc>
                  <a:txBody>
                    <a:bodyPr/>
                    <a:lstStyle/>
                    <a:p>
                      <a:pPr algn="ctr"/>
                      <a:r>
                        <a:rPr lang="sr-Cyrl-RS" sz="2000" dirty="0">
                          <a:solidFill>
                            <a:srgbClr val="00B050"/>
                          </a:solidFill>
                        </a:rPr>
                        <a:t>Принципи мониторинга и евалуације – Критеријуми за оцену извођења обуке</a:t>
                      </a: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graphicFrame>
        <p:nvGraphicFramePr>
          <p:cNvPr id="3" name="Table 2">
            <a:extLst>
              <a:ext uri="{FF2B5EF4-FFF2-40B4-BE49-F238E27FC236}">
                <a16:creationId xmlns="" xmlns:a16="http://schemas.microsoft.com/office/drawing/2014/main" id="{1F8E1DEE-FBF6-420F-8FA3-235C3096119A}"/>
              </a:ext>
            </a:extLst>
          </p:cNvPr>
          <p:cNvGraphicFramePr>
            <a:graphicFrameLocks noGrp="1"/>
          </p:cNvGraphicFramePr>
          <p:nvPr>
            <p:extLst/>
          </p:nvPr>
        </p:nvGraphicFramePr>
        <p:xfrm>
          <a:off x="425847" y="1100380"/>
          <a:ext cx="11340305" cy="5114440"/>
        </p:xfrm>
        <a:graphic>
          <a:graphicData uri="http://schemas.openxmlformats.org/drawingml/2006/table">
            <a:tbl>
              <a:tblPr firstRow="1" firstCol="1" lastRow="1" lastCol="1" bandRow="1" bandCol="1"/>
              <a:tblGrid>
                <a:gridCol w="536846">
                  <a:extLst>
                    <a:ext uri="{9D8B030D-6E8A-4147-A177-3AD203B41FA5}">
                      <a16:colId xmlns="" xmlns:a16="http://schemas.microsoft.com/office/drawing/2014/main" val="155802643"/>
                    </a:ext>
                  </a:extLst>
                </a:gridCol>
                <a:gridCol w="4953210">
                  <a:extLst>
                    <a:ext uri="{9D8B030D-6E8A-4147-A177-3AD203B41FA5}">
                      <a16:colId xmlns="" xmlns:a16="http://schemas.microsoft.com/office/drawing/2014/main" val="3080023165"/>
                    </a:ext>
                  </a:extLst>
                </a:gridCol>
                <a:gridCol w="653851">
                  <a:extLst>
                    <a:ext uri="{9D8B030D-6E8A-4147-A177-3AD203B41FA5}">
                      <a16:colId xmlns="" xmlns:a16="http://schemas.microsoft.com/office/drawing/2014/main" val="2765374079"/>
                    </a:ext>
                  </a:extLst>
                </a:gridCol>
                <a:gridCol w="5196398">
                  <a:extLst>
                    <a:ext uri="{9D8B030D-6E8A-4147-A177-3AD203B41FA5}">
                      <a16:colId xmlns="" xmlns:a16="http://schemas.microsoft.com/office/drawing/2014/main" val="1844734427"/>
                    </a:ext>
                  </a:extLst>
                </a:gridCol>
              </a:tblGrid>
              <a:tr h="426203">
                <a:tc>
                  <a:txBody>
                    <a:bodyPr/>
                    <a:lstStyle/>
                    <a:p>
                      <a:pPr algn="ctr">
                        <a:spcAft>
                          <a:spcPts val="0"/>
                        </a:spcAft>
                      </a:pPr>
                      <a:r>
                        <a:rPr lang="sr-Cyrl-RS" sz="2000" b="1" kern="100">
                          <a:effectLst/>
                          <a:latin typeface="Calibri" panose="020F0502020204030204" pitchFamily="34" charset="0"/>
                          <a:ea typeface="Times New Roman" panose="02020603050405020304" pitchFamily="18" charset="0"/>
                          <a:cs typeface="Calibri" panose="020F0502020204030204" pitchFamily="34" charset="0"/>
                        </a:rPr>
                        <a:t>3</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spcAft>
                          <a:spcPts val="0"/>
                        </a:spcAft>
                      </a:pPr>
                      <a:r>
                        <a:rPr lang="sr-Cyrl-RS" sz="2000" b="1" kern="100">
                          <a:effectLst/>
                          <a:latin typeface="Calibri" panose="020F0502020204030204" pitchFamily="34" charset="0"/>
                          <a:ea typeface="Times New Roman" panose="02020603050405020304" pitchFamily="18" charset="0"/>
                          <a:cs typeface="Calibri" panose="020F0502020204030204" pitchFamily="34" charset="0"/>
                        </a:rPr>
                        <a:t>Начин учења и склоности</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spcAft>
                          <a:spcPts val="0"/>
                        </a:spcAft>
                      </a:pPr>
                      <a:r>
                        <a:rPr lang="sr-Cyrl-RS" sz="2000" b="1" kern="100">
                          <a:effectLst/>
                          <a:latin typeface="Calibri" panose="020F0502020204030204" pitchFamily="34" charset="0"/>
                          <a:ea typeface="Times New Roman" panose="02020603050405020304" pitchFamily="18" charset="0"/>
                          <a:cs typeface="Calibri" panose="020F0502020204030204" pitchFamily="34" charset="0"/>
                        </a:rPr>
                        <a:t>6</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spcAft>
                          <a:spcPts val="0"/>
                        </a:spcAft>
                      </a:pPr>
                      <a:r>
                        <a:rPr lang="sr-Cyrl-RS" sz="2000" b="1" kern="100">
                          <a:effectLst/>
                          <a:latin typeface="Calibri" panose="020F0502020204030204" pitchFamily="34" charset="0"/>
                          <a:ea typeface="Times New Roman" panose="02020603050405020304" pitchFamily="18" charset="0"/>
                          <a:cs typeface="Calibri" panose="020F0502020204030204" pitchFamily="34" charset="0"/>
                        </a:rPr>
                        <a:t>Оцена обуке</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 xmlns:a16="http://schemas.microsoft.com/office/drawing/2014/main" val="3153017059"/>
                  </a:ext>
                </a:extLst>
              </a:tr>
              <a:tr h="1704813">
                <a:tc>
                  <a:txBody>
                    <a:bodyPr/>
                    <a:lstStyle/>
                    <a:p>
                      <a:pPr algn="ctr">
                        <a:spcAft>
                          <a:spcPts val="0"/>
                        </a:spcAft>
                      </a:pPr>
                      <a:r>
                        <a:rPr lang="en-US" sz="2000" kern="100">
                          <a:effectLst/>
                          <a:latin typeface="Calibri" panose="020F0502020204030204" pitchFamily="34" charset="0"/>
                          <a:ea typeface="Times New Roman" panose="02020603050405020304" pitchFamily="18" charset="0"/>
                          <a:cs typeface="Calibri" panose="020F0502020204030204" pitchFamily="34" charset="0"/>
                        </a:rPr>
                        <a:t>A</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sr-Cyrl-RS" sz="2000" kern="100" dirty="0">
                          <a:effectLst/>
                          <a:latin typeface="Calibri" panose="020F0502020204030204" pitchFamily="34" charset="0"/>
                          <a:ea typeface="Times New Roman" panose="02020603050405020304" pitchFamily="18" charset="0"/>
                          <a:cs typeface="Calibri" panose="020F0502020204030204" pitchFamily="34" charset="0"/>
                        </a:rPr>
                        <a:t>Кроз план обуке и одабрана помагала показано разумевање за различите склоности ка учењу</a:t>
                      </a:r>
                      <a:endParaRPr lang="en-GB"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Calibri" panose="020F0502020204030204" pitchFamily="34" charset="0"/>
                          <a:ea typeface="Times New Roman" panose="02020603050405020304" pitchFamily="18" charset="0"/>
                          <a:cs typeface="Calibri" panose="020F0502020204030204" pitchFamily="34" charset="0"/>
                        </a:rPr>
                        <a:t>A</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sr-Cyrl-RS" sz="2000" kern="100">
                          <a:effectLst/>
                          <a:latin typeface="Calibri" panose="020F0502020204030204" pitchFamily="34" charset="0"/>
                          <a:ea typeface="Times New Roman" panose="02020603050405020304" pitchFamily="18" charset="0"/>
                          <a:cs typeface="Calibri" panose="020F0502020204030204" pitchFamily="34" charset="0"/>
                        </a:rPr>
                        <a:t>Обука је оцењена према циљевима које је требало да постигне, резултирао је одговарајући и добро усмерен акциони план озелењавање пословања </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99902222"/>
                  </a:ext>
                </a:extLst>
              </a:tr>
              <a:tr h="1278610">
                <a:tc>
                  <a:txBody>
                    <a:bodyPr/>
                    <a:lstStyle/>
                    <a:p>
                      <a:pPr algn="ctr">
                        <a:spcAft>
                          <a:spcPts val="0"/>
                        </a:spcAft>
                      </a:pPr>
                      <a:r>
                        <a:rPr lang="en-US" sz="2000" kern="100">
                          <a:effectLst/>
                          <a:latin typeface="Calibri" panose="020F0502020204030204" pitchFamily="34" charset="0"/>
                          <a:ea typeface="Times New Roman" panose="02020603050405020304" pitchFamily="18" charset="0"/>
                          <a:cs typeface="Calibri" panose="020F0502020204030204" pitchFamily="34" charset="0"/>
                        </a:rPr>
                        <a:t>B</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sr-Cyrl-RS" sz="2000" kern="100">
                          <a:effectLst/>
                          <a:latin typeface="Calibri" panose="020F0502020204030204" pitchFamily="34" charset="0"/>
                          <a:ea typeface="Times New Roman" panose="02020603050405020304" pitchFamily="18" charset="0"/>
                          <a:cs typeface="Calibri" panose="020F0502020204030204" pitchFamily="34" charset="0"/>
                        </a:rPr>
                        <a:t>Кроз план обуке и одабрана помагала обуке показано разумевање предности и недостатака различитих стилова учења.</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Calibri" panose="020F0502020204030204" pitchFamily="34" charset="0"/>
                          <a:ea typeface="Times New Roman" panose="02020603050405020304" pitchFamily="18" charset="0"/>
                          <a:cs typeface="Calibri" panose="020F0502020204030204" pitchFamily="34" charset="0"/>
                        </a:rPr>
                        <a:t>B</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sr-Cyrl-RS" sz="2000" kern="100">
                          <a:effectLst/>
                          <a:latin typeface="Calibri" panose="020F0502020204030204" pitchFamily="34" charset="0"/>
                          <a:ea typeface="Times New Roman" panose="02020603050405020304" pitchFamily="18" charset="0"/>
                          <a:cs typeface="Calibri" panose="020F0502020204030204" pitchFamily="34" charset="0"/>
                        </a:rPr>
                        <a:t>Поједини циљеви су дефинисани и израђен је прихватљив акциони план.</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91140966"/>
                  </a:ext>
                </a:extLst>
              </a:tr>
              <a:tr h="852407">
                <a:tc>
                  <a:txBody>
                    <a:bodyPr/>
                    <a:lstStyle/>
                    <a:p>
                      <a:pPr algn="ctr">
                        <a:spcAft>
                          <a:spcPts val="0"/>
                        </a:spcAft>
                      </a:pPr>
                      <a:r>
                        <a:rPr lang="en-US" sz="2000" kern="100">
                          <a:effectLst/>
                          <a:latin typeface="Calibri" panose="020F0502020204030204" pitchFamily="34" charset="0"/>
                          <a:ea typeface="Times New Roman" panose="02020603050405020304" pitchFamily="18" charset="0"/>
                          <a:cs typeface="Calibri" panose="020F0502020204030204" pitchFamily="34" charset="0"/>
                        </a:rPr>
                        <a:t>C</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sr-Cyrl-RS" sz="2000" kern="100">
                          <a:effectLst/>
                          <a:latin typeface="Calibri" panose="020F0502020204030204" pitchFamily="34" charset="0"/>
                          <a:ea typeface="Times New Roman" panose="02020603050405020304" pitchFamily="18" charset="0"/>
                          <a:cs typeface="Calibri" panose="020F0502020204030204" pitchFamily="34" charset="0"/>
                        </a:rPr>
                        <a:t>Нема разноликости у плану обуке и одабраним помагалима</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effectLst/>
                          <a:latin typeface="Calibri" panose="020F0502020204030204" pitchFamily="34" charset="0"/>
                          <a:ea typeface="Times New Roman" panose="02020603050405020304" pitchFamily="18" charset="0"/>
                          <a:cs typeface="Calibri" panose="020F0502020204030204" pitchFamily="34" charset="0"/>
                        </a:rPr>
                        <a:t>C</a:t>
                      </a:r>
                      <a:endParaRPr lang="en-GB"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sr-Cyrl-RS" sz="2000" kern="100">
                          <a:effectLst/>
                          <a:latin typeface="Calibri" panose="020F0502020204030204" pitchFamily="34" charset="0"/>
                          <a:ea typeface="Times New Roman" panose="02020603050405020304" pitchFamily="18" charset="0"/>
                          <a:cs typeface="Calibri" panose="020F0502020204030204" pitchFamily="34" charset="0"/>
                        </a:rPr>
                        <a:t>Извршен минимум процене сесије, што за резултат има слаб или акциони план.</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65405435"/>
                  </a:ext>
                </a:extLst>
              </a:tr>
              <a:tr h="852407">
                <a:tc>
                  <a:txBody>
                    <a:bodyPr/>
                    <a:lstStyle/>
                    <a:p>
                      <a:pPr algn="ctr">
                        <a:spcAft>
                          <a:spcPts val="0"/>
                        </a:spcAft>
                      </a:pPr>
                      <a:r>
                        <a:rPr lang="en-US" sz="2000" kern="100">
                          <a:effectLst/>
                          <a:latin typeface="Calibri" panose="020F0502020204030204" pitchFamily="34" charset="0"/>
                          <a:ea typeface="Times New Roman" panose="02020603050405020304" pitchFamily="18" charset="0"/>
                          <a:cs typeface="Calibri" panose="020F0502020204030204" pitchFamily="34" charset="0"/>
                        </a:rPr>
                        <a:t> </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gridSpan="3">
                  <a:txBody>
                    <a:bodyPr/>
                    <a:lstStyle/>
                    <a:p>
                      <a:pPr algn="just">
                        <a:spcAft>
                          <a:spcPts val="0"/>
                        </a:spcAft>
                      </a:pPr>
                      <a:r>
                        <a:rPr lang="sr-Cyrl-RS" sz="2000" kern="100" dirty="0">
                          <a:effectLst/>
                          <a:latin typeface="Calibri" panose="020F0502020204030204" pitchFamily="34" charset="0"/>
                          <a:ea typeface="Times New Roman" panose="02020603050405020304" pitchFamily="18" charset="0"/>
                          <a:cs typeface="Calibri" panose="020F0502020204030204" pitchFamily="34" charset="0"/>
                        </a:rPr>
                        <a:t>Оцене: Укупно шест оцена А:  Одличан. Било која комбинација оцена А и Б: Задовољавајуће. Једна или више оцена </a:t>
                      </a:r>
                      <a:r>
                        <a:rPr lang="en-US" sz="2000" kern="100" dirty="0">
                          <a:effectLst/>
                          <a:latin typeface="Calibri" panose="020F0502020204030204" pitchFamily="34" charset="0"/>
                          <a:ea typeface="Times New Roman" panose="02020603050405020304" pitchFamily="18" charset="0"/>
                          <a:cs typeface="Calibri" panose="020F0502020204030204" pitchFamily="34" charset="0"/>
                        </a:rPr>
                        <a:t>C</a:t>
                      </a:r>
                      <a:r>
                        <a:rPr lang="sr-Cyrl-RS" sz="2000" kern="100" dirty="0">
                          <a:effectLst/>
                          <a:latin typeface="Calibri" panose="020F0502020204030204" pitchFamily="34" charset="0"/>
                          <a:ea typeface="Times New Roman" panose="02020603050405020304" pitchFamily="18" charset="0"/>
                          <a:cs typeface="Calibri" panose="020F0502020204030204" pitchFamily="34" charset="0"/>
                        </a:rPr>
                        <a:t>: Незадовољавајуће.</a:t>
                      </a:r>
                      <a:endParaRPr lang="en-GB"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872977038"/>
                  </a:ext>
                </a:extLst>
              </a:tr>
            </a:tbl>
          </a:graphicData>
        </a:graphic>
      </p:graphicFrame>
    </p:spTree>
    <p:extLst>
      <p:ext uri="{BB962C8B-B14F-4D97-AF65-F5344CB8AC3E}">
        <p14:creationId xmlns:p14="http://schemas.microsoft.com/office/powerpoint/2010/main" val="3536482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734D6A9-1EEE-4075-94C5-E6E8E89C94C8}"/>
              </a:ext>
            </a:extLst>
          </p:cNvPr>
          <p:cNvSpPr>
            <a:spLocks noGrp="1"/>
          </p:cNvSpPr>
          <p:nvPr>
            <p:ph idx="1"/>
          </p:nvPr>
        </p:nvSpPr>
        <p:spPr>
          <a:xfrm>
            <a:off x="1503206" y="1490861"/>
            <a:ext cx="8152237" cy="4181519"/>
          </a:xfrm>
        </p:spPr>
        <p:txBody>
          <a:bodyPr>
            <a:normAutofit lnSpcReduction="10000"/>
          </a:bodyPr>
          <a:lstStyle/>
          <a:p>
            <a:pPr marL="0" indent="0">
              <a:buNone/>
            </a:pPr>
            <a:r>
              <a:rPr lang="ru-RU" sz="2400" b="1" dirty="0"/>
              <a:t>Упитници за оцењивање обуке пре обуке (пред тест):</a:t>
            </a:r>
          </a:p>
          <a:p>
            <a:r>
              <a:rPr lang="ru-RU" sz="2400" dirty="0"/>
              <a:t>помажу тренерима да процене знање и искуство учесника </a:t>
            </a:r>
          </a:p>
          <a:p>
            <a:r>
              <a:rPr lang="ru-RU" sz="2400" dirty="0"/>
              <a:t>информисати тренере о проблемима и празнинама у знању или искуству потенцијалних учесника које би требало да се позабаве обуком</a:t>
            </a:r>
          </a:p>
          <a:p>
            <a:r>
              <a:rPr lang="ru-RU" sz="2400" dirty="0"/>
              <a:t>информишу тренере о специфичним темама које учесници желе да обрађују програм</a:t>
            </a:r>
          </a:p>
          <a:p>
            <a:r>
              <a:rPr lang="ru-RU" sz="2400" dirty="0"/>
              <a:t>могу помоћи тренерима да утврде технике ангажовања (на пример, дискусије у малим групама, упаривање, писани одговори из свих, хипотетички случајеви, итд.) који се морају к</a:t>
            </a:r>
            <a:r>
              <a:rPr lang="ru-RU" sz="2000" dirty="0"/>
              <a:t>ористити током презентација програма обуке или радионица</a:t>
            </a:r>
            <a:r>
              <a:rPr lang="ru-RU" dirty="0"/>
              <a:t>. </a:t>
            </a:r>
          </a:p>
        </p:txBody>
      </p:sp>
      <p:graphicFrame>
        <p:nvGraphicFramePr>
          <p:cNvPr id="4" name="Table 3">
            <a:extLst>
              <a:ext uri="{FF2B5EF4-FFF2-40B4-BE49-F238E27FC236}">
                <a16:creationId xmlns="" xmlns:a16="http://schemas.microsoft.com/office/drawing/2014/main" id="{ABEE1C39-6797-4B5C-805A-74739481FD45}"/>
              </a:ext>
            </a:extLst>
          </p:cNvPr>
          <p:cNvGraphicFramePr>
            <a:graphicFrameLocks noGrp="1"/>
          </p:cNvGraphicFramePr>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 xmlns:a16="http://schemas.microsoft.com/office/drawing/2014/main" val="3832995452"/>
                    </a:ext>
                  </a:extLst>
                </a:gridCol>
              </a:tblGrid>
              <a:tr h="298487">
                <a:tc>
                  <a:txBody>
                    <a:bodyPr/>
                    <a:lstStyle/>
                    <a:p>
                      <a:pPr algn="ctr"/>
                      <a:r>
                        <a:rPr lang="sr-Cyrl-RS" sz="2000" dirty="0">
                          <a:solidFill>
                            <a:srgbClr val="00B050"/>
                          </a:solidFill>
                        </a:rPr>
                        <a:t>Принципи мониторинга и евалуације – Критеријуми за оцену извођења обуке</a:t>
                      </a: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pic>
        <p:nvPicPr>
          <p:cNvPr id="2" name="Picture 1">
            <a:extLst>
              <a:ext uri="{FF2B5EF4-FFF2-40B4-BE49-F238E27FC236}">
                <a16:creationId xmlns="" xmlns:a16="http://schemas.microsoft.com/office/drawing/2014/main" id="{61391329-FBB2-4BDF-969B-07E062082CFA}"/>
              </a:ext>
            </a:extLst>
          </p:cNvPr>
          <p:cNvPicPr>
            <a:picLocks noChangeAspect="1"/>
          </p:cNvPicPr>
          <p:nvPr/>
        </p:nvPicPr>
        <p:blipFill>
          <a:blip r:embed="rId2"/>
          <a:stretch>
            <a:fillRect/>
          </a:stretch>
        </p:blipFill>
        <p:spPr>
          <a:xfrm>
            <a:off x="9893001" y="2514369"/>
            <a:ext cx="2036240" cy="2914141"/>
          </a:xfrm>
          <a:prstGeom prst="rect">
            <a:avLst/>
          </a:prstGeom>
        </p:spPr>
      </p:pic>
      <p:pic>
        <p:nvPicPr>
          <p:cNvPr id="6" name="Picture 5">
            <a:extLst>
              <a:ext uri="{FF2B5EF4-FFF2-40B4-BE49-F238E27FC236}">
                <a16:creationId xmlns="" xmlns:a16="http://schemas.microsoft.com/office/drawing/2014/main" id="{EA889D52-EF5D-4D34-AE53-0291E40512F4}"/>
              </a:ext>
            </a:extLst>
          </p:cNvPr>
          <p:cNvPicPr>
            <a:picLocks noChangeAspect="1"/>
          </p:cNvPicPr>
          <p:nvPr/>
        </p:nvPicPr>
        <p:blipFill>
          <a:blip r:embed="rId3"/>
          <a:stretch>
            <a:fillRect/>
          </a:stretch>
        </p:blipFill>
        <p:spPr>
          <a:xfrm>
            <a:off x="1937031" y="5428510"/>
            <a:ext cx="8974090" cy="1094671"/>
          </a:xfrm>
          <a:prstGeom prst="rect">
            <a:avLst/>
          </a:prstGeom>
        </p:spPr>
      </p:pic>
      <p:pic>
        <p:nvPicPr>
          <p:cNvPr id="7" name="Picture 6">
            <a:extLst>
              <a:ext uri="{FF2B5EF4-FFF2-40B4-BE49-F238E27FC236}">
                <a16:creationId xmlns="" xmlns:a16="http://schemas.microsoft.com/office/drawing/2014/main" id="{C386D088-6AEA-4F3D-9BA5-6C8FD025300F}"/>
              </a:ext>
            </a:extLst>
          </p:cNvPr>
          <p:cNvPicPr>
            <a:picLocks noChangeAspect="1"/>
          </p:cNvPicPr>
          <p:nvPr/>
        </p:nvPicPr>
        <p:blipFill>
          <a:blip r:embed="rId4"/>
          <a:stretch>
            <a:fillRect/>
          </a:stretch>
        </p:blipFill>
        <p:spPr>
          <a:xfrm>
            <a:off x="1069383" y="6020986"/>
            <a:ext cx="867648" cy="726948"/>
          </a:xfrm>
          <a:prstGeom prst="rect">
            <a:avLst/>
          </a:prstGeom>
        </p:spPr>
      </p:pic>
      <p:pic>
        <p:nvPicPr>
          <p:cNvPr id="8" name="Picture 7">
            <a:extLst>
              <a:ext uri="{FF2B5EF4-FFF2-40B4-BE49-F238E27FC236}">
                <a16:creationId xmlns="" xmlns:a16="http://schemas.microsoft.com/office/drawing/2014/main" id="{D23A3FA8-6E1C-452D-88C1-C266A409A1FB}"/>
              </a:ext>
            </a:extLst>
          </p:cNvPr>
          <p:cNvPicPr>
            <a:picLocks noChangeAspect="1"/>
          </p:cNvPicPr>
          <p:nvPr/>
        </p:nvPicPr>
        <p:blipFill>
          <a:blip r:embed="rId5"/>
          <a:stretch>
            <a:fillRect/>
          </a:stretch>
        </p:blipFill>
        <p:spPr>
          <a:xfrm>
            <a:off x="10485991" y="3260450"/>
            <a:ext cx="850259" cy="823688"/>
          </a:xfrm>
          <a:prstGeom prst="rect">
            <a:avLst/>
          </a:prstGeom>
        </p:spPr>
      </p:pic>
    </p:spTree>
    <p:extLst>
      <p:ext uri="{BB962C8B-B14F-4D97-AF65-F5344CB8AC3E}">
        <p14:creationId xmlns:p14="http://schemas.microsoft.com/office/powerpoint/2010/main" val="16268549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734D6A9-1EEE-4075-94C5-E6E8E89C94C8}"/>
              </a:ext>
            </a:extLst>
          </p:cNvPr>
          <p:cNvSpPr>
            <a:spLocks noGrp="1"/>
          </p:cNvSpPr>
          <p:nvPr>
            <p:ph idx="1"/>
          </p:nvPr>
        </p:nvSpPr>
        <p:spPr>
          <a:xfrm>
            <a:off x="1503207" y="1490861"/>
            <a:ext cx="8090244" cy="4138047"/>
          </a:xfrm>
        </p:spPr>
        <p:txBody>
          <a:bodyPr>
            <a:normAutofit fontScale="92500"/>
          </a:bodyPr>
          <a:lstStyle/>
          <a:p>
            <a:pPr marL="0" indent="0">
              <a:buNone/>
            </a:pPr>
            <a:r>
              <a:rPr lang="ru-RU" b="1" dirty="0"/>
              <a:t>Упитник за оцењивање обуке након обуке (пост тест): </a:t>
            </a:r>
          </a:p>
          <a:p>
            <a:pPr marL="0" indent="0">
              <a:buNone/>
            </a:pPr>
            <a:r>
              <a:rPr lang="ru-RU" dirty="0"/>
              <a:t>омогућава да се процени ефикасност програма обуке и учинак тренера као и да се утврде аспекти које треба побољшати, променити или проширити</a:t>
            </a:r>
          </a:p>
          <a:p>
            <a:pPr marL="0" indent="0">
              <a:buNone/>
            </a:pPr>
            <a:r>
              <a:rPr lang="ru-RU" dirty="0"/>
              <a:t>помаже да се утврде нове теме које треба додати наставним плановима и програмима обуке. </a:t>
            </a:r>
          </a:p>
          <a:p>
            <a:pPr marL="0" indent="0">
              <a:buNone/>
            </a:pPr>
            <a:r>
              <a:rPr lang="ru-RU" dirty="0"/>
              <a:t>доприносе  процени учинка учесника и тренера. </a:t>
            </a:r>
          </a:p>
          <a:p>
            <a:pPr marL="0" indent="0">
              <a:buNone/>
            </a:pPr>
            <a:r>
              <a:rPr lang="ru-RU" dirty="0"/>
              <a:t>Задатак тренера је да изврши процену резултата добијених на основу анализе повратних информација, </a:t>
            </a:r>
          </a:p>
          <a:p>
            <a:pPr marL="0" indent="0">
              <a:buNone/>
            </a:pPr>
            <a:endParaRPr lang="ru-RU" dirty="0"/>
          </a:p>
        </p:txBody>
      </p:sp>
      <p:graphicFrame>
        <p:nvGraphicFramePr>
          <p:cNvPr id="4" name="Table 3">
            <a:extLst>
              <a:ext uri="{FF2B5EF4-FFF2-40B4-BE49-F238E27FC236}">
                <a16:creationId xmlns="" xmlns:a16="http://schemas.microsoft.com/office/drawing/2014/main" id="{ABEE1C39-6797-4B5C-805A-74739481FD45}"/>
              </a:ext>
            </a:extLst>
          </p:cNvPr>
          <p:cNvGraphicFramePr>
            <a:graphicFrameLocks noGrp="1"/>
          </p:cNvGraphicFramePr>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 xmlns:a16="http://schemas.microsoft.com/office/drawing/2014/main" val="3832995452"/>
                    </a:ext>
                  </a:extLst>
                </a:gridCol>
              </a:tblGrid>
              <a:tr h="298487">
                <a:tc>
                  <a:txBody>
                    <a:bodyPr/>
                    <a:lstStyle/>
                    <a:p>
                      <a:pPr algn="ctr"/>
                      <a:r>
                        <a:rPr lang="sr-Cyrl-RS" sz="2000" dirty="0">
                          <a:solidFill>
                            <a:srgbClr val="00B050"/>
                          </a:solidFill>
                        </a:rPr>
                        <a:t>Принципи мониторинга и евалуације – Критеријуми за оцену извођења обуке</a:t>
                      </a: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pic>
        <p:nvPicPr>
          <p:cNvPr id="2" name="Picture 1">
            <a:extLst>
              <a:ext uri="{FF2B5EF4-FFF2-40B4-BE49-F238E27FC236}">
                <a16:creationId xmlns="" xmlns:a16="http://schemas.microsoft.com/office/drawing/2014/main" id="{61391329-FBB2-4BDF-969B-07E062082CFA}"/>
              </a:ext>
            </a:extLst>
          </p:cNvPr>
          <p:cNvPicPr>
            <a:picLocks noChangeAspect="1"/>
          </p:cNvPicPr>
          <p:nvPr/>
        </p:nvPicPr>
        <p:blipFill>
          <a:blip r:embed="rId2"/>
          <a:stretch>
            <a:fillRect/>
          </a:stretch>
        </p:blipFill>
        <p:spPr>
          <a:xfrm>
            <a:off x="9893001" y="2514369"/>
            <a:ext cx="2036240" cy="2914141"/>
          </a:xfrm>
          <a:prstGeom prst="rect">
            <a:avLst/>
          </a:prstGeom>
        </p:spPr>
      </p:pic>
      <p:pic>
        <p:nvPicPr>
          <p:cNvPr id="6" name="Picture 5">
            <a:extLst>
              <a:ext uri="{FF2B5EF4-FFF2-40B4-BE49-F238E27FC236}">
                <a16:creationId xmlns="" xmlns:a16="http://schemas.microsoft.com/office/drawing/2014/main" id="{EA889D52-EF5D-4D34-AE53-0291E40512F4}"/>
              </a:ext>
            </a:extLst>
          </p:cNvPr>
          <p:cNvPicPr>
            <a:picLocks noChangeAspect="1"/>
          </p:cNvPicPr>
          <p:nvPr/>
        </p:nvPicPr>
        <p:blipFill>
          <a:blip r:embed="rId3"/>
          <a:stretch>
            <a:fillRect/>
          </a:stretch>
        </p:blipFill>
        <p:spPr>
          <a:xfrm>
            <a:off x="1937031" y="5428510"/>
            <a:ext cx="8974090" cy="1094671"/>
          </a:xfrm>
          <a:prstGeom prst="rect">
            <a:avLst/>
          </a:prstGeom>
        </p:spPr>
      </p:pic>
      <p:pic>
        <p:nvPicPr>
          <p:cNvPr id="7" name="Picture 6">
            <a:extLst>
              <a:ext uri="{FF2B5EF4-FFF2-40B4-BE49-F238E27FC236}">
                <a16:creationId xmlns="" xmlns:a16="http://schemas.microsoft.com/office/drawing/2014/main" id="{C386D088-6AEA-4F3D-9BA5-6C8FD025300F}"/>
              </a:ext>
            </a:extLst>
          </p:cNvPr>
          <p:cNvPicPr>
            <a:picLocks noChangeAspect="1"/>
          </p:cNvPicPr>
          <p:nvPr/>
        </p:nvPicPr>
        <p:blipFill>
          <a:blip r:embed="rId4"/>
          <a:stretch>
            <a:fillRect/>
          </a:stretch>
        </p:blipFill>
        <p:spPr>
          <a:xfrm>
            <a:off x="1069383" y="6020986"/>
            <a:ext cx="867648" cy="726948"/>
          </a:xfrm>
          <a:prstGeom prst="rect">
            <a:avLst/>
          </a:prstGeom>
        </p:spPr>
      </p:pic>
      <p:pic>
        <p:nvPicPr>
          <p:cNvPr id="8" name="Picture 7">
            <a:extLst>
              <a:ext uri="{FF2B5EF4-FFF2-40B4-BE49-F238E27FC236}">
                <a16:creationId xmlns="" xmlns:a16="http://schemas.microsoft.com/office/drawing/2014/main" id="{D23A3FA8-6E1C-452D-88C1-C266A409A1FB}"/>
              </a:ext>
            </a:extLst>
          </p:cNvPr>
          <p:cNvPicPr>
            <a:picLocks noChangeAspect="1"/>
          </p:cNvPicPr>
          <p:nvPr/>
        </p:nvPicPr>
        <p:blipFill>
          <a:blip r:embed="rId5"/>
          <a:stretch>
            <a:fillRect/>
          </a:stretch>
        </p:blipFill>
        <p:spPr>
          <a:xfrm>
            <a:off x="10485991" y="3260450"/>
            <a:ext cx="850259" cy="823688"/>
          </a:xfrm>
          <a:prstGeom prst="rect">
            <a:avLst/>
          </a:prstGeom>
        </p:spPr>
      </p:pic>
    </p:spTree>
    <p:extLst>
      <p:ext uri="{BB962C8B-B14F-4D97-AF65-F5344CB8AC3E}">
        <p14:creationId xmlns:p14="http://schemas.microsoft.com/office/powerpoint/2010/main" val="14718007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a:extLst>
              <a:ext uri="{FF2B5EF4-FFF2-40B4-BE49-F238E27FC236}">
                <a16:creationId xmlns="" xmlns:a16="http://schemas.microsoft.com/office/drawing/2014/main" id="{7CFE173D-B76D-9496-B7B5-CAA998AD3B34}"/>
              </a:ext>
            </a:extLst>
          </p:cNvPr>
          <p:cNvGrpSpPr>
            <a:grpSpLocks noChangeAspect="1"/>
          </p:cNvGrpSpPr>
          <p:nvPr/>
        </p:nvGrpSpPr>
        <p:grpSpPr>
          <a:xfrm>
            <a:off x="614868" y="709242"/>
            <a:ext cx="10789444" cy="5439516"/>
            <a:chOff x="1554928" y="1438792"/>
            <a:chExt cx="9544629" cy="4653083"/>
          </a:xfrm>
        </p:grpSpPr>
        <p:sp>
          <p:nvSpPr>
            <p:cNvPr id="65" name="Rectangle 64">
              <a:extLst>
                <a:ext uri="{FF2B5EF4-FFF2-40B4-BE49-F238E27FC236}">
                  <a16:creationId xmlns="" xmlns:a16="http://schemas.microsoft.com/office/drawing/2014/main" id="{50B29912-50FB-370C-19D3-38FF462499D7}"/>
                </a:ext>
              </a:extLst>
            </p:cNvPr>
            <p:cNvSpPr/>
            <p:nvPr/>
          </p:nvSpPr>
          <p:spPr>
            <a:xfrm rot="297575">
              <a:off x="1581408" y="1438795"/>
              <a:ext cx="4321861" cy="4645797"/>
            </a:xfrm>
            <a:prstGeom prst="rect">
              <a:avLst/>
            </a:prstGeom>
            <a:solidFill>
              <a:schemeClr val="tx2">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66" name="Rectangle 65">
              <a:extLst>
                <a:ext uri="{FF2B5EF4-FFF2-40B4-BE49-F238E27FC236}">
                  <a16:creationId xmlns="" xmlns:a16="http://schemas.microsoft.com/office/drawing/2014/main" id="{023BC237-D87F-2524-BA22-B4821594DA1C}"/>
                </a:ext>
              </a:extLst>
            </p:cNvPr>
            <p:cNvSpPr/>
            <p:nvPr/>
          </p:nvSpPr>
          <p:spPr>
            <a:xfrm>
              <a:off x="1554928" y="1438792"/>
              <a:ext cx="4321861" cy="4645797"/>
            </a:xfrm>
            <a:prstGeom prst="rect">
              <a:avLst/>
            </a:prstGeom>
            <a:solidFill>
              <a:schemeClr val="accent6">
                <a:lumMod val="75000"/>
              </a:schemeClr>
            </a:solidFill>
            <a:ln w="0">
              <a:noFill/>
              <a:prstDash val="solid"/>
              <a:round/>
              <a:headEnd/>
              <a:tailEnd/>
            </a:ln>
          </p:spPr>
          <p:txBody>
            <a:bodyPr vert="horz" wrap="square" lIns="914162" tIns="91416" rIns="914162" bIns="91416" numCol="1" anchor="ctr" anchorCtr="1" compatLnSpc="1">
              <a:prstTxWarp prst="textNoShape">
                <a:avLst/>
              </a:prstTxWarp>
            </a:bodyPr>
            <a:lstStyle/>
            <a:p>
              <a:endParaRPr lang="en-US" sz="1799" kern="0">
                <a:solidFill>
                  <a:schemeClr val="bg1"/>
                </a:solidFill>
                <a:cs typeface="Arial" pitchFamily="34" charset="0"/>
              </a:endParaRPr>
            </a:p>
          </p:txBody>
        </p:sp>
        <p:sp>
          <p:nvSpPr>
            <p:cNvPr id="67" name="Rounded Rectangle 7">
              <a:extLst>
                <a:ext uri="{FF2B5EF4-FFF2-40B4-BE49-F238E27FC236}">
                  <a16:creationId xmlns="" xmlns:a16="http://schemas.microsoft.com/office/drawing/2014/main" id="{C677E678-E7EC-94F8-75EB-3841E1FD157D}"/>
                </a:ext>
              </a:extLst>
            </p:cNvPr>
            <p:cNvSpPr/>
            <p:nvPr/>
          </p:nvSpPr>
          <p:spPr>
            <a:xfrm>
              <a:off x="2034118" y="2048235"/>
              <a:ext cx="3275747" cy="979170"/>
            </a:xfrm>
            <a:prstGeom prst="roundRect">
              <a:avLst>
                <a:gd name="adj" fmla="val 50000"/>
              </a:avLst>
            </a:prstGeom>
            <a:solidFill>
              <a:schemeClr val="bg1"/>
            </a:solidFill>
            <a:ln>
              <a:no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000" b="1" dirty="0">
                  <a:solidFill>
                    <a:schemeClr val="tx1">
                      <a:lumMod val="85000"/>
                      <a:lumOff val="15000"/>
                    </a:schemeClr>
                  </a:solidFill>
                  <a:cs typeface="Arial" pitchFamily="34" charset="0"/>
                </a:rPr>
                <a:t>Мониторинг и иевалуација</a:t>
              </a:r>
              <a:endParaRPr lang="en-GB" sz="2000" b="1" dirty="0">
                <a:solidFill>
                  <a:schemeClr val="tx1">
                    <a:lumMod val="85000"/>
                    <a:lumOff val="15000"/>
                  </a:schemeClr>
                </a:solidFill>
                <a:cs typeface="Arial" pitchFamily="34" charset="0"/>
              </a:endParaRPr>
            </a:p>
          </p:txBody>
        </p:sp>
        <p:grpSp>
          <p:nvGrpSpPr>
            <p:cNvPr id="68" name="Group 67">
              <a:extLst>
                <a:ext uri="{FF2B5EF4-FFF2-40B4-BE49-F238E27FC236}">
                  <a16:creationId xmlns="" xmlns:a16="http://schemas.microsoft.com/office/drawing/2014/main" id="{7117FC5E-BE30-3B3E-6BE9-A6BECE8C7B81}"/>
                </a:ext>
              </a:extLst>
            </p:cNvPr>
            <p:cNvGrpSpPr/>
            <p:nvPr/>
          </p:nvGrpSpPr>
          <p:grpSpPr>
            <a:xfrm>
              <a:off x="6757288" y="1438793"/>
              <a:ext cx="4342269" cy="4653082"/>
              <a:chOff x="6399212" y="1447800"/>
              <a:chExt cx="4343400" cy="4654294"/>
            </a:xfrm>
          </p:grpSpPr>
          <p:grpSp>
            <p:nvGrpSpPr>
              <p:cNvPr id="117" name="Group 33">
                <a:extLst>
                  <a:ext uri="{FF2B5EF4-FFF2-40B4-BE49-F238E27FC236}">
                    <a16:creationId xmlns="" xmlns:a16="http://schemas.microsoft.com/office/drawing/2014/main" id="{0325C3AF-73EE-725B-A4B3-12622649808C}"/>
                  </a:ext>
                </a:extLst>
              </p:cNvPr>
              <p:cNvGrpSpPr/>
              <p:nvPr/>
            </p:nvGrpSpPr>
            <p:grpSpPr>
              <a:xfrm>
                <a:off x="6399212" y="1447800"/>
                <a:ext cx="4343400" cy="4654294"/>
                <a:chOff x="6614674" y="1670306"/>
                <a:chExt cx="3445192" cy="3892294"/>
              </a:xfrm>
            </p:grpSpPr>
            <p:sp>
              <p:nvSpPr>
                <p:cNvPr id="119" name="Rectangle 118">
                  <a:extLst>
                    <a:ext uri="{FF2B5EF4-FFF2-40B4-BE49-F238E27FC236}">
                      <a16:creationId xmlns="" xmlns:a16="http://schemas.microsoft.com/office/drawing/2014/main" id="{10A83199-511C-2674-243B-411CC36C5370}"/>
                    </a:ext>
                  </a:extLst>
                </p:cNvPr>
                <p:cNvSpPr/>
                <p:nvPr/>
              </p:nvSpPr>
              <p:spPr>
                <a:xfrm rot="297575">
                  <a:off x="6630866" y="1670306"/>
                  <a:ext cx="3429000" cy="3886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20" name="Rectangle 119">
                  <a:extLst>
                    <a:ext uri="{FF2B5EF4-FFF2-40B4-BE49-F238E27FC236}">
                      <a16:creationId xmlns="" xmlns:a16="http://schemas.microsoft.com/office/drawing/2014/main" id="{0C6372C5-2D70-084E-A433-1E1D01C70A93}"/>
                    </a:ext>
                  </a:extLst>
                </p:cNvPr>
                <p:cNvSpPr/>
                <p:nvPr/>
              </p:nvSpPr>
              <p:spPr>
                <a:xfrm>
                  <a:off x="6614674" y="1676400"/>
                  <a:ext cx="3429000" cy="3886200"/>
                </a:xfrm>
                <a:prstGeom prst="rect">
                  <a:avLst/>
                </a:prstGeom>
                <a:gradFill flip="none" rotWithShape="1">
                  <a:gsLst>
                    <a:gs pos="0">
                      <a:schemeClr val="bg1">
                        <a:lumMod val="85000"/>
                      </a:schemeClr>
                    </a:gs>
                    <a:gs pos="100000">
                      <a:schemeClr val="bg1">
                        <a:lumMod val="9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grpSp>
          <p:sp>
            <p:nvSpPr>
              <p:cNvPr id="118" name="Rounded Rectangle 58">
                <a:extLst>
                  <a:ext uri="{FF2B5EF4-FFF2-40B4-BE49-F238E27FC236}">
                    <a16:creationId xmlns="" xmlns:a16="http://schemas.microsoft.com/office/drawing/2014/main" id="{3A0F342C-7777-D092-8DDF-3CCA7245F2A6}"/>
                  </a:ext>
                </a:extLst>
              </p:cNvPr>
              <p:cNvSpPr/>
              <p:nvPr/>
            </p:nvSpPr>
            <p:spPr>
              <a:xfrm>
                <a:off x="6873310" y="1570169"/>
                <a:ext cx="3636729" cy="1096833"/>
              </a:xfrm>
              <a:prstGeom prst="roundRect">
                <a:avLst>
                  <a:gd name="adj" fmla="val 50000"/>
                </a:avLst>
              </a:prstGeom>
              <a:solidFill>
                <a:schemeClr val="bg1">
                  <a:lumMod val="85000"/>
                </a:schemeClr>
              </a:solidFill>
              <a:ln>
                <a:no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tx1"/>
                    </a:solidFill>
                  </a:rPr>
                  <a:t>Вежба (групни рад):  Дефинисање садржаја упитник за оцењивање обуке</a:t>
                </a:r>
                <a:endParaRPr lang="en-GB" sz="2000" b="1" dirty="0">
                  <a:solidFill>
                    <a:schemeClr val="tx1"/>
                  </a:solidFill>
                </a:endParaRPr>
              </a:p>
            </p:txBody>
          </p:sp>
        </p:grpSp>
        <p:sp>
          <p:nvSpPr>
            <p:cNvPr id="69" name="Bent-Up Arrow 9">
              <a:extLst>
                <a:ext uri="{FF2B5EF4-FFF2-40B4-BE49-F238E27FC236}">
                  <a16:creationId xmlns="" xmlns:a16="http://schemas.microsoft.com/office/drawing/2014/main" id="{3A8586D9-4E12-458F-9D8E-51BCC2340DAB}"/>
                </a:ext>
              </a:extLst>
            </p:cNvPr>
            <p:cNvSpPr/>
            <p:nvPr/>
          </p:nvSpPr>
          <p:spPr>
            <a:xfrm>
              <a:off x="5876789" y="4105099"/>
              <a:ext cx="1402040" cy="1371243"/>
            </a:xfrm>
            <a:prstGeom prst="bentUpArrow">
              <a:avLst>
                <a:gd name="adj1" fmla="val 34356"/>
                <a:gd name="adj2" fmla="val 37281"/>
                <a:gd name="adj3" fmla="val 34357"/>
              </a:avLst>
            </a:prstGeom>
            <a:solidFill>
              <a:schemeClr val="accent6">
                <a:lumMod val="75000"/>
              </a:schemeClr>
            </a:solidFill>
            <a:ln w="0">
              <a:noFill/>
              <a:prstDash val="solid"/>
              <a:round/>
              <a:headEnd/>
              <a:tailEnd/>
            </a:ln>
          </p:spPr>
          <p:txBody>
            <a:bodyPr vert="horz" wrap="square" lIns="914162" tIns="91416" rIns="914162" bIns="91416" numCol="1" anchor="ctr" anchorCtr="1" compatLnSpc="1">
              <a:prstTxWarp prst="textNoShape">
                <a:avLst/>
              </a:prstTxWarp>
            </a:bodyPr>
            <a:lstStyle/>
            <a:p>
              <a:endParaRPr lang="en-US" sz="1799" kern="0">
                <a:solidFill>
                  <a:schemeClr val="bg1"/>
                </a:solidFill>
                <a:cs typeface="Arial" pitchFamily="34" charset="0"/>
              </a:endParaRPr>
            </a:p>
          </p:txBody>
        </p:sp>
        <p:sp>
          <p:nvSpPr>
            <p:cNvPr id="70" name="Bent-Up Arrow 10">
              <a:extLst>
                <a:ext uri="{FF2B5EF4-FFF2-40B4-BE49-F238E27FC236}">
                  <a16:creationId xmlns="" xmlns:a16="http://schemas.microsoft.com/office/drawing/2014/main" id="{E49972E1-4E7C-3452-0061-B9AF70FBE035}"/>
                </a:ext>
              </a:extLst>
            </p:cNvPr>
            <p:cNvSpPr/>
            <p:nvPr/>
          </p:nvSpPr>
          <p:spPr>
            <a:xfrm rot="10800000">
              <a:off x="5353970" y="2124414"/>
              <a:ext cx="1402040" cy="1371243"/>
            </a:xfrm>
            <a:prstGeom prst="bentUpArrow">
              <a:avLst>
                <a:gd name="adj1" fmla="val 34356"/>
                <a:gd name="adj2" fmla="val 37281"/>
                <a:gd name="adj3" fmla="val 34357"/>
              </a:avLst>
            </a:prstGeom>
            <a:gradFill flip="none" rotWithShape="1">
              <a:gsLst>
                <a:gs pos="0">
                  <a:schemeClr val="bg1">
                    <a:lumMod val="75000"/>
                  </a:schemeClr>
                </a:gs>
                <a:gs pos="100000">
                  <a:schemeClr val="bg1">
                    <a:lumMod val="9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grpSp>
          <p:nvGrpSpPr>
            <p:cNvPr id="71" name="Group 70">
              <a:extLst>
                <a:ext uri="{FF2B5EF4-FFF2-40B4-BE49-F238E27FC236}">
                  <a16:creationId xmlns="" xmlns:a16="http://schemas.microsoft.com/office/drawing/2014/main" id="{FACC98C6-FCCE-CE42-6542-80D58A785922}"/>
                </a:ext>
              </a:extLst>
            </p:cNvPr>
            <p:cNvGrpSpPr/>
            <p:nvPr/>
          </p:nvGrpSpPr>
          <p:grpSpPr>
            <a:xfrm>
              <a:off x="2725097" y="3495658"/>
              <a:ext cx="1550988" cy="1582806"/>
              <a:chOff x="2414588" y="4043363"/>
              <a:chExt cx="1550988" cy="1582806"/>
            </a:xfrm>
            <a:solidFill>
              <a:schemeClr val="bg1"/>
            </a:solidFill>
          </p:grpSpPr>
          <p:grpSp>
            <p:nvGrpSpPr>
              <p:cNvPr id="104" name="Group 103">
                <a:extLst>
                  <a:ext uri="{FF2B5EF4-FFF2-40B4-BE49-F238E27FC236}">
                    <a16:creationId xmlns="" xmlns:a16="http://schemas.microsoft.com/office/drawing/2014/main" id="{82F44560-E773-AE22-D6E3-A749C5EE5514}"/>
                  </a:ext>
                </a:extLst>
              </p:cNvPr>
              <p:cNvGrpSpPr/>
              <p:nvPr/>
            </p:nvGrpSpPr>
            <p:grpSpPr>
              <a:xfrm>
                <a:off x="2414588" y="4873694"/>
                <a:ext cx="1550988" cy="752475"/>
                <a:chOff x="2414588" y="4833938"/>
                <a:chExt cx="1550988" cy="752475"/>
              </a:xfrm>
              <a:grpFill/>
            </p:grpSpPr>
            <p:sp>
              <p:nvSpPr>
                <p:cNvPr id="107" name="Freeform 5">
                  <a:extLst>
                    <a:ext uri="{FF2B5EF4-FFF2-40B4-BE49-F238E27FC236}">
                      <a16:creationId xmlns="" xmlns:a16="http://schemas.microsoft.com/office/drawing/2014/main" id="{FD90E58F-7559-49A8-F589-2318C2E70D61}"/>
                    </a:ext>
                  </a:extLst>
                </p:cNvPr>
                <p:cNvSpPr>
                  <a:spLocks/>
                </p:cNvSpPr>
                <p:nvPr/>
              </p:nvSpPr>
              <p:spPr bwMode="auto">
                <a:xfrm>
                  <a:off x="2414588" y="5122863"/>
                  <a:ext cx="422275" cy="269875"/>
                </a:xfrm>
                <a:custGeom>
                  <a:avLst/>
                  <a:gdLst>
                    <a:gd name="T0" fmla="*/ 74 w 102"/>
                    <a:gd name="T1" fmla="*/ 64 h 65"/>
                    <a:gd name="T2" fmla="*/ 75 w 102"/>
                    <a:gd name="T3" fmla="*/ 64 h 65"/>
                    <a:gd name="T4" fmla="*/ 85 w 102"/>
                    <a:gd name="T5" fmla="*/ 54 h 65"/>
                    <a:gd name="T6" fmla="*/ 101 w 102"/>
                    <a:gd name="T7" fmla="*/ 47 h 65"/>
                    <a:gd name="T8" fmla="*/ 102 w 102"/>
                    <a:gd name="T9" fmla="*/ 46 h 65"/>
                    <a:gd name="T10" fmla="*/ 100 w 102"/>
                    <a:gd name="T11" fmla="*/ 44 h 65"/>
                    <a:gd name="T12" fmla="*/ 89 w 102"/>
                    <a:gd name="T13" fmla="*/ 8 h 65"/>
                    <a:gd name="T14" fmla="*/ 86 w 102"/>
                    <a:gd name="T15" fmla="*/ 7 h 65"/>
                    <a:gd name="T16" fmla="*/ 78 w 102"/>
                    <a:gd name="T17" fmla="*/ 0 h 65"/>
                    <a:gd name="T18" fmla="*/ 65 w 102"/>
                    <a:gd name="T19" fmla="*/ 14 h 65"/>
                    <a:gd name="T20" fmla="*/ 63 w 102"/>
                    <a:gd name="T21" fmla="*/ 14 h 65"/>
                    <a:gd name="T22" fmla="*/ 50 w 102"/>
                    <a:gd name="T23" fmla="*/ 0 h 65"/>
                    <a:gd name="T24" fmla="*/ 42 w 102"/>
                    <a:gd name="T25" fmla="*/ 7 h 65"/>
                    <a:gd name="T26" fmla="*/ 25 w 102"/>
                    <a:gd name="T27" fmla="*/ 15 h 65"/>
                    <a:gd name="T28" fmla="*/ 19 w 102"/>
                    <a:gd name="T29" fmla="*/ 21 h 65"/>
                    <a:gd name="T30" fmla="*/ 10 w 102"/>
                    <a:gd name="T31" fmla="*/ 65 h 65"/>
                    <a:gd name="T32" fmla="*/ 74 w 102"/>
                    <a:gd name="T33" fmla="*/ 65 h 65"/>
                    <a:gd name="T34" fmla="*/ 74 w 102"/>
                    <a:gd name="T35" fmla="*/ 6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65">
                      <a:moveTo>
                        <a:pt x="74" y="64"/>
                      </a:moveTo>
                      <a:cubicBezTo>
                        <a:pt x="75" y="64"/>
                        <a:pt x="75" y="64"/>
                        <a:pt x="75" y="64"/>
                      </a:cubicBezTo>
                      <a:cubicBezTo>
                        <a:pt x="77" y="60"/>
                        <a:pt x="80" y="57"/>
                        <a:pt x="85" y="54"/>
                      </a:cubicBezTo>
                      <a:cubicBezTo>
                        <a:pt x="101" y="47"/>
                        <a:pt x="101" y="47"/>
                        <a:pt x="101" y="47"/>
                      </a:cubicBezTo>
                      <a:cubicBezTo>
                        <a:pt x="102" y="46"/>
                        <a:pt x="102" y="46"/>
                        <a:pt x="102" y="46"/>
                      </a:cubicBezTo>
                      <a:cubicBezTo>
                        <a:pt x="101" y="46"/>
                        <a:pt x="101" y="45"/>
                        <a:pt x="100" y="44"/>
                      </a:cubicBezTo>
                      <a:cubicBezTo>
                        <a:pt x="93" y="35"/>
                        <a:pt x="89" y="23"/>
                        <a:pt x="89" y="8"/>
                      </a:cubicBezTo>
                      <a:cubicBezTo>
                        <a:pt x="86" y="7"/>
                        <a:pt x="86" y="7"/>
                        <a:pt x="86" y="7"/>
                      </a:cubicBezTo>
                      <a:cubicBezTo>
                        <a:pt x="78" y="0"/>
                        <a:pt x="78" y="0"/>
                        <a:pt x="78" y="0"/>
                      </a:cubicBezTo>
                      <a:cubicBezTo>
                        <a:pt x="65" y="14"/>
                        <a:pt x="65" y="14"/>
                        <a:pt x="65" y="14"/>
                      </a:cubicBezTo>
                      <a:cubicBezTo>
                        <a:pt x="63" y="14"/>
                        <a:pt x="63" y="14"/>
                        <a:pt x="63" y="14"/>
                      </a:cubicBezTo>
                      <a:cubicBezTo>
                        <a:pt x="50" y="0"/>
                        <a:pt x="50" y="0"/>
                        <a:pt x="50" y="0"/>
                      </a:cubicBezTo>
                      <a:cubicBezTo>
                        <a:pt x="42" y="7"/>
                        <a:pt x="42" y="7"/>
                        <a:pt x="42" y="7"/>
                      </a:cubicBezTo>
                      <a:cubicBezTo>
                        <a:pt x="25" y="15"/>
                        <a:pt x="25" y="15"/>
                        <a:pt x="25" y="15"/>
                      </a:cubicBezTo>
                      <a:cubicBezTo>
                        <a:pt x="22" y="16"/>
                        <a:pt x="20" y="18"/>
                        <a:pt x="19" y="21"/>
                      </a:cubicBezTo>
                      <a:cubicBezTo>
                        <a:pt x="19" y="21"/>
                        <a:pt x="0" y="65"/>
                        <a:pt x="10" y="65"/>
                      </a:cubicBezTo>
                      <a:cubicBezTo>
                        <a:pt x="74" y="65"/>
                        <a:pt x="74" y="65"/>
                        <a:pt x="74" y="65"/>
                      </a:cubicBezTo>
                      <a:cubicBezTo>
                        <a:pt x="74" y="64"/>
                        <a:pt x="74" y="64"/>
                        <a:pt x="74" y="6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08" name="Freeform 6">
                  <a:extLst>
                    <a:ext uri="{FF2B5EF4-FFF2-40B4-BE49-F238E27FC236}">
                      <a16:creationId xmlns="" xmlns:a16="http://schemas.microsoft.com/office/drawing/2014/main" id="{3B35E9AE-3B27-CF39-C6A7-379B00DC9B4A}"/>
                    </a:ext>
                  </a:extLst>
                </p:cNvPr>
                <p:cNvSpPr>
                  <a:spLocks/>
                </p:cNvSpPr>
                <p:nvPr/>
              </p:nvSpPr>
              <p:spPr bwMode="auto">
                <a:xfrm>
                  <a:off x="2551113" y="4833938"/>
                  <a:ext cx="257175" cy="306388"/>
                </a:xfrm>
                <a:custGeom>
                  <a:avLst/>
                  <a:gdLst>
                    <a:gd name="T0" fmla="*/ 0 w 62"/>
                    <a:gd name="T1" fmla="*/ 30 h 74"/>
                    <a:gd name="T2" fmla="*/ 31 w 62"/>
                    <a:gd name="T3" fmla="*/ 74 h 74"/>
                    <a:gd name="T4" fmla="*/ 62 w 62"/>
                    <a:gd name="T5" fmla="*/ 30 h 74"/>
                    <a:gd name="T6" fmla="*/ 31 w 62"/>
                    <a:gd name="T7" fmla="*/ 0 h 74"/>
                    <a:gd name="T8" fmla="*/ 0 w 62"/>
                    <a:gd name="T9" fmla="*/ 30 h 74"/>
                  </a:gdLst>
                  <a:ahLst/>
                  <a:cxnLst>
                    <a:cxn ang="0">
                      <a:pos x="T0" y="T1"/>
                    </a:cxn>
                    <a:cxn ang="0">
                      <a:pos x="T2" y="T3"/>
                    </a:cxn>
                    <a:cxn ang="0">
                      <a:pos x="T4" y="T5"/>
                    </a:cxn>
                    <a:cxn ang="0">
                      <a:pos x="T6" y="T7"/>
                    </a:cxn>
                    <a:cxn ang="0">
                      <a:pos x="T8" y="T9"/>
                    </a:cxn>
                  </a:cxnLst>
                  <a:rect l="0" t="0" r="r" b="b"/>
                  <a:pathLst>
                    <a:path w="62" h="74">
                      <a:moveTo>
                        <a:pt x="0" y="30"/>
                      </a:moveTo>
                      <a:cubicBezTo>
                        <a:pt x="1" y="58"/>
                        <a:pt x="16" y="74"/>
                        <a:pt x="31" y="74"/>
                      </a:cubicBezTo>
                      <a:cubicBezTo>
                        <a:pt x="44" y="74"/>
                        <a:pt x="62" y="58"/>
                        <a:pt x="62" y="30"/>
                      </a:cubicBezTo>
                      <a:cubicBezTo>
                        <a:pt x="62" y="11"/>
                        <a:pt x="53" y="0"/>
                        <a:pt x="31" y="0"/>
                      </a:cubicBezTo>
                      <a:cubicBezTo>
                        <a:pt x="9" y="0"/>
                        <a:pt x="0" y="11"/>
                        <a:pt x="0" y="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09" name="Freeform 7">
                  <a:extLst>
                    <a:ext uri="{FF2B5EF4-FFF2-40B4-BE49-F238E27FC236}">
                      <a16:creationId xmlns="" xmlns:a16="http://schemas.microsoft.com/office/drawing/2014/main" id="{59AD11F0-5699-5EEB-239D-A8DC46D47810}"/>
                    </a:ext>
                  </a:extLst>
                </p:cNvPr>
                <p:cNvSpPr>
                  <a:spLocks/>
                </p:cNvSpPr>
                <p:nvPr/>
              </p:nvSpPr>
              <p:spPr bwMode="auto">
                <a:xfrm>
                  <a:off x="3048000" y="5122863"/>
                  <a:ext cx="314325" cy="269875"/>
                </a:xfrm>
                <a:custGeom>
                  <a:avLst/>
                  <a:gdLst>
                    <a:gd name="T0" fmla="*/ 17 w 76"/>
                    <a:gd name="T1" fmla="*/ 54 h 65"/>
                    <a:gd name="T2" fmla="*/ 28 w 76"/>
                    <a:gd name="T3" fmla="*/ 64 h 65"/>
                    <a:gd name="T4" fmla="*/ 28 w 76"/>
                    <a:gd name="T5" fmla="*/ 65 h 65"/>
                    <a:gd name="T6" fmla="*/ 48 w 76"/>
                    <a:gd name="T7" fmla="*/ 65 h 65"/>
                    <a:gd name="T8" fmla="*/ 48 w 76"/>
                    <a:gd name="T9" fmla="*/ 64 h 65"/>
                    <a:gd name="T10" fmla="*/ 48 w 76"/>
                    <a:gd name="T11" fmla="*/ 64 h 65"/>
                    <a:gd name="T12" fmla="*/ 59 w 76"/>
                    <a:gd name="T13" fmla="*/ 54 h 65"/>
                    <a:gd name="T14" fmla="*/ 75 w 76"/>
                    <a:gd name="T15" fmla="*/ 47 h 65"/>
                    <a:gd name="T16" fmla="*/ 76 w 76"/>
                    <a:gd name="T17" fmla="*/ 46 h 65"/>
                    <a:gd name="T18" fmla="*/ 74 w 76"/>
                    <a:gd name="T19" fmla="*/ 44 h 65"/>
                    <a:gd name="T20" fmla="*/ 62 w 76"/>
                    <a:gd name="T21" fmla="*/ 8 h 65"/>
                    <a:gd name="T22" fmla="*/ 60 w 76"/>
                    <a:gd name="T23" fmla="*/ 7 h 65"/>
                    <a:gd name="T24" fmla="*/ 52 w 76"/>
                    <a:gd name="T25" fmla="*/ 0 h 65"/>
                    <a:gd name="T26" fmla="*/ 39 w 76"/>
                    <a:gd name="T27" fmla="*/ 14 h 65"/>
                    <a:gd name="T28" fmla="*/ 37 w 76"/>
                    <a:gd name="T29" fmla="*/ 14 h 65"/>
                    <a:gd name="T30" fmla="*/ 24 w 76"/>
                    <a:gd name="T31" fmla="*/ 0 h 65"/>
                    <a:gd name="T32" fmla="*/ 16 w 76"/>
                    <a:gd name="T33" fmla="*/ 7 h 65"/>
                    <a:gd name="T34" fmla="*/ 14 w 76"/>
                    <a:gd name="T35" fmla="*/ 8 h 65"/>
                    <a:gd name="T36" fmla="*/ 1 w 76"/>
                    <a:gd name="T37" fmla="*/ 44 h 65"/>
                    <a:gd name="T38" fmla="*/ 0 w 76"/>
                    <a:gd name="T39" fmla="*/ 46 h 65"/>
                    <a:gd name="T40" fmla="*/ 1 w 76"/>
                    <a:gd name="T41" fmla="*/ 47 h 65"/>
                    <a:gd name="T42" fmla="*/ 17 w 76"/>
                    <a:gd name="T43" fmla="*/ 5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6" h="65">
                      <a:moveTo>
                        <a:pt x="17" y="54"/>
                      </a:moveTo>
                      <a:cubicBezTo>
                        <a:pt x="22" y="57"/>
                        <a:pt x="26" y="60"/>
                        <a:pt x="28" y="64"/>
                      </a:cubicBezTo>
                      <a:cubicBezTo>
                        <a:pt x="28" y="64"/>
                        <a:pt x="28" y="64"/>
                        <a:pt x="28" y="65"/>
                      </a:cubicBezTo>
                      <a:cubicBezTo>
                        <a:pt x="48" y="65"/>
                        <a:pt x="48" y="65"/>
                        <a:pt x="48" y="65"/>
                      </a:cubicBezTo>
                      <a:cubicBezTo>
                        <a:pt x="48" y="64"/>
                        <a:pt x="48" y="64"/>
                        <a:pt x="48" y="64"/>
                      </a:cubicBezTo>
                      <a:cubicBezTo>
                        <a:pt x="48" y="64"/>
                        <a:pt x="48" y="64"/>
                        <a:pt x="48" y="64"/>
                      </a:cubicBezTo>
                      <a:cubicBezTo>
                        <a:pt x="50" y="60"/>
                        <a:pt x="54" y="57"/>
                        <a:pt x="59" y="54"/>
                      </a:cubicBezTo>
                      <a:cubicBezTo>
                        <a:pt x="75" y="47"/>
                        <a:pt x="75" y="47"/>
                        <a:pt x="75" y="47"/>
                      </a:cubicBezTo>
                      <a:cubicBezTo>
                        <a:pt x="76" y="46"/>
                        <a:pt x="76" y="46"/>
                        <a:pt x="76" y="46"/>
                      </a:cubicBezTo>
                      <a:cubicBezTo>
                        <a:pt x="75" y="46"/>
                        <a:pt x="75" y="45"/>
                        <a:pt x="74" y="44"/>
                      </a:cubicBezTo>
                      <a:cubicBezTo>
                        <a:pt x="67" y="35"/>
                        <a:pt x="63" y="23"/>
                        <a:pt x="62" y="8"/>
                      </a:cubicBezTo>
                      <a:cubicBezTo>
                        <a:pt x="60" y="7"/>
                        <a:pt x="60" y="7"/>
                        <a:pt x="60" y="7"/>
                      </a:cubicBezTo>
                      <a:cubicBezTo>
                        <a:pt x="52" y="0"/>
                        <a:pt x="52" y="0"/>
                        <a:pt x="52" y="0"/>
                      </a:cubicBezTo>
                      <a:cubicBezTo>
                        <a:pt x="39" y="14"/>
                        <a:pt x="39" y="14"/>
                        <a:pt x="39" y="14"/>
                      </a:cubicBezTo>
                      <a:cubicBezTo>
                        <a:pt x="37" y="14"/>
                        <a:pt x="37" y="14"/>
                        <a:pt x="37" y="14"/>
                      </a:cubicBezTo>
                      <a:cubicBezTo>
                        <a:pt x="24" y="0"/>
                        <a:pt x="24" y="0"/>
                        <a:pt x="24" y="0"/>
                      </a:cubicBezTo>
                      <a:cubicBezTo>
                        <a:pt x="16" y="7"/>
                        <a:pt x="16" y="7"/>
                        <a:pt x="16" y="7"/>
                      </a:cubicBezTo>
                      <a:cubicBezTo>
                        <a:pt x="14" y="8"/>
                        <a:pt x="14" y="8"/>
                        <a:pt x="14" y="8"/>
                      </a:cubicBezTo>
                      <a:cubicBezTo>
                        <a:pt x="13" y="22"/>
                        <a:pt x="9" y="35"/>
                        <a:pt x="1" y="44"/>
                      </a:cubicBezTo>
                      <a:cubicBezTo>
                        <a:pt x="1" y="45"/>
                        <a:pt x="0" y="46"/>
                        <a:pt x="0" y="46"/>
                      </a:cubicBezTo>
                      <a:cubicBezTo>
                        <a:pt x="1" y="47"/>
                        <a:pt x="1" y="47"/>
                        <a:pt x="1" y="47"/>
                      </a:cubicBezTo>
                      <a:lnTo>
                        <a:pt x="17" y="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0" name="Freeform 8">
                  <a:extLst>
                    <a:ext uri="{FF2B5EF4-FFF2-40B4-BE49-F238E27FC236}">
                      <a16:creationId xmlns="" xmlns:a16="http://schemas.microsoft.com/office/drawing/2014/main" id="{FFB4A54C-0DA1-D248-77B1-6AC7E2B269E7}"/>
                    </a:ext>
                  </a:extLst>
                </p:cNvPr>
                <p:cNvSpPr>
                  <a:spLocks/>
                </p:cNvSpPr>
                <p:nvPr/>
              </p:nvSpPr>
              <p:spPr bwMode="auto">
                <a:xfrm>
                  <a:off x="3076575" y="4833938"/>
                  <a:ext cx="257175" cy="306388"/>
                </a:xfrm>
                <a:custGeom>
                  <a:avLst/>
                  <a:gdLst>
                    <a:gd name="T0" fmla="*/ 31 w 62"/>
                    <a:gd name="T1" fmla="*/ 74 h 74"/>
                    <a:gd name="T2" fmla="*/ 62 w 62"/>
                    <a:gd name="T3" fmla="*/ 30 h 74"/>
                    <a:gd name="T4" fmla="*/ 31 w 62"/>
                    <a:gd name="T5" fmla="*/ 0 h 74"/>
                    <a:gd name="T6" fmla="*/ 0 w 62"/>
                    <a:gd name="T7" fmla="*/ 30 h 74"/>
                    <a:gd name="T8" fmla="*/ 31 w 62"/>
                    <a:gd name="T9" fmla="*/ 74 h 74"/>
                  </a:gdLst>
                  <a:ahLst/>
                  <a:cxnLst>
                    <a:cxn ang="0">
                      <a:pos x="T0" y="T1"/>
                    </a:cxn>
                    <a:cxn ang="0">
                      <a:pos x="T2" y="T3"/>
                    </a:cxn>
                    <a:cxn ang="0">
                      <a:pos x="T4" y="T5"/>
                    </a:cxn>
                    <a:cxn ang="0">
                      <a:pos x="T6" y="T7"/>
                    </a:cxn>
                    <a:cxn ang="0">
                      <a:pos x="T8" y="T9"/>
                    </a:cxn>
                  </a:cxnLst>
                  <a:rect l="0" t="0" r="r" b="b"/>
                  <a:pathLst>
                    <a:path w="62" h="74">
                      <a:moveTo>
                        <a:pt x="31" y="74"/>
                      </a:moveTo>
                      <a:cubicBezTo>
                        <a:pt x="44" y="74"/>
                        <a:pt x="62" y="58"/>
                        <a:pt x="62" y="30"/>
                      </a:cubicBezTo>
                      <a:cubicBezTo>
                        <a:pt x="62" y="11"/>
                        <a:pt x="53" y="0"/>
                        <a:pt x="31" y="0"/>
                      </a:cubicBezTo>
                      <a:cubicBezTo>
                        <a:pt x="9" y="0"/>
                        <a:pt x="0" y="11"/>
                        <a:pt x="0" y="30"/>
                      </a:cubicBezTo>
                      <a:cubicBezTo>
                        <a:pt x="1" y="58"/>
                        <a:pt x="16" y="74"/>
                        <a:pt x="31" y="7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1" name="Freeform 9">
                  <a:extLst>
                    <a:ext uri="{FF2B5EF4-FFF2-40B4-BE49-F238E27FC236}">
                      <a16:creationId xmlns="" xmlns:a16="http://schemas.microsoft.com/office/drawing/2014/main" id="{868F83C7-BE55-211C-9E7F-FD7F0CB52116}"/>
                    </a:ext>
                  </a:extLst>
                </p:cNvPr>
                <p:cNvSpPr>
                  <a:spLocks/>
                </p:cNvSpPr>
                <p:nvPr/>
              </p:nvSpPr>
              <p:spPr bwMode="auto">
                <a:xfrm>
                  <a:off x="3573463" y="5122863"/>
                  <a:ext cx="392113" cy="269875"/>
                </a:xfrm>
                <a:custGeom>
                  <a:avLst/>
                  <a:gdLst>
                    <a:gd name="T0" fmla="*/ 95 w 95"/>
                    <a:gd name="T1" fmla="*/ 57 h 65"/>
                    <a:gd name="T2" fmla="*/ 84 w 95"/>
                    <a:gd name="T3" fmla="*/ 21 h 65"/>
                    <a:gd name="T4" fmla="*/ 77 w 95"/>
                    <a:gd name="T5" fmla="*/ 15 h 65"/>
                    <a:gd name="T6" fmla="*/ 60 w 95"/>
                    <a:gd name="T7" fmla="*/ 7 h 65"/>
                    <a:gd name="T8" fmla="*/ 52 w 95"/>
                    <a:gd name="T9" fmla="*/ 0 h 65"/>
                    <a:gd name="T10" fmla="*/ 39 w 95"/>
                    <a:gd name="T11" fmla="*/ 14 h 65"/>
                    <a:gd name="T12" fmla="*/ 37 w 95"/>
                    <a:gd name="T13" fmla="*/ 14 h 65"/>
                    <a:gd name="T14" fmla="*/ 24 w 95"/>
                    <a:gd name="T15" fmla="*/ 0 h 65"/>
                    <a:gd name="T16" fmla="*/ 16 w 95"/>
                    <a:gd name="T17" fmla="*/ 7 h 65"/>
                    <a:gd name="T18" fmla="*/ 14 w 95"/>
                    <a:gd name="T19" fmla="*/ 8 h 65"/>
                    <a:gd name="T20" fmla="*/ 1 w 95"/>
                    <a:gd name="T21" fmla="*/ 44 h 65"/>
                    <a:gd name="T22" fmla="*/ 0 w 95"/>
                    <a:gd name="T23" fmla="*/ 46 h 65"/>
                    <a:gd name="T24" fmla="*/ 1 w 95"/>
                    <a:gd name="T25" fmla="*/ 47 h 65"/>
                    <a:gd name="T26" fmla="*/ 17 w 95"/>
                    <a:gd name="T27" fmla="*/ 54 h 65"/>
                    <a:gd name="T28" fmla="*/ 28 w 95"/>
                    <a:gd name="T29" fmla="*/ 64 h 65"/>
                    <a:gd name="T30" fmla="*/ 28 w 95"/>
                    <a:gd name="T31" fmla="*/ 65 h 65"/>
                    <a:gd name="T32" fmla="*/ 92 w 95"/>
                    <a:gd name="T33" fmla="*/ 65 h 65"/>
                    <a:gd name="T34" fmla="*/ 95 w 95"/>
                    <a:gd name="T35" fmla="*/ 62 h 65"/>
                    <a:gd name="T36" fmla="*/ 95 w 95"/>
                    <a:gd name="T3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65">
                      <a:moveTo>
                        <a:pt x="95" y="57"/>
                      </a:moveTo>
                      <a:cubicBezTo>
                        <a:pt x="93" y="44"/>
                        <a:pt x="84" y="21"/>
                        <a:pt x="84" y="21"/>
                      </a:cubicBezTo>
                      <a:cubicBezTo>
                        <a:pt x="82" y="18"/>
                        <a:pt x="80" y="16"/>
                        <a:pt x="77" y="15"/>
                      </a:cubicBezTo>
                      <a:cubicBezTo>
                        <a:pt x="60" y="7"/>
                        <a:pt x="60" y="7"/>
                        <a:pt x="60" y="7"/>
                      </a:cubicBezTo>
                      <a:cubicBezTo>
                        <a:pt x="52" y="0"/>
                        <a:pt x="52" y="0"/>
                        <a:pt x="52" y="0"/>
                      </a:cubicBezTo>
                      <a:cubicBezTo>
                        <a:pt x="39" y="14"/>
                        <a:pt x="39" y="14"/>
                        <a:pt x="39" y="14"/>
                      </a:cubicBezTo>
                      <a:cubicBezTo>
                        <a:pt x="37" y="14"/>
                        <a:pt x="37" y="14"/>
                        <a:pt x="37" y="14"/>
                      </a:cubicBezTo>
                      <a:cubicBezTo>
                        <a:pt x="24" y="0"/>
                        <a:pt x="24" y="0"/>
                        <a:pt x="24" y="0"/>
                      </a:cubicBezTo>
                      <a:cubicBezTo>
                        <a:pt x="16" y="7"/>
                        <a:pt x="16" y="7"/>
                        <a:pt x="16" y="7"/>
                      </a:cubicBezTo>
                      <a:cubicBezTo>
                        <a:pt x="14" y="8"/>
                        <a:pt x="14" y="8"/>
                        <a:pt x="14" y="8"/>
                      </a:cubicBezTo>
                      <a:cubicBezTo>
                        <a:pt x="13" y="22"/>
                        <a:pt x="9" y="35"/>
                        <a:pt x="1" y="44"/>
                      </a:cubicBezTo>
                      <a:cubicBezTo>
                        <a:pt x="1" y="45"/>
                        <a:pt x="0" y="46"/>
                        <a:pt x="0" y="46"/>
                      </a:cubicBezTo>
                      <a:cubicBezTo>
                        <a:pt x="1" y="47"/>
                        <a:pt x="1" y="47"/>
                        <a:pt x="1" y="47"/>
                      </a:cubicBezTo>
                      <a:cubicBezTo>
                        <a:pt x="17" y="54"/>
                        <a:pt x="17" y="54"/>
                        <a:pt x="17" y="54"/>
                      </a:cubicBezTo>
                      <a:cubicBezTo>
                        <a:pt x="22" y="57"/>
                        <a:pt x="26" y="60"/>
                        <a:pt x="28" y="64"/>
                      </a:cubicBezTo>
                      <a:cubicBezTo>
                        <a:pt x="28" y="64"/>
                        <a:pt x="28" y="64"/>
                        <a:pt x="28" y="65"/>
                      </a:cubicBezTo>
                      <a:cubicBezTo>
                        <a:pt x="92" y="65"/>
                        <a:pt x="92" y="65"/>
                        <a:pt x="92" y="65"/>
                      </a:cubicBezTo>
                      <a:cubicBezTo>
                        <a:pt x="94" y="65"/>
                        <a:pt x="94" y="64"/>
                        <a:pt x="95" y="62"/>
                      </a:cubicBezTo>
                      <a:cubicBezTo>
                        <a:pt x="95" y="60"/>
                        <a:pt x="95" y="59"/>
                        <a:pt x="95" y="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2" name="Freeform 10">
                  <a:extLst>
                    <a:ext uri="{FF2B5EF4-FFF2-40B4-BE49-F238E27FC236}">
                      <a16:creationId xmlns="" xmlns:a16="http://schemas.microsoft.com/office/drawing/2014/main" id="{4D4F8813-EF86-74EB-4507-9C80475D16D3}"/>
                    </a:ext>
                  </a:extLst>
                </p:cNvPr>
                <p:cNvSpPr>
                  <a:spLocks/>
                </p:cNvSpPr>
                <p:nvPr/>
              </p:nvSpPr>
              <p:spPr bwMode="auto">
                <a:xfrm>
                  <a:off x="3602038" y="4833938"/>
                  <a:ext cx="257175" cy="306388"/>
                </a:xfrm>
                <a:custGeom>
                  <a:avLst/>
                  <a:gdLst>
                    <a:gd name="T0" fmla="*/ 0 w 62"/>
                    <a:gd name="T1" fmla="*/ 30 h 74"/>
                    <a:gd name="T2" fmla="*/ 31 w 62"/>
                    <a:gd name="T3" fmla="*/ 74 h 74"/>
                    <a:gd name="T4" fmla="*/ 62 w 62"/>
                    <a:gd name="T5" fmla="*/ 30 h 74"/>
                    <a:gd name="T6" fmla="*/ 31 w 62"/>
                    <a:gd name="T7" fmla="*/ 0 h 74"/>
                    <a:gd name="T8" fmla="*/ 0 w 62"/>
                    <a:gd name="T9" fmla="*/ 30 h 74"/>
                  </a:gdLst>
                  <a:ahLst/>
                  <a:cxnLst>
                    <a:cxn ang="0">
                      <a:pos x="T0" y="T1"/>
                    </a:cxn>
                    <a:cxn ang="0">
                      <a:pos x="T2" y="T3"/>
                    </a:cxn>
                    <a:cxn ang="0">
                      <a:pos x="T4" y="T5"/>
                    </a:cxn>
                    <a:cxn ang="0">
                      <a:pos x="T6" y="T7"/>
                    </a:cxn>
                    <a:cxn ang="0">
                      <a:pos x="T8" y="T9"/>
                    </a:cxn>
                  </a:cxnLst>
                  <a:rect l="0" t="0" r="r" b="b"/>
                  <a:pathLst>
                    <a:path w="62" h="74">
                      <a:moveTo>
                        <a:pt x="0" y="30"/>
                      </a:moveTo>
                      <a:cubicBezTo>
                        <a:pt x="0" y="58"/>
                        <a:pt x="16" y="74"/>
                        <a:pt x="31" y="74"/>
                      </a:cubicBezTo>
                      <a:cubicBezTo>
                        <a:pt x="44" y="74"/>
                        <a:pt x="61" y="58"/>
                        <a:pt x="62" y="30"/>
                      </a:cubicBezTo>
                      <a:cubicBezTo>
                        <a:pt x="62" y="11"/>
                        <a:pt x="53" y="0"/>
                        <a:pt x="31" y="0"/>
                      </a:cubicBezTo>
                      <a:cubicBezTo>
                        <a:pt x="9" y="0"/>
                        <a:pt x="0" y="11"/>
                        <a:pt x="0" y="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3" name="Freeform 11">
                  <a:extLst>
                    <a:ext uri="{FF2B5EF4-FFF2-40B4-BE49-F238E27FC236}">
                      <a16:creationId xmlns="" xmlns:a16="http://schemas.microsoft.com/office/drawing/2014/main" id="{9F9B4AD3-951D-B1D4-157E-3185DD87E711}"/>
                    </a:ext>
                  </a:extLst>
                </p:cNvPr>
                <p:cNvSpPr>
                  <a:spLocks/>
                </p:cNvSpPr>
                <p:nvPr/>
              </p:nvSpPr>
              <p:spPr bwMode="auto">
                <a:xfrm>
                  <a:off x="2679700" y="5318125"/>
                  <a:ext cx="530225" cy="268288"/>
                </a:xfrm>
                <a:custGeom>
                  <a:avLst/>
                  <a:gdLst>
                    <a:gd name="T0" fmla="*/ 103 w 128"/>
                    <a:gd name="T1" fmla="*/ 15 h 65"/>
                    <a:gd name="T2" fmla="*/ 86 w 128"/>
                    <a:gd name="T3" fmla="*/ 7 h 65"/>
                    <a:gd name="T4" fmla="*/ 78 w 128"/>
                    <a:gd name="T5" fmla="*/ 0 h 65"/>
                    <a:gd name="T6" fmla="*/ 64 w 128"/>
                    <a:gd name="T7" fmla="*/ 13 h 65"/>
                    <a:gd name="T8" fmla="*/ 63 w 128"/>
                    <a:gd name="T9" fmla="*/ 13 h 65"/>
                    <a:gd name="T10" fmla="*/ 50 w 128"/>
                    <a:gd name="T11" fmla="*/ 0 h 65"/>
                    <a:gd name="T12" fmla="*/ 41 w 128"/>
                    <a:gd name="T13" fmla="*/ 7 h 65"/>
                    <a:gd name="T14" fmla="*/ 24 w 128"/>
                    <a:gd name="T15" fmla="*/ 15 h 65"/>
                    <a:gd name="T16" fmla="*/ 18 w 128"/>
                    <a:gd name="T17" fmla="*/ 20 h 65"/>
                    <a:gd name="T18" fmla="*/ 10 w 128"/>
                    <a:gd name="T19" fmla="*/ 65 h 65"/>
                    <a:gd name="T20" fmla="*/ 118 w 128"/>
                    <a:gd name="T21" fmla="*/ 65 h 65"/>
                    <a:gd name="T22" fmla="*/ 109 w 128"/>
                    <a:gd name="T23" fmla="*/ 20 h 65"/>
                    <a:gd name="T24" fmla="*/ 103 w 128"/>
                    <a:gd name="T25"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65">
                      <a:moveTo>
                        <a:pt x="103" y="15"/>
                      </a:moveTo>
                      <a:cubicBezTo>
                        <a:pt x="86" y="7"/>
                        <a:pt x="86" y="7"/>
                        <a:pt x="86" y="7"/>
                      </a:cubicBezTo>
                      <a:cubicBezTo>
                        <a:pt x="78" y="0"/>
                        <a:pt x="78" y="0"/>
                        <a:pt x="78" y="0"/>
                      </a:cubicBezTo>
                      <a:cubicBezTo>
                        <a:pt x="64" y="13"/>
                        <a:pt x="64" y="13"/>
                        <a:pt x="64" y="13"/>
                      </a:cubicBezTo>
                      <a:cubicBezTo>
                        <a:pt x="63" y="13"/>
                        <a:pt x="63" y="13"/>
                        <a:pt x="63" y="13"/>
                      </a:cubicBezTo>
                      <a:cubicBezTo>
                        <a:pt x="50" y="0"/>
                        <a:pt x="50" y="0"/>
                        <a:pt x="50" y="0"/>
                      </a:cubicBezTo>
                      <a:cubicBezTo>
                        <a:pt x="41" y="7"/>
                        <a:pt x="41" y="7"/>
                        <a:pt x="41" y="7"/>
                      </a:cubicBezTo>
                      <a:cubicBezTo>
                        <a:pt x="24" y="15"/>
                        <a:pt x="24" y="15"/>
                        <a:pt x="24" y="15"/>
                      </a:cubicBezTo>
                      <a:cubicBezTo>
                        <a:pt x="22" y="16"/>
                        <a:pt x="19" y="18"/>
                        <a:pt x="18" y="20"/>
                      </a:cubicBezTo>
                      <a:cubicBezTo>
                        <a:pt x="18" y="20"/>
                        <a:pt x="0" y="65"/>
                        <a:pt x="10" y="65"/>
                      </a:cubicBezTo>
                      <a:cubicBezTo>
                        <a:pt x="118" y="65"/>
                        <a:pt x="118" y="65"/>
                        <a:pt x="118" y="65"/>
                      </a:cubicBezTo>
                      <a:cubicBezTo>
                        <a:pt x="128" y="65"/>
                        <a:pt x="109" y="20"/>
                        <a:pt x="109" y="20"/>
                      </a:cubicBezTo>
                      <a:cubicBezTo>
                        <a:pt x="108" y="18"/>
                        <a:pt x="105" y="16"/>
                        <a:pt x="103"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4" name="Freeform 12">
                  <a:extLst>
                    <a:ext uri="{FF2B5EF4-FFF2-40B4-BE49-F238E27FC236}">
                      <a16:creationId xmlns="" xmlns:a16="http://schemas.microsoft.com/office/drawing/2014/main" id="{7B782B98-8BEA-BC68-890B-58AEE976B289}"/>
                    </a:ext>
                  </a:extLst>
                </p:cNvPr>
                <p:cNvSpPr>
                  <a:spLocks/>
                </p:cNvSpPr>
                <p:nvPr/>
              </p:nvSpPr>
              <p:spPr bwMode="auto">
                <a:xfrm>
                  <a:off x="2816225" y="5027613"/>
                  <a:ext cx="257175" cy="306388"/>
                </a:xfrm>
                <a:custGeom>
                  <a:avLst/>
                  <a:gdLst>
                    <a:gd name="T0" fmla="*/ 31 w 62"/>
                    <a:gd name="T1" fmla="*/ 0 h 74"/>
                    <a:gd name="T2" fmla="*/ 0 w 62"/>
                    <a:gd name="T3" fmla="*/ 30 h 74"/>
                    <a:gd name="T4" fmla="*/ 31 w 62"/>
                    <a:gd name="T5" fmla="*/ 74 h 74"/>
                    <a:gd name="T6" fmla="*/ 61 w 62"/>
                    <a:gd name="T7" fmla="*/ 30 h 74"/>
                    <a:gd name="T8" fmla="*/ 31 w 62"/>
                    <a:gd name="T9" fmla="*/ 0 h 74"/>
                  </a:gdLst>
                  <a:ahLst/>
                  <a:cxnLst>
                    <a:cxn ang="0">
                      <a:pos x="T0" y="T1"/>
                    </a:cxn>
                    <a:cxn ang="0">
                      <a:pos x="T2" y="T3"/>
                    </a:cxn>
                    <a:cxn ang="0">
                      <a:pos x="T4" y="T5"/>
                    </a:cxn>
                    <a:cxn ang="0">
                      <a:pos x="T6" y="T7"/>
                    </a:cxn>
                    <a:cxn ang="0">
                      <a:pos x="T8" y="T9"/>
                    </a:cxn>
                  </a:cxnLst>
                  <a:rect l="0" t="0" r="r" b="b"/>
                  <a:pathLst>
                    <a:path w="62" h="74">
                      <a:moveTo>
                        <a:pt x="31" y="0"/>
                      </a:moveTo>
                      <a:cubicBezTo>
                        <a:pt x="9" y="0"/>
                        <a:pt x="0" y="11"/>
                        <a:pt x="0" y="30"/>
                      </a:cubicBezTo>
                      <a:cubicBezTo>
                        <a:pt x="0" y="58"/>
                        <a:pt x="15" y="74"/>
                        <a:pt x="31" y="74"/>
                      </a:cubicBezTo>
                      <a:cubicBezTo>
                        <a:pt x="44" y="74"/>
                        <a:pt x="61" y="58"/>
                        <a:pt x="61" y="30"/>
                      </a:cubicBezTo>
                      <a:cubicBezTo>
                        <a:pt x="62" y="11"/>
                        <a:pt x="53" y="0"/>
                        <a:pt x="3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5" name="Freeform 13">
                  <a:extLst>
                    <a:ext uri="{FF2B5EF4-FFF2-40B4-BE49-F238E27FC236}">
                      <a16:creationId xmlns="" xmlns:a16="http://schemas.microsoft.com/office/drawing/2014/main" id="{B8BADC21-6523-B14B-1B84-5FCA862EC4AF}"/>
                    </a:ext>
                  </a:extLst>
                </p:cNvPr>
                <p:cNvSpPr>
                  <a:spLocks/>
                </p:cNvSpPr>
                <p:nvPr/>
              </p:nvSpPr>
              <p:spPr bwMode="auto">
                <a:xfrm>
                  <a:off x="3200400" y="5318125"/>
                  <a:ext cx="534988" cy="268288"/>
                </a:xfrm>
                <a:custGeom>
                  <a:avLst/>
                  <a:gdLst>
                    <a:gd name="T0" fmla="*/ 104 w 129"/>
                    <a:gd name="T1" fmla="*/ 15 h 65"/>
                    <a:gd name="T2" fmla="*/ 87 w 129"/>
                    <a:gd name="T3" fmla="*/ 7 h 65"/>
                    <a:gd name="T4" fmla="*/ 78 w 129"/>
                    <a:gd name="T5" fmla="*/ 0 h 65"/>
                    <a:gd name="T6" fmla="*/ 65 w 129"/>
                    <a:gd name="T7" fmla="*/ 13 h 65"/>
                    <a:gd name="T8" fmla="*/ 64 w 129"/>
                    <a:gd name="T9" fmla="*/ 13 h 65"/>
                    <a:gd name="T10" fmla="*/ 51 w 129"/>
                    <a:gd name="T11" fmla="*/ 0 h 65"/>
                    <a:gd name="T12" fmla="*/ 42 w 129"/>
                    <a:gd name="T13" fmla="*/ 7 h 65"/>
                    <a:gd name="T14" fmla="*/ 25 w 129"/>
                    <a:gd name="T15" fmla="*/ 15 h 65"/>
                    <a:gd name="T16" fmla="*/ 19 w 129"/>
                    <a:gd name="T17" fmla="*/ 20 h 65"/>
                    <a:gd name="T18" fmla="*/ 10 w 129"/>
                    <a:gd name="T19" fmla="*/ 65 h 65"/>
                    <a:gd name="T20" fmla="*/ 119 w 129"/>
                    <a:gd name="T21" fmla="*/ 65 h 65"/>
                    <a:gd name="T22" fmla="*/ 110 w 129"/>
                    <a:gd name="T23" fmla="*/ 20 h 65"/>
                    <a:gd name="T24" fmla="*/ 104 w 129"/>
                    <a:gd name="T25"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65">
                      <a:moveTo>
                        <a:pt x="104" y="15"/>
                      </a:moveTo>
                      <a:cubicBezTo>
                        <a:pt x="87" y="7"/>
                        <a:pt x="87" y="7"/>
                        <a:pt x="87" y="7"/>
                      </a:cubicBezTo>
                      <a:cubicBezTo>
                        <a:pt x="78" y="0"/>
                        <a:pt x="78" y="0"/>
                        <a:pt x="78" y="0"/>
                      </a:cubicBezTo>
                      <a:cubicBezTo>
                        <a:pt x="65" y="13"/>
                        <a:pt x="65" y="13"/>
                        <a:pt x="65" y="13"/>
                      </a:cubicBezTo>
                      <a:cubicBezTo>
                        <a:pt x="64" y="13"/>
                        <a:pt x="64" y="13"/>
                        <a:pt x="64" y="13"/>
                      </a:cubicBezTo>
                      <a:cubicBezTo>
                        <a:pt x="51" y="0"/>
                        <a:pt x="51" y="0"/>
                        <a:pt x="51" y="0"/>
                      </a:cubicBezTo>
                      <a:cubicBezTo>
                        <a:pt x="42" y="7"/>
                        <a:pt x="42" y="7"/>
                        <a:pt x="42" y="7"/>
                      </a:cubicBezTo>
                      <a:cubicBezTo>
                        <a:pt x="25" y="15"/>
                        <a:pt x="25" y="15"/>
                        <a:pt x="25" y="15"/>
                      </a:cubicBezTo>
                      <a:cubicBezTo>
                        <a:pt x="23" y="16"/>
                        <a:pt x="20" y="18"/>
                        <a:pt x="19" y="20"/>
                      </a:cubicBezTo>
                      <a:cubicBezTo>
                        <a:pt x="19" y="20"/>
                        <a:pt x="0" y="65"/>
                        <a:pt x="10" y="65"/>
                      </a:cubicBezTo>
                      <a:cubicBezTo>
                        <a:pt x="119" y="65"/>
                        <a:pt x="119" y="65"/>
                        <a:pt x="119" y="65"/>
                      </a:cubicBezTo>
                      <a:cubicBezTo>
                        <a:pt x="129" y="65"/>
                        <a:pt x="110" y="20"/>
                        <a:pt x="110" y="20"/>
                      </a:cubicBezTo>
                      <a:cubicBezTo>
                        <a:pt x="109" y="18"/>
                        <a:pt x="106" y="16"/>
                        <a:pt x="104"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6" name="Freeform 14">
                  <a:extLst>
                    <a:ext uri="{FF2B5EF4-FFF2-40B4-BE49-F238E27FC236}">
                      <a16:creationId xmlns="" xmlns:a16="http://schemas.microsoft.com/office/drawing/2014/main" id="{D0280086-50E8-0D64-86BE-283E2DA8213B}"/>
                    </a:ext>
                  </a:extLst>
                </p:cNvPr>
                <p:cNvSpPr>
                  <a:spLocks/>
                </p:cNvSpPr>
                <p:nvPr/>
              </p:nvSpPr>
              <p:spPr bwMode="auto">
                <a:xfrm>
                  <a:off x="3341688" y="5027613"/>
                  <a:ext cx="257175" cy="306388"/>
                </a:xfrm>
                <a:custGeom>
                  <a:avLst/>
                  <a:gdLst>
                    <a:gd name="T0" fmla="*/ 31 w 62"/>
                    <a:gd name="T1" fmla="*/ 74 h 74"/>
                    <a:gd name="T2" fmla="*/ 61 w 62"/>
                    <a:gd name="T3" fmla="*/ 30 h 74"/>
                    <a:gd name="T4" fmla="*/ 31 w 62"/>
                    <a:gd name="T5" fmla="*/ 0 h 74"/>
                    <a:gd name="T6" fmla="*/ 0 w 62"/>
                    <a:gd name="T7" fmla="*/ 30 h 74"/>
                    <a:gd name="T8" fmla="*/ 31 w 62"/>
                    <a:gd name="T9" fmla="*/ 74 h 74"/>
                  </a:gdLst>
                  <a:ahLst/>
                  <a:cxnLst>
                    <a:cxn ang="0">
                      <a:pos x="T0" y="T1"/>
                    </a:cxn>
                    <a:cxn ang="0">
                      <a:pos x="T2" y="T3"/>
                    </a:cxn>
                    <a:cxn ang="0">
                      <a:pos x="T4" y="T5"/>
                    </a:cxn>
                    <a:cxn ang="0">
                      <a:pos x="T6" y="T7"/>
                    </a:cxn>
                    <a:cxn ang="0">
                      <a:pos x="T8" y="T9"/>
                    </a:cxn>
                  </a:cxnLst>
                  <a:rect l="0" t="0" r="r" b="b"/>
                  <a:pathLst>
                    <a:path w="62" h="74">
                      <a:moveTo>
                        <a:pt x="31" y="74"/>
                      </a:moveTo>
                      <a:cubicBezTo>
                        <a:pt x="44" y="74"/>
                        <a:pt x="61" y="58"/>
                        <a:pt x="61" y="30"/>
                      </a:cubicBezTo>
                      <a:cubicBezTo>
                        <a:pt x="62" y="11"/>
                        <a:pt x="53" y="0"/>
                        <a:pt x="31" y="0"/>
                      </a:cubicBezTo>
                      <a:cubicBezTo>
                        <a:pt x="9" y="0"/>
                        <a:pt x="0" y="11"/>
                        <a:pt x="0" y="30"/>
                      </a:cubicBezTo>
                      <a:cubicBezTo>
                        <a:pt x="0" y="58"/>
                        <a:pt x="15" y="74"/>
                        <a:pt x="31" y="7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sp>
            <p:nvSpPr>
              <p:cNvPr id="105" name="Freeform 15">
                <a:extLst>
                  <a:ext uri="{FF2B5EF4-FFF2-40B4-BE49-F238E27FC236}">
                    <a16:creationId xmlns="" xmlns:a16="http://schemas.microsoft.com/office/drawing/2014/main" id="{99CEDB11-C841-EE63-1DFE-12460B935FF4}"/>
                  </a:ext>
                </a:extLst>
              </p:cNvPr>
              <p:cNvSpPr>
                <a:spLocks/>
              </p:cNvSpPr>
              <p:nvPr/>
            </p:nvSpPr>
            <p:spPr bwMode="auto">
              <a:xfrm>
                <a:off x="3155950" y="4298950"/>
                <a:ext cx="160338" cy="231775"/>
              </a:xfrm>
              <a:custGeom>
                <a:avLst/>
                <a:gdLst>
                  <a:gd name="T0" fmla="*/ 1 w 39"/>
                  <a:gd name="T1" fmla="*/ 56 h 56"/>
                  <a:gd name="T2" fmla="*/ 3 w 39"/>
                  <a:gd name="T3" fmla="*/ 56 h 56"/>
                  <a:gd name="T4" fmla="*/ 5 w 39"/>
                  <a:gd name="T5" fmla="*/ 56 h 56"/>
                  <a:gd name="T6" fmla="*/ 37 w 39"/>
                  <a:gd name="T7" fmla="*/ 31 h 56"/>
                  <a:gd name="T8" fmla="*/ 39 w 39"/>
                  <a:gd name="T9" fmla="*/ 28 h 56"/>
                  <a:gd name="T10" fmla="*/ 37 w 39"/>
                  <a:gd name="T11" fmla="*/ 26 h 56"/>
                  <a:gd name="T12" fmla="*/ 5 w 39"/>
                  <a:gd name="T13" fmla="*/ 1 h 56"/>
                  <a:gd name="T14" fmla="*/ 1 w 39"/>
                  <a:gd name="T15" fmla="*/ 1 h 56"/>
                  <a:gd name="T16" fmla="*/ 0 w 39"/>
                  <a:gd name="T17" fmla="*/ 3 h 56"/>
                  <a:gd name="T18" fmla="*/ 0 w 39"/>
                  <a:gd name="T19" fmla="*/ 53 h 56"/>
                  <a:gd name="T20" fmla="*/ 1 w 39"/>
                  <a:gd name="T2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56">
                    <a:moveTo>
                      <a:pt x="1" y="56"/>
                    </a:moveTo>
                    <a:cubicBezTo>
                      <a:pt x="2" y="56"/>
                      <a:pt x="2" y="56"/>
                      <a:pt x="3" y="56"/>
                    </a:cubicBezTo>
                    <a:cubicBezTo>
                      <a:pt x="3" y="56"/>
                      <a:pt x="4" y="56"/>
                      <a:pt x="5" y="56"/>
                    </a:cubicBezTo>
                    <a:cubicBezTo>
                      <a:pt x="37" y="31"/>
                      <a:pt x="37" y="31"/>
                      <a:pt x="37" y="31"/>
                    </a:cubicBezTo>
                    <a:cubicBezTo>
                      <a:pt x="38" y="30"/>
                      <a:pt x="39" y="29"/>
                      <a:pt x="39" y="28"/>
                    </a:cubicBezTo>
                    <a:cubicBezTo>
                      <a:pt x="39" y="27"/>
                      <a:pt x="38" y="26"/>
                      <a:pt x="37" y="26"/>
                    </a:cubicBezTo>
                    <a:cubicBezTo>
                      <a:pt x="5" y="1"/>
                      <a:pt x="5" y="1"/>
                      <a:pt x="5" y="1"/>
                    </a:cubicBezTo>
                    <a:cubicBezTo>
                      <a:pt x="4" y="0"/>
                      <a:pt x="2" y="0"/>
                      <a:pt x="1" y="1"/>
                    </a:cubicBezTo>
                    <a:cubicBezTo>
                      <a:pt x="0" y="1"/>
                      <a:pt x="0" y="2"/>
                      <a:pt x="0" y="3"/>
                    </a:cubicBezTo>
                    <a:cubicBezTo>
                      <a:pt x="0" y="53"/>
                      <a:pt x="0" y="53"/>
                      <a:pt x="0" y="53"/>
                    </a:cubicBezTo>
                    <a:cubicBezTo>
                      <a:pt x="0" y="54"/>
                      <a:pt x="0" y="55"/>
                      <a:pt x="1" y="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06" name="Freeform 16">
                <a:extLst>
                  <a:ext uri="{FF2B5EF4-FFF2-40B4-BE49-F238E27FC236}">
                    <a16:creationId xmlns="" xmlns:a16="http://schemas.microsoft.com/office/drawing/2014/main" id="{DB065D96-1831-3BFE-CF5C-EA44E6654E68}"/>
                  </a:ext>
                </a:extLst>
              </p:cNvPr>
              <p:cNvSpPr>
                <a:spLocks noEditPoints="1"/>
              </p:cNvSpPr>
              <p:nvPr/>
            </p:nvSpPr>
            <p:spPr bwMode="auto">
              <a:xfrm>
                <a:off x="2497138" y="4043363"/>
                <a:ext cx="1416050" cy="744538"/>
              </a:xfrm>
              <a:custGeom>
                <a:avLst/>
                <a:gdLst>
                  <a:gd name="T0" fmla="*/ 4 w 342"/>
                  <a:gd name="T1" fmla="*/ 180 h 180"/>
                  <a:gd name="T2" fmla="*/ 338 w 342"/>
                  <a:gd name="T3" fmla="*/ 180 h 180"/>
                  <a:gd name="T4" fmla="*/ 342 w 342"/>
                  <a:gd name="T5" fmla="*/ 176 h 180"/>
                  <a:gd name="T6" fmla="*/ 342 w 342"/>
                  <a:gd name="T7" fmla="*/ 5 h 180"/>
                  <a:gd name="T8" fmla="*/ 338 w 342"/>
                  <a:gd name="T9" fmla="*/ 0 h 180"/>
                  <a:gd name="T10" fmla="*/ 4 w 342"/>
                  <a:gd name="T11" fmla="*/ 0 h 180"/>
                  <a:gd name="T12" fmla="*/ 0 w 342"/>
                  <a:gd name="T13" fmla="*/ 5 h 180"/>
                  <a:gd name="T14" fmla="*/ 0 w 342"/>
                  <a:gd name="T15" fmla="*/ 176 h 180"/>
                  <a:gd name="T16" fmla="*/ 4 w 342"/>
                  <a:gd name="T17" fmla="*/ 180 h 180"/>
                  <a:gd name="T18" fmla="*/ 171 w 342"/>
                  <a:gd name="T19" fmla="*/ 39 h 180"/>
                  <a:gd name="T20" fmla="*/ 222 w 342"/>
                  <a:gd name="T21" fmla="*/ 90 h 180"/>
                  <a:gd name="T22" fmla="*/ 171 w 342"/>
                  <a:gd name="T23" fmla="*/ 142 h 180"/>
                  <a:gd name="T24" fmla="*/ 120 w 342"/>
                  <a:gd name="T25" fmla="*/ 90 h 180"/>
                  <a:gd name="T26" fmla="*/ 171 w 342"/>
                  <a:gd name="T27" fmla="*/ 3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 h="180">
                    <a:moveTo>
                      <a:pt x="4" y="180"/>
                    </a:moveTo>
                    <a:cubicBezTo>
                      <a:pt x="338" y="180"/>
                      <a:pt x="338" y="180"/>
                      <a:pt x="338" y="180"/>
                    </a:cubicBezTo>
                    <a:cubicBezTo>
                      <a:pt x="340" y="180"/>
                      <a:pt x="342" y="178"/>
                      <a:pt x="342" y="176"/>
                    </a:cubicBezTo>
                    <a:cubicBezTo>
                      <a:pt x="342" y="5"/>
                      <a:pt x="342" y="5"/>
                      <a:pt x="342" y="5"/>
                    </a:cubicBezTo>
                    <a:cubicBezTo>
                      <a:pt x="342" y="2"/>
                      <a:pt x="340" y="0"/>
                      <a:pt x="338" y="0"/>
                    </a:cubicBezTo>
                    <a:cubicBezTo>
                      <a:pt x="4" y="0"/>
                      <a:pt x="4" y="0"/>
                      <a:pt x="4" y="0"/>
                    </a:cubicBezTo>
                    <a:cubicBezTo>
                      <a:pt x="2" y="0"/>
                      <a:pt x="0" y="2"/>
                      <a:pt x="0" y="5"/>
                    </a:cubicBezTo>
                    <a:cubicBezTo>
                      <a:pt x="0" y="176"/>
                      <a:pt x="0" y="176"/>
                      <a:pt x="0" y="176"/>
                    </a:cubicBezTo>
                    <a:cubicBezTo>
                      <a:pt x="0" y="178"/>
                      <a:pt x="2" y="180"/>
                      <a:pt x="4" y="180"/>
                    </a:cubicBezTo>
                    <a:close/>
                    <a:moveTo>
                      <a:pt x="171" y="39"/>
                    </a:moveTo>
                    <a:cubicBezTo>
                      <a:pt x="199" y="39"/>
                      <a:pt x="222" y="62"/>
                      <a:pt x="222" y="90"/>
                    </a:cubicBezTo>
                    <a:cubicBezTo>
                      <a:pt x="222" y="119"/>
                      <a:pt x="199" y="142"/>
                      <a:pt x="171" y="142"/>
                    </a:cubicBezTo>
                    <a:cubicBezTo>
                      <a:pt x="143" y="142"/>
                      <a:pt x="120" y="119"/>
                      <a:pt x="120" y="90"/>
                    </a:cubicBezTo>
                    <a:cubicBezTo>
                      <a:pt x="120" y="62"/>
                      <a:pt x="143" y="39"/>
                      <a:pt x="171"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grpSp>
          <p:nvGrpSpPr>
            <p:cNvPr id="72" name="Group 71">
              <a:extLst>
                <a:ext uri="{FF2B5EF4-FFF2-40B4-BE49-F238E27FC236}">
                  <a16:creationId xmlns="" xmlns:a16="http://schemas.microsoft.com/office/drawing/2014/main" id="{22A42DD9-5AA1-7E92-145C-D547BE2AA770}"/>
                </a:ext>
              </a:extLst>
            </p:cNvPr>
            <p:cNvGrpSpPr>
              <a:grpSpLocks noChangeAspect="1"/>
            </p:cNvGrpSpPr>
            <p:nvPr/>
          </p:nvGrpSpPr>
          <p:grpSpPr>
            <a:xfrm>
              <a:off x="7519046" y="2867761"/>
              <a:ext cx="2933700" cy="2916455"/>
              <a:chOff x="6263978" y="972146"/>
              <a:chExt cx="4191000" cy="4166365"/>
            </a:xfrm>
          </p:grpSpPr>
          <p:sp>
            <p:nvSpPr>
              <p:cNvPr id="73" name="Freeform 31">
                <a:extLst>
                  <a:ext uri="{FF2B5EF4-FFF2-40B4-BE49-F238E27FC236}">
                    <a16:creationId xmlns="" xmlns:a16="http://schemas.microsoft.com/office/drawing/2014/main" id="{426FF321-80B2-583E-B4D5-1C568E84649D}"/>
                  </a:ext>
                </a:extLst>
              </p:cNvPr>
              <p:cNvSpPr>
                <a:spLocks/>
              </p:cNvSpPr>
              <p:nvPr/>
            </p:nvSpPr>
            <p:spPr bwMode="auto">
              <a:xfrm>
                <a:off x="8407301" y="2038735"/>
                <a:ext cx="2047677" cy="2023042"/>
              </a:xfrm>
              <a:custGeom>
                <a:avLst/>
                <a:gdLst>
                  <a:gd name="T0" fmla="*/ 1546 w 2826"/>
                  <a:gd name="T1" fmla="*/ 138 h 2792"/>
                  <a:gd name="T2" fmla="*/ 1872 w 2826"/>
                  <a:gd name="T3" fmla="*/ 489 h 2792"/>
                  <a:gd name="T4" fmla="*/ 2058 w 2826"/>
                  <a:gd name="T5" fmla="*/ 526 h 2792"/>
                  <a:gd name="T6" fmla="*/ 2123 w 2826"/>
                  <a:gd name="T7" fmla="*/ 371 h 2792"/>
                  <a:gd name="T8" fmla="*/ 2167 w 2826"/>
                  <a:gd name="T9" fmla="*/ 210 h 2792"/>
                  <a:gd name="T10" fmla="*/ 2404 w 2826"/>
                  <a:gd name="T11" fmla="*/ 44 h 2792"/>
                  <a:gd name="T12" fmla="*/ 2681 w 2826"/>
                  <a:gd name="T13" fmla="*/ 133 h 2792"/>
                  <a:gd name="T14" fmla="*/ 2772 w 2826"/>
                  <a:gd name="T15" fmla="*/ 414 h 2792"/>
                  <a:gd name="T16" fmla="*/ 2590 w 2826"/>
                  <a:gd name="T17" fmla="*/ 657 h 2792"/>
                  <a:gd name="T18" fmla="*/ 2383 w 2826"/>
                  <a:gd name="T19" fmla="*/ 710 h 2792"/>
                  <a:gd name="T20" fmla="*/ 2283 w 2826"/>
                  <a:gd name="T21" fmla="*/ 845 h 2792"/>
                  <a:gd name="T22" fmla="*/ 2481 w 2826"/>
                  <a:gd name="T23" fmla="*/ 1088 h 2792"/>
                  <a:gd name="T24" fmla="*/ 2779 w 2826"/>
                  <a:gd name="T25" fmla="*/ 1369 h 2792"/>
                  <a:gd name="T26" fmla="*/ 2390 w 2826"/>
                  <a:gd name="T27" fmla="*/ 1779 h 2792"/>
                  <a:gd name="T28" fmla="*/ 2265 w 2826"/>
                  <a:gd name="T29" fmla="*/ 1949 h 2792"/>
                  <a:gd name="T30" fmla="*/ 2426 w 2826"/>
                  <a:gd name="T31" fmla="*/ 2052 h 2792"/>
                  <a:gd name="T32" fmla="*/ 2642 w 2826"/>
                  <a:gd name="T33" fmla="*/ 2129 h 2792"/>
                  <a:gd name="T34" fmla="*/ 2768 w 2826"/>
                  <a:gd name="T35" fmla="*/ 2385 h 2792"/>
                  <a:gd name="T36" fmla="*/ 2632 w 2826"/>
                  <a:gd name="T37" fmla="*/ 2650 h 2792"/>
                  <a:gd name="T38" fmla="*/ 2386 w 2826"/>
                  <a:gd name="T39" fmla="*/ 2708 h 2792"/>
                  <a:gd name="T40" fmla="*/ 2146 w 2826"/>
                  <a:gd name="T41" fmla="*/ 2527 h 2792"/>
                  <a:gd name="T42" fmla="*/ 2093 w 2826"/>
                  <a:gd name="T43" fmla="*/ 2322 h 2792"/>
                  <a:gd name="T44" fmla="*/ 1965 w 2826"/>
                  <a:gd name="T45" fmla="*/ 2219 h 2792"/>
                  <a:gd name="T46" fmla="*/ 1732 w 2826"/>
                  <a:gd name="T47" fmla="*/ 2445 h 2792"/>
                  <a:gd name="T48" fmla="*/ 1469 w 2826"/>
                  <a:gd name="T49" fmla="*/ 2760 h 2792"/>
                  <a:gd name="T50" fmla="*/ 1278 w 2826"/>
                  <a:gd name="T51" fmla="*/ 2590 h 2792"/>
                  <a:gd name="T52" fmla="*/ 920 w 2826"/>
                  <a:gd name="T53" fmla="*/ 2192 h 2792"/>
                  <a:gd name="T54" fmla="*/ 885 w 2826"/>
                  <a:gd name="T55" fmla="*/ 2180 h 2792"/>
                  <a:gd name="T56" fmla="*/ 782 w 2826"/>
                  <a:gd name="T57" fmla="*/ 2261 h 2792"/>
                  <a:gd name="T58" fmla="*/ 738 w 2826"/>
                  <a:gd name="T59" fmla="*/ 2396 h 2792"/>
                  <a:gd name="T60" fmla="*/ 610 w 2826"/>
                  <a:gd name="T61" fmla="*/ 2629 h 2792"/>
                  <a:gd name="T62" fmla="*/ 319 w 2826"/>
                  <a:gd name="T63" fmla="*/ 2674 h 2792"/>
                  <a:gd name="T64" fmla="*/ 109 w 2826"/>
                  <a:gd name="T65" fmla="*/ 2462 h 2792"/>
                  <a:gd name="T66" fmla="*/ 154 w 2826"/>
                  <a:gd name="T67" fmla="*/ 2171 h 2792"/>
                  <a:gd name="T68" fmla="*/ 391 w 2826"/>
                  <a:gd name="T69" fmla="*/ 2035 h 2792"/>
                  <a:gd name="T70" fmla="*/ 542 w 2826"/>
                  <a:gd name="T71" fmla="*/ 1993 h 2792"/>
                  <a:gd name="T72" fmla="*/ 598 w 2826"/>
                  <a:gd name="T73" fmla="*/ 1905 h 2792"/>
                  <a:gd name="T74" fmla="*/ 559 w 2826"/>
                  <a:gd name="T75" fmla="*/ 1856 h 2792"/>
                  <a:gd name="T76" fmla="*/ 245 w 2826"/>
                  <a:gd name="T77" fmla="*/ 1584 h 2792"/>
                  <a:gd name="T78" fmla="*/ 0 w 2826"/>
                  <a:gd name="T79" fmla="*/ 1393 h 2792"/>
                  <a:gd name="T80" fmla="*/ 319 w 2826"/>
                  <a:gd name="T81" fmla="*/ 1136 h 2792"/>
                  <a:gd name="T82" fmla="*/ 587 w 2826"/>
                  <a:gd name="T83" fmla="*/ 904 h 2792"/>
                  <a:gd name="T84" fmla="*/ 571 w 2826"/>
                  <a:gd name="T85" fmla="*/ 792 h 2792"/>
                  <a:gd name="T86" fmla="*/ 421 w 2826"/>
                  <a:gd name="T87" fmla="*/ 733 h 2792"/>
                  <a:gd name="T88" fmla="*/ 245 w 2826"/>
                  <a:gd name="T89" fmla="*/ 666 h 2792"/>
                  <a:gd name="T90" fmla="*/ 88 w 2826"/>
                  <a:gd name="T91" fmla="*/ 438 h 2792"/>
                  <a:gd name="T92" fmla="*/ 182 w 2826"/>
                  <a:gd name="T93" fmla="*/ 156 h 2792"/>
                  <a:gd name="T94" fmla="*/ 459 w 2826"/>
                  <a:gd name="T95" fmla="*/ 65 h 2792"/>
                  <a:gd name="T96" fmla="*/ 706 w 2826"/>
                  <a:gd name="T97" fmla="*/ 247 h 2792"/>
                  <a:gd name="T98" fmla="*/ 750 w 2826"/>
                  <a:gd name="T99" fmla="*/ 426 h 2792"/>
                  <a:gd name="T100" fmla="*/ 889 w 2826"/>
                  <a:gd name="T101" fmla="*/ 557 h 2792"/>
                  <a:gd name="T102" fmla="*/ 1087 w 2826"/>
                  <a:gd name="T103" fmla="*/ 387 h 2792"/>
                  <a:gd name="T104" fmla="*/ 1366 w 2826"/>
                  <a:gd name="T105" fmla="*/ 63 h 2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26" h="2792">
                    <a:moveTo>
                      <a:pt x="1417" y="0"/>
                    </a:moveTo>
                    <a:lnTo>
                      <a:pt x="1434" y="19"/>
                    </a:lnTo>
                    <a:lnTo>
                      <a:pt x="1455" y="42"/>
                    </a:lnTo>
                    <a:lnTo>
                      <a:pt x="1481" y="70"/>
                    </a:lnTo>
                    <a:lnTo>
                      <a:pt x="1511" y="102"/>
                    </a:lnTo>
                    <a:lnTo>
                      <a:pt x="1546" y="138"/>
                    </a:lnTo>
                    <a:lnTo>
                      <a:pt x="1599" y="196"/>
                    </a:lnTo>
                    <a:lnTo>
                      <a:pt x="1659" y="259"/>
                    </a:lnTo>
                    <a:lnTo>
                      <a:pt x="1723" y="329"/>
                    </a:lnTo>
                    <a:lnTo>
                      <a:pt x="1794" y="405"/>
                    </a:lnTo>
                    <a:lnTo>
                      <a:pt x="1867" y="484"/>
                    </a:lnTo>
                    <a:lnTo>
                      <a:pt x="1872" y="489"/>
                    </a:lnTo>
                    <a:lnTo>
                      <a:pt x="1913" y="515"/>
                    </a:lnTo>
                    <a:lnTo>
                      <a:pt x="1950" y="533"/>
                    </a:lnTo>
                    <a:lnTo>
                      <a:pt x="1981" y="543"/>
                    </a:lnTo>
                    <a:lnTo>
                      <a:pt x="2009" y="545"/>
                    </a:lnTo>
                    <a:lnTo>
                      <a:pt x="2034" y="540"/>
                    </a:lnTo>
                    <a:lnTo>
                      <a:pt x="2058" y="526"/>
                    </a:lnTo>
                    <a:lnTo>
                      <a:pt x="2076" y="506"/>
                    </a:lnTo>
                    <a:lnTo>
                      <a:pt x="2090" y="482"/>
                    </a:lnTo>
                    <a:lnTo>
                      <a:pt x="2100" y="456"/>
                    </a:lnTo>
                    <a:lnTo>
                      <a:pt x="2109" y="428"/>
                    </a:lnTo>
                    <a:lnTo>
                      <a:pt x="2116" y="398"/>
                    </a:lnTo>
                    <a:lnTo>
                      <a:pt x="2123" y="371"/>
                    </a:lnTo>
                    <a:lnTo>
                      <a:pt x="2130" y="345"/>
                    </a:lnTo>
                    <a:lnTo>
                      <a:pt x="2134" y="338"/>
                    </a:lnTo>
                    <a:lnTo>
                      <a:pt x="2134" y="329"/>
                    </a:lnTo>
                    <a:lnTo>
                      <a:pt x="2139" y="287"/>
                    </a:lnTo>
                    <a:lnTo>
                      <a:pt x="2149" y="249"/>
                    </a:lnTo>
                    <a:lnTo>
                      <a:pt x="2167" y="210"/>
                    </a:lnTo>
                    <a:lnTo>
                      <a:pt x="2193" y="172"/>
                    </a:lnTo>
                    <a:lnTo>
                      <a:pt x="2225" y="137"/>
                    </a:lnTo>
                    <a:lnTo>
                      <a:pt x="2265" y="102"/>
                    </a:lnTo>
                    <a:lnTo>
                      <a:pt x="2307" y="75"/>
                    </a:lnTo>
                    <a:lnTo>
                      <a:pt x="2355" y="56"/>
                    </a:lnTo>
                    <a:lnTo>
                      <a:pt x="2404" y="44"/>
                    </a:lnTo>
                    <a:lnTo>
                      <a:pt x="2455" y="40"/>
                    </a:lnTo>
                    <a:lnTo>
                      <a:pt x="2505" y="44"/>
                    </a:lnTo>
                    <a:lnTo>
                      <a:pt x="2554" y="56"/>
                    </a:lnTo>
                    <a:lnTo>
                      <a:pt x="2600" y="75"/>
                    </a:lnTo>
                    <a:lnTo>
                      <a:pt x="2642" y="102"/>
                    </a:lnTo>
                    <a:lnTo>
                      <a:pt x="2681" y="133"/>
                    </a:lnTo>
                    <a:lnTo>
                      <a:pt x="2714" y="173"/>
                    </a:lnTo>
                    <a:lnTo>
                      <a:pt x="2740" y="215"/>
                    </a:lnTo>
                    <a:lnTo>
                      <a:pt x="2760" y="263"/>
                    </a:lnTo>
                    <a:lnTo>
                      <a:pt x="2772" y="312"/>
                    </a:lnTo>
                    <a:lnTo>
                      <a:pt x="2775" y="363"/>
                    </a:lnTo>
                    <a:lnTo>
                      <a:pt x="2772" y="414"/>
                    </a:lnTo>
                    <a:lnTo>
                      <a:pt x="2760" y="464"/>
                    </a:lnTo>
                    <a:lnTo>
                      <a:pt x="2740" y="510"/>
                    </a:lnTo>
                    <a:lnTo>
                      <a:pt x="2714" y="554"/>
                    </a:lnTo>
                    <a:lnTo>
                      <a:pt x="2681" y="592"/>
                    </a:lnTo>
                    <a:lnTo>
                      <a:pt x="2639" y="629"/>
                    </a:lnTo>
                    <a:lnTo>
                      <a:pt x="2590" y="657"/>
                    </a:lnTo>
                    <a:lnTo>
                      <a:pt x="2537" y="676"/>
                    </a:lnTo>
                    <a:lnTo>
                      <a:pt x="2483" y="685"/>
                    </a:lnTo>
                    <a:lnTo>
                      <a:pt x="2477" y="687"/>
                    </a:lnTo>
                    <a:lnTo>
                      <a:pt x="2472" y="689"/>
                    </a:lnTo>
                    <a:lnTo>
                      <a:pt x="2425" y="697"/>
                    </a:lnTo>
                    <a:lnTo>
                      <a:pt x="2383" y="710"/>
                    </a:lnTo>
                    <a:lnTo>
                      <a:pt x="2349" y="724"/>
                    </a:lnTo>
                    <a:lnTo>
                      <a:pt x="2321" y="743"/>
                    </a:lnTo>
                    <a:lnTo>
                      <a:pt x="2300" y="766"/>
                    </a:lnTo>
                    <a:lnTo>
                      <a:pt x="2286" y="792"/>
                    </a:lnTo>
                    <a:lnTo>
                      <a:pt x="2279" y="817"/>
                    </a:lnTo>
                    <a:lnTo>
                      <a:pt x="2283" y="845"/>
                    </a:lnTo>
                    <a:lnTo>
                      <a:pt x="2291" y="876"/>
                    </a:lnTo>
                    <a:lnTo>
                      <a:pt x="2311" y="913"/>
                    </a:lnTo>
                    <a:lnTo>
                      <a:pt x="2337" y="953"/>
                    </a:lnTo>
                    <a:lnTo>
                      <a:pt x="2341" y="957"/>
                    </a:lnTo>
                    <a:lnTo>
                      <a:pt x="2412" y="1023"/>
                    </a:lnTo>
                    <a:lnTo>
                      <a:pt x="2481" y="1088"/>
                    </a:lnTo>
                    <a:lnTo>
                      <a:pt x="2544" y="1148"/>
                    </a:lnTo>
                    <a:lnTo>
                      <a:pt x="2604" y="1202"/>
                    </a:lnTo>
                    <a:lnTo>
                      <a:pt x="2658" y="1255"/>
                    </a:lnTo>
                    <a:lnTo>
                      <a:pt x="2705" y="1300"/>
                    </a:lnTo>
                    <a:lnTo>
                      <a:pt x="2746" y="1337"/>
                    </a:lnTo>
                    <a:lnTo>
                      <a:pt x="2779" y="1369"/>
                    </a:lnTo>
                    <a:lnTo>
                      <a:pt x="2805" y="1393"/>
                    </a:lnTo>
                    <a:lnTo>
                      <a:pt x="2826" y="1413"/>
                    </a:lnTo>
                    <a:lnTo>
                      <a:pt x="2721" y="1497"/>
                    </a:lnTo>
                    <a:lnTo>
                      <a:pt x="2611" y="1586"/>
                    </a:lnTo>
                    <a:lnTo>
                      <a:pt x="2500" y="1681"/>
                    </a:lnTo>
                    <a:lnTo>
                      <a:pt x="2390" y="1779"/>
                    </a:lnTo>
                    <a:lnTo>
                      <a:pt x="2279" y="1880"/>
                    </a:lnTo>
                    <a:lnTo>
                      <a:pt x="2274" y="1887"/>
                    </a:lnTo>
                    <a:lnTo>
                      <a:pt x="2270" y="1894"/>
                    </a:lnTo>
                    <a:lnTo>
                      <a:pt x="2265" y="1914"/>
                    </a:lnTo>
                    <a:lnTo>
                      <a:pt x="2263" y="1931"/>
                    </a:lnTo>
                    <a:lnTo>
                      <a:pt x="2265" y="1949"/>
                    </a:lnTo>
                    <a:lnTo>
                      <a:pt x="2270" y="1966"/>
                    </a:lnTo>
                    <a:lnTo>
                      <a:pt x="2286" y="1993"/>
                    </a:lnTo>
                    <a:lnTo>
                      <a:pt x="2309" y="2014"/>
                    </a:lnTo>
                    <a:lnTo>
                      <a:pt x="2341" y="2031"/>
                    </a:lnTo>
                    <a:lnTo>
                      <a:pt x="2379" y="2043"/>
                    </a:lnTo>
                    <a:lnTo>
                      <a:pt x="2426" y="2052"/>
                    </a:lnTo>
                    <a:lnTo>
                      <a:pt x="2481" y="2057"/>
                    </a:lnTo>
                    <a:lnTo>
                      <a:pt x="2493" y="2061"/>
                    </a:lnTo>
                    <a:lnTo>
                      <a:pt x="2532" y="2075"/>
                    </a:lnTo>
                    <a:lnTo>
                      <a:pt x="2569" y="2089"/>
                    </a:lnTo>
                    <a:lnTo>
                      <a:pt x="2607" y="2108"/>
                    </a:lnTo>
                    <a:lnTo>
                      <a:pt x="2642" y="2129"/>
                    </a:lnTo>
                    <a:lnTo>
                      <a:pt x="2674" y="2157"/>
                    </a:lnTo>
                    <a:lnTo>
                      <a:pt x="2709" y="2198"/>
                    </a:lnTo>
                    <a:lnTo>
                      <a:pt x="2735" y="2241"/>
                    </a:lnTo>
                    <a:lnTo>
                      <a:pt x="2753" y="2287"/>
                    </a:lnTo>
                    <a:lnTo>
                      <a:pt x="2765" y="2336"/>
                    </a:lnTo>
                    <a:lnTo>
                      <a:pt x="2768" y="2385"/>
                    </a:lnTo>
                    <a:lnTo>
                      <a:pt x="2763" y="2436"/>
                    </a:lnTo>
                    <a:lnTo>
                      <a:pt x="2751" y="2483"/>
                    </a:lnTo>
                    <a:lnTo>
                      <a:pt x="2732" y="2531"/>
                    </a:lnTo>
                    <a:lnTo>
                      <a:pt x="2705" y="2576"/>
                    </a:lnTo>
                    <a:lnTo>
                      <a:pt x="2670" y="2617"/>
                    </a:lnTo>
                    <a:lnTo>
                      <a:pt x="2632" y="2650"/>
                    </a:lnTo>
                    <a:lnTo>
                      <a:pt x="2588" y="2676"/>
                    </a:lnTo>
                    <a:lnTo>
                      <a:pt x="2540" y="2695"/>
                    </a:lnTo>
                    <a:lnTo>
                      <a:pt x="2490" y="2708"/>
                    </a:lnTo>
                    <a:lnTo>
                      <a:pt x="2437" y="2711"/>
                    </a:lnTo>
                    <a:lnTo>
                      <a:pt x="2437" y="2711"/>
                    </a:lnTo>
                    <a:lnTo>
                      <a:pt x="2386" y="2708"/>
                    </a:lnTo>
                    <a:lnTo>
                      <a:pt x="2337" y="2695"/>
                    </a:lnTo>
                    <a:lnTo>
                      <a:pt x="2291" y="2678"/>
                    </a:lnTo>
                    <a:lnTo>
                      <a:pt x="2248" y="2652"/>
                    </a:lnTo>
                    <a:lnTo>
                      <a:pt x="2209" y="2618"/>
                    </a:lnTo>
                    <a:lnTo>
                      <a:pt x="2174" y="2576"/>
                    </a:lnTo>
                    <a:lnTo>
                      <a:pt x="2146" y="2527"/>
                    </a:lnTo>
                    <a:lnTo>
                      <a:pt x="2127" y="2475"/>
                    </a:lnTo>
                    <a:lnTo>
                      <a:pt x="2116" y="2420"/>
                    </a:lnTo>
                    <a:lnTo>
                      <a:pt x="2114" y="2415"/>
                    </a:lnTo>
                    <a:lnTo>
                      <a:pt x="2113" y="2411"/>
                    </a:lnTo>
                    <a:lnTo>
                      <a:pt x="2106" y="2362"/>
                    </a:lnTo>
                    <a:lnTo>
                      <a:pt x="2093" y="2322"/>
                    </a:lnTo>
                    <a:lnTo>
                      <a:pt x="2078" y="2287"/>
                    </a:lnTo>
                    <a:lnTo>
                      <a:pt x="2058" y="2261"/>
                    </a:lnTo>
                    <a:lnTo>
                      <a:pt x="2035" y="2240"/>
                    </a:lnTo>
                    <a:lnTo>
                      <a:pt x="2009" y="2224"/>
                    </a:lnTo>
                    <a:lnTo>
                      <a:pt x="1988" y="2219"/>
                    </a:lnTo>
                    <a:lnTo>
                      <a:pt x="1965" y="2219"/>
                    </a:lnTo>
                    <a:lnTo>
                      <a:pt x="1939" y="2226"/>
                    </a:lnTo>
                    <a:lnTo>
                      <a:pt x="1930" y="2229"/>
                    </a:lnTo>
                    <a:lnTo>
                      <a:pt x="1923" y="2234"/>
                    </a:lnTo>
                    <a:lnTo>
                      <a:pt x="1857" y="2308"/>
                    </a:lnTo>
                    <a:lnTo>
                      <a:pt x="1794" y="2378"/>
                    </a:lnTo>
                    <a:lnTo>
                      <a:pt x="1732" y="2445"/>
                    </a:lnTo>
                    <a:lnTo>
                      <a:pt x="1678" y="2510"/>
                    </a:lnTo>
                    <a:lnTo>
                      <a:pt x="1625" y="2569"/>
                    </a:lnTo>
                    <a:lnTo>
                      <a:pt x="1580" y="2625"/>
                    </a:lnTo>
                    <a:lnTo>
                      <a:pt x="1538" y="2676"/>
                    </a:lnTo>
                    <a:lnTo>
                      <a:pt x="1501" y="2720"/>
                    </a:lnTo>
                    <a:lnTo>
                      <a:pt x="1469" y="2760"/>
                    </a:lnTo>
                    <a:lnTo>
                      <a:pt x="1443" y="2792"/>
                    </a:lnTo>
                    <a:lnTo>
                      <a:pt x="1422" y="2764"/>
                    </a:lnTo>
                    <a:lnTo>
                      <a:pt x="1394" y="2730"/>
                    </a:lnTo>
                    <a:lnTo>
                      <a:pt x="1360" y="2690"/>
                    </a:lnTo>
                    <a:lnTo>
                      <a:pt x="1322" y="2643"/>
                    </a:lnTo>
                    <a:lnTo>
                      <a:pt x="1278" y="2590"/>
                    </a:lnTo>
                    <a:lnTo>
                      <a:pt x="1229" y="2532"/>
                    </a:lnTo>
                    <a:lnTo>
                      <a:pt x="1175" y="2471"/>
                    </a:lnTo>
                    <a:lnTo>
                      <a:pt x="1117" y="2406"/>
                    </a:lnTo>
                    <a:lnTo>
                      <a:pt x="1055" y="2338"/>
                    </a:lnTo>
                    <a:lnTo>
                      <a:pt x="991" y="2266"/>
                    </a:lnTo>
                    <a:lnTo>
                      <a:pt x="920" y="2192"/>
                    </a:lnTo>
                    <a:lnTo>
                      <a:pt x="915" y="2187"/>
                    </a:lnTo>
                    <a:lnTo>
                      <a:pt x="910" y="2184"/>
                    </a:lnTo>
                    <a:lnTo>
                      <a:pt x="903" y="2182"/>
                    </a:lnTo>
                    <a:lnTo>
                      <a:pt x="896" y="2182"/>
                    </a:lnTo>
                    <a:lnTo>
                      <a:pt x="887" y="2182"/>
                    </a:lnTo>
                    <a:lnTo>
                      <a:pt x="885" y="2180"/>
                    </a:lnTo>
                    <a:lnTo>
                      <a:pt x="863" y="2184"/>
                    </a:lnTo>
                    <a:lnTo>
                      <a:pt x="847" y="2189"/>
                    </a:lnTo>
                    <a:lnTo>
                      <a:pt x="824" y="2203"/>
                    </a:lnTo>
                    <a:lnTo>
                      <a:pt x="806" y="2219"/>
                    </a:lnTo>
                    <a:lnTo>
                      <a:pt x="794" y="2238"/>
                    </a:lnTo>
                    <a:lnTo>
                      <a:pt x="782" y="2261"/>
                    </a:lnTo>
                    <a:lnTo>
                      <a:pt x="773" y="2285"/>
                    </a:lnTo>
                    <a:lnTo>
                      <a:pt x="766" y="2312"/>
                    </a:lnTo>
                    <a:lnTo>
                      <a:pt x="756" y="2345"/>
                    </a:lnTo>
                    <a:lnTo>
                      <a:pt x="742" y="2380"/>
                    </a:lnTo>
                    <a:lnTo>
                      <a:pt x="740" y="2387"/>
                    </a:lnTo>
                    <a:lnTo>
                      <a:pt x="738" y="2396"/>
                    </a:lnTo>
                    <a:lnTo>
                      <a:pt x="735" y="2438"/>
                    </a:lnTo>
                    <a:lnTo>
                      <a:pt x="724" y="2480"/>
                    </a:lnTo>
                    <a:lnTo>
                      <a:pt x="705" y="2520"/>
                    </a:lnTo>
                    <a:lnTo>
                      <a:pt x="680" y="2559"/>
                    </a:lnTo>
                    <a:lnTo>
                      <a:pt x="649" y="2596"/>
                    </a:lnTo>
                    <a:lnTo>
                      <a:pt x="610" y="2629"/>
                    </a:lnTo>
                    <a:lnTo>
                      <a:pt x="566" y="2655"/>
                    </a:lnTo>
                    <a:lnTo>
                      <a:pt x="519" y="2674"/>
                    </a:lnTo>
                    <a:lnTo>
                      <a:pt x="470" y="2687"/>
                    </a:lnTo>
                    <a:lnTo>
                      <a:pt x="419" y="2690"/>
                    </a:lnTo>
                    <a:lnTo>
                      <a:pt x="368" y="2687"/>
                    </a:lnTo>
                    <a:lnTo>
                      <a:pt x="319" y="2674"/>
                    </a:lnTo>
                    <a:lnTo>
                      <a:pt x="272" y="2655"/>
                    </a:lnTo>
                    <a:lnTo>
                      <a:pt x="228" y="2629"/>
                    </a:lnTo>
                    <a:lnTo>
                      <a:pt x="189" y="2596"/>
                    </a:lnTo>
                    <a:lnTo>
                      <a:pt x="154" y="2553"/>
                    </a:lnTo>
                    <a:lnTo>
                      <a:pt x="128" y="2510"/>
                    </a:lnTo>
                    <a:lnTo>
                      <a:pt x="109" y="2462"/>
                    </a:lnTo>
                    <a:lnTo>
                      <a:pt x="96" y="2413"/>
                    </a:lnTo>
                    <a:lnTo>
                      <a:pt x="93" y="2362"/>
                    </a:lnTo>
                    <a:lnTo>
                      <a:pt x="96" y="2312"/>
                    </a:lnTo>
                    <a:lnTo>
                      <a:pt x="109" y="2263"/>
                    </a:lnTo>
                    <a:lnTo>
                      <a:pt x="128" y="2215"/>
                    </a:lnTo>
                    <a:lnTo>
                      <a:pt x="154" y="2171"/>
                    </a:lnTo>
                    <a:lnTo>
                      <a:pt x="189" y="2131"/>
                    </a:lnTo>
                    <a:lnTo>
                      <a:pt x="235" y="2089"/>
                    </a:lnTo>
                    <a:lnTo>
                      <a:pt x="282" y="2061"/>
                    </a:lnTo>
                    <a:lnTo>
                      <a:pt x="333" y="2043"/>
                    </a:lnTo>
                    <a:lnTo>
                      <a:pt x="384" y="2036"/>
                    </a:lnTo>
                    <a:lnTo>
                      <a:pt x="391" y="2035"/>
                    </a:lnTo>
                    <a:lnTo>
                      <a:pt x="398" y="2033"/>
                    </a:lnTo>
                    <a:lnTo>
                      <a:pt x="426" y="2024"/>
                    </a:lnTo>
                    <a:lnTo>
                      <a:pt x="456" y="2017"/>
                    </a:lnTo>
                    <a:lnTo>
                      <a:pt x="486" y="2010"/>
                    </a:lnTo>
                    <a:lnTo>
                      <a:pt x="514" y="2003"/>
                    </a:lnTo>
                    <a:lnTo>
                      <a:pt x="542" y="1993"/>
                    </a:lnTo>
                    <a:lnTo>
                      <a:pt x="564" y="1979"/>
                    </a:lnTo>
                    <a:lnTo>
                      <a:pt x="584" y="1961"/>
                    </a:lnTo>
                    <a:lnTo>
                      <a:pt x="598" y="1937"/>
                    </a:lnTo>
                    <a:lnTo>
                      <a:pt x="600" y="1928"/>
                    </a:lnTo>
                    <a:lnTo>
                      <a:pt x="601" y="1917"/>
                    </a:lnTo>
                    <a:lnTo>
                      <a:pt x="598" y="1905"/>
                    </a:lnTo>
                    <a:lnTo>
                      <a:pt x="587" y="1891"/>
                    </a:lnTo>
                    <a:lnTo>
                      <a:pt x="584" y="1884"/>
                    </a:lnTo>
                    <a:lnTo>
                      <a:pt x="578" y="1877"/>
                    </a:lnTo>
                    <a:lnTo>
                      <a:pt x="566" y="1865"/>
                    </a:lnTo>
                    <a:lnTo>
                      <a:pt x="563" y="1863"/>
                    </a:lnTo>
                    <a:lnTo>
                      <a:pt x="559" y="1856"/>
                    </a:lnTo>
                    <a:lnTo>
                      <a:pt x="493" y="1796"/>
                    </a:lnTo>
                    <a:lnTo>
                      <a:pt x="491" y="1796"/>
                    </a:lnTo>
                    <a:lnTo>
                      <a:pt x="426" y="1737"/>
                    </a:lnTo>
                    <a:lnTo>
                      <a:pt x="363" y="1682"/>
                    </a:lnTo>
                    <a:lnTo>
                      <a:pt x="301" y="1632"/>
                    </a:lnTo>
                    <a:lnTo>
                      <a:pt x="245" y="1584"/>
                    </a:lnTo>
                    <a:lnTo>
                      <a:pt x="193" y="1542"/>
                    </a:lnTo>
                    <a:lnTo>
                      <a:pt x="144" y="1502"/>
                    </a:lnTo>
                    <a:lnTo>
                      <a:pt x="100" y="1469"/>
                    </a:lnTo>
                    <a:lnTo>
                      <a:pt x="61" y="1439"/>
                    </a:lnTo>
                    <a:lnTo>
                      <a:pt x="28" y="1414"/>
                    </a:lnTo>
                    <a:lnTo>
                      <a:pt x="0" y="1393"/>
                    </a:lnTo>
                    <a:lnTo>
                      <a:pt x="42" y="1362"/>
                    </a:lnTo>
                    <a:lnTo>
                      <a:pt x="88" y="1325"/>
                    </a:lnTo>
                    <a:lnTo>
                      <a:pt x="140" y="1283"/>
                    </a:lnTo>
                    <a:lnTo>
                      <a:pt x="196" y="1236"/>
                    </a:lnTo>
                    <a:lnTo>
                      <a:pt x="258" y="1186"/>
                    </a:lnTo>
                    <a:lnTo>
                      <a:pt x="319" y="1136"/>
                    </a:lnTo>
                    <a:lnTo>
                      <a:pt x="382" y="1083"/>
                    </a:lnTo>
                    <a:lnTo>
                      <a:pt x="445" y="1032"/>
                    </a:lnTo>
                    <a:lnTo>
                      <a:pt x="507" y="980"/>
                    </a:lnTo>
                    <a:lnTo>
                      <a:pt x="566" y="929"/>
                    </a:lnTo>
                    <a:lnTo>
                      <a:pt x="570" y="925"/>
                    </a:lnTo>
                    <a:lnTo>
                      <a:pt x="587" y="904"/>
                    </a:lnTo>
                    <a:lnTo>
                      <a:pt x="594" y="881"/>
                    </a:lnTo>
                    <a:lnTo>
                      <a:pt x="596" y="862"/>
                    </a:lnTo>
                    <a:lnTo>
                      <a:pt x="594" y="843"/>
                    </a:lnTo>
                    <a:lnTo>
                      <a:pt x="587" y="825"/>
                    </a:lnTo>
                    <a:lnTo>
                      <a:pt x="582" y="810"/>
                    </a:lnTo>
                    <a:lnTo>
                      <a:pt x="571" y="792"/>
                    </a:lnTo>
                    <a:lnTo>
                      <a:pt x="557" y="775"/>
                    </a:lnTo>
                    <a:lnTo>
                      <a:pt x="536" y="759"/>
                    </a:lnTo>
                    <a:lnTo>
                      <a:pt x="512" y="748"/>
                    </a:lnTo>
                    <a:lnTo>
                      <a:pt x="486" y="741"/>
                    </a:lnTo>
                    <a:lnTo>
                      <a:pt x="459" y="738"/>
                    </a:lnTo>
                    <a:lnTo>
                      <a:pt x="421" y="733"/>
                    </a:lnTo>
                    <a:lnTo>
                      <a:pt x="380" y="720"/>
                    </a:lnTo>
                    <a:lnTo>
                      <a:pt x="375" y="718"/>
                    </a:lnTo>
                    <a:lnTo>
                      <a:pt x="356" y="711"/>
                    </a:lnTo>
                    <a:lnTo>
                      <a:pt x="319" y="699"/>
                    </a:lnTo>
                    <a:lnTo>
                      <a:pt x="282" y="683"/>
                    </a:lnTo>
                    <a:lnTo>
                      <a:pt x="245" y="666"/>
                    </a:lnTo>
                    <a:lnTo>
                      <a:pt x="210" y="645"/>
                    </a:lnTo>
                    <a:lnTo>
                      <a:pt x="179" y="619"/>
                    </a:lnTo>
                    <a:lnTo>
                      <a:pt x="144" y="578"/>
                    </a:lnTo>
                    <a:lnTo>
                      <a:pt x="117" y="534"/>
                    </a:lnTo>
                    <a:lnTo>
                      <a:pt x="100" y="487"/>
                    </a:lnTo>
                    <a:lnTo>
                      <a:pt x="88" y="438"/>
                    </a:lnTo>
                    <a:lnTo>
                      <a:pt x="84" y="389"/>
                    </a:lnTo>
                    <a:lnTo>
                      <a:pt x="89" y="338"/>
                    </a:lnTo>
                    <a:lnTo>
                      <a:pt x="102" y="289"/>
                    </a:lnTo>
                    <a:lnTo>
                      <a:pt x="121" y="242"/>
                    </a:lnTo>
                    <a:lnTo>
                      <a:pt x="147" y="196"/>
                    </a:lnTo>
                    <a:lnTo>
                      <a:pt x="182" y="156"/>
                    </a:lnTo>
                    <a:lnTo>
                      <a:pt x="223" y="123"/>
                    </a:lnTo>
                    <a:lnTo>
                      <a:pt x="265" y="96"/>
                    </a:lnTo>
                    <a:lnTo>
                      <a:pt x="312" y="77"/>
                    </a:lnTo>
                    <a:lnTo>
                      <a:pt x="361" y="65"/>
                    </a:lnTo>
                    <a:lnTo>
                      <a:pt x="412" y="61"/>
                    </a:lnTo>
                    <a:lnTo>
                      <a:pt x="459" y="65"/>
                    </a:lnTo>
                    <a:lnTo>
                      <a:pt x="507" y="75"/>
                    </a:lnTo>
                    <a:lnTo>
                      <a:pt x="556" y="95"/>
                    </a:lnTo>
                    <a:lnTo>
                      <a:pt x="601" y="121"/>
                    </a:lnTo>
                    <a:lnTo>
                      <a:pt x="642" y="156"/>
                    </a:lnTo>
                    <a:lnTo>
                      <a:pt x="678" y="200"/>
                    </a:lnTo>
                    <a:lnTo>
                      <a:pt x="706" y="247"/>
                    </a:lnTo>
                    <a:lnTo>
                      <a:pt x="726" y="300"/>
                    </a:lnTo>
                    <a:lnTo>
                      <a:pt x="736" y="354"/>
                    </a:lnTo>
                    <a:lnTo>
                      <a:pt x="736" y="359"/>
                    </a:lnTo>
                    <a:lnTo>
                      <a:pt x="738" y="364"/>
                    </a:lnTo>
                    <a:lnTo>
                      <a:pt x="740" y="371"/>
                    </a:lnTo>
                    <a:lnTo>
                      <a:pt x="750" y="426"/>
                    </a:lnTo>
                    <a:lnTo>
                      <a:pt x="766" y="471"/>
                    </a:lnTo>
                    <a:lnTo>
                      <a:pt x="787" y="506"/>
                    </a:lnTo>
                    <a:lnTo>
                      <a:pt x="812" y="534"/>
                    </a:lnTo>
                    <a:lnTo>
                      <a:pt x="841" y="552"/>
                    </a:lnTo>
                    <a:lnTo>
                      <a:pt x="864" y="557"/>
                    </a:lnTo>
                    <a:lnTo>
                      <a:pt x="889" y="557"/>
                    </a:lnTo>
                    <a:lnTo>
                      <a:pt x="917" y="550"/>
                    </a:lnTo>
                    <a:lnTo>
                      <a:pt x="947" y="538"/>
                    </a:lnTo>
                    <a:lnTo>
                      <a:pt x="952" y="534"/>
                    </a:lnTo>
                    <a:lnTo>
                      <a:pt x="955" y="531"/>
                    </a:lnTo>
                    <a:lnTo>
                      <a:pt x="1024" y="457"/>
                    </a:lnTo>
                    <a:lnTo>
                      <a:pt x="1087" y="387"/>
                    </a:lnTo>
                    <a:lnTo>
                      <a:pt x="1145" y="322"/>
                    </a:lnTo>
                    <a:lnTo>
                      <a:pt x="1199" y="259"/>
                    </a:lnTo>
                    <a:lnTo>
                      <a:pt x="1248" y="203"/>
                    </a:lnTo>
                    <a:lnTo>
                      <a:pt x="1294" y="151"/>
                    </a:lnTo>
                    <a:lnTo>
                      <a:pt x="1332" y="103"/>
                    </a:lnTo>
                    <a:lnTo>
                      <a:pt x="1366" y="63"/>
                    </a:lnTo>
                    <a:lnTo>
                      <a:pt x="1394" y="28"/>
                    </a:lnTo>
                    <a:lnTo>
                      <a:pt x="1417" y="0"/>
                    </a:lnTo>
                    <a:close/>
                  </a:path>
                </a:pathLst>
              </a:custGeom>
              <a:solidFill>
                <a:srgbClr val="EF423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4" name="Freeform 32">
                <a:extLst>
                  <a:ext uri="{FF2B5EF4-FFF2-40B4-BE49-F238E27FC236}">
                    <a16:creationId xmlns="" xmlns:a16="http://schemas.microsoft.com/office/drawing/2014/main" id="{F1A0CC12-71C3-3AB2-19CB-9EADA1B5049F}"/>
                  </a:ext>
                </a:extLst>
              </p:cNvPr>
              <p:cNvSpPr>
                <a:spLocks/>
              </p:cNvSpPr>
              <p:nvPr/>
            </p:nvSpPr>
            <p:spPr bwMode="auto">
              <a:xfrm>
                <a:off x="6263978" y="2025692"/>
                <a:ext cx="2062169" cy="2052025"/>
              </a:xfrm>
              <a:custGeom>
                <a:avLst/>
                <a:gdLst>
                  <a:gd name="T0" fmla="*/ 1582 w 2846"/>
                  <a:gd name="T1" fmla="*/ 174 h 2833"/>
                  <a:gd name="T2" fmla="*/ 1873 w 2846"/>
                  <a:gd name="T3" fmla="*/ 503 h 2833"/>
                  <a:gd name="T4" fmla="*/ 2011 w 2846"/>
                  <a:gd name="T5" fmla="*/ 563 h 2833"/>
                  <a:gd name="T6" fmla="*/ 2116 w 2846"/>
                  <a:gd name="T7" fmla="*/ 461 h 2833"/>
                  <a:gd name="T8" fmla="*/ 2148 w 2846"/>
                  <a:gd name="T9" fmla="*/ 318 h 2833"/>
                  <a:gd name="T10" fmla="*/ 2276 w 2846"/>
                  <a:gd name="T11" fmla="*/ 123 h 2833"/>
                  <a:gd name="T12" fmla="*/ 2525 w 2846"/>
                  <a:gd name="T13" fmla="*/ 63 h 2833"/>
                  <a:gd name="T14" fmla="*/ 2742 w 2846"/>
                  <a:gd name="T15" fmla="*/ 197 h 2833"/>
                  <a:gd name="T16" fmla="*/ 2797 w 2846"/>
                  <a:gd name="T17" fmla="*/ 439 h 2833"/>
                  <a:gd name="T18" fmla="*/ 2690 w 2846"/>
                  <a:gd name="T19" fmla="*/ 630 h 2833"/>
                  <a:gd name="T20" fmla="*/ 2491 w 2846"/>
                  <a:gd name="T21" fmla="*/ 707 h 2833"/>
                  <a:gd name="T22" fmla="*/ 2411 w 2846"/>
                  <a:gd name="T23" fmla="*/ 731 h 2833"/>
                  <a:gd name="T24" fmla="*/ 2292 w 2846"/>
                  <a:gd name="T25" fmla="*/ 812 h 2833"/>
                  <a:gd name="T26" fmla="*/ 2346 w 2846"/>
                  <a:gd name="T27" fmla="*/ 975 h 2833"/>
                  <a:gd name="T28" fmla="*/ 2618 w 2846"/>
                  <a:gd name="T29" fmla="*/ 1217 h 2833"/>
                  <a:gd name="T30" fmla="*/ 2846 w 2846"/>
                  <a:gd name="T31" fmla="*/ 1404 h 2833"/>
                  <a:gd name="T32" fmla="*/ 2655 w 2846"/>
                  <a:gd name="T33" fmla="*/ 1558 h 2833"/>
                  <a:gd name="T34" fmla="*/ 2342 w 2846"/>
                  <a:gd name="T35" fmla="*/ 1830 h 2833"/>
                  <a:gd name="T36" fmla="*/ 2258 w 2846"/>
                  <a:gd name="T37" fmla="*/ 1949 h 2833"/>
                  <a:gd name="T38" fmla="*/ 2321 w 2846"/>
                  <a:gd name="T39" fmla="*/ 2039 h 2833"/>
                  <a:gd name="T40" fmla="*/ 2467 w 2846"/>
                  <a:gd name="T41" fmla="*/ 2079 h 2833"/>
                  <a:gd name="T42" fmla="*/ 2674 w 2846"/>
                  <a:gd name="T43" fmla="*/ 2172 h 2833"/>
                  <a:gd name="T44" fmla="*/ 2770 w 2846"/>
                  <a:gd name="T45" fmla="*/ 2405 h 2833"/>
                  <a:gd name="T46" fmla="*/ 2674 w 2846"/>
                  <a:gd name="T47" fmla="*/ 2636 h 2833"/>
                  <a:gd name="T48" fmla="*/ 2430 w 2846"/>
                  <a:gd name="T49" fmla="*/ 2736 h 2833"/>
                  <a:gd name="T50" fmla="*/ 2202 w 2846"/>
                  <a:gd name="T51" fmla="*/ 2645 h 2833"/>
                  <a:gd name="T52" fmla="*/ 2108 w 2846"/>
                  <a:gd name="T53" fmla="*/ 2465 h 2833"/>
                  <a:gd name="T54" fmla="*/ 2083 w 2846"/>
                  <a:gd name="T55" fmla="*/ 2324 h 2833"/>
                  <a:gd name="T56" fmla="*/ 1990 w 2846"/>
                  <a:gd name="T57" fmla="*/ 2230 h 2833"/>
                  <a:gd name="T58" fmla="*/ 1862 w 2846"/>
                  <a:gd name="T59" fmla="*/ 2310 h 2833"/>
                  <a:gd name="T60" fmla="*/ 1597 w 2846"/>
                  <a:gd name="T61" fmla="*/ 2610 h 2833"/>
                  <a:gd name="T62" fmla="*/ 1436 w 2846"/>
                  <a:gd name="T63" fmla="*/ 2810 h 2833"/>
                  <a:gd name="T64" fmla="*/ 1285 w 2846"/>
                  <a:gd name="T65" fmla="*/ 2682 h 2833"/>
                  <a:gd name="T66" fmla="*/ 1017 w 2846"/>
                  <a:gd name="T67" fmla="*/ 2387 h 2833"/>
                  <a:gd name="T68" fmla="*/ 885 w 2846"/>
                  <a:gd name="T69" fmla="*/ 2288 h 2833"/>
                  <a:gd name="T70" fmla="*/ 782 w 2846"/>
                  <a:gd name="T71" fmla="*/ 2324 h 2833"/>
                  <a:gd name="T72" fmla="*/ 726 w 2846"/>
                  <a:gd name="T73" fmla="*/ 2480 h 2833"/>
                  <a:gd name="T74" fmla="*/ 658 w 2846"/>
                  <a:gd name="T75" fmla="*/ 2654 h 2833"/>
                  <a:gd name="T76" fmla="*/ 445 w 2846"/>
                  <a:gd name="T77" fmla="*/ 2784 h 2833"/>
                  <a:gd name="T78" fmla="*/ 195 w 2846"/>
                  <a:gd name="T79" fmla="*/ 2724 h 2833"/>
                  <a:gd name="T80" fmla="*/ 60 w 2846"/>
                  <a:gd name="T81" fmla="*/ 2503 h 2833"/>
                  <a:gd name="T82" fmla="*/ 116 w 2846"/>
                  <a:gd name="T83" fmla="*/ 2252 h 2833"/>
                  <a:gd name="T84" fmla="*/ 270 w 2846"/>
                  <a:gd name="T85" fmla="*/ 2123 h 2833"/>
                  <a:gd name="T86" fmla="*/ 409 w 2846"/>
                  <a:gd name="T87" fmla="*/ 2104 h 2833"/>
                  <a:gd name="T88" fmla="*/ 544 w 2846"/>
                  <a:gd name="T89" fmla="*/ 2044 h 2833"/>
                  <a:gd name="T90" fmla="*/ 537 w 2846"/>
                  <a:gd name="T91" fmla="*/ 1904 h 2833"/>
                  <a:gd name="T92" fmla="*/ 331 w 2846"/>
                  <a:gd name="T93" fmla="*/ 1716 h 2833"/>
                  <a:gd name="T94" fmla="*/ 68 w 2846"/>
                  <a:gd name="T95" fmla="*/ 1497 h 2833"/>
                  <a:gd name="T96" fmla="*/ 74 w 2846"/>
                  <a:gd name="T97" fmla="*/ 1350 h 2833"/>
                  <a:gd name="T98" fmla="*/ 295 w 2846"/>
                  <a:gd name="T99" fmla="*/ 1089 h 2833"/>
                  <a:gd name="T100" fmla="*/ 508 w 2846"/>
                  <a:gd name="T101" fmla="*/ 878 h 2833"/>
                  <a:gd name="T102" fmla="*/ 566 w 2846"/>
                  <a:gd name="T103" fmla="*/ 949 h 2833"/>
                  <a:gd name="T104" fmla="*/ 587 w 2846"/>
                  <a:gd name="T105" fmla="*/ 1075 h 2833"/>
                  <a:gd name="T106" fmla="*/ 696 w 2846"/>
                  <a:gd name="T107" fmla="*/ 1275 h 2833"/>
                  <a:gd name="T108" fmla="*/ 973 w 2846"/>
                  <a:gd name="T109" fmla="*/ 1388 h 2833"/>
                  <a:gd name="T110" fmla="*/ 1219 w 2846"/>
                  <a:gd name="T111" fmla="*/ 1306 h 2833"/>
                  <a:gd name="T112" fmla="*/ 1368 w 2846"/>
                  <a:gd name="T113" fmla="*/ 1054 h 2833"/>
                  <a:gd name="T114" fmla="*/ 1299 w 2846"/>
                  <a:gd name="T115" fmla="*/ 761 h 2833"/>
                  <a:gd name="T116" fmla="*/ 1077 w 2846"/>
                  <a:gd name="T117" fmla="*/ 610 h 2833"/>
                  <a:gd name="T118" fmla="*/ 905 w 2846"/>
                  <a:gd name="T119" fmla="*/ 566 h 2833"/>
                  <a:gd name="T120" fmla="*/ 880 w 2846"/>
                  <a:gd name="T121" fmla="*/ 484 h 2833"/>
                  <a:gd name="T122" fmla="*/ 1198 w 2846"/>
                  <a:gd name="T123" fmla="*/ 200 h 2833"/>
                  <a:gd name="T124" fmla="*/ 1411 w 2846"/>
                  <a:gd name="T125" fmla="*/ 20 h 2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46" h="2833">
                    <a:moveTo>
                      <a:pt x="1438" y="0"/>
                    </a:moveTo>
                    <a:lnTo>
                      <a:pt x="1464" y="34"/>
                    </a:lnTo>
                    <a:lnTo>
                      <a:pt x="1497" y="74"/>
                    </a:lnTo>
                    <a:lnTo>
                      <a:pt x="1536" y="121"/>
                    </a:lnTo>
                    <a:lnTo>
                      <a:pt x="1582" y="174"/>
                    </a:lnTo>
                    <a:lnTo>
                      <a:pt x="1631" y="232"/>
                    </a:lnTo>
                    <a:lnTo>
                      <a:pt x="1685" y="293"/>
                    </a:lnTo>
                    <a:lnTo>
                      <a:pt x="1743" y="360"/>
                    </a:lnTo>
                    <a:lnTo>
                      <a:pt x="1806" y="430"/>
                    </a:lnTo>
                    <a:lnTo>
                      <a:pt x="1873" y="503"/>
                    </a:lnTo>
                    <a:lnTo>
                      <a:pt x="1878" y="507"/>
                    </a:lnTo>
                    <a:lnTo>
                      <a:pt x="1916" y="533"/>
                    </a:lnTo>
                    <a:lnTo>
                      <a:pt x="1951" y="551"/>
                    </a:lnTo>
                    <a:lnTo>
                      <a:pt x="1983" y="561"/>
                    </a:lnTo>
                    <a:lnTo>
                      <a:pt x="2011" y="563"/>
                    </a:lnTo>
                    <a:lnTo>
                      <a:pt x="2036" y="558"/>
                    </a:lnTo>
                    <a:lnTo>
                      <a:pt x="2062" y="544"/>
                    </a:lnTo>
                    <a:lnTo>
                      <a:pt x="2083" y="523"/>
                    </a:lnTo>
                    <a:lnTo>
                      <a:pt x="2102" y="495"/>
                    </a:lnTo>
                    <a:lnTo>
                      <a:pt x="2116" y="461"/>
                    </a:lnTo>
                    <a:lnTo>
                      <a:pt x="2129" y="419"/>
                    </a:lnTo>
                    <a:lnTo>
                      <a:pt x="2137" y="372"/>
                    </a:lnTo>
                    <a:lnTo>
                      <a:pt x="2139" y="367"/>
                    </a:lnTo>
                    <a:lnTo>
                      <a:pt x="2139" y="361"/>
                    </a:lnTo>
                    <a:lnTo>
                      <a:pt x="2148" y="318"/>
                    </a:lnTo>
                    <a:lnTo>
                      <a:pt x="2160" y="272"/>
                    </a:lnTo>
                    <a:lnTo>
                      <a:pt x="2181" y="232"/>
                    </a:lnTo>
                    <a:lnTo>
                      <a:pt x="2206" y="193"/>
                    </a:lnTo>
                    <a:lnTo>
                      <a:pt x="2237" y="158"/>
                    </a:lnTo>
                    <a:lnTo>
                      <a:pt x="2276" y="123"/>
                    </a:lnTo>
                    <a:lnTo>
                      <a:pt x="2321" y="97"/>
                    </a:lnTo>
                    <a:lnTo>
                      <a:pt x="2369" y="76"/>
                    </a:lnTo>
                    <a:lnTo>
                      <a:pt x="2420" y="63"/>
                    </a:lnTo>
                    <a:lnTo>
                      <a:pt x="2472" y="60"/>
                    </a:lnTo>
                    <a:lnTo>
                      <a:pt x="2525" y="63"/>
                    </a:lnTo>
                    <a:lnTo>
                      <a:pt x="2576" y="76"/>
                    </a:lnTo>
                    <a:lnTo>
                      <a:pt x="2625" y="97"/>
                    </a:lnTo>
                    <a:lnTo>
                      <a:pt x="2669" y="123"/>
                    </a:lnTo>
                    <a:lnTo>
                      <a:pt x="2709" y="158"/>
                    </a:lnTo>
                    <a:lnTo>
                      <a:pt x="2742" y="197"/>
                    </a:lnTo>
                    <a:lnTo>
                      <a:pt x="2769" y="241"/>
                    </a:lnTo>
                    <a:lnTo>
                      <a:pt x="2788" y="288"/>
                    </a:lnTo>
                    <a:lnTo>
                      <a:pt x="2798" y="337"/>
                    </a:lnTo>
                    <a:lnTo>
                      <a:pt x="2802" y="388"/>
                    </a:lnTo>
                    <a:lnTo>
                      <a:pt x="2797" y="439"/>
                    </a:lnTo>
                    <a:lnTo>
                      <a:pt x="2784" y="488"/>
                    </a:lnTo>
                    <a:lnTo>
                      <a:pt x="2763" y="535"/>
                    </a:lnTo>
                    <a:lnTo>
                      <a:pt x="2735" y="579"/>
                    </a:lnTo>
                    <a:lnTo>
                      <a:pt x="2700" y="619"/>
                    </a:lnTo>
                    <a:lnTo>
                      <a:pt x="2690" y="630"/>
                    </a:lnTo>
                    <a:lnTo>
                      <a:pt x="2649" y="659"/>
                    </a:lnTo>
                    <a:lnTo>
                      <a:pt x="2605" y="684"/>
                    </a:lnTo>
                    <a:lnTo>
                      <a:pt x="2556" y="698"/>
                    </a:lnTo>
                    <a:lnTo>
                      <a:pt x="2504" y="707"/>
                    </a:lnTo>
                    <a:lnTo>
                      <a:pt x="2491" y="707"/>
                    </a:lnTo>
                    <a:lnTo>
                      <a:pt x="2486" y="708"/>
                    </a:lnTo>
                    <a:lnTo>
                      <a:pt x="2479" y="710"/>
                    </a:lnTo>
                    <a:lnTo>
                      <a:pt x="2444" y="721"/>
                    </a:lnTo>
                    <a:lnTo>
                      <a:pt x="2434" y="724"/>
                    </a:lnTo>
                    <a:lnTo>
                      <a:pt x="2411" y="731"/>
                    </a:lnTo>
                    <a:lnTo>
                      <a:pt x="2381" y="740"/>
                    </a:lnTo>
                    <a:lnTo>
                      <a:pt x="2351" y="752"/>
                    </a:lnTo>
                    <a:lnTo>
                      <a:pt x="2327" y="768"/>
                    </a:lnTo>
                    <a:lnTo>
                      <a:pt x="2306" y="787"/>
                    </a:lnTo>
                    <a:lnTo>
                      <a:pt x="2292" y="812"/>
                    </a:lnTo>
                    <a:lnTo>
                      <a:pt x="2286" y="836"/>
                    </a:lnTo>
                    <a:lnTo>
                      <a:pt x="2290" y="864"/>
                    </a:lnTo>
                    <a:lnTo>
                      <a:pt x="2300" y="898"/>
                    </a:lnTo>
                    <a:lnTo>
                      <a:pt x="2320" y="936"/>
                    </a:lnTo>
                    <a:lnTo>
                      <a:pt x="2346" y="975"/>
                    </a:lnTo>
                    <a:lnTo>
                      <a:pt x="2349" y="980"/>
                    </a:lnTo>
                    <a:lnTo>
                      <a:pt x="2421" y="1045"/>
                    </a:lnTo>
                    <a:lnTo>
                      <a:pt x="2490" y="1106"/>
                    </a:lnTo>
                    <a:lnTo>
                      <a:pt x="2556" y="1164"/>
                    </a:lnTo>
                    <a:lnTo>
                      <a:pt x="2618" y="1217"/>
                    </a:lnTo>
                    <a:lnTo>
                      <a:pt x="2676" y="1266"/>
                    </a:lnTo>
                    <a:lnTo>
                      <a:pt x="2726" y="1308"/>
                    </a:lnTo>
                    <a:lnTo>
                      <a:pt x="2772" y="1346"/>
                    </a:lnTo>
                    <a:lnTo>
                      <a:pt x="2812" y="1378"/>
                    </a:lnTo>
                    <a:lnTo>
                      <a:pt x="2846" y="1404"/>
                    </a:lnTo>
                    <a:lnTo>
                      <a:pt x="2819" y="1425"/>
                    </a:lnTo>
                    <a:lnTo>
                      <a:pt x="2788" y="1450"/>
                    </a:lnTo>
                    <a:lnTo>
                      <a:pt x="2749" y="1481"/>
                    </a:lnTo>
                    <a:lnTo>
                      <a:pt x="2704" y="1516"/>
                    </a:lnTo>
                    <a:lnTo>
                      <a:pt x="2655" y="1558"/>
                    </a:lnTo>
                    <a:lnTo>
                      <a:pt x="2600" y="1604"/>
                    </a:lnTo>
                    <a:lnTo>
                      <a:pt x="2541" y="1653"/>
                    </a:lnTo>
                    <a:lnTo>
                      <a:pt x="2477" y="1709"/>
                    </a:lnTo>
                    <a:lnTo>
                      <a:pt x="2411" y="1767"/>
                    </a:lnTo>
                    <a:lnTo>
                      <a:pt x="2342" y="1830"/>
                    </a:lnTo>
                    <a:lnTo>
                      <a:pt x="2271" y="1897"/>
                    </a:lnTo>
                    <a:lnTo>
                      <a:pt x="2265" y="1904"/>
                    </a:lnTo>
                    <a:lnTo>
                      <a:pt x="2262" y="1911"/>
                    </a:lnTo>
                    <a:lnTo>
                      <a:pt x="2257" y="1932"/>
                    </a:lnTo>
                    <a:lnTo>
                      <a:pt x="2258" y="1949"/>
                    </a:lnTo>
                    <a:lnTo>
                      <a:pt x="2262" y="1965"/>
                    </a:lnTo>
                    <a:lnTo>
                      <a:pt x="2265" y="1977"/>
                    </a:lnTo>
                    <a:lnTo>
                      <a:pt x="2279" y="2002"/>
                    </a:lnTo>
                    <a:lnTo>
                      <a:pt x="2299" y="2023"/>
                    </a:lnTo>
                    <a:lnTo>
                      <a:pt x="2321" y="2039"/>
                    </a:lnTo>
                    <a:lnTo>
                      <a:pt x="2348" y="2053"/>
                    </a:lnTo>
                    <a:lnTo>
                      <a:pt x="2378" y="2061"/>
                    </a:lnTo>
                    <a:lnTo>
                      <a:pt x="2407" y="2070"/>
                    </a:lnTo>
                    <a:lnTo>
                      <a:pt x="2437" y="2075"/>
                    </a:lnTo>
                    <a:lnTo>
                      <a:pt x="2467" y="2079"/>
                    </a:lnTo>
                    <a:lnTo>
                      <a:pt x="2476" y="2079"/>
                    </a:lnTo>
                    <a:lnTo>
                      <a:pt x="2530" y="2089"/>
                    </a:lnTo>
                    <a:lnTo>
                      <a:pt x="2583" y="2109"/>
                    </a:lnTo>
                    <a:lnTo>
                      <a:pt x="2630" y="2137"/>
                    </a:lnTo>
                    <a:lnTo>
                      <a:pt x="2674" y="2172"/>
                    </a:lnTo>
                    <a:lnTo>
                      <a:pt x="2707" y="2214"/>
                    </a:lnTo>
                    <a:lnTo>
                      <a:pt x="2735" y="2258"/>
                    </a:lnTo>
                    <a:lnTo>
                      <a:pt x="2754" y="2305"/>
                    </a:lnTo>
                    <a:lnTo>
                      <a:pt x="2765" y="2354"/>
                    </a:lnTo>
                    <a:lnTo>
                      <a:pt x="2770" y="2405"/>
                    </a:lnTo>
                    <a:lnTo>
                      <a:pt x="2767" y="2456"/>
                    </a:lnTo>
                    <a:lnTo>
                      <a:pt x="2754" y="2505"/>
                    </a:lnTo>
                    <a:lnTo>
                      <a:pt x="2735" y="2552"/>
                    </a:lnTo>
                    <a:lnTo>
                      <a:pt x="2709" y="2596"/>
                    </a:lnTo>
                    <a:lnTo>
                      <a:pt x="2674" y="2636"/>
                    </a:lnTo>
                    <a:lnTo>
                      <a:pt x="2634" y="2671"/>
                    </a:lnTo>
                    <a:lnTo>
                      <a:pt x="2588" y="2699"/>
                    </a:lnTo>
                    <a:lnTo>
                      <a:pt x="2537" y="2720"/>
                    </a:lnTo>
                    <a:lnTo>
                      <a:pt x="2484" y="2733"/>
                    </a:lnTo>
                    <a:lnTo>
                      <a:pt x="2430" y="2736"/>
                    </a:lnTo>
                    <a:lnTo>
                      <a:pt x="2379" y="2733"/>
                    </a:lnTo>
                    <a:lnTo>
                      <a:pt x="2330" y="2722"/>
                    </a:lnTo>
                    <a:lnTo>
                      <a:pt x="2283" y="2703"/>
                    </a:lnTo>
                    <a:lnTo>
                      <a:pt x="2241" y="2677"/>
                    </a:lnTo>
                    <a:lnTo>
                      <a:pt x="2202" y="2645"/>
                    </a:lnTo>
                    <a:lnTo>
                      <a:pt x="2176" y="2612"/>
                    </a:lnTo>
                    <a:lnTo>
                      <a:pt x="2153" y="2577"/>
                    </a:lnTo>
                    <a:lnTo>
                      <a:pt x="2136" y="2540"/>
                    </a:lnTo>
                    <a:lnTo>
                      <a:pt x="2120" y="2503"/>
                    </a:lnTo>
                    <a:lnTo>
                      <a:pt x="2108" y="2465"/>
                    </a:lnTo>
                    <a:lnTo>
                      <a:pt x="2100" y="2447"/>
                    </a:lnTo>
                    <a:lnTo>
                      <a:pt x="2099" y="2417"/>
                    </a:lnTo>
                    <a:lnTo>
                      <a:pt x="2095" y="2386"/>
                    </a:lnTo>
                    <a:lnTo>
                      <a:pt x="2090" y="2354"/>
                    </a:lnTo>
                    <a:lnTo>
                      <a:pt x="2083" y="2324"/>
                    </a:lnTo>
                    <a:lnTo>
                      <a:pt x="2071" y="2296"/>
                    </a:lnTo>
                    <a:lnTo>
                      <a:pt x="2055" y="2270"/>
                    </a:lnTo>
                    <a:lnTo>
                      <a:pt x="2034" y="2251"/>
                    </a:lnTo>
                    <a:lnTo>
                      <a:pt x="2009" y="2235"/>
                    </a:lnTo>
                    <a:lnTo>
                      <a:pt x="1990" y="2230"/>
                    </a:lnTo>
                    <a:lnTo>
                      <a:pt x="1965" y="2228"/>
                    </a:lnTo>
                    <a:lnTo>
                      <a:pt x="1937" y="2233"/>
                    </a:lnTo>
                    <a:lnTo>
                      <a:pt x="1930" y="2237"/>
                    </a:lnTo>
                    <a:lnTo>
                      <a:pt x="1923" y="2242"/>
                    </a:lnTo>
                    <a:lnTo>
                      <a:pt x="1862" y="2310"/>
                    </a:lnTo>
                    <a:lnTo>
                      <a:pt x="1802" y="2375"/>
                    </a:lnTo>
                    <a:lnTo>
                      <a:pt x="1745" y="2438"/>
                    </a:lnTo>
                    <a:lnTo>
                      <a:pt x="1692" y="2500"/>
                    </a:lnTo>
                    <a:lnTo>
                      <a:pt x="1643" y="2556"/>
                    </a:lnTo>
                    <a:lnTo>
                      <a:pt x="1597" y="2610"/>
                    </a:lnTo>
                    <a:lnTo>
                      <a:pt x="1557" y="2659"/>
                    </a:lnTo>
                    <a:lnTo>
                      <a:pt x="1520" y="2705"/>
                    </a:lnTo>
                    <a:lnTo>
                      <a:pt x="1487" y="2745"/>
                    </a:lnTo>
                    <a:lnTo>
                      <a:pt x="1459" y="2780"/>
                    </a:lnTo>
                    <a:lnTo>
                      <a:pt x="1436" y="2810"/>
                    </a:lnTo>
                    <a:lnTo>
                      <a:pt x="1418" y="2833"/>
                    </a:lnTo>
                    <a:lnTo>
                      <a:pt x="1394" y="2803"/>
                    </a:lnTo>
                    <a:lnTo>
                      <a:pt x="1362" y="2768"/>
                    </a:lnTo>
                    <a:lnTo>
                      <a:pt x="1327" y="2727"/>
                    </a:lnTo>
                    <a:lnTo>
                      <a:pt x="1285" y="2682"/>
                    </a:lnTo>
                    <a:lnTo>
                      <a:pt x="1240" y="2631"/>
                    </a:lnTo>
                    <a:lnTo>
                      <a:pt x="1191" y="2577"/>
                    </a:lnTo>
                    <a:lnTo>
                      <a:pt x="1136" y="2517"/>
                    </a:lnTo>
                    <a:lnTo>
                      <a:pt x="1078" y="2454"/>
                    </a:lnTo>
                    <a:lnTo>
                      <a:pt x="1017" y="2387"/>
                    </a:lnTo>
                    <a:lnTo>
                      <a:pt x="952" y="2317"/>
                    </a:lnTo>
                    <a:lnTo>
                      <a:pt x="950" y="2316"/>
                    </a:lnTo>
                    <a:lnTo>
                      <a:pt x="945" y="2312"/>
                    </a:lnTo>
                    <a:lnTo>
                      <a:pt x="913" y="2296"/>
                    </a:lnTo>
                    <a:lnTo>
                      <a:pt x="885" y="2288"/>
                    </a:lnTo>
                    <a:lnTo>
                      <a:pt x="859" y="2284"/>
                    </a:lnTo>
                    <a:lnTo>
                      <a:pt x="843" y="2286"/>
                    </a:lnTo>
                    <a:lnTo>
                      <a:pt x="829" y="2289"/>
                    </a:lnTo>
                    <a:lnTo>
                      <a:pt x="803" y="2303"/>
                    </a:lnTo>
                    <a:lnTo>
                      <a:pt x="782" y="2324"/>
                    </a:lnTo>
                    <a:lnTo>
                      <a:pt x="763" y="2352"/>
                    </a:lnTo>
                    <a:lnTo>
                      <a:pt x="747" y="2386"/>
                    </a:lnTo>
                    <a:lnTo>
                      <a:pt x="736" y="2428"/>
                    </a:lnTo>
                    <a:lnTo>
                      <a:pt x="728" y="2475"/>
                    </a:lnTo>
                    <a:lnTo>
                      <a:pt x="726" y="2480"/>
                    </a:lnTo>
                    <a:lnTo>
                      <a:pt x="724" y="2486"/>
                    </a:lnTo>
                    <a:lnTo>
                      <a:pt x="717" y="2531"/>
                    </a:lnTo>
                    <a:lnTo>
                      <a:pt x="703" y="2575"/>
                    </a:lnTo>
                    <a:lnTo>
                      <a:pt x="684" y="2615"/>
                    </a:lnTo>
                    <a:lnTo>
                      <a:pt x="658" y="2654"/>
                    </a:lnTo>
                    <a:lnTo>
                      <a:pt x="628" y="2689"/>
                    </a:lnTo>
                    <a:lnTo>
                      <a:pt x="587" y="2724"/>
                    </a:lnTo>
                    <a:lnTo>
                      <a:pt x="544" y="2750"/>
                    </a:lnTo>
                    <a:lnTo>
                      <a:pt x="496" y="2771"/>
                    </a:lnTo>
                    <a:lnTo>
                      <a:pt x="445" y="2784"/>
                    </a:lnTo>
                    <a:lnTo>
                      <a:pt x="393" y="2787"/>
                    </a:lnTo>
                    <a:lnTo>
                      <a:pt x="338" y="2784"/>
                    </a:lnTo>
                    <a:lnTo>
                      <a:pt x="288" y="2771"/>
                    </a:lnTo>
                    <a:lnTo>
                      <a:pt x="240" y="2750"/>
                    </a:lnTo>
                    <a:lnTo>
                      <a:pt x="195" y="2724"/>
                    </a:lnTo>
                    <a:lnTo>
                      <a:pt x="154" y="2689"/>
                    </a:lnTo>
                    <a:lnTo>
                      <a:pt x="121" y="2649"/>
                    </a:lnTo>
                    <a:lnTo>
                      <a:pt x="93" y="2603"/>
                    </a:lnTo>
                    <a:lnTo>
                      <a:pt x="72" y="2556"/>
                    </a:lnTo>
                    <a:lnTo>
                      <a:pt x="60" y="2503"/>
                    </a:lnTo>
                    <a:lnTo>
                      <a:pt x="54" y="2451"/>
                    </a:lnTo>
                    <a:lnTo>
                      <a:pt x="58" y="2396"/>
                    </a:lnTo>
                    <a:lnTo>
                      <a:pt x="68" y="2345"/>
                    </a:lnTo>
                    <a:lnTo>
                      <a:pt x="88" y="2296"/>
                    </a:lnTo>
                    <a:lnTo>
                      <a:pt x="116" y="2252"/>
                    </a:lnTo>
                    <a:lnTo>
                      <a:pt x="149" y="2212"/>
                    </a:lnTo>
                    <a:lnTo>
                      <a:pt x="179" y="2184"/>
                    </a:lnTo>
                    <a:lnTo>
                      <a:pt x="209" y="2160"/>
                    </a:lnTo>
                    <a:lnTo>
                      <a:pt x="238" y="2139"/>
                    </a:lnTo>
                    <a:lnTo>
                      <a:pt x="270" y="2123"/>
                    </a:lnTo>
                    <a:lnTo>
                      <a:pt x="305" y="2114"/>
                    </a:lnTo>
                    <a:lnTo>
                      <a:pt x="340" y="2109"/>
                    </a:lnTo>
                    <a:lnTo>
                      <a:pt x="347" y="2109"/>
                    </a:lnTo>
                    <a:lnTo>
                      <a:pt x="377" y="2107"/>
                    </a:lnTo>
                    <a:lnTo>
                      <a:pt x="409" y="2104"/>
                    </a:lnTo>
                    <a:lnTo>
                      <a:pt x="440" y="2098"/>
                    </a:lnTo>
                    <a:lnTo>
                      <a:pt x="470" y="2091"/>
                    </a:lnTo>
                    <a:lnTo>
                      <a:pt x="498" y="2079"/>
                    </a:lnTo>
                    <a:lnTo>
                      <a:pt x="522" y="2063"/>
                    </a:lnTo>
                    <a:lnTo>
                      <a:pt x="544" y="2044"/>
                    </a:lnTo>
                    <a:lnTo>
                      <a:pt x="558" y="2019"/>
                    </a:lnTo>
                    <a:lnTo>
                      <a:pt x="563" y="1995"/>
                    </a:lnTo>
                    <a:lnTo>
                      <a:pt x="563" y="1967"/>
                    </a:lnTo>
                    <a:lnTo>
                      <a:pt x="552" y="1937"/>
                    </a:lnTo>
                    <a:lnTo>
                      <a:pt x="537" y="1904"/>
                    </a:lnTo>
                    <a:lnTo>
                      <a:pt x="535" y="1898"/>
                    </a:lnTo>
                    <a:lnTo>
                      <a:pt x="531" y="1895"/>
                    </a:lnTo>
                    <a:lnTo>
                      <a:pt x="461" y="1832"/>
                    </a:lnTo>
                    <a:lnTo>
                      <a:pt x="395" y="1772"/>
                    </a:lnTo>
                    <a:lnTo>
                      <a:pt x="331" y="1716"/>
                    </a:lnTo>
                    <a:lnTo>
                      <a:pt x="270" y="1664"/>
                    </a:lnTo>
                    <a:lnTo>
                      <a:pt x="214" y="1615"/>
                    </a:lnTo>
                    <a:lnTo>
                      <a:pt x="160" y="1571"/>
                    </a:lnTo>
                    <a:lnTo>
                      <a:pt x="112" y="1530"/>
                    </a:lnTo>
                    <a:lnTo>
                      <a:pt x="68" y="1497"/>
                    </a:lnTo>
                    <a:lnTo>
                      <a:pt x="32" y="1466"/>
                    </a:lnTo>
                    <a:lnTo>
                      <a:pt x="0" y="1441"/>
                    </a:lnTo>
                    <a:lnTo>
                      <a:pt x="19" y="1418"/>
                    </a:lnTo>
                    <a:lnTo>
                      <a:pt x="44" y="1387"/>
                    </a:lnTo>
                    <a:lnTo>
                      <a:pt x="74" y="1350"/>
                    </a:lnTo>
                    <a:lnTo>
                      <a:pt x="109" y="1308"/>
                    </a:lnTo>
                    <a:lnTo>
                      <a:pt x="147" y="1261"/>
                    </a:lnTo>
                    <a:lnTo>
                      <a:pt x="193" y="1208"/>
                    </a:lnTo>
                    <a:lnTo>
                      <a:pt x="242" y="1150"/>
                    </a:lnTo>
                    <a:lnTo>
                      <a:pt x="295" y="1089"/>
                    </a:lnTo>
                    <a:lnTo>
                      <a:pt x="352" y="1026"/>
                    </a:lnTo>
                    <a:lnTo>
                      <a:pt x="412" y="957"/>
                    </a:lnTo>
                    <a:lnTo>
                      <a:pt x="477" y="889"/>
                    </a:lnTo>
                    <a:lnTo>
                      <a:pt x="494" y="882"/>
                    </a:lnTo>
                    <a:lnTo>
                      <a:pt x="508" y="878"/>
                    </a:lnTo>
                    <a:lnTo>
                      <a:pt x="517" y="878"/>
                    </a:lnTo>
                    <a:lnTo>
                      <a:pt x="524" y="880"/>
                    </a:lnTo>
                    <a:lnTo>
                      <a:pt x="542" y="892"/>
                    </a:lnTo>
                    <a:lnTo>
                      <a:pt x="556" y="915"/>
                    </a:lnTo>
                    <a:lnTo>
                      <a:pt x="566" y="949"/>
                    </a:lnTo>
                    <a:lnTo>
                      <a:pt x="573" y="991"/>
                    </a:lnTo>
                    <a:lnTo>
                      <a:pt x="577" y="1040"/>
                    </a:lnTo>
                    <a:lnTo>
                      <a:pt x="579" y="1047"/>
                    </a:lnTo>
                    <a:lnTo>
                      <a:pt x="580" y="1052"/>
                    </a:lnTo>
                    <a:lnTo>
                      <a:pt x="587" y="1075"/>
                    </a:lnTo>
                    <a:lnTo>
                      <a:pt x="601" y="1113"/>
                    </a:lnTo>
                    <a:lnTo>
                      <a:pt x="619" y="1155"/>
                    </a:lnTo>
                    <a:lnTo>
                      <a:pt x="640" y="1197"/>
                    </a:lnTo>
                    <a:lnTo>
                      <a:pt x="665" y="1238"/>
                    </a:lnTo>
                    <a:lnTo>
                      <a:pt x="696" y="1275"/>
                    </a:lnTo>
                    <a:lnTo>
                      <a:pt x="743" y="1315"/>
                    </a:lnTo>
                    <a:lnTo>
                      <a:pt x="794" y="1346"/>
                    </a:lnTo>
                    <a:lnTo>
                      <a:pt x="850" y="1369"/>
                    </a:lnTo>
                    <a:lnTo>
                      <a:pt x="910" y="1383"/>
                    </a:lnTo>
                    <a:lnTo>
                      <a:pt x="973" y="1388"/>
                    </a:lnTo>
                    <a:lnTo>
                      <a:pt x="1026" y="1385"/>
                    </a:lnTo>
                    <a:lnTo>
                      <a:pt x="1077" y="1374"/>
                    </a:lnTo>
                    <a:lnTo>
                      <a:pt x="1127" y="1357"/>
                    </a:lnTo>
                    <a:lnTo>
                      <a:pt x="1175" y="1334"/>
                    </a:lnTo>
                    <a:lnTo>
                      <a:pt x="1219" y="1306"/>
                    </a:lnTo>
                    <a:lnTo>
                      <a:pt x="1257" y="1271"/>
                    </a:lnTo>
                    <a:lnTo>
                      <a:pt x="1297" y="1224"/>
                    </a:lnTo>
                    <a:lnTo>
                      <a:pt x="1331" y="1171"/>
                    </a:lnTo>
                    <a:lnTo>
                      <a:pt x="1354" y="1113"/>
                    </a:lnTo>
                    <a:lnTo>
                      <a:pt x="1368" y="1054"/>
                    </a:lnTo>
                    <a:lnTo>
                      <a:pt x="1373" y="992"/>
                    </a:lnTo>
                    <a:lnTo>
                      <a:pt x="1369" y="929"/>
                    </a:lnTo>
                    <a:lnTo>
                      <a:pt x="1354" y="870"/>
                    </a:lnTo>
                    <a:lnTo>
                      <a:pt x="1331" y="814"/>
                    </a:lnTo>
                    <a:lnTo>
                      <a:pt x="1299" y="761"/>
                    </a:lnTo>
                    <a:lnTo>
                      <a:pt x="1259" y="714"/>
                    </a:lnTo>
                    <a:lnTo>
                      <a:pt x="1219" y="679"/>
                    </a:lnTo>
                    <a:lnTo>
                      <a:pt x="1175" y="649"/>
                    </a:lnTo>
                    <a:lnTo>
                      <a:pt x="1127" y="626"/>
                    </a:lnTo>
                    <a:lnTo>
                      <a:pt x="1077" y="610"/>
                    </a:lnTo>
                    <a:lnTo>
                      <a:pt x="1026" y="600"/>
                    </a:lnTo>
                    <a:lnTo>
                      <a:pt x="1017" y="598"/>
                    </a:lnTo>
                    <a:lnTo>
                      <a:pt x="971" y="591"/>
                    </a:lnTo>
                    <a:lnTo>
                      <a:pt x="935" y="581"/>
                    </a:lnTo>
                    <a:lnTo>
                      <a:pt x="905" y="566"/>
                    </a:lnTo>
                    <a:lnTo>
                      <a:pt x="882" y="551"/>
                    </a:lnTo>
                    <a:lnTo>
                      <a:pt x="870" y="531"/>
                    </a:lnTo>
                    <a:lnTo>
                      <a:pt x="870" y="521"/>
                    </a:lnTo>
                    <a:lnTo>
                      <a:pt x="871" y="505"/>
                    </a:lnTo>
                    <a:lnTo>
                      <a:pt x="880" y="484"/>
                    </a:lnTo>
                    <a:lnTo>
                      <a:pt x="949" y="421"/>
                    </a:lnTo>
                    <a:lnTo>
                      <a:pt x="1015" y="360"/>
                    </a:lnTo>
                    <a:lnTo>
                      <a:pt x="1080" y="302"/>
                    </a:lnTo>
                    <a:lnTo>
                      <a:pt x="1140" y="249"/>
                    </a:lnTo>
                    <a:lnTo>
                      <a:pt x="1198" y="200"/>
                    </a:lnTo>
                    <a:lnTo>
                      <a:pt x="1250" y="155"/>
                    </a:lnTo>
                    <a:lnTo>
                      <a:pt x="1297" y="114"/>
                    </a:lnTo>
                    <a:lnTo>
                      <a:pt x="1341" y="78"/>
                    </a:lnTo>
                    <a:lnTo>
                      <a:pt x="1380" y="46"/>
                    </a:lnTo>
                    <a:lnTo>
                      <a:pt x="1411" y="20"/>
                    </a:lnTo>
                    <a:lnTo>
                      <a:pt x="1438" y="0"/>
                    </a:lnTo>
                    <a:close/>
                  </a:path>
                </a:pathLst>
              </a:custGeom>
              <a:solidFill>
                <a:srgbClr val="A54C95"/>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5" name="Freeform 33">
                <a:extLst>
                  <a:ext uri="{FF2B5EF4-FFF2-40B4-BE49-F238E27FC236}">
                    <a16:creationId xmlns="" xmlns:a16="http://schemas.microsoft.com/office/drawing/2014/main" id="{7E8BC4F3-48B9-0221-DD71-DEE3F12E628E}"/>
                  </a:ext>
                </a:extLst>
              </p:cNvPr>
              <p:cNvSpPr>
                <a:spLocks/>
              </p:cNvSpPr>
              <p:nvPr/>
            </p:nvSpPr>
            <p:spPr bwMode="auto">
              <a:xfrm>
                <a:off x="7330567" y="3079240"/>
                <a:ext cx="2089704" cy="2059271"/>
              </a:xfrm>
              <a:custGeom>
                <a:avLst/>
                <a:gdLst>
                  <a:gd name="T0" fmla="*/ 1471 w 2884"/>
                  <a:gd name="T1" fmla="*/ 34 h 2843"/>
                  <a:gd name="T2" fmla="*/ 1587 w 2884"/>
                  <a:gd name="T3" fmla="*/ 121 h 2843"/>
                  <a:gd name="T4" fmla="*/ 1745 w 2884"/>
                  <a:gd name="T5" fmla="*/ 249 h 2843"/>
                  <a:gd name="T6" fmla="*/ 1930 w 2884"/>
                  <a:gd name="T7" fmla="*/ 412 h 2843"/>
                  <a:gd name="T8" fmla="*/ 1995 w 2884"/>
                  <a:gd name="T9" fmla="*/ 495 h 2843"/>
                  <a:gd name="T10" fmla="*/ 1927 w 2884"/>
                  <a:gd name="T11" fmla="*/ 516 h 2843"/>
                  <a:gd name="T12" fmla="*/ 1811 w 2884"/>
                  <a:gd name="T13" fmla="*/ 538 h 2843"/>
                  <a:gd name="T14" fmla="*/ 1669 w 2884"/>
                  <a:gd name="T15" fmla="*/ 607 h 2843"/>
                  <a:gd name="T16" fmla="*/ 1555 w 2884"/>
                  <a:gd name="T17" fmla="*/ 740 h 2843"/>
                  <a:gd name="T18" fmla="*/ 1510 w 2884"/>
                  <a:gd name="T19" fmla="*/ 899 h 2843"/>
                  <a:gd name="T20" fmla="*/ 1532 w 2884"/>
                  <a:gd name="T21" fmla="*/ 1064 h 2843"/>
                  <a:gd name="T22" fmla="*/ 1625 w 2884"/>
                  <a:gd name="T23" fmla="*/ 1210 h 2843"/>
                  <a:gd name="T24" fmla="*/ 1781 w 2884"/>
                  <a:gd name="T25" fmla="*/ 1306 h 2843"/>
                  <a:gd name="T26" fmla="*/ 1967 w 2884"/>
                  <a:gd name="T27" fmla="*/ 1320 h 2843"/>
                  <a:gd name="T28" fmla="*/ 2137 w 2884"/>
                  <a:gd name="T29" fmla="*/ 1250 h 2843"/>
                  <a:gd name="T30" fmla="*/ 2253 w 2884"/>
                  <a:gd name="T31" fmla="*/ 1118 h 2843"/>
                  <a:gd name="T32" fmla="*/ 2295 w 2884"/>
                  <a:gd name="T33" fmla="*/ 966 h 2843"/>
                  <a:gd name="T34" fmla="*/ 2328 w 2884"/>
                  <a:gd name="T35" fmla="*/ 866 h 2843"/>
                  <a:gd name="T36" fmla="*/ 2360 w 2884"/>
                  <a:gd name="T37" fmla="*/ 819 h 2843"/>
                  <a:gd name="T38" fmla="*/ 2432 w 2884"/>
                  <a:gd name="T39" fmla="*/ 885 h 2843"/>
                  <a:gd name="T40" fmla="*/ 2606 w 2884"/>
                  <a:gd name="T41" fmla="*/ 1078 h 2843"/>
                  <a:gd name="T42" fmla="*/ 2746 w 2884"/>
                  <a:gd name="T43" fmla="*/ 1239 h 2843"/>
                  <a:gd name="T44" fmla="*/ 2844 w 2884"/>
                  <a:gd name="T45" fmla="*/ 1360 h 2843"/>
                  <a:gd name="T46" fmla="*/ 1420 w 2884"/>
                  <a:gd name="T47" fmla="*/ 2843 h 2843"/>
                  <a:gd name="T48" fmla="*/ 39 w 2884"/>
                  <a:gd name="T49" fmla="*/ 1374 h 2843"/>
                  <a:gd name="T50" fmla="*/ 133 w 2884"/>
                  <a:gd name="T51" fmla="*/ 1257 h 2843"/>
                  <a:gd name="T52" fmla="*/ 268 w 2884"/>
                  <a:gd name="T53" fmla="*/ 1099 h 2843"/>
                  <a:gd name="T54" fmla="*/ 435 w 2884"/>
                  <a:gd name="T55" fmla="*/ 912 h 2843"/>
                  <a:gd name="T56" fmla="*/ 507 w 2884"/>
                  <a:gd name="T57" fmla="*/ 845 h 2843"/>
                  <a:gd name="T58" fmla="*/ 526 w 2884"/>
                  <a:gd name="T59" fmla="*/ 857 h 2843"/>
                  <a:gd name="T60" fmla="*/ 549 w 2884"/>
                  <a:gd name="T61" fmla="*/ 903 h 2843"/>
                  <a:gd name="T62" fmla="*/ 561 w 2884"/>
                  <a:gd name="T63" fmla="*/ 1003 h 2843"/>
                  <a:gd name="T64" fmla="*/ 572 w 2884"/>
                  <a:gd name="T65" fmla="*/ 1036 h 2843"/>
                  <a:gd name="T66" fmla="*/ 622 w 2884"/>
                  <a:gd name="T67" fmla="*/ 1161 h 2843"/>
                  <a:gd name="T68" fmla="*/ 729 w 2884"/>
                  <a:gd name="T69" fmla="*/ 1280 h 2843"/>
                  <a:gd name="T70" fmla="*/ 896 w 2884"/>
                  <a:gd name="T71" fmla="*/ 1348 h 2843"/>
                  <a:gd name="T72" fmla="*/ 1066 w 2884"/>
                  <a:gd name="T73" fmla="*/ 1339 h 2843"/>
                  <a:gd name="T74" fmla="*/ 1212 w 2884"/>
                  <a:gd name="T75" fmla="*/ 1267 h 2843"/>
                  <a:gd name="T76" fmla="*/ 1320 w 2884"/>
                  <a:gd name="T77" fmla="*/ 1139 h 2843"/>
                  <a:gd name="T78" fmla="*/ 1368 w 2884"/>
                  <a:gd name="T79" fmla="*/ 980 h 2843"/>
                  <a:gd name="T80" fmla="*/ 1343 w 2884"/>
                  <a:gd name="T81" fmla="*/ 815 h 2843"/>
                  <a:gd name="T82" fmla="*/ 1252 w 2884"/>
                  <a:gd name="T83" fmla="*/ 672 h 2843"/>
                  <a:gd name="T84" fmla="*/ 1113 w 2884"/>
                  <a:gd name="T85" fmla="*/ 582 h 2843"/>
                  <a:gd name="T86" fmla="*/ 999 w 2884"/>
                  <a:gd name="T87" fmla="*/ 558 h 2843"/>
                  <a:gd name="T88" fmla="*/ 891 w 2884"/>
                  <a:gd name="T89" fmla="*/ 528 h 2843"/>
                  <a:gd name="T90" fmla="*/ 857 w 2884"/>
                  <a:gd name="T91" fmla="*/ 493 h 2843"/>
                  <a:gd name="T92" fmla="*/ 922 w 2884"/>
                  <a:gd name="T93" fmla="*/ 424 h 2843"/>
                  <a:gd name="T94" fmla="*/ 1110 w 2884"/>
                  <a:gd name="T95" fmla="*/ 258 h 2843"/>
                  <a:gd name="T96" fmla="*/ 1264 w 2884"/>
                  <a:gd name="T97" fmla="*/ 128 h 2843"/>
                  <a:gd name="T98" fmla="*/ 1378 w 2884"/>
                  <a:gd name="T99" fmla="*/ 35 h 2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4" h="2843">
                    <a:moveTo>
                      <a:pt x="1426" y="0"/>
                    </a:moveTo>
                    <a:lnTo>
                      <a:pt x="1445" y="14"/>
                    </a:lnTo>
                    <a:lnTo>
                      <a:pt x="1471" y="34"/>
                    </a:lnTo>
                    <a:lnTo>
                      <a:pt x="1504" y="58"/>
                    </a:lnTo>
                    <a:lnTo>
                      <a:pt x="1543" y="88"/>
                    </a:lnTo>
                    <a:lnTo>
                      <a:pt x="1587" y="121"/>
                    </a:lnTo>
                    <a:lnTo>
                      <a:pt x="1634" y="160"/>
                    </a:lnTo>
                    <a:lnTo>
                      <a:pt x="1687" y="202"/>
                    </a:lnTo>
                    <a:lnTo>
                      <a:pt x="1745" y="249"/>
                    </a:lnTo>
                    <a:lnTo>
                      <a:pt x="1804" y="300"/>
                    </a:lnTo>
                    <a:lnTo>
                      <a:pt x="1866" y="354"/>
                    </a:lnTo>
                    <a:lnTo>
                      <a:pt x="1930" y="412"/>
                    </a:lnTo>
                    <a:lnTo>
                      <a:pt x="1999" y="473"/>
                    </a:lnTo>
                    <a:lnTo>
                      <a:pt x="2011" y="486"/>
                    </a:lnTo>
                    <a:lnTo>
                      <a:pt x="1995" y="495"/>
                    </a:lnTo>
                    <a:lnTo>
                      <a:pt x="1976" y="503"/>
                    </a:lnTo>
                    <a:lnTo>
                      <a:pt x="1952" y="509"/>
                    </a:lnTo>
                    <a:lnTo>
                      <a:pt x="1927" y="516"/>
                    </a:lnTo>
                    <a:lnTo>
                      <a:pt x="1895" y="523"/>
                    </a:lnTo>
                    <a:lnTo>
                      <a:pt x="1862" y="533"/>
                    </a:lnTo>
                    <a:lnTo>
                      <a:pt x="1811" y="538"/>
                    </a:lnTo>
                    <a:lnTo>
                      <a:pt x="1762" y="554"/>
                    </a:lnTo>
                    <a:lnTo>
                      <a:pt x="1715" y="577"/>
                    </a:lnTo>
                    <a:lnTo>
                      <a:pt x="1669" y="607"/>
                    </a:lnTo>
                    <a:lnTo>
                      <a:pt x="1625" y="647"/>
                    </a:lnTo>
                    <a:lnTo>
                      <a:pt x="1587" y="691"/>
                    </a:lnTo>
                    <a:lnTo>
                      <a:pt x="1555" y="740"/>
                    </a:lnTo>
                    <a:lnTo>
                      <a:pt x="1532" y="791"/>
                    </a:lnTo>
                    <a:lnTo>
                      <a:pt x="1517" y="845"/>
                    </a:lnTo>
                    <a:lnTo>
                      <a:pt x="1510" y="899"/>
                    </a:lnTo>
                    <a:lnTo>
                      <a:pt x="1510" y="955"/>
                    </a:lnTo>
                    <a:lnTo>
                      <a:pt x="1517" y="1012"/>
                    </a:lnTo>
                    <a:lnTo>
                      <a:pt x="1532" y="1064"/>
                    </a:lnTo>
                    <a:lnTo>
                      <a:pt x="1555" y="1117"/>
                    </a:lnTo>
                    <a:lnTo>
                      <a:pt x="1587" y="1164"/>
                    </a:lnTo>
                    <a:lnTo>
                      <a:pt x="1625" y="1210"/>
                    </a:lnTo>
                    <a:lnTo>
                      <a:pt x="1673" y="1250"/>
                    </a:lnTo>
                    <a:lnTo>
                      <a:pt x="1725" y="1281"/>
                    </a:lnTo>
                    <a:lnTo>
                      <a:pt x="1781" y="1306"/>
                    </a:lnTo>
                    <a:lnTo>
                      <a:pt x="1843" y="1320"/>
                    </a:lnTo>
                    <a:lnTo>
                      <a:pt x="1904" y="1325"/>
                    </a:lnTo>
                    <a:lnTo>
                      <a:pt x="1967" y="1320"/>
                    </a:lnTo>
                    <a:lnTo>
                      <a:pt x="2027" y="1306"/>
                    </a:lnTo>
                    <a:lnTo>
                      <a:pt x="2085" y="1281"/>
                    </a:lnTo>
                    <a:lnTo>
                      <a:pt x="2137" y="1250"/>
                    </a:lnTo>
                    <a:lnTo>
                      <a:pt x="2185" y="1208"/>
                    </a:lnTo>
                    <a:lnTo>
                      <a:pt x="2223" y="1166"/>
                    </a:lnTo>
                    <a:lnTo>
                      <a:pt x="2253" y="1118"/>
                    </a:lnTo>
                    <a:lnTo>
                      <a:pt x="2274" y="1069"/>
                    </a:lnTo>
                    <a:lnTo>
                      <a:pt x="2288" y="1019"/>
                    </a:lnTo>
                    <a:lnTo>
                      <a:pt x="2295" y="966"/>
                    </a:lnTo>
                    <a:lnTo>
                      <a:pt x="2307" y="931"/>
                    </a:lnTo>
                    <a:lnTo>
                      <a:pt x="2318" y="896"/>
                    </a:lnTo>
                    <a:lnTo>
                      <a:pt x="2328" y="866"/>
                    </a:lnTo>
                    <a:lnTo>
                      <a:pt x="2337" y="843"/>
                    </a:lnTo>
                    <a:lnTo>
                      <a:pt x="2348" y="828"/>
                    </a:lnTo>
                    <a:lnTo>
                      <a:pt x="2360" y="819"/>
                    </a:lnTo>
                    <a:lnTo>
                      <a:pt x="2364" y="817"/>
                    </a:lnTo>
                    <a:lnTo>
                      <a:pt x="2367" y="817"/>
                    </a:lnTo>
                    <a:lnTo>
                      <a:pt x="2432" y="885"/>
                    </a:lnTo>
                    <a:lnTo>
                      <a:pt x="2493" y="952"/>
                    </a:lnTo>
                    <a:lnTo>
                      <a:pt x="2551" y="1017"/>
                    </a:lnTo>
                    <a:lnTo>
                      <a:pt x="2606" y="1078"/>
                    </a:lnTo>
                    <a:lnTo>
                      <a:pt x="2656" y="1136"/>
                    </a:lnTo>
                    <a:lnTo>
                      <a:pt x="2704" y="1190"/>
                    </a:lnTo>
                    <a:lnTo>
                      <a:pt x="2746" y="1239"/>
                    </a:lnTo>
                    <a:lnTo>
                      <a:pt x="2783" y="1285"/>
                    </a:lnTo>
                    <a:lnTo>
                      <a:pt x="2816" y="1325"/>
                    </a:lnTo>
                    <a:lnTo>
                      <a:pt x="2844" y="1360"/>
                    </a:lnTo>
                    <a:lnTo>
                      <a:pt x="2867" y="1388"/>
                    </a:lnTo>
                    <a:lnTo>
                      <a:pt x="2884" y="1409"/>
                    </a:lnTo>
                    <a:lnTo>
                      <a:pt x="1420" y="2843"/>
                    </a:lnTo>
                    <a:lnTo>
                      <a:pt x="0" y="1423"/>
                    </a:lnTo>
                    <a:lnTo>
                      <a:pt x="18" y="1402"/>
                    </a:lnTo>
                    <a:lnTo>
                      <a:pt x="39" y="1374"/>
                    </a:lnTo>
                    <a:lnTo>
                      <a:pt x="67" y="1341"/>
                    </a:lnTo>
                    <a:lnTo>
                      <a:pt x="98" y="1301"/>
                    </a:lnTo>
                    <a:lnTo>
                      <a:pt x="133" y="1257"/>
                    </a:lnTo>
                    <a:lnTo>
                      <a:pt x="175" y="1208"/>
                    </a:lnTo>
                    <a:lnTo>
                      <a:pt x="219" y="1155"/>
                    </a:lnTo>
                    <a:lnTo>
                      <a:pt x="268" y="1099"/>
                    </a:lnTo>
                    <a:lnTo>
                      <a:pt x="319" y="1040"/>
                    </a:lnTo>
                    <a:lnTo>
                      <a:pt x="375" y="976"/>
                    </a:lnTo>
                    <a:lnTo>
                      <a:pt x="435" y="912"/>
                    </a:lnTo>
                    <a:lnTo>
                      <a:pt x="496" y="843"/>
                    </a:lnTo>
                    <a:lnTo>
                      <a:pt x="502" y="843"/>
                    </a:lnTo>
                    <a:lnTo>
                      <a:pt x="507" y="845"/>
                    </a:lnTo>
                    <a:lnTo>
                      <a:pt x="512" y="847"/>
                    </a:lnTo>
                    <a:lnTo>
                      <a:pt x="519" y="850"/>
                    </a:lnTo>
                    <a:lnTo>
                      <a:pt x="526" y="857"/>
                    </a:lnTo>
                    <a:lnTo>
                      <a:pt x="533" y="868"/>
                    </a:lnTo>
                    <a:lnTo>
                      <a:pt x="542" y="882"/>
                    </a:lnTo>
                    <a:lnTo>
                      <a:pt x="549" y="903"/>
                    </a:lnTo>
                    <a:lnTo>
                      <a:pt x="554" y="929"/>
                    </a:lnTo>
                    <a:lnTo>
                      <a:pt x="559" y="962"/>
                    </a:lnTo>
                    <a:lnTo>
                      <a:pt x="561" y="1003"/>
                    </a:lnTo>
                    <a:lnTo>
                      <a:pt x="561" y="1010"/>
                    </a:lnTo>
                    <a:lnTo>
                      <a:pt x="565" y="1017"/>
                    </a:lnTo>
                    <a:lnTo>
                      <a:pt x="572" y="1036"/>
                    </a:lnTo>
                    <a:lnTo>
                      <a:pt x="586" y="1075"/>
                    </a:lnTo>
                    <a:lnTo>
                      <a:pt x="601" y="1118"/>
                    </a:lnTo>
                    <a:lnTo>
                      <a:pt x="622" y="1161"/>
                    </a:lnTo>
                    <a:lnTo>
                      <a:pt x="649" y="1203"/>
                    </a:lnTo>
                    <a:lnTo>
                      <a:pt x="682" y="1241"/>
                    </a:lnTo>
                    <a:lnTo>
                      <a:pt x="729" y="1280"/>
                    </a:lnTo>
                    <a:lnTo>
                      <a:pt x="780" y="1311"/>
                    </a:lnTo>
                    <a:lnTo>
                      <a:pt x="836" y="1334"/>
                    </a:lnTo>
                    <a:lnTo>
                      <a:pt x="896" y="1348"/>
                    </a:lnTo>
                    <a:lnTo>
                      <a:pt x="959" y="1353"/>
                    </a:lnTo>
                    <a:lnTo>
                      <a:pt x="1013" y="1350"/>
                    </a:lnTo>
                    <a:lnTo>
                      <a:pt x="1066" y="1339"/>
                    </a:lnTo>
                    <a:lnTo>
                      <a:pt x="1119" y="1322"/>
                    </a:lnTo>
                    <a:lnTo>
                      <a:pt x="1166" y="1297"/>
                    </a:lnTo>
                    <a:lnTo>
                      <a:pt x="1212" y="1267"/>
                    </a:lnTo>
                    <a:lnTo>
                      <a:pt x="1252" y="1232"/>
                    </a:lnTo>
                    <a:lnTo>
                      <a:pt x="1291" y="1189"/>
                    </a:lnTo>
                    <a:lnTo>
                      <a:pt x="1320" y="1139"/>
                    </a:lnTo>
                    <a:lnTo>
                      <a:pt x="1345" y="1089"/>
                    </a:lnTo>
                    <a:lnTo>
                      <a:pt x="1359" y="1034"/>
                    </a:lnTo>
                    <a:lnTo>
                      <a:pt x="1368" y="980"/>
                    </a:lnTo>
                    <a:lnTo>
                      <a:pt x="1368" y="924"/>
                    </a:lnTo>
                    <a:lnTo>
                      <a:pt x="1359" y="870"/>
                    </a:lnTo>
                    <a:lnTo>
                      <a:pt x="1343" y="815"/>
                    </a:lnTo>
                    <a:lnTo>
                      <a:pt x="1320" y="764"/>
                    </a:lnTo>
                    <a:lnTo>
                      <a:pt x="1291" y="715"/>
                    </a:lnTo>
                    <a:lnTo>
                      <a:pt x="1252" y="672"/>
                    </a:lnTo>
                    <a:lnTo>
                      <a:pt x="1210" y="635"/>
                    </a:lnTo>
                    <a:lnTo>
                      <a:pt x="1164" y="605"/>
                    </a:lnTo>
                    <a:lnTo>
                      <a:pt x="1113" y="582"/>
                    </a:lnTo>
                    <a:lnTo>
                      <a:pt x="1061" y="566"/>
                    </a:lnTo>
                    <a:lnTo>
                      <a:pt x="1005" y="558"/>
                    </a:lnTo>
                    <a:lnTo>
                      <a:pt x="999" y="558"/>
                    </a:lnTo>
                    <a:lnTo>
                      <a:pt x="954" y="549"/>
                    </a:lnTo>
                    <a:lnTo>
                      <a:pt x="919" y="540"/>
                    </a:lnTo>
                    <a:lnTo>
                      <a:pt x="891" y="528"/>
                    </a:lnTo>
                    <a:lnTo>
                      <a:pt x="870" y="514"/>
                    </a:lnTo>
                    <a:lnTo>
                      <a:pt x="859" y="498"/>
                    </a:lnTo>
                    <a:lnTo>
                      <a:pt x="857" y="493"/>
                    </a:lnTo>
                    <a:lnTo>
                      <a:pt x="856" y="489"/>
                    </a:lnTo>
                    <a:lnTo>
                      <a:pt x="856" y="486"/>
                    </a:lnTo>
                    <a:lnTo>
                      <a:pt x="922" y="424"/>
                    </a:lnTo>
                    <a:lnTo>
                      <a:pt x="987" y="365"/>
                    </a:lnTo>
                    <a:lnTo>
                      <a:pt x="1050" y="311"/>
                    </a:lnTo>
                    <a:lnTo>
                      <a:pt x="1110" y="258"/>
                    </a:lnTo>
                    <a:lnTo>
                      <a:pt x="1164" y="211"/>
                    </a:lnTo>
                    <a:lnTo>
                      <a:pt x="1217" y="167"/>
                    </a:lnTo>
                    <a:lnTo>
                      <a:pt x="1264" y="128"/>
                    </a:lnTo>
                    <a:lnTo>
                      <a:pt x="1308" y="93"/>
                    </a:lnTo>
                    <a:lnTo>
                      <a:pt x="1347" y="62"/>
                    </a:lnTo>
                    <a:lnTo>
                      <a:pt x="1378" y="35"/>
                    </a:lnTo>
                    <a:lnTo>
                      <a:pt x="1406" y="16"/>
                    </a:lnTo>
                    <a:lnTo>
                      <a:pt x="1426" y="0"/>
                    </a:lnTo>
                    <a:close/>
                  </a:path>
                </a:pathLst>
              </a:custGeom>
              <a:solidFill>
                <a:srgbClr val="56BCD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6" name="Freeform 34">
                <a:extLst>
                  <a:ext uri="{FF2B5EF4-FFF2-40B4-BE49-F238E27FC236}">
                    <a16:creationId xmlns="" xmlns:a16="http://schemas.microsoft.com/office/drawing/2014/main" id="{63FF083E-E9F4-0E7F-FF22-E3E802FC649C}"/>
                  </a:ext>
                </a:extLst>
              </p:cNvPr>
              <p:cNvSpPr>
                <a:spLocks/>
              </p:cNvSpPr>
              <p:nvPr/>
            </p:nvSpPr>
            <p:spPr bwMode="auto">
              <a:xfrm>
                <a:off x="7333466" y="972146"/>
                <a:ext cx="2065067" cy="2046228"/>
              </a:xfrm>
              <a:custGeom>
                <a:avLst/>
                <a:gdLst>
                  <a:gd name="T0" fmla="*/ 1541 w 2849"/>
                  <a:gd name="T1" fmla="*/ 161 h 2825"/>
                  <a:gd name="T2" fmla="*/ 1840 w 2849"/>
                  <a:gd name="T3" fmla="*/ 501 h 2825"/>
                  <a:gd name="T4" fmla="*/ 1980 w 2849"/>
                  <a:gd name="T5" fmla="*/ 569 h 2825"/>
                  <a:gd name="T6" fmla="*/ 2069 w 2849"/>
                  <a:gd name="T7" fmla="*/ 364 h 2825"/>
                  <a:gd name="T8" fmla="*/ 2169 w 2849"/>
                  <a:gd name="T9" fmla="*/ 166 h 2825"/>
                  <a:gd name="T10" fmla="*/ 2451 w 2849"/>
                  <a:gd name="T11" fmla="*/ 77 h 2825"/>
                  <a:gd name="T12" fmla="*/ 2697 w 2849"/>
                  <a:gd name="T13" fmla="*/ 254 h 2825"/>
                  <a:gd name="T14" fmla="*/ 2697 w 2849"/>
                  <a:gd name="T15" fmla="*/ 552 h 2825"/>
                  <a:gd name="T16" fmla="*/ 2480 w 2849"/>
                  <a:gd name="T17" fmla="*/ 724 h 2825"/>
                  <a:gd name="T18" fmla="*/ 2302 w 2849"/>
                  <a:gd name="T19" fmla="*/ 769 h 2825"/>
                  <a:gd name="T20" fmla="*/ 2238 w 2849"/>
                  <a:gd name="T21" fmla="*/ 901 h 2825"/>
                  <a:gd name="T22" fmla="*/ 2506 w 2849"/>
                  <a:gd name="T23" fmla="*/ 1148 h 2825"/>
                  <a:gd name="T24" fmla="*/ 2795 w 2849"/>
                  <a:gd name="T25" fmla="*/ 1381 h 2825"/>
                  <a:gd name="T26" fmla="*/ 2732 w 2849"/>
                  <a:gd name="T27" fmla="*/ 1567 h 2825"/>
                  <a:gd name="T28" fmla="*/ 2392 w 2849"/>
                  <a:gd name="T29" fmla="*/ 1950 h 2825"/>
                  <a:gd name="T30" fmla="*/ 2334 w 2849"/>
                  <a:gd name="T31" fmla="*/ 1949 h 2825"/>
                  <a:gd name="T32" fmla="*/ 2285 w 2849"/>
                  <a:gd name="T33" fmla="*/ 1810 h 2825"/>
                  <a:gd name="T34" fmla="*/ 2173 w 2849"/>
                  <a:gd name="T35" fmla="*/ 1579 h 2825"/>
                  <a:gd name="T36" fmla="*/ 1894 w 2849"/>
                  <a:gd name="T37" fmla="*/ 1463 h 2825"/>
                  <a:gd name="T38" fmla="*/ 1577 w 2849"/>
                  <a:gd name="T39" fmla="*/ 1624 h 2825"/>
                  <a:gd name="T40" fmla="*/ 1505 w 2849"/>
                  <a:gd name="T41" fmla="*/ 1943 h 2825"/>
                  <a:gd name="T42" fmla="*/ 1678 w 2849"/>
                  <a:gd name="T43" fmla="*/ 2190 h 2825"/>
                  <a:gd name="T44" fmla="*/ 1808 w 2849"/>
                  <a:gd name="T45" fmla="*/ 2250 h 2825"/>
                  <a:gd name="T46" fmla="*/ 1836 w 2849"/>
                  <a:gd name="T47" fmla="*/ 2257 h 2825"/>
                  <a:gd name="T48" fmla="*/ 1983 w 2849"/>
                  <a:gd name="T49" fmla="*/ 2290 h 2825"/>
                  <a:gd name="T50" fmla="*/ 2001 w 2849"/>
                  <a:gd name="T51" fmla="*/ 2346 h 2825"/>
                  <a:gd name="T52" fmla="*/ 1647 w 2849"/>
                  <a:gd name="T53" fmla="*/ 2646 h 2825"/>
                  <a:gd name="T54" fmla="*/ 1396 w 2849"/>
                  <a:gd name="T55" fmla="*/ 2804 h 2825"/>
                  <a:gd name="T56" fmla="*/ 1124 w 2849"/>
                  <a:gd name="T57" fmla="*/ 2576 h 2825"/>
                  <a:gd name="T58" fmla="*/ 1019 w 2849"/>
                  <a:gd name="T59" fmla="*/ 2485 h 2825"/>
                  <a:gd name="T60" fmla="*/ 951 w 2849"/>
                  <a:gd name="T61" fmla="*/ 2422 h 2825"/>
                  <a:gd name="T62" fmla="*/ 873 w 2849"/>
                  <a:gd name="T63" fmla="*/ 2311 h 2825"/>
                  <a:gd name="T64" fmla="*/ 898 w 2849"/>
                  <a:gd name="T65" fmla="*/ 2262 h 2825"/>
                  <a:gd name="T66" fmla="*/ 1026 w 2849"/>
                  <a:gd name="T67" fmla="*/ 2224 h 2825"/>
                  <a:gd name="T68" fmla="*/ 1066 w 2849"/>
                  <a:gd name="T69" fmla="*/ 2217 h 2825"/>
                  <a:gd name="T70" fmla="*/ 1115 w 2849"/>
                  <a:gd name="T71" fmla="*/ 2206 h 2825"/>
                  <a:gd name="T72" fmla="*/ 1161 w 2849"/>
                  <a:gd name="T73" fmla="*/ 2189 h 2825"/>
                  <a:gd name="T74" fmla="*/ 1203 w 2849"/>
                  <a:gd name="T75" fmla="*/ 2166 h 2825"/>
                  <a:gd name="T76" fmla="*/ 1242 w 2849"/>
                  <a:gd name="T77" fmla="*/ 2138 h 2825"/>
                  <a:gd name="T78" fmla="*/ 1364 w 2849"/>
                  <a:gd name="T79" fmla="*/ 1961 h 2825"/>
                  <a:gd name="T80" fmla="*/ 1340 w 2849"/>
                  <a:gd name="T81" fmla="*/ 1654 h 2825"/>
                  <a:gd name="T82" fmla="*/ 1059 w 2849"/>
                  <a:gd name="T83" fmla="*/ 1458 h 2825"/>
                  <a:gd name="T84" fmla="*/ 717 w 2849"/>
                  <a:gd name="T85" fmla="*/ 1568 h 2825"/>
                  <a:gd name="T86" fmla="*/ 603 w 2849"/>
                  <a:gd name="T87" fmla="*/ 1810 h 2825"/>
                  <a:gd name="T88" fmla="*/ 533 w 2849"/>
                  <a:gd name="T89" fmla="*/ 1957 h 2825"/>
                  <a:gd name="T90" fmla="*/ 439 w 2849"/>
                  <a:gd name="T91" fmla="*/ 1914 h 2825"/>
                  <a:gd name="T92" fmla="*/ 363 w 2849"/>
                  <a:gd name="T93" fmla="*/ 1829 h 2825"/>
                  <a:gd name="T94" fmla="*/ 269 w 2849"/>
                  <a:gd name="T95" fmla="*/ 1724 h 2825"/>
                  <a:gd name="T96" fmla="*/ 23 w 2849"/>
                  <a:gd name="T97" fmla="*/ 1435 h 2825"/>
                  <a:gd name="T98" fmla="*/ 118 w 2849"/>
                  <a:gd name="T99" fmla="*/ 1260 h 2825"/>
                  <a:gd name="T100" fmla="*/ 423 w 2849"/>
                  <a:gd name="T101" fmla="*/ 911 h 2825"/>
                  <a:gd name="T102" fmla="*/ 614 w 2849"/>
                  <a:gd name="T103" fmla="*/ 706 h 2825"/>
                  <a:gd name="T104" fmla="*/ 851 w 2849"/>
                  <a:gd name="T105" fmla="*/ 466 h 2825"/>
                  <a:gd name="T106" fmla="*/ 984 w 2849"/>
                  <a:gd name="T107" fmla="*/ 356 h 2825"/>
                  <a:gd name="T108" fmla="*/ 1317 w 2849"/>
                  <a:gd name="T109" fmla="*/ 72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49" h="2825">
                    <a:moveTo>
                      <a:pt x="1408" y="0"/>
                    </a:moveTo>
                    <a:lnTo>
                      <a:pt x="1426" y="21"/>
                    </a:lnTo>
                    <a:lnTo>
                      <a:pt x="1447" y="47"/>
                    </a:lnTo>
                    <a:lnTo>
                      <a:pt x="1473" y="80"/>
                    </a:lnTo>
                    <a:lnTo>
                      <a:pt x="1505" y="119"/>
                    </a:lnTo>
                    <a:lnTo>
                      <a:pt x="1541" y="161"/>
                    </a:lnTo>
                    <a:lnTo>
                      <a:pt x="1582" y="208"/>
                    </a:lnTo>
                    <a:lnTo>
                      <a:pt x="1626" y="261"/>
                    </a:lnTo>
                    <a:lnTo>
                      <a:pt x="1675" y="317"/>
                    </a:lnTo>
                    <a:lnTo>
                      <a:pt x="1726" y="375"/>
                    </a:lnTo>
                    <a:lnTo>
                      <a:pt x="1782" y="436"/>
                    </a:lnTo>
                    <a:lnTo>
                      <a:pt x="1840" y="501"/>
                    </a:lnTo>
                    <a:lnTo>
                      <a:pt x="1901" y="568"/>
                    </a:lnTo>
                    <a:lnTo>
                      <a:pt x="1908" y="573"/>
                    </a:lnTo>
                    <a:lnTo>
                      <a:pt x="1915" y="576"/>
                    </a:lnTo>
                    <a:lnTo>
                      <a:pt x="1938" y="578"/>
                    </a:lnTo>
                    <a:lnTo>
                      <a:pt x="1961" y="575"/>
                    </a:lnTo>
                    <a:lnTo>
                      <a:pt x="1980" y="569"/>
                    </a:lnTo>
                    <a:lnTo>
                      <a:pt x="2006" y="554"/>
                    </a:lnTo>
                    <a:lnTo>
                      <a:pt x="2027" y="531"/>
                    </a:lnTo>
                    <a:lnTo>
                      <a:pt x="2045" y="501"/>
                    </a:lnTo>
                    <a:lnTo>
                      <a:pt x="2057" y="462"/>
                    </a:lnTo>
                    <a:lnTo>
                      <a:pt x="2066" y="417"/>
                    </a:lnTo>
                    <a:lnTo>
                      <a:pt x="2069" y="364"/>
                    </a:lnTo>
                    <a:lnTo>
                      <a:pt x="2078" y="340"/>
                    </a:lnTo>
                    <a:lnTo>
                      <a:pt x="2090" y="305"/>
                    </a:lnTo>
                    <a:lnTo>
                      <a:pt x="2106" y="268"/>
                    </a:lnTo>
                    <a:lnTo>
                      <a:pt x="2122" y="231"/>
                    </a:lnTo>
                    <a:lnTo>
                      <a:pt x="2143" y="198"/>
                    </a:lnTo>
                    <a:lnTo>
                      <a:pt x="2169" y="166"/>
                    </a:lnTo>
                    <a:lnTo>
                      <a:pt x="2208" y="133"/>
                    </a:lnTo>
                    <a:lnTo>
                      <a:pt x="2250" y="107"/>
                    </a:lnTo>
                    <a:lnTo>
                      <a:pt x="2297" y="89"/>
                    </a:lnTo>
                    <a:lnTo>
                      <a:pt x="2346" y="77"/>
                    </a:lnTo>
                    <a:lnTo>
                      <a:pt x="2399" y="73"/>
                    </a:lnTo>
                    <a:lnTo>
                      <a:pt x="2451" y="77"/>
                    </a:lnTo>
                    <a:lnTo>
                      <a:pt x="2502" y="89"/>
                    </a:lnTo>
                    <a:lnTo>
                      <a:pt x="2551" y="108"/>
                    </a:lnTo>
                    <a:lnTo>
                      <a:pt x="2597" y="136"/>
                    </a:lnTo>
                    <a:lnTo>
                      <a:pt x="2637" y="172"/>
                    </a:lnTo>
                    <a:lnTo>
                      <a:pt x="2671" y="210"/>
                    </a:lnTo>
                    <a:lnTo>
                      <a:pt x="2697" y="254"/>
                    </a:lnTo>
                    <a:lnTo>
                      <a:pt x="2716" y="301"/>
                    </a:lnTo>
                    <a:lnTo>
                      <a:pt x="2728" y="352"/>
                    </a:lnTo>
                    <a:lnTo>
                      <a:pt x="2732" y="403"/>
                    </a:lnTo>
                    <a:lnTo>
                      <a:pt x="2728" y="455"/>
                    </a:lnTo>
                    <a:lnTo>
                      <a:pt x="2716" y="504"/>
                    </a:lnTo>
                    <a:lnTo>
                      <a:pt x="2697" y="552"/>
                    </a:lnTo>
                    <a:lnTo>
                      <a:pt x="2671" y="596"/>
                    </a:lnTo>
                    <a:lnTo>
                      <a:pt x="2637" y="636"/>
                    </a:lnTo>
                    <a:lnTo>
                      <a:pt x="2602" y="666"/>
                    </a:lnTo>
                    <a:lnTo>
                      <a:pt x="2564" y="690"/>
                    </a:lnTo>
                    <a:lnTo>
                      <a:pt x="2523" y="710"/>
                    </a:lnTo>
                    <a:lnTo>
                      <a:pt x="2480" y="724"/>
                    </a:lnTo>
                    <a:lnTo>
                      <a:pt x="2434" y="731"/>
                    </a:lnTo>
                    <a:lnTo>
                      <a:pt x="2429" y="731"/>
                    </a:lnTo>
                    <a:lnTo>
                      <a:pt x="2425" y="734"/>
                    </a:lnTo>
                    <a:lnTo>
                      <a:pt x="2378" y="741"/>
                    </a:lnTo>
                    <a:lnTo>
                      <a:pt x="2336" y="753"/>
                    </a:lnTo>
                    <a:lnTo>
                      <a:pt x="2302" y="769"/>
                    </a:lnTo>
                    <a:lnTo>
                      <a:pt x="2274" y="787"/>
                    </a:lnTo>
                    <a:lnTo>
                      <a:pt x="2253" y="809"/>
                    </a:lnTo>
                    <a:lnTo>
                      <a:pt x="2239" y="834"/>
                    </a:lnTo>
                    <a:lnTo>
                      <a:pt x="2234" y="855"/>
                    </a:lnTo>
                    <a:lnTo>
                      <a:pt x="2232" y="878"/>
                    </a:lnTo>
                    <a:lnTo>
                      <a:pt x="2238" y="901"/>
                    </a:lnTo>
                    <a:lnTo>
                      <a:pt x="2239" y="908"/>
                    </a:lnTo>
                    <a:lnTo>
                      <a:pt x="2245" y="913"/>
                    </a:lnTo>
                    <a:lnTo>
                      <a:pt x="2313" y="978"/>
                    </a:lnTo>
                    <a:lnTo>
                      <a:pt x="2380" y="1037"/>
                    </a:lnTo>
                    <a:lnTo>
                      <a:pt x="2444" y="1095"/>
                    </a:lnTo>
                    <a:lnTo>
                      <a:pt x="2506" y="1148"/>
                    </a:lnTo>
                    <a:lnTo>
                      <a:pt x="2565" y="1197"/>
                    </a:lnTo>
                    <a:lnTo>
                      <a:pt x="2620" y="1242"/>
                    </a:lnTo>
                    <a:lnTo>
                      <a:pt x="2671" y="1284"/>
                    </a:lnTo>
                    <a:lnTo>
                      <a:pt x="2718" y="1321"/>
                    </a:lnTo>
                    <a:lnTo>
                      <a:pt x="2760" y="1353"/>
                    </a:lnTo>
                    <a:lnTo>
                      <a:pt x="2795" y="1381"/>
                    </a:lnTo>
                    <a:lnTo>
                      <a:pt x="2827" y="1404"/>
                    </a:lnTo>
                    <a:lnTo>
                      <a:pt x="2849" y="1421"/>
                    </a:lnTo>
                    <a:lnTo>
                      <a:pt x="2830" y="1447"/>
                    </a:lnTo>
                    <a:lnTo>
                      <a:pt x="2802" y="1481"/>
                    </a:lnTo>
                    <a:lnTo>
                      <a:pt x="2771" y="1521"/>
                    </a:lnTo>
                    <a:lnTo>
                      <a:pt x="2732" y="1567"/>
                    </a:lnTo>
                    <a:lnTo>
                      <a:pt x="2688" y="1619"/>
                    </a:lnTo>
                    <a:lnTo>
                      <a:pt x="2639" y="1675"/>
                    </a:lnTo>
                    <a:lnTo>
                      <a:pt x="2585" y="1738"/>
                    </a:lnTo>
                    <a:lnTo>
                      <a:pt x="2525" y="1805"/>
                    </a:lnTo>
                    <a:lnTo>
                      <a:pt x="2460" y="1875"/>
                    </a:lnTo>
                    <a:lnTo>
                      <a:pt x="2392" y="1950"/>
                    </a:lnTo>
                    <a:lnTo>
                      <a:pt x="2376" y="1957"/>
                    </a:lnTo>
                    <a:lnTo>
                      <a:pt x="2364" y="1961"/>
                    </a:lnTo>
                    <a:lnTo>
                      <a:pt x="2357" y="1961"/>
                    </a:lnTo>
                    <a:lnTo>
                      <a:pt x="2352" y="1961"/>
                    </a:lnTo>
                    <a:lnTo>
                      <a:pt x="2350" y="1959"/>
                    </a:lnTo>
                    <a:lnTo>
                      <a:pt x="2334" y="1949"/>
                    </a:lnTo>
                    <a:lnTo>
                      <a:pt x="2320" y="1931"/>
                    </a:lnTo>
                    <a:lnTo>
                      <a:pt x="2308" y="1905"/>
                    </a:lnTo>
                    <a:lnTo>
                      <a:pt x="2297" y="1873"/>
                    </a:lnTo>
                    <a:lnTo>
                      <a:pt x="2290" y="1833"/>
                    </a:lnTo>
                    <a:lnTo>
                      <a:pt x="2288" y="1819"/>
                    </a:lnTo>
                    <a:lnTo>
                      <a:pt x="2285" y="1810"/>
                    </a:lnTo>
                    <a:lnTo>
                      <a:pt x="2280" y="1779"/>
                    </a:lnTo>
                    <a:lnTo>
                      <a:pt x="2271" y="1738"/>
                    </a:lnTo>
                    <a:lnTo>
                      <a:pt x="2257" y="1700"/>
                    </a:lnTo>
                    <a:lnTo>
                      <a:pt x="2236" y="1661"/>
                    </a:lnTo>
                    <a:lnTo>
                      <a:pt x="2208" y="1617"/>
                    </a:lnTo>
                    <a:lnTo>
                      <a:pt x="2173" y="1579"/>
                    </a:lnTo>
                    <a:lnTo>
                      <a:pt x="2136" y="1547"/>
                    </a:lnTo>
                    <a:lnTo>
                      <a:pt x="2096" y="1519"/>
                    </a:lnTo>
                    <a:lnTo>
                      <a:pt x="2053" y="1496"/>
                    </a:lnTo>
                    <a:lnTo>
                      <a:pt x="2008" y="1481"/>
                    </a:lnTo>
                    <a:lnTo>
                      <a:pt x="1952" y="1468"/>
                    </a:lnTo>
                    <a:lnTo>
                      <a:pt x="1894" y="1463"/>
                    </a:lnTo>
                    <a:lnTo>
                      <a:pt x="1833" y="1468"/>
                    </a:lnTo>
                    <a:lnTo>
                      <a:pt x="1773" y="1482"/>
                    </a:lnTo>
                    <a:lnTo>
                      <a:pt x="1715" y="1507"/>
                    </a:lnTo>
                    <a:lnTo>
                      <a:pt x="1662" y="1539"/>
                    </a:lnTo>
                    <a:lnTo>
                      <a:pt x="1615" y="1579"/>
                    </a:lnTo>
                    <a:lnTo>
                      <a:pt x="1577" y="1624"/>
                    </a:lnTo>
                    <a:lnTo>
                      <a:pt x="1547" y="1672"/>
                    </a:lnTo>
                    <a:lnTo>
                      <a:pt x="1522" y="1724"/>
                    </a:lnTo>
                    <a:lnTo>
                      <a:pt x="1506" y="1777"/>
                    </a:lnTo>
                    <a:lnTo>
                      <a:pt x="1499" y="1833"/>
                    </a:lnTo>
                    <a:lnTo>
                      <a:pt x="1498" y="1887"/>
                    </a:lnTo>
                    <a:lnTo>
                      <a:pt x="1505" y="1943"/>
                    </a:lnTo>
                    <a:lnTo>
                      <a:pt x="1520" y="1996"/>
                    </a:lnTo>
                    <a:lnTo>
                      <a:pt x="1543" y="2047"/>
                    </a:lnTo>
                    <a:lnTo>
                      <a:pt x="1573" y="2096"/>
                    </a:lnTo>
                    <a:lnTo>
                      <a:pt x="1612" y="2140"/>
                    </a:lnTo>
                    <a:lnTo>
                      <a:pt x="1643" y="2168"/>
                    </a:lnTo>
                    <a:lnTo>
                      <a:pt x="1678" y="2190"/>
                    </a:lnTo>
                    <a:lnTo>
                      <a:pt x="1715" y="2210"/>
                    </a:lnTo>
                    <a:lnTo>
                      <a:pt x="1750" y="2226"/>
                    </a:lnTo>
                    <a:lnTo>
                      <a:pt x="1787" y="2240"/>
                    </a:lnTo>
                    <a:lnTo>
                      <a:pt x="1792" y="2243"/>
                    </a:lnTo>
                    <a:lnTo>
                      <a:pt x="1799" y="2247"/>
                    </a:lnTo>
                    <a:lnTo>
                      <a:pt x="1808" y="2250"/>
                    </a:lnTo>
                    <a:lnTo>
                      <a:pt x="1808" y="2252"/>
                    </a:lnTo>
                    <a:lnTo>
                      <a:pt x="1810" y="2252"/>
                    </a:lnTo>
                    <a:lnTo>
                      <a:pt x="1813" y="2252"/>
                    </a:lnTo>
                    <a:lnTo>
                      <a:pt x="1817" y="2254"/>
                    </a:lnTo>
                    <a:lnTo>
                      <a:pt x="1826" y="2255"/>
                    </a:lnTo>
                    <a:lnTo>
                      <a:pt x="1836" y="2257"/>
                    </a:lnTo>
                    <a:lnTo>
                      <a:pt x="1871" y="2268"/>
                    </a:lnTo>
                    <a:lnTo>
                      <a:pt x="1903" y="2275"/>
                    </a:lnTo>
                    <a:lnTo>
                      <a:pt x="1931" y="2278"/>
                    </a:lnTo>
                    <a:lnTo>
                      <a:pt x="1959" y="2283"/>
                    </a:lnTo>
                    <a:lnTo>
                      <a:pt x="1980" y="2289"/>
                    </a:lnTo>
                    <a:lnTo>
                      <a:pt x="1983" y="2290"/>
                    </a:lnTo>
                    <a:lnTo>
                      <a:pt x="1989" y="2301"/>
                    </a:lnTo>
                    <a:lnTo>
                      <a:pt x="1996" y="2313"/>
                    </a:lnTo>
                    <a:lnTo>
                      <a:pt x="2001" y="2327"/>
                    </a:lnTo>
                    <a:lnTo>
                      <a:pt x="2003" y="2341"/>
                    </a:lnTo>
                    <a:lnTo>
                      <a:pt x="2003" y="2343"/>
                    </a:lnTo>
                    <a:lnTo>
                      <a:pt x="2001" y="2346"/>
                    </a:lnTo>
                    <a:lnTo>
                      <a:pt x="1999" y="2348"/>
                    </a:lnTo>
                    <a:lnTo>
                      <a:pt x="1936" y="2406"/>
                    </a:lnTo>
                    <a:lnTo>
                      <a:pt x="1855" y="2473"/>
                    </a:lnTo>
                    <a:lnTo>
                      <a:pt x="1780" y="2536"/>
                    </a:lnTo>
                    <a:lnTo>
                      <a:pt x="1710" y="2594"/>
                    </a:lnTo>
                    <a:lnTo>
                      <a:pt x="1647" y="2646"/>
                    </a:lnTo>
                    <a:lnTo>
                      <a:pt x="1589" y="2692"/>
                    </a:lnTo>
                    <a:lnTo>
                      <a:pt x="1538" y="2734"/>
                    </a:lnTo>
                    <a:lnTo>
                      <a:pt x="1492" y="2771"/>
                    </a:lnTo>
                    <a:lnTo>
                      <a:pt x="1454" y="2800"/>
                    </a:lnTo>
                    <a:lnTo>
                      <a:pt x="1422" y="2825"/>
                    </a:lnTo>
                    <a:lnTo>
                      <a:pt x="1396" y="2804"/>
                    </a:lnTo>
                    <a:lnTo>
                      <a:pt x="1364" y="2778"/>
                    </a:lnTo>
                    <a:lnTo>
                      <a:pt x="1326" y="2746"/>
                    </a:lnTo>
                    <a:lnTo>
                      <a:pt x="1282" y="2711"/>
                    </a:lnTo>
                    <a:lnTo>
                      <a:pt x="1235" y="2671"/>
                    </a:lnTo>
                    <a:lnTo>
                      <a:pt x="1180" y="2625"/>
                    </a:lnTo>
                    <a:lnTo>
                      <a:pt x="1124" y="2576"/>
                    </a:lnTo>
                    <a:lnTo>
                      <a:pt x="1063" y="2523"/>
                    </a:lnTo>
                    <a:lnTo>
                      <a:pt x="1063" y="2523"/>
                    </a:lnTo>
                    <a:lnTo>
                      <a:pt x="1045" y="2506"/>
                    </a:lnTo>
                    <a:lnTo>
                      <a:pt x="1042" y="2504"/>
                    </a:lnTo>
                    <a:lnTo>
                      <a:pt x="1024" y="2488"/>
                    </a:lnTo>
                    <a:lnTo>
                      <a:pt x="1019" y="2485"/>
                    </a:lnTo>
                    <a:lnTo>
                      <a:pt x="1003" y="2471"/>
                    </a:lnTo>
                    <a:lnTo>
                      <a:pt x="998" y="2464"/>
                    </a:lnTo>
                    <a:lnTo>
                      <a:pt x="982" y="2452"/>
                    </a:lnTo>
                    <a:lnTo>
                      <a:pt x="975" y="2445"/>
                    </a:lnTo>
                    <a:lnTo>
                      <a:pt x="961" y="2432"/>
                    </a:lnTo>
                    <a:lnTo>
                      <a:pt x="951" y="2422"/>
                    </a:lnTo>
                    <a:lnTo>
                      <a:pt x="938" y="2411"/>
                    </a:lnTo>
                    <a:lnTo>
                      <a:pt x="917" y="2392"/>
                    </a:lnTo>
                    <a:lnTo>
                      <a:pt x="900" y="2364"/>
                    </a:lnTo>
                    <a:lnTo>
                      <a:pt x="886" y="2343"/>
                    </a:lnTo>
                    <a:lnTo>
                      <a:pt x="879" y="2325"/>
                    </a:lnTo>
                    <a:lnTo>
                      <a:pt x="873" y="2311"/>
                    </a:lnTo>
                    <a:lnTo>
                      <a:pt x="872" y="2301"/>
                    </a:lnTo>
                    <a:lnTo>
                      <a:pt x="870" y="2294"/>
                    </a:lnTo>
                    <a:lnTo>
                      <a:pt x="870" y="2290"/>
                    </a:lnTo>
                    <a:lnTo>
                      <a:pt x="872" y="2289"/>
                    </a:lnTo>
                    <a:lnTo>
                      <a:pt x="882" y="2275"/>
                    </a:lnTo>
                    <a:lnTo>
                      <a:pt x="898" y="2262"/>
                    </a:lnTo>
                    <a:lnTo>
                      <a:pt x="921" y="2254"/>
                    </a:lnTo>
                    <a:lnTo>
                      <a:pt x="947" y="2245"/>
                    </a:lnTo>
                    <a:lnTo>
                      <a:pt x="973" y="2236"/>
                    </a:lnTo>
                    <a:lnTo>
                      <a:pt x="1019" y="2226"/>
                    </a:lnTo>
                    <a:lnTo>
                      <a:pt x="1023" y="2224"/>
                    </a:lnTo>
                    <a:lnTo>
                      <a:pt x="1026" y="2224"/>
                    </a:lnTo>
                    <a:lnTo>
                      <a:pt x="1030" y="2222"/>
                    </a:lnTo>
                    <a:lnTo>
                      <a:pt x="1035" y="2220"/>
                    </a:lnTo>
                    <a:lnTo>
                      <a:pt x="1042" y="2219"/>
                    </a:lnTo>
                    <a:lnTo>
                      <a:pt x="1051" y="2219"/>
                    </a:lnTo>
                    <a:lnTo>
                      <a:pt x="1059" y="2217"/>
                    </a:lnTo>
                    <a:lnTo>
                      <a:pt x="1066" y="2217"/>
                    </a:lnTo>
                    <a:lnTo>
                      <a:pt x="1075" y="2215"/>
                    </a:lnTo>
                    <a:lnTo>
                      <a:pt x="1084" y="2213"/>
                    </a:lnTo>
                    <a:lnTo>
                      <a:pt x="1093" y="2212"/>
                    </a:lnTo>
                    <a:lnTo>
                      <a:pt x="1100" y="2210"/>
                    </a:lnTo>
                    <a:lnTo>
                      <a:pt x="1108" y="2208"/>
                    </a:lnTo>
                    <a:lnTo>
                      <a:pt x="1115" y="2206"/>
                    </a:lnTo>
                    <a:lnTo>
                      <a:pt x="1124" y="2203"/>
                    </a:lnTo>
                    <a:lnTo>
                      <a:pt x="1131" y="2201"/>
                    </a:lnTo>
                    <a:lnTo>
                      <a:pt x="1140" y="2198"/>
                    </a:lnTo>
                    <a:lnTo>
                      <a:pt x="1145" y="2196"/>
                    </a:lnTo>
                    <a:lnTo>
                      <a:pt x="1154" y="2192"/>
                    </a:lnTo>
                    <a:lnTo>
                      <a:pt x="1161" y="2189"/>
                    </a:lnTo>
                    <a:lnTo>
                      <a:pt x="1170" y="2185"/>
                    </a:lnTo>
                    <a:lnTo>
                      <a:pt x="1175" y="2182"/>
                    </a:lnTo>
                    <a:lnTo>
                      <a:pt x="1184" y="2178"/>
                    </a:lnTo>
                    <a:lnTo>
                      <a:pt x="1189" y="2175"/>
                    </a:lnTo>
                    <a:lnTo>
                      <a:pt x="1198" y="2169"/>
                    </a:lnTo>
                    <a:lnTo>
                      <a:pt x="1203" y="2166"/>
                    </a:lnTo>
                    <a:lnTo>
                      <a:pt x="1212" y="2161"/>
                    </a:lnTo>
                    <a:lnTo>
                      <a:pt x="1217" y="2157"/>
                    </a:lnTo>
                    <a:lnTo>
                      <a:pt x="1224" y="2152"/>
                    </a:lnTo>
                    <a:lnTo>
                      <a:pt x="1229" y="2148"/>
                    </a:lnTo>
                    <a:lnTo>
                      <a:pt x="1236" y="2143"/>
                    </a:lnTo>
                    <a:lnTo>
                      <a:pt x="1242" y="2138"/>
                    </a:lnTo>
                    <a:lnTo>
                      <a:pt x="1250" y="2131"/>
                    </a:lnTo>
                    <a:lnTo>
                      <a:pt x="1254" y="2127"/>
                    </a:lnTo>
                    <a:lnTo>
                      <a:pt x="1266" y="2117"/>
                    </a:lnTo>
                    <a:lnTo>
                      <a:pt x="1307" y="2070"/>
                    </a:lnTo>
                    <a:lnTo>
                      <a:pt x="1340" y="2017"/>
                    </a:lnTo>
                    <a:lnTo>
                      <a:pt x="1364" y="1961"/>
                    </a:lnTo>
                    <a:lnTo>
                      <a:pt x="1380" y="1903"/>
                    </a:lnTo>
                    <a:lnTo>
                      <a:pt x="1385" y="1843"/>
                    </a:lnTo>
                    <a:lnTo>
                      <a:pt x="1385" y="1805"/>
                    </a:lnTo>
                    <a:lnTo>
                      <a:pt x="1377" y="1752"/>
                    </a:lnTo>
                    <a:lnTo>
                      <a:pt x="1363" y="1703"/>
                    </a:lnTo>
                    <a:lnTo>
                      <a:pt x="1340" y="1654"/>
                    </a:lnTo>
                    <a:lnTo>
                      <a:pt x="1312" y="1610"/>
                    </a:lnTo>
                    <a:lnTo>
                      <a:pt x="1275" y="1570"/>
                    </a:lnTo>
                    <a:lnTo>
                      <a:pt x="1228" y="1528"/>
                    </a:lnTo>
                    <a:lnTo>
                      <a:pt x="1175" y="1496"/>
                    </a:lnTo>
                    <a:lnTo>
                      <a:pt x="1119" y="1474"/>
                    </a:lnTo>
                    <a:lnTo>
                      <a:pt x="1059" y="1458"/>
                    </a:lnTo>
                    <a:lnTo>
                      <a:pt x="996" y="1454"/>
                    </a:lnTo>
                    <a:lnTo>
                      <a:pt x="933" y="1458"/>
                    </a:lnTo>
                    <a:lnTo>
                      <a:pt x="873" y="1474"/>
                    </a:lnTo>
                    <a:lnTo>
                      <a:pt x="817" y="1496"/>
                    </a:lnTo>
                    <a:lnTo>
                      <a:pt x="765" y="1528"/>
                    </a:lnTo>
                    <a:lnTo>
                      <a:pt x="717" y="1568"/>
                    </a:lnTo>
                    <a:lnTo>
                      <a:pt x="682" y="1609"/>
                    </a:lnTo>
                    <a:lnTo>
                      <a:pt x="654" y="1652"/>
                    </a:lnTo>
                    <a:lnTo>
                      <a:pt x="632" y="1700"/>
                    </a:lnTo>
                    <a:lnTo>
                      <a:pt x="614" y="1751"/>
                    </a:lnTo>
                    <a:lnTo>
                      <a:pt x="605" y="1801"/>
                    </a:lnTo>
                    <a:lnTo>
                      <a:pt x="603" y="1810"/>
                    </a:lnTo>
                    <a:lnTo>
                      <a:pt x="595" y="1854"/>
                    </a:lnTo>
                    <a:lnTo>
                      <a:pt x="584" y="1893"/>
                    </a:lnTo>
                    <a:lnTo>
                      <a:pt x="572" y="1922"/>
                    </a:lnTo>
                    <a:lnTo>
                      <a:pt x="556" y="1943"/>
                    </a:lnTo>
                    <a:lnTo>
                      <a:pt x="537" y="1956"/>
                    </a:lnTo>
                    <a:lnTo>
                      <a:pt x="533" y="1957"/>
                    </a:lnTo>
                    <a:lnTo>
                      <a:pt x="530" y="1957"/>
                    </a:lnTo>
                    <a:lnTo>
                      <a:pt x="521" y="1956"/>
                    </a:lnTo>
                    <a:lnTo>
                      <a:pt x="509" y="1952"/>
                    </a:lnTo>
                    <a:lnTo>
                      <a:pt x="491" y="1945"/>
                    </a:lnTo>
                    <a:lnTo>
                      <a:pt x="467" y="1933"/>
                    </a:lnTo>
                    <a:lnTo>
                      <a:pt x="439" y="1914"/>
                    </a:lnTo>
                    <a:lnTo>
                      <a:pt x="419" y="1893"/>
                    </a:lnTo>
                    <a:lnTo>
                      <a:pt x="404" y="1875"/>
                    </a:lnTo>
                    <a:lnTo>
                      <a:pt x="400" y="1870"/>
                    </a:lnTo>
                    <a:lnTo>
                      <a:pt x="383" y="1852"/>
                    </a:lnTo>
                    <a:lnTo>
                      <a:pt x="381" y="1849"/>
                    </a:lnTo>
                    <a:lnTo>
                      <a:pt x="363" y="1829"/>
                    </a:lnTo>
                    <a:lnTo>
                      <a:pt x="361" y="1829"/>
                    </a:lnTo>
                    <a:lnTo>
                      <a:pt x="344" y="1810"/>
                    </a:lnTo>
                    <a:lnTo>
                      <a:pt x="342" y="1808"/>
                    </a:lnTo>
                    <a:lnTo>
                      <a:pt x="325" y="1789"/>
                    </a:lnTo>
                    <a:lnTo>
                      <a:pt x="325" y="1789"/>
                    </a:lnTo>
                    <a:lnTo>
                      <a:pt x="269" y="1724"/>
                    </a:lnTo>
                    <a:lnTo>
                      <a:pt x="216" y="1665"/>
                    </a:lnTo>
                    <a:lnTo>
                      <a:pt x="169" y="1609"/>
                    </a:lnTo>
                    <a:lnTo>
                      <a:pt x="125" y="1558"/>
                    </a:lnTo>
                    <a:lnTo>
                      <a:pt x="86" y="1510"/>
                    </a:lnTo>
                    <a:lnTo>
                      <a:pt x="53" y="1470"/>
                    </a:lnTo>
                    <a:lnTo>
                      <a:pt x="23" y="1435"/>
                    </a:lnTo>
                    <a:lnTo>
                      <a:pt x="0" y="1405"/>
                    </a:lnTo>
                    <a:lnTo>
                      <a:pt x="0" y="1405"/>
                    </a:lnTo>
                    <a:lnTo>
                      <a:pt x="21" y="1377"/>
                    </a:lnTo>
                    <a:lnTo>
                      <a:pt x="49" y="1344"/>
                    </a:lnTo>
                    <a:lnTo>
                      <a:pt x="81" y="1304"/>
                    </a:lnTo>
                    <a:lnTo>
                      <a:pt x="118" y="1260"/>
                    </a:lnTo>
                    <a:lnTo>
                      <a:pt x="158" y="1211"/>
                    </a:lnTo>
                    <a:lnTo>
                      <a:pt x="204" y="1156"/>
                    </a:lnTo>
                    <a:lnTo>
                      <a:pt x="253" y="1100"/>
                    </a:lnTo>
                    <a:lnTo>
                      <a:pt x="305" y="1039"/>
                    </a:lnTo>
                    <a:lnTo>
                      <a:pt x="363" y="976"/>
                    </a:lnTo>
                    <a:lnTo>
                      <a:pt x="423" y="911"/>
                    </a:lnTo>
                    <a:lnTo>
                      <a:pt x="484" y="845"/>
                    </a:lnTo>
                    <a:lnTo>
                      <a:pt x="488" y="843"/>
                    </a:lnTo>
                    <a:lnTo>
                      <a:pt x="514" y="815"/>
                    </a:lnTo>
                    <a:lnTo>
                      <a:pt x="544" y="781"/>
                    </a:lnTo>
                    <a:lnTo>
                      <a:pt x="577" y="746"/>
                    </a:lnTo>
                    <a:lnTo>
                      <a:pt x="614" y="706"/>
                    </a:lnTo>
                    <a:lnTo>
                      <a:pt x="653" y="666"/>
                    </a:lnTo>
                    <a:lnTo>
                      <a:pt x="693" y="624"/>
                    </a:lnTo>
                    <a:lnTo>
                      <a:pt x="733" y="583"/>
                    </a:lnTo>
                    <a:lnTo>
                      <a:pt x="774" y="541"/>
                    </a:lnTo>
                    <a:lnTo>
                      <a:pt x="812" y="503"/>
                    </a:lnTo>
                    <a:lnTo>
                      <a:pt x="851" y="466"/>
                    </a:lnTo>
                    <a:lnTo>
                      <a:pt x="884" y="433"/>
                    </a:lnTo>
                    <a:lnTo>
                      <a:pt x="917" y="405"/>
                    </a:lnTo>
                    <a:lnTo>
                      <a:pt x="944" y="382"/>
                    </a:lnTo>
                    <a:lnTo>
                      <a:pt x="966" y="364"/>
                    </a:lnTo>
                    <a:lnTo>
                      <a:pt x="975" y="359"/>
                    </a:lnTo>
                    <a:lnTo>
                      <a:pt x="984" y="356"/>
                    </a:lnTo>
                    <a:lnTo>
                      <a:pt x="1051" y="296"/>
                    </a:lnTo>
                    <a:lnTo>
                      <a:pt x="1114" y="242"/>
                    </a:lnTo>
                    <a:lnTo>
                      <a:pt x="1172" y="193"/>
                    </a:lnTo>
                    <a:lnTo>
                      <a:pt x="1226" y="147"/>
                    </a:lnTo>
                    <a:lnTo>
                      <a:pt x="1275" y="107"/>
                    </a:lnTo>
                    <a:lnTo>
                      <a:pt x="1317" y="72"/>
                    </a:lnTo>
                    <a:lnTo>
                      <a:pt x="1356" y="42"/>
                    </a:lnTo>
                    <a:lnTo>
                      <a:pt x="1385" y="19"/>
                    </a:lnTo>
                    <a:lnTo>
                      <a:pt x="1408" y="0"/>
                    </a:lnTo>
                    <a:close/>
                  </a:path>
                </a:pathLst>
              </a:custGeom>
              <a:solidFill>
                <a:srgbClr val="445A7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77" name="Group 76">
                <a:extLst>
                  <a:ext uri="{FF2B5EF4-FFF2-40B4-BE49-F238E27FC236}">
                    <a16:creationId xmlns="" xmlns:a16="http://schemas.microsoft.com/office/drawing/2014/main" id="{42BF6801-CE86-FC03-D144-88A488BF13B2}"/>
                  </a:ext>
                </a:extLst>
              </p:cNvPr>
              <p:cNvGrpSpPr/>
              <p:nvPr/>
            </p:nvGrpSpPr>
            <p:grpSpPr>
              <a:xfrm>
                <a:off x="8069643" y="1324295"/>
                <a:ext cx="611551" cy="670965"/>
                <a:chOff x="8228013" y="1760538"/>
                <a:chExt cx="669926" cy="735012"/>
              </a:xfrm>
              <a:solidFill>
                <a:sysClr val="window" lastClr="FFFFFF"/>
              </a:solidFill>
            </p:grpSpPr>
            <p:sp>
              <p:nvSpPr>
                <p:cNvPr id="92" name="Freeform 39">
                  <a:extLst>
                    <a:ext uri="{FF2B5EF4-FFF2-40B4-BE49-F238E27FC236}">
                      <a16:creationId xmlns="" xmlns:a16="http://schemas.microsoft.com/office/drawing/2014/main" id="{F549FF5A-632E-1204-CD3B-3EFC67B5CFCD}"/>
                    </a:ext>
                  </a:extLst>
                </p:cNvPr>
                <p:cNvSpPr>
                  <a:spLocks noEditPoints="1"/>
                </p:cNvSpPr>
                <p:nvPr/>
              </p:nvSpPr>
              <p:spPr bwMode="auto">
                <a:xfrm>
                  <a:off x="8337551" y="1873250"/>
                  <a:ext cx="450850" cy="622300"/>
                </a:xfrm>
                <a:custGeom>
                  <a:avLst/>
                  <a:gdLst>
                    <a:gd name="T0" fmla="*/ 735 w 1987"/>
                    <a:gd name="T1" fmla="*/ 293 h 2740"/>
                    <a:gd name="T2" fmla="*/ 469 w 1987"/>
                    <a:gd name="T3" fmla="*/ 456 h 2740"/>
                    <a:gd name="T4" fmla="*/ 298 w 1987"/>
                    <a:gd name="T5" fmla="*/ 707 h 2740"/>
                    <a:gd name="T6" fmla="*/ 254 w 1987"/>
                    <a:gd name="T7" fmla="*/ 1012 h 2740"/>
                    <a:gd name="T8" fmla="*/ 307 w 1987"/>
                    <a:gd name="T9" fmla="*/ 1256 h 2740"/>
                    <a:gd name="T10" fmla="*/ 405 w 1987"/>
                    <a:gd name="T11" fmla="*/ 1440 h 2740"/>
                    <a:gd name="T12" fmla="*/ 519 w 1987"/>
                    <a:gd name="T13" fmla="*/ 1611 h 2740"/>
                    <a:gd name="T14" fmla="*/ 590 w 1987"/>
                    <a:gd name="T15" fmla="*/ 1804 h 2740"/>
                    <a:gd name="T16" fmla="*/ 633 w 1987"/>
                    <a:gd name="T17" fmla="*/ 1936 h 2740"/>
                    <a:gd name="T18" fmla="*/ 1318 w 1987"/>
                    <a:gd name="T19" fmla="*/ 1969 h 2740"/>
                    <a:gd name="T20" fmla="*/ 1391 w 1987"/>
                    <a:gd name="T21" fmla="*/ 1872 h 2740"/>
                    <a:gd name="T22" fmla="*/ 1429 w 1987"/>
                    <a:gd name="T23" fmla="*/ 1685 h 2740"/>
                    <a:gd name="T24" fmla="*/ 1537 w 1987"/>
                    <a:gd name="T25" fmla="*/ 1505 h 2740"/>
                    <a:gd name="T26" fmla="*/ 1643 w 1987"/>
                    <a:gd name="T27" fmla="*/ 1335 h 2740"/>
                    <a:gd name="T28" fmla="*/ 1720 w 1987"/>
                    <a:gd name="T29" fmla="*/ 1118 h 2740"/>
                    <a:gd name="T30" fmla="*/ 1724 w 1987"/>
                    <a:gd name="T31" fmla="*/ 826 h 2740"/>
                    <a:gd name="T32" fmla="*/ 1600 w 1987"/>
                    <a:gd name="T33" fmla="*/ 547 h 2740"/>
                    <a:gd name="T34" fmla="*/ 1368 w 1987"/>
                    <a:gd name="T35" fmla="*/ 345 h 2740"/>
                    <a:gd name="T36" fmla="*/ 1061 w 1987"/>
                    <a:gd name="T37" fmla="*/ 252 h 2740"/>
                    <a:gd name="T38" fmla="*/ 1231 w 1987"/>
                    <a:gd name="T39" fmla="*/ 28 h 2740"/>
                    <a:gd name="T40" fmla="*/ 1579 w 1987"/>
                    <a:gd name="T41" fmla="*/ 184 h 2740"/>
                    <a:gd name="T42" fmla="*/ 1838 w 1987"/>
                    <a:gd name="T43" fmla="*/ 451 h 2740"/>
                    <a:gd name="T44" fmla="*/ 1973 w 1987"/>
                    <a:gd name="T45" fmla="*/ 798 h 2740"/>
                    <a:gd name="T46" fmla="*/ 1971 w 1987"/>
                    <a:gd name="T47" fmla="*/ 1141 h 2740"/>
                    <a:gd name="T48" fmla="*/ 1894 w 1987"/>
                    <a:gd name="T49" fmla="*/ 1393 h 2740"/>
                    <a:gd name="T50" fmla="*/ 1788 w 1987"/>
                    <a:gd name="T51" fmla="*/ 1583 h 2740"/>
                    <a:gd name="T52" fmla="*/ 1679 w 1987"/>
                    <a:gd name="T53" fmla="*/ 1747 h 2740"/>
                    <a:gd name="T54" fmla="*/ 1642 w 1987"/>
                    <a:gd name="T55" fmla="*/ 1893 h 2740"/>
                    <a:gd name="T56" fmla="*/ 1539 w 1987"/>
                    <a:gd name="T57" fmla="*/ 2104 h 2740"/>
                    <a:gd name="T58" fmla="*/ 1456 w 1987"/>
                    <a:gd name="T59" fmla="*/ 2246 h 2740"/>
                    <a:gd name="T60" fmla="*/ 1449 w 1987"/>
                    <a:gd name="T61" fmla="*/ 2378 h 2740"/>
                    <a:gd name="T62" fmla="*/ 1446 w 1987"/>
                    <a:gd name="T63" fmla="*/ 2439 h 2740"/>
                    <a:gd name="T64" fmla="*/ 1416 w 1987"/>
                    <a:gd name="T65" fmla="*/ 2521 h 2740"/>
                    <a:gd name="T66" fmla="*/ 1312 w 1987"/>
                    <a:gd name="T67" fmla="*/ 2610 h 2740"/>
                    <a:gd name="T68" fmla="*/ 1160 w 1987"/>
                    <a:gd name="T69" fmla="*/ 2720 h 2740"/>
                    <a:gd name="T70" fmla="*/ 872 w 1987"/>
                    <a:gd name="T71" fmla="*/ 2738 h 2740"/>
                    <a:gd name="T72" fmla="*/ 746 w 1987"/>
                    <a:gd name="T73" fmla="*/ 2641 h 2740"/>
                    <a:gd name="T74" fmla="*/ 594 w 1987"/>
                    <a:gd name="T75" fmla="*/ 2551 h 2740"/>
                    <a:gd name="T76" fmla="*/ 544 w 1987"/>
                    <a:gd name="T77" fmla="*/ 2456 h 2740"/>
                    <a:gd name="T78" fmla="*/ 540 w 1987"/>
                    <a:gd name="T79" fmla="*/ 2414 h 2740"/>
                    <a:gd name="T80" fmla="*/ 534 w 1987"/>
                    <a:gd name="T81" fmla="*/ 2301 h 2740"/>
                    <a:gd name="T82" fmla="*/ 527 w 1987"/>
                    <a:gd name="T83" fmla="*/ 2174 h 2740"/>
                    <a:gd name="T84" fmla="*/ 369 w 1987"/>
                    <a:gd name="T85" fmla="*/ 1982 h 2740"/>
                    <a:gd name="T86" fmla="*/ 333 w 1987"/>
                    <a:gd name="T87" fmla="*/ 1800 h 2740"/>
                    <a:gd name="T88" fmla="*/ 242 w 1987"/>
                    <a:gd name="T89" fmla="*/ 1646 h 2740"/>
                    <a:gd name="T90" fmla="*/ 135 w 1987"/>
                    <a:gd name="T91" fmla="*/ 1476 h 2740"/>
                    <a:gd name="T92" fmla="*/ 40 w 1987"/>
                    <a:gd name="T93" fmla="*/ 1251 h 2740"/>
                    <a:gd name="T94" fmla="*/ 0 w 1987"/>
                    <a:gd name="T95" fmla="*/ 953 h 2740"/>
                    <a:gd name="T96" fmla="*/ 78 w 1987"/>
                    <a:gd name="T97" fmla="*/ 582 h 2740"/>
                    <a:gd name="T98" fmla="*/ 292 w 1987"/>
                    <a:gd name="T99" fmla="*/ 280 h 2740"/>
                    <a:gd name="T100" fmla="*/ 608 w 1987"/>
                    <a:gd name="T101" fmla="*/ 75 h 2740"/>
                    <a:gd name="T102" fmla="*/ 993 w 1987"/>
                    <a:gd name="T103" fmla="*/ 0 h 2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87" h="2740">
                      <a:moveTo>
                        <a:pt x="993" y="249"/>
                      </a:moveTo>
                      <a:lnTo>
                        <a:pt x="926" y="252"/>
                      </a:lnTo>
                      <a:lnTo>
                        <a:pt x="860" y="260"/>
                      </a:lnTo>
                      <a:lnTo>
                        <a:pt x="796" y="274"/>
                      </a:lnTo>
                      <a:lnTo>
                        <a:pt x="735" y="293"/>
                      </a:lnTo>
                      <a:lnTo>
                        <a:pt x="675" y="317"/>
                      </a:lnTo>
                      <a:lnTo>
                        <a:pt x="619" y="346"/>
                      </a:lnTo>
                      <a:lnTo>
                        <a:pt x="566" y="378"/>
                      </a:lnTo>
                      <a:lnTo>
                        <a:pt x="516" y="415"/>
                      </a:lnTo>
                      <a:lnTo>
                        <a:pt x="469" y="456"/>
                      </a:lnTo>
                      <a:lnTo>
                        <a:pt x="426" y="499"/>
                      </a:lnTo>
                      <a:lnTo>
                        <a:pt x="388" y="547"/>
                      </a:lnTo>
                      <a:lnTo>
                        <a:pt x="353" y="598"/>
                      </a:lnTo>
                      <a:lnTo>
                        <a:pt x="323" y="651"/>
                      </a:lnTo>
                      <a:lnTo>
                        <a:pt x="298" y="707"/>
                      </a:lnTo>
                      <a:lnTo>
                        <a:pt x="278" y="766"/>
                      </a:lnTo>
                      <a:lnTo>
                        <a:pt x="264" y="826"/>
                      </a:lnTo>
                      <a:lnTo>
                        <a:pt x="255" y="888"/>
                      </a:lnTo>
                      <a:lnTo>
                        <a:pt x="252" y="953"/>
                      </a:lnTo>
                      <a:lnTo>
                        <a:pt x="254" y="1012"/>
                      </a:lnTo>
                      <a:lnTo>
                        <a:pt x="259" y="1067"/>
                      </a:lnTo>
                      <a:lnTo>
                        <a:pt x="267" y="1118"/>
                      </a:lnTo>
                      <a:lnTo>
                        <a:pt x="278" y="1167"/>
                      </a:lnTo>
                      <a:lnTo>
                        <a:pt x="292" y="1213"/>
                      </a:lnTo>
                      <a:lnTo>
                        <a:pt x="307" y="1256"/>
                      </a:lnTo>
                      <a:lnTo>
                        <a:pt x="324" y="1297"/>
                      </a:lnTo>
                      <a:lnTo>
                        <a:pt x="344" y="1335"/>
                      </a:lnTo>
                      <a:lnTo>
                        <a:pt x="363" y="1372"/>
                      </a:lnTo>
                      <a:lnTo>
                        <a:pt x="385" y="1407"/>
                      </a:lnTo>
                      <a:lnTo>
                        <a:pt x="405" y="1440"/>
                      </a:lnTo>
                      <a:lnTo>
                        <a:pt x="428" y="1473"/>
                      </a:lnTo>
                      <a:lnTo>
                        <a:pt x="449" y="1504"/>
                      </a:lnTo>
                      <a:lnTo>
                        <a:pt x="473" y="1540"/>
                      </a:lnTo>
                      <a:lnTo>
                        <a:pt x="497" y="1576"/>
                      </a:lnTo>
                      <a:lnTo>
                        <a:pt x="519" y="1611"/>
                      </a:lnTo>
                      <a:lnTo>
                        <a:pt x="540" y="1647"/>
                      </a:lnTo>
                      <a:lnTo>
                        <a:pt x="557" y="1685"/>
                      </a:lnTo>
                      <a:lnTo>
                        <a:pt x="572" y="1722"/>
                      </a:lnTo>
                      <a:lnTo>
                        <a:pt x="583" y="1762"/>
                      </a:lnTo>
                      <a:lnTo>
                        <a:pt x="590" y="1804"/>
                      </a:lnTo>
                      <a:lnTo>
                        <a:pt x="592" y="1848"/>
                      </a:lnTo>
                      <a:lnTo>
                        <a:pt x="595" y="1872"/>
                      </a:lnTo>
                      <a:lnTo>
                        <a:pt x="605" y="1895"/>
                      </a:lnTo>
                      <a:lnTo>
                        <a:pt x="617" y="1917"/>
                      </a:lnTo>
                      <a:lnTo>
                        <a:pt x="633" y="1936"/>
                      </a:lnTo>
                      <a:lnTo>
                        <a:pt x="651" y="1953"/>
                      </a:lnTo>
                      <a:lnTo>
                        <a:pt x="669" y="1969"/>
                      </a:lnTo>
                      <a:lnTo>
                        <a:pt x="687" y="1982"/>
                      </a:lnTo>
                      <a:lnTo>
                        <a:pt x="1300" y="1982"/>
                      </a:lnTo>
                      <a:lnTo>
                        <a:pt x="1318" y="1969"/>
                      </a:lnTo>
                      <a:lnTo>
                        <a:pt x="1336" y="1953"/>
                      </a:lnTo>
                      <a:lnTo>
                        <a:pt x="1355" y="1936"/>
                      </a:lnTo>
                      <a:lnTo>
                        <a:pt x="1370" y="1917"/>
                      </a:lnTo>
                      <a:lnTo>
                        <a:pt x="1382" y="1895"/>
                      </a:lnTo>
                      <a:lnTo>
                        <a:pt x="1391" y="1872"/>
                      </a:lnTo>
                      <a:lnTo>
                        <a:pt x="1395" y="1848"/>
                      </a:lnTo>
                      <a:lnTo>
                        <a:pt x="1397" y="1804"/>
                      </a:lnTo>
                      <a:lnTo>
                        <a:pt x="1404" y="1762"/>
                      </a:lnTo>
                      <a:lnTo>
                        <a:pt x="1415" y="1722"/>
                      </a:lnTo>
                      <a:lnTo>
                        <a:pt x="1429" y="1685"/>
                      </a:lnTo>
                      <a:lnTo>
                        <a:pt x="1447" y="1648"/>
                      </a:lnTo>
                      <a:lnTo>
                        <a:pt x="1467" y="1611"/>
                      </a:lnTo>
                      <a:lnTo>
                        <a:pt x="1489" y="1576"/>
                      </a:lnTo>
                      <a:lnTo>
                        <a:pt x="1513" y="1541"/>
                      </a:lnTo>
                      <a:lnTo>
                        <a:pt x="1537" y="1505"/>
                      </a:lnTo>
                      <a:lnTo>
                        <a:pt x="1559" y="1474"/>
                      </a:lnTo>
                      <a:lnTo>
                        <a:pt x="1580" y="1441"/>
                      </a:lnTo>
                      <a:lnTo>
                        <a:pt x="1602" y="1408"/>
                      </a:lnTo>
                      <a:lnTo>
                        <a:pt x="1623" y="1372"/>
                      </a:lnTo>
                      <a:lnTo>
                        <a:pt x="1643" y="1335"/>
                      </a:lnTo>
                      <a:lnTo>
                        <a:pt x="1662" y="1297"/>
                      </a:lnTo>
                      <a:lnTo>
                        <a:pt x="1680" y="1256"/>
                      </a:lnTo>
                      <a:lnTo>
                        <a:pt x="1695" y="1213"/>
                      </a:lnTo>
                      <a:lnTo>
                        <a:pt x="1709" y="1167"/>
                      </a:lnTo>
                      <a:lnTo>
                        <a:pt x="1720" y="1118"/>
                      </a:lnTo>
                      <a:lnTo>
                        <a:pt x="1728" y="1067"/>
                      </a:lnTo>
                      <a:lnTo>
                        <a:pt x="1733" y="1012"/>
                      </a:lnTo>
                      <a:lnTo>
                        <a:pt x="1735" y="953"/>
                      </a:lnTo>
                      <a:lnTo>
                        <a:pt x="1732" y="888"/>
                      </a:lnTo>
                      <a:lnTo>
                        <a:pt x="1724" y="826"/>
                      </a:lnTo>
                      <a:lnTo>
                        <a:pt x="1709" y="765"/>
                      </a:lnTo>
                      <a:lnTo>
                        <a:pt x="1689" y="707"/>
                      </a:lnTo>
                      <a:lnTo>
                        <a:pt x="1664" y="651"/>
                      </a:lnTo>
                      <a:lnTo>
                        <a:pt x="1634" y="597"/>
                      </a:lnTo>
                      <a:lnTo>
                        <a:pt x="1600" y="547"/>
                      </a:lnTo>
                      <a:lnTo>
                        <a:pt x="1561" y="499"/>
                      </a:lnTo>
                      <a:lnTo>
                        <a:pt x="1518" y="456"/>
                      </a:lnTo>
                      <a:lnTo>
                        <a:pt x="1472" y="415"/>
                      </a:lnTo>
                      <a:lnTo>
                        <a:pt x="1421" y="377"/>
                      </a:lnTo>
                      <a:lnTo>
                        <a:pt x="1368" y="345"/>
                      </a:lnTo>
                      <a:lnTo>
                        <a:pt x="1311" y="317"/>
                      </a:lnTo>
                      <a:lnTo>
                        <a:pt x="1252" y="293"/>
                      </a:lnTo>
                      <a:lnTo>
                        <a:pt x="1190" y="274"/>
                      </a:lnTo>
                      <a:lnTo>
                        <a:pt x="1127" y="260"/>
                      </a:lnTo>
                      <a:lnTo>
                        <a:pt x="1061" y="252"/>
                      </a:lnTo>
                      <a:lnTo>
                        <a:pt x="993" y="249"/>
                      </a:lnTo>
                      <a:close/>
                      <a:moveTo>
                        <a:pt x="993" y="0"/>
                      </a:moveTo>
                      <a:lnTo>
                        <a:pt x="1074" y="3"/>
                      </a:lnTo>
                      <a:lnTo>
                        <a:pt x="1154" y="13"/>
                      </a:lnTo>
                      <a:lnTo>
                        <a:pt x="1231" y="28"/>
                      </a:lnTo>
                      <a:lnTo>
                        <a:pt x="1307" y="48"/>
                      </a:lnTo>
                      <a:lnTo>
                        <a:pt x="1379" y="75"/>
                      </a:lnTo>
                      <a:lnTo>
                        <a:pt x="1449" y="106"/>
                      </a:lnTo>
                      <a:lnTo>
                        <a:pt x="1516" y="143"/>
                      </a:lnTo>
                      <a:lnTo>
                        <a:pt x="1579" y="184"/>
                      </a:lnTo>
                      <a:lnTo>
                        <a:pt x="1639" y="230"/>
                      </a:lnTo>
                      <a:lnTo>
                        <a:pt x="1695" y="280"/>
                      </a:lnTo>
                      <a:lnTo>
                        <a:pt x="1746" y="332"/>
                      </a:lnTo>
                      <a:lnTo>
                        <a:pt x="1795" y="390"/>
                      </a:lnTo>
                      <a:lnTo>
                        <a:pt x="1838" y="451"/>
                      </a:lnTo>
                      <a:lnTo>
                        <a:pt x="1876" y="515"/>
                      </a:lnTo>
                      <a:lnTo>
                        <a:pt x="1909" y="582"/>
                      </a:lnTo>
                      <a:lnTo>
                        <a:pt x="1935" y="652"/>
                      </a:lnTo>
                      <a:lnTo>
                        <a:pt x="1958" y="723"/>
                      </a:lnTo>
                      <a:lnTo>
                        <a:pt x="1973" y="798"/>
                      </a:lnTo>
                      <a:lnTo>
                        <a:pt x="1983" y="874"/>
                      </a:lnTo>
                      <a:lnTo>
                        <a:pt x="1987" y="953"/>
                      </a:lnTo>
                      <a:lnTo>
                        <a:pt x="1985" y="1019"/>
                      </a:lnTo>
                      <a:lnTo>
                        <a:pt x="1979" y="1082"/>
                      </a:lnTo>
                      <a:lnTo>
                        <a:pt x="1971" y="1141"/>
                      </a:lnTo>
                      <a:lnTo>
                        <a:pt x="1960" y="1198"/>
                      </a:lnTo>
                      <a:lnTo>
                        <a:pt x="1947" y="1251"/>
                      </a:lnTo>
                      <a:lnTo>
                        <a:pt x="1931" y="1301"/>
                      </a:lnTo>
                      <a:lnTo>
                        <a:pt x="1913" y="1349"/>
                      </a:lnTo>
                      <a:lnTo>
                        <a:pt x="1894" y="1393"/>
                      </a:lnTo>
                      <a:lnTo>
                        <a:pt x="1874" y="1435"/>
                      </a:lnTo>
                      <a:lnTo>
                        <a:pt x="1853" y="1475"/>
                      </a:lnTo>
                      <a:lnTo>
                        <a:pt x="1831" y="1514"/>
                      </a:lnTo>
                      <a:lnTo>
                        <a:pt x="1809" y="1549"/>
                      </a:lnTo>
                      <a:lnTo>
                        <a:pt x="1788" y="1583"/>
                      </a:lnTo>
                      <a:lnTo>
                        <a:pt x="1766" y="1614"/>
                      </a:lnTo>
                      <a:lnTo>
                        <a:pt x="1744" y="1645"/>
                      </a:lnTo>
                      <a:lnTo>
                        <a:pt x="1720" y="1683"/>
                      </a:lnTo>
                      <a:lnTo>
                        <a:pt x="1697" y="1716"/>
                      </a:lnTo>
                      <a:lnTo>
                        <a:pt x="1679" y="1747"/>
                      </a:lnTo>
                      <a:lnTo>
                        <a:pt x="1664" y="1774"/>
                      </a:lnTo>
                      <a:lnTo>
                        <a:pt x="1654" y="1800"/>
                      </a:lnTo>
                      <a:lnTo>
                        <a:pt x="1647" y="1824"/>
                      </a:lnTo>
                      <a:lnTo>
                        <a:pt x="1645" y="1848"/>
                      </a:lnTo>
                      <a:lnTo>
                        <a:pt x="1642" y="1893"/>
                      </a:lnTo>
                      <a:lnTo>
                        <a:pt x="1633" y="1938"/>
                      </a:lnTo>
                      <a:lnTo>
                        <a:pt x="1618" y="1982"/>
                      </a:lnTo>
                      <a:lnTo>
                        <a:pt x="1597" y="2025"/>
                      </a:lnTo>
                      <a:lnTo>
                        <a:pt x="1571" y="2065"/>
                      </a:lnTo>
                      <a:lnTo>
                        <a:pt x="1539" y="2104"/>
                      </a:lnTo>
                      <a:lnTo>
                        <a:pt x="1502" y="2141"/>
                      </a:lnTo>
                      <a:lnTo>
                        <a:pt x="1460" y="2174"/>
                      </a:lnTo>
                      <a:lnTo>
                        <a:pt x="1459" y="2195"/>
                      </a:lnTo>
                      <a:lnTo>
                        <a:pt x="1458" y="2219"/>
                      </a:lnTo>
                      <a:lnTo>
                        <a:pt x="1456" y="2246"/>
                      </a:lnTo>
                      <a:lnTo>
                        <a:pt x="1455" y="2273"/>
                      </a:lnTo>
                      <a:lnTo>
                        <a:pt x="1453" y="2301"/>
                      </a:lnTo>
                      <a:lnTo>
                        <a:pt x="1452" y="2328"/>
                      </a:lnTo>
                      <a:lnTo>
                        <a:pt x="1450" y="2355"/>
                      </a:lnTo>
                      <a:lnTo>
                        <a:pt x="1449" y="2378"/>
                      </a:lnTo>
                      <a:lnTo>
                        <a:pt x="1448" y="2397"/>
                      </a:lnTo>
                      <a:lnTo>
                        <a:pt x="1447" y="2414"/>
                      </a:lnTo>
                      <a:lnTo>
                        <a:pt x="1447" y="2424"/>
                      </a:lnTo>
                      <a:lnTo>
                        <a:pt x="1446" y="2427"/>
                      </a:lnTo>
                      <a:lnTo>
                        <a:pt x="1446" y="2439"/>
                      </a:lnTo>
                      <a:lnTo>
                        <a:pt x="1444" y="2453"/>
                      </a:lnTo>
                      <a:lnTo>
                        <a:pt x="1440" y="2469"/>
                      </a:lnTo>
                      <a:lnTo>
                        <a:pt x="1435" y="2485"/>
                      </a:lnTo>
                      <a:lnTo>
                        <a:pt x="1426" y="2503"/>
                      </a:lnTo>
                      <a:lnTo>
                        <a:pt x="1416" y="2521"/>
                      </a:lnTo>
                      <a:lnTo>
                        <a:pt x="1403" y="2539"/>
                      </a:lnTo>
                      <a:lnTo>
                        <a:pt x="1386" y="2558"/>
                      </a:lnTo>
                      <a:lnTo>
                        <a:pt x="1366" y="2576"/>
                      </a:lnTo>
                      <a:lnTo>
                        <a:pt x="1341" y="2594"/>
                      </a:lnTo>
                      <a:lnTo>
                        <a:pt x="1312" y="2610"/>
                      </a:lnTo>
                      <a:lnTo>
                        <a:pt x="1280" y="2626"/>
                      </a:lnTo>
                      <a:lnTo>
                        <a:pt x="1241" y="2641"/>
                      </a:lnTo>
                      <a:lnTo>
                        <a:pt x="1218" y="2669"/>
                      </a:lnTo>
                      <a:lnTo>
                        <a:pt x="1190" y="2696"/>
                      </a:lnTo>
                      <a:lnTo>
                        <a:pt x="1160" y="2720"/>
                      </a:lnTo>
                      <a:lnTo>
                        <a:pt x="1138" y="2731"/>
                      </a:lnTo>
                      <a:lnTo>
                        <a:pt x="1114" y="2738"/>
                      </a:lnTo>
                      <a:lnTo>
                        <a:pt x="1090" y="2740"/>
                      </a:lnTo>
                      <a:lnTo>
                        <a:pt x="897" y="2740"/>
                      </a:lnTo>
                      <a:lnTo>
                        <a:pt x="872" y="2738"/>
                      </a:lnTo>
                      <a:lnTo>
                        <a:pt x="849" y="2731"/>
                      </a:lnTo>
                      <a:lnTo>
                        <a:pt x="827" y="2720"/>
                      </a:lnTo>
                      <a:lnTo>
                        <a:pt x="796" y="2696"/>
                      </a:lnTo>
                      <a:lnTo>
                        <a:pt x="769" y="2669"/>
                      </a:lnTo>
                      <a:lnTo>
                        <a:pt x="746" y="2641"/>
                      </a:lnTo>
                      <a:lnTo>
                        <a:pt x="705" y="2624"/>
                      </a:lnTo>
                      <a:lnTo>
                        <a:pt x="670" y="2608"/>
                      </a:lnTo>
                      <a:lnTo>
                        <a:pt x="639" y="2590"/>
                      </a:lnTo>
                      <a:lnTo>
                        <a:pt x="615" y="2570"/>
                      </a:lnTo>
                      <a:lnTo>
                        <a:pt x="594" y="2551"/>
                      </a:lnTo>
                      <a:lnTo>
                        <a:pt x="578" y="2531"/>
                      </a:lnTo>
                      <a:lnTo>
                        <a:pt x="566" y="2511"/>
                      </a:lnTo>
                      <a:lnTo>
                        <a:pt x="555" y="2492"/>
                      </a:lnTo>
                      <a:lnTo>
                        <a:pt x="549" y="2474"/>
                      </a:lnTo>
                      <a:lnTo>
                        <a:pt x="544" y="2456"/>
                      </a:lnTo>
                      <a:lnTo>
                        <a:pt x="542" y="2441"/>
                      </a:lnTo>
                      <a:lnTo>
                        <a:pt x="541" y="2427"/>
                      </a:lnTo>
                      <a:lnTo>
                        <a:pt x="541" y="2427"/>
                      </a:lnTo>
                      <a:lnTo>
                        <a:pt x="541" y="2424"/>
                      </a:lnTo>
                      <a:lnTo>
                        <a:pt x="540" y="2414"/>
                      </a:lnTo>
                      <a:lnTo>
                        <a:pt x="539" y="2397"/>
                      </a:lnTo>
                      <a:lnTo>
                        <a:pt x="538" y="2378"/>
                      </a:lnTo>
                      <a:lnTo>
                        <a:pt x="537" y="2355"/>
                      </a:lnTo>
                      <a:lnTo>
                        <a:pt x="535" y="2328"/>
                      </a:lnTo>
                      <a:lnTo>
                        <a:pt x="534" y="2301"/>
                      </a:lnTo>
                      <a:lnTo>
                        <a:pt x="532" y="2273"/>
                      </a:lnTo>
                      <a:lnTo>
                        <a:pt x="531" y="2246"/>
                      </a:lnTo>
                      <a:lnTo>
                        <a:pt x="529" y="2219"/>
                      </a:lnTo>
                      <a:lnTo>
                        <a:pt x="528" y="2195"/>
                      </a:lnTo>
                      <a:lnTo>
                        <a:pt x="527" y="2174"/>
                      </a:lnTo>
                      <a:lnTo>
                        <a:pt x="484" y="2141"/>
                      </a:lnTo>
                      <a:lnTo>
                        <a:pt x="448" y="2104"/>
                      </a:lnTo>
                      <a:lnTo>
                        <a:pt x="416" y="2065"/>
                      </a:lnTo>
                      <a:lnTo>
                        <a:pt x="390" y="2025"/>
                      </a:lnTo>
                      <a:lnTo>
                        <a:pt x="369" y="1982"/>
                      </a:lnTo>
                      <a:lnTo>
                        <a:pt x="354" y="1938"/>
                      </a:lnTo>
                      <a:lnTo>
                        <a:pt x="345" y="1893"/>
                      </a:lnTo>
                      <a:lnTo>
                        <a:pt x="342" y="1848"/>
                      </a:lnTo>
                      <a:lnTo>
                        <a:pt x="340" y="1824"/>
                      </a:lnTo>
                      <a:lnTo>
                        <a:pt x="333" y="1800"/>
                      </a:lnTo>
                      <a:lnTo>
                        <a:pt x="322" y="1774"/>
                      </a:lnTo>
                      <a:lnTo>
                        <a:pt x="308" y="1747"/>
                      </a:lnTo>
                      <a:lnTo>
                        <a:pt x="290" y="1716"/>
                      </a:lnTo>
                      <a:lnTo>
                        <a:pt x="268" y="1683"/>
                      </a:lnTo>
                      <a:lnTo>
                        <a:pt x="242" y="1646"/>
                      </a:lnTo>
                      <a:lnTo>
                        <a:pt x="222" y="1615"/>
                      </a:lnTo>
                      <a:lnTo>
                        <a:pt x="200" y="1583"/>
                      </a:lnTo>
                      <a:lnTo>
                        <a:pt x="178" y="1549"/>
                      </a:lnTo>
                      <a:lnTo>
                        <a:pt x="156" y="1514"/>
                      </a:lnTo>
                      <a:lnTo>
                        <a:pt x="135" y="1476"/>
                      </a:lnTo>
                      <a:lnTo>
                        <a:pt x="113" y="1435"/>
                      </a:lnTo>
                      <a:lnTo>
                        <a:pt x="93" y="1393"/>
                      </a:lnTo>
                      <a:lnTo>
                        <a:pt x="74" y="1349"/>
                      </a:lnTo>
                      <a:lnTo>
                        <a:pt x="56" y="1301"/>
                      </a:lnTo>
                      <a:lnTo>
                        <a:pt x="40" y="1251"/>
                      </a:lnTo>
                      <a:lnTo>
                        <a:pt x="27" y="1198"/>
                      </a:lnTo>
                      <a:lnTo>
                        <a:pt x="16" y="1141"/>
                      </a:lnTo>
                      <a:lnTo>
                        <a:pt x="7" y="1082"/>
                      </a:lnTo>
                      <a:lnTo>
                        <a:pt x="2" y="1019"/>
                      </a:lnTo>
                      <a:lnTo>
                        <a:pt x="0" y="953"/>
                      </a:lnTo>
                      <a:lnTo>
                        <a:pt x="3" y="874"/>
                      </a:lnTo>
                      <a:lnTo>
                        <a:pt x="14" y="798"/>
                      </a:lnTo>
                      <a:lnTo>
                        <a:pt x="29" y="723"/>
                      </a:lnTo>
                      <a:lnTo>
                        <a:pt x="52" y="652"/>
                      </a:lnTo>
                      <a:lnTo>
                        <a:pt x="78" y="582"/>
                      </a:lnTo>
                      <a:lnTo>
                        <a:pt x="111" y="515"/>
                      </a:lnTo>
                      <a:lnTo>
                        <a:pt x="149" y="451"/>
                      </a:lnTo>
                      <a:lnTo>
                        <a:pt x="192" y="390"/>
                      </a:lnTo>
                      <a:lnTo>
                        <a:pt x="240" y="332"/>
                      </a:lnTo>
                      <a:lnTo>
                        <a:pt x="292" y="280"/>
                      </a:lnTo>
                      <a:lnTo>
                        <a:pt x="348" y="230"/>
                      </a:lnTo>
                      <a:lnTo>
                        <a:pt x="408" y="184"/>
                      </a:lnTo>
                      <a:lnTo>
                        <a:pt x="471" y="143"/>
                      </a:lnTo>
                      <a:lnTo>
                        <a:pt x="538" y="106"/>
                      </a:lnTo>
                      <a:lnTo>
                        <a:pt x="608" y="75"/>
                      </a:lnTo>
                      <a:lnTo>
                        <a:pt x="680" y="48"/>
                      </a:lnTo>
                      <a:lnTo>
                        <a:pt x="755" y="28"/>
                      </a:lnTo>
                      <a:lnTo>
                        <a:pt x="832" y="13"/>
                      </a:lnTo>
                      <a:lnTo>
                        <a:pt x="912" y="3"/>
                      </a:lnTo>
                      <a:lnTo>
                        <a:pt x="9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3" name="Freeform 40">
                  <a:extLst>
                    <a:ext uri="{FF2B5EF4-FFF2-40B4-BE49-F238E27FC236}">
                      <a16:creationId xmlns="" xmlns:a16="http://schemas.microsoft.com/office/drawing/2014/main" id="{6D268EB8-43C1-A0A8-3941-B1F0BC93CB86}"/>
                    </a:ext>
                  </a:extLst>
                </p:cNvPr>
                <p:cNvSpPr>
                  <a:spLocks/>
                </p:cNvSpPr>
                <p:nvPr/>
              </p:nvSpPr>
              <p:spPr bwMode="auto">
                <a:xfrm>
                  <a:off x="8548688" y="1760538"/>
                  <a:ext cx="28575" cy="69850"/>
                </a:xfrm>
                <a:custGeom>
                  <a:avLst/>
                  <a:gdLst>
                    <a:gd name="T0" fmla="*/ 62 w 125"/>
                    <a:gd name="T1" fmla="*/ 0 h 310"/>
                    <a:gd name="T2" fmla="*/ 62 w 125"/>
                    <a:gd name="T3" fmla="*/ 0 h 310"/>
                    <a:gd name="T4" fmla="*/ 79 w 125"/>
                    <a:gd name="T5" fmla="*/ 2 h 310"/>
                    <a:gd name="T6" fmla="*/ 94 w 125"/>
                    <a:gd name="T7" fmla="*/ 8 h 310"/>
                    <a:gd name="T8" fmla="*/ 107 w 125"/>
                    <a:gd name="T9" fmla="*/ 18 h 310"/>
                    <a:gd name="T10" fmla="*/ 117 w 125"/>
                    <a:gd name="T11" fmla="*/ 30 h 310"/>
                    <a:gd name="T12" fmla="*/ 123 w 125"/>
                    <a:gd name="T13" fmla="*/ 45 h 310"/>
                    <a:gd name="T14" fmla="*/ 125 w 125"/>
                    <a:gd name="T15" fmla="*/ 62 h 310"/>
                    <a:gd name="T16" fmla="*/ 125 w 125"/>
                    <a:gd name="T17" fmla="*/ 248 h 310"/>
                    <a:gd name="T18" fmla="*/ 123 w 125"/>
                    <a:gd name="T19" fmla="*/ 265 h 310"/>
                    <a:gd name="T20" fmla="*/ 117 w 125"/>
                    <a:gd name="T21" fmla="*/ 280 h 310"/>
                    <a:gd name="T22" fmla="*/ 107 w 125"/>
                    <a:gd name="T23" fmla="*/ 293 h 310"/>
                    <a:gd name="T24" fmla="*/ 94 w 125"/>
                    <a:gd name="T25" fmla="*/ 302 h 310"/>
                    <a:gd name="T26" fmla="*/ 79 w 125"/>
                    <a:gd name="T27" fmla="*/ 308 h 310"/>
                    <a:gd name="T28" fmla="*/ 62 w 125"/>
                    <a:gd name="T29" fmla="*/ 310 h 310"/>
                    <a:gd name="T30" fmla="*/ 46 w 125"/>
                    <a:gd name="T31" fmla="*/ 308 h 310"/>
                    <a:gd name="T32" fmla="*/ 31 w 125"/>
                    <a:gd name="T33" fmla="*/ 302 h 310"/>
                    <a:gd name="T34" fmla="*/ 18 w 125"/>
                    <a:gd name="T35" fmla="*/ 293 h 310"/>
                    <a:gd name="T36" fmla="*/ 8 w 125"/>
                    <a:gd name="T37" fmla="*/ 280 h 310"/>
                    <a:gd name="T38" fmla="*/ 2 w 125"/>
                    <a:gd name="T39" fmla="*/ 265 h 310"/>
                    <a:gd name="T40" fmla="*/ 0 w 125"/>
                    <a:gd name="T41" fmla="*/ 248 h 310"/>
                    <a:gd name="T42" fmla="*/ 0 w 125"/>
                    <a:gd name="T43" fmla="*/ 62 h 310"/>
                    <a:gd name="T44" fmla="*/ 2 w 125"/>
                    <a:gd name="T45" fmla="*/ 45 h 310"/>
                    <a:gd name="T46" fmla="*/ 8 w 125"/>
                    <a:gd name="T47" fmla="*/ 30 h 310"/>
                    <a:gd name="T48" fmla="*/ 18 w 125"/>
                    <a:gd name="T49" fmla="*/ 18 h 310"/>
                    <a:gd name="T50" fmla="*/ 31 w 125"/>
                    <a:gd name="T51" fmla="*/ 8 h 310"/>
                    <a:gd name="T52" fmla="*/ 46 w 125"/>
                    <a:gd name="T53" fmla="*/ 2 h 310"/>
                    <a:gd name="T54" fmla="*/ 62 w 125"/>
                    <a:gd name="T55"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310">
                      <a:moveTo>
                        <a:pt x="62" y="0"/>
                      </a:moveTo>
                      <a:lnTo>
                        <a:pt x="62" y="0"/>
                      </a:lnTo>
                      <a:lnTo>
                        <a:pt x="79" y="2"/>
                      </a:lnTo>
                      <a:lnTo>
                        <a:pt x="94" y="8"/>
                      </a:lnTo>
                      <a:lnTo>
                        <a:pt x="107" y="18"/>
                      </a:lnTo>
                      <a:lnTo>
                        <a:pt x="117" y="30"/>
                      </a:lnTo>
                      <a:lnTo>
                        <a:pt x="123" y="45"/>
                      </a:lnTo>
                      <a:lnTo>
                        <a:pt x="125" y="62"/>
                      </a:lnTo>
                      <a:lnTo>
                        <a:pt x="125" y="248"/>
                      </a:lnTo>
                      <a:lnTo>
                        <a:pt x="123" y="265"/>
                      </a:lnTo>
                      <a:lnTo>
                        <a:pt x="117" y="280"/>
                      </a:lnTo>
                      <a:lnTo>
                        <a:pt x="107" y="293"/>
                      </a:lnTo>
                      <a:lnTo>
                        <a:pt x="94" y="302"/>
                      </a:lnTo>
                      <a:lnTo>
                        <a:pt x="79" y="308"/>
                      </a:lnTo>
                      <a:lnTo>
                        <a:pt x="62" y="310"/>
                      </a:lnTo>
                      <a:lnTo>
                        <a:pt x="46" y="308"/>
                      </a:lnTo>
                      <a:lnTo>
                        <a:pt x="31" y="302"/>
                      </a:lnTo>
                      <a:lnTo>
                        <a:pt x="18" y="293"/>
                      </a:lnTo>
                      <a:lnTo>
                        <a:pt x="8" y="280"/>
                      </a:lnTo>
                      <a:lnTo>
                        <a:pt x="2" y="265"/>
                      </a:lnTo>
                      <a:lnTo>
                        <a:pt x="0" y="248"/>
                      </a:lnTo>
                      <a:lnTo>
                        <a:pt x="0" y="62"/>
                      </a:lnTo>
                      <a:lnTo>
                        <a:pt x="2" y="45"/>
                      </a:lnTo>
                      <a:lnTo>
                        <a:pt x="8" y="30"/>
                      </a:lnTo>
                      <a:lnTo>
                        <a:pt x="18" y="18"/>
                      </a:lnTo>
                      <a:lnTo>
                        <a:pt x="31" y="8"/>
                      </a:lnTo>
                      <a:lnTo>
                        <a:pt x="46" y="2"/>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4" name="Freeform 41">
                  <a:extLst>
                    <a:ext uri="{FF2B5EF4-FFF2-40B4-BE49-F238E27FC236}">
                      <a16:creationId xmlns="" xmlns:a16="http://schemas.microsoft.com/office/drawing/2014/main" id="{F01A39C8-F451-A45A-D804-4DFA9AB76714}"/>
                    </a:ext>
                  </a:extLst>
                </p:cNvPr>
                <p:cNvSpPr>
                  <a:spLocks/>
                </p:cNvSpPr>
                <p:nvPr/>
              </p:nvSpPr>
              <p:spPr bwMode="auto">
                <a:xfrm>
                  <a:off x="8388351" y="1803400"/>
                  <a:ext cx="49213" cy="65088"/>
                </a:xfrm>
                <a:custGeom>
                  <a:avLst/>
                  <a:gdLst>
                    <a:gd name="T0" fmla="*/ 62 w 219"/>
                    <a:gd name="T1" fmla="*/ 0 h 287"/>
                    <a:gd name="T2" fmla="*/ 79 w 219"/>
                    <a:gd name="T3" fmla="*/ 2 h 287"/>
                    <a:gd name="T4" fmla="*/ 93 w 219"/>
                    <a:gd name="T5" fmla="*/ 8 h 287"/>
                    <a:gd name="T6" fmla="*/ 107 w 219"/>
                    <a:gd name="T7" fmla="*/ 18 h 287"/>
                    <a:gd name="T8" fmla="*/ 117 w 219"/>
                    <a:gd name="T9" fmla="*/ 32 h 287"/>
                    <a:gd name="T10" fmla="*/ 211 w 219"/>
                    <a:gd name="T11" fmla="*/ 193 h 287"/>
                    <a:gd name="T12" fmla="*/ 217 w 219"/>
                    <a:gd name="T13" fmla="*/ 209 h 287"/>
                    <a:gd name="T14" fmla="*/ 219 w 219"/>
                    <a:gd name="T15" fmla="*/ 225 h 287"/>
                    <a:gd name="T16" fmla="*/ 217 w 219"/>
                    <a:gd name="T17" fmla="*/ 240 h 287"/>
                    <a:gd name="T18" fmla="*/ 211 w 219"/>
                    <a:gd name="T19" fmla="*/ 256 h 287"/>
                    <a:gd name="T20" fmla="*/ 202 w 219"/>
                    <a:gd name="T21" fmla="*/ 269 h 287"/>
                    <a:gd name="T22" fmla="*/ 189 w 219"/>
                    <a:gd name="T23" fmla="*/ 279 h 287"/>
                    <a:gd name="T24" fmla="*/ 173 w 219"/>
                    <a:gd name="T25" fmla="*/ 285 h 287"/>
                    <a:gd name="T26" fmla="*/ 157 w 219"/>
                    <a:gd name="T27" fmla="*/ 287 h 287"/>
                    <a:gd name="T28" fmla="*/ 140 w 219"/>
                    <a:gd name="T29" fmla="*/ 285 h 287"/>
                    <a:gd name="T30" fmla="*/ 126 w 219"/>
                    <a:gd name="T31" fmla="*/ 279 h 287"/>
                    <a:gd name="T32" fmla="*/ 113 w 219"/>
                    <a:gd name="T33" fmla="*/ 269 h 287"/>
                    <a:gd name="T34" fmla="*/ 102 w 219"/>
                    <a:gd name="T35" fmla="*/ 256 h 287"/>
                    <a:gd name="T36" fmla="*/ 8 w 219"/>
                    <a:gd name="T37" fmla="*/ 94 h 287"/>
                    <a:gd name="T38" fmla="*/ 2 w 219"/>
                    <a:gd name="T39" fmla="*/ 78 h 287"/>
                    <a:gd name="T40" fmla="*/ 0 w 219"/>
                    <a:gd name="T41" fmla="*/ 62 h 287"/>
                    <a:gd name="T42" fmla="*/ 2 w 219"/>
                    <a:gd name="T43" fmla="*/ 47 h 287"/>
                    <a:gd name="T44" fmla="*/ 8 w 219"/>
                    <a:gd name="T45" fmla="*/ 32 h 287"/>
                    <a:gd name="T46" fmla="*/ 18 w 219"/>
                    <a:gd name="T47" fmla="*/ 19 h 287"/>
                    <a:gd name="T48" fmla="*/ 31 w 219"/>
                    <a:gd name="T49" fmla="*/ 9 h 287"/>
                    <a:gd name="T50" fmla="*/ 47 w 219"/>
                    <a:gd name="T51" fmla="*/ 2 h 287"/>
                    <a:gd name="T52" fmla="*/ 62 w 219"/>
                    <a:gd name="T5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9" h="287">
                      <a:moveTo>
                        <a:pt x="62" y="0"/>
                      </a:moveTo>
                      <a:lnTo>
                        <a:pt x="79" y="2"/>
                      </a:lnTo>
                      <a:lnTo>
                        <a:pt x="93" y="8"/>
                      </a:lnTo>
                      <a:lnTo>
                        <a:pt x="107" y="18"/>
                      </a:lnTo>
                      <a:lnTo>
                        <a:pt x="117" y="32"/>
                      </a:lnTo>
                      <a:lnTo>
                        <a:pt x="211" y="193"/>
                      </a:lnTo>
                      <a:lnTo>
                        <a:pt x="217" y="209"/>
                      </a:lnTo>
                      <a:lnTo>
                        <a:pt x="219" y="225"/>
                      </a:lnTo>
                      <a:lnTo>
                        <a:pt x="217" y="240"/>
                      </a:lnTo>
                      <a:lnTo>
                        <a:pt x="211" y="256"/>
                      </a:lnTo>
                      <a:lnTo>
                        <a:pt x="202" y="269"/>
                      </a:lnTo>
                      <a:lnTo>
                        <a:pt x="189" y="279"/>
                      </a:lnTo>
                      <a:lnTo>
                        <a:pt x="173" y="285"/>
                      </a:lnTo>
                      <a:lnTo>
                        <a:pt x="157" y="287"/>
                      </a:lnTo>
                      <a:lnTo>
                        <a:pt x="140" y="285"/>
                      </a:lnTo>
                      <a:lnTo>
                        <a:pt x="126" y="279"/>
                      </a:lnTo>
                      <a:lnTo>
                        <a:pt x="113" y="269"/>
                      </a:lnTo>
                      <a:lnTo>
                        <a:pt x="102" y="256"/>
                      </a:lnTo>
                      <a:lnTo>
                        <a:pt x="8" y="94"/>
                      </a:lnTo>
                      <a:lnTo>
                        <a:pt x="2" y="78"/>
                      </a:lnTo>
                      <a:lnTo>
                        <a:pt x="0" y="62"/>
                      </a:lnTo>
                      <a:lnTo>
                        <a:pt x="2" y="47"/>
                      </a:lnTo>
                      <a:lnTo>
                        <a:pt x="8" y="32"/>
                      </a:lnTo>
                      <a:lnTo>
                        <a:pt x="18" y="19"/>
                      </a:lnTo>
                      <a:lnTo>
                        <a:pt x="31" y="9"/>
                      </a:lnTo>
                      <a:lnTo>
                        <a:pt x="47" y="2"/>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5" name="Freeform 42">
                  <a:extLst>
                    <a:ext uri="{FF2B5EF4-FFF2-40B4-BE49-F238E27FC236}">
                      <a16:creationId xmlns="" xmlns:a16="http://schemas.microsoft.com/office/drawing/2014/main" id="{18DF2522-18AC-644B-04ED-FF07207BC1BC}"/>
                    </a:ext>
                  </a:extLst>
                </p:cNvPr>
                <p:cNvSpPr>
                  <a:spLocks/>
                </p:cNvSpPr>
                <p:nvPr/>
              </p:nvSpPr>
              <p:spPr bwMode="auto">
                <a:xfrm>
                  <a:off x="8270876" y="1919288"/>
                  <a:ext cx="65088" cy="49213"/>
                </a:xfrm>
                <a:custGeom>
                  <a:avLst/>
                  <a:gdLst>
                    <a:gd name="T0" fmla="*/ 62 w 288"/>
                    <a:gd name="T1" fmla="*/ 0 h 218"/>
                    <a:gd name="T2" fmla="*/ 78 w 288"/>
                    <a:gd name="T3" fmla="*/ 2 h 218"/>
                    <a:gd name="T4" fmla="*/ 94 w 288"/>
                    <a:gd name="T5" fmla="*/ 8 h 218"/>
                    <a:gd name="T6" fmla="*/ 257 w 288"/>
                    <a:gd name="T7" fmla="*/ 101 h 218"/>
                    <a:gd name="T8" fmla="*/ 271 w 288"/>
                    <a:gd name="T9" fmla="*/ 112 h 218"/>
                    <a:gd name="T10" fmla="*/ 280 w 288"/>
                    <a:gd name="T11" fmla="*/ 124 h 218"/>
                    <a:gd name="T12" fmla="*/ 286 w 288"/>
                    <a:gd name="T13" fmla="*/ 140 h 218"/>
                    <a:gd name="T14" fmla="*/ 288 w 288"/>
                    <a:gd name="T15" fmla="*/ 155 h 218"/>
                    <a:gd name="T16" fmla="*/ 286 w 288"/>
                    <a:gd name="T17" fmla="*/ 171 h 218"/>
                    <a:gd name="T18" fmla="*/ 280 w 288"/>
                    <a:gd name="T19" fmla="*/ 186 h 218"/>
                    <a:gd name="T20" fmla="*/ 270 w 288"/>
                    <a:gd name="T21" fmla="*/ 200 h 218"/>
                    <a:gd name="T22" fmla="*/ 256 w 288"/>
                    <a:gd name="T23" fmla="*/ 210 h 218"/>
                    <a:gd name="T24" fmla="*/ 241 w 288"/>
                    <a:gd name="T25" fmla="*/ 216 h 218"/>
                    <a:gd name="T26" fmla="*/ 226 w 288"/>
                    <a:gd name="T27" fmla="*/ 218 h 218"/>
                    <a:gd name="T28" fmla="*/ 209 w 288"/>
                    <a:gd name="T29" fmla="*/ 216 h 218"/>
                    <a:gd name="T30" fmla="*/ 194 w 288"/>
                    <a:gd name="T31" fmla="*/ 209 h 218"/>
                    <a:gd name="T32" fmla="*/ 31 w 288"/>
                    <a:gd name="T33" fmla="*/ 116 h 218"/>
                    <a:gd name="T34" fmla="*/ 17 w 288"/>
                    <a:gd name="T35" fmla="*/ 106 h 218"/>
                    <a:gd name="T36" fmla="*/ 8 w 288"/>
                    <a:gd name="T37" fmla="*/ 93 h 218"/>
                    <a:gd name="T38" fmla="*/ 2 w 288"/>
                    <a:gd name="T39" fmla="*/ 79 h 218"/>
                    <a:gd name="T40" fmla="*/ 0 w 288"/>
                    <a:gd name="T41" fmla="*/ 62 h 218"/>
                    <a:gd name="T42" fmla="*/ 2 w 288"/>
                    <a:gd name="T43" fmla="*/ 46 h 218"/>
                    <a:gd name="T44" fmla="*/ 8 w 288"/>
                    <a:gd name="T45" fmla="*/ 31 h 218"/>
                    <a:gd name="T46" fmla="*/ 18 w 288"/>
                    <a:gd name="T47" fmla="*/ 17 h 218"/>
                    <a:gd name="T48" fmla="*/ 32 w 288"/>
                    <a:gd name="T49" fmla="*/ 8 h 218"/>
                    <a:gd name="T50" fmla="*/ 46 w 288"/>
                    <a:gd name="T51" fmla="*/ 2 h 218"/>
                    <a:gd name="T52" fmla="*/ 62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62" y="0"/>
                      </a:moveTo>
                      <a:lnTo>
                        <a:pt x="78" y="2"/>
                      </a:lnTo>
                      <a:lnTo>
                        <a:pt x="94" y="8"/>
                      </a:lnTo>
                      <a:lnTo>
                        <a:pt x="257" y="101"/>
                      </a:lnTo>
                      <a:lnTo>
                        <a:pt x="271" y="112"/>
                      </a:lnTo>
                      <a:lnTo>
                        <a:pt x="280" y="124"/>
                      </a:lnTo>
                      <a:lnTo>
                        <a:pt x="286" y="140"/>
                      </a:lnTo>
                      <a:lnTo>
                        <a:pt x="288" y="155"/>
                      </a:lnTo>
                      <a:lnTo>
                        <a:pt x="286" y="171"/>
                      </a:lnTo>
                      <a:lnTo>
                        <a:pt x="280" y="186"/>
                      </a:lnTo>
                      <a:lnTo>
                        <a:pt x="270" y="200"/>
                      </a:lnTo>
                      <a:lnTo>
                        <a:pt x="256" y="210"/>
                      </a:lnTo>
                      <a:lnTo>
                        <a:pt x="241" y="216"/>
                      </a:lnTo>
                      <a:lnTo>
                        <a:pt x="226" y="218"/>
                      </a:lnTo>
                      <a:lnTo>
                        <a:pt x="209" y="216"/>
                      </a:lnTo>
                      <a:lnTo>
                        <a:pt x="194" y="209"/>
                      </a:lnTo>
                      <a:lnTo>
                        <a:pt x="31" y="116"/>
                      </a:lnTo>
                      <a:lnTo>
                        <a:pt x="17" y="106"/>
                      </a:lnTo>
                      <a:lnTo>
                        <a:pt x="8" y="93"/>
                      </a:lnTo>
                      <a:lnTo>
                        <a:pt x="2" y="79"/>
                      </a:lnTo>
                      <a:lnTo>
                        <a:pt x="0" y="62"/>
                      </a:lnTo>
                      <a:lnTo>
                        <a:pt x="2" y="46"/>
                      </a:lnTo>
                      <a:lnTo>
                        <a:pt x="8" y="31"/>
                      </a:lnTo>
                      <a:lnTo>
                        <a:pt x="18" y="17"/>
                      </a:lnTo>
                      <a:lnTo>
                        <a:pt x="32" y="8"/>
                      </a:lnTo>
                      <a:lnTo>
                        <a:pt x="46" y="2"/>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6" name="Freeform 43">
                  <a:extLst>
                    <a:ext uri="{FF2B5EF4-FFF2-40B4-BE49-F238E27FC236}">
                      <a16:creationId xmlns="" xmlns:a16="http://schemas.microsoft.com/office/drawing/2014/main" id="{00320DBA-D3C5-15A8-A000-A1BD594E6013}"/>
                    </a:ext>
                  </a:extLst>
                </p:cNvPr>
                <p:cNvSpPr>
                  <a:spLocks/>
                </p:cNvSpPr>
                <p:nvPr/>
              </p:nvSpPr>
              <p:spPr bwMode="auto">
                <a:xfrm>
                  <a:off x="8228013" y="2078038"/>
                  <a:ext cx="71438" cy="28575"/>
                </a:xfrm>
                <a:custGeom>
                  <a:avLst/>
                  <a:gdLst>
                    <a:gd name="T0" fmla="*/ 63 w 314"/>
                    <a:gd name="T1" fmla="*/ 0 h 125"/>
                    <a:gd name="T2" fmla="*/ 251 w 314"/>
                    <a:gd name="T3" fmla="*/ 0 h 125"/>
                    <a:gd name="T4" fmla="*/ 268 w 314"/>
                    <a:gd name="T5" fmla="*/ 3 h 125"/>
                    <a:gd name="T6" fmla="*/ 283 w 314"/>
                    <a:gd name="T7" fmla="*/ 9 h 125"/>
                    <a:gd name="T8" fmla="*/ 295 w 314"/>
                    <a:gd name="T9" fmla="*/ 18 h 125"/>
                    <a:gd name="T10" fmla="*/ 306 w 314"/>
                    <a:gd name="T11" fmla="*/ 31 h 125"/>
                    <a:gd name="T12" fmla="*/ 312 w 314"/>
                    <a:gd name="T13" fmla="*/ 45 h 125"/>
                    <a:gd name="T14" fmla="*/ 314 w 314"/>
                    <a:gd name="T15" fmla="*/ 63 h 125"/>
                    <a:gd name="T16" fmla="*/ 312 w 314"/>
                    <a:gd name="T17" fmla="*/ 79 h 125"/>
                    <a:gd name="T18" fmla="*/ 306 w 314"/>
                    <a:gd name="T19" fmla="*/ 93 h 125"/>
                    <a:gd name="T20" fmla="*/ 295 w 314"/>
                    <a:gd name="T21" fmla="*/ 107 h 125"/>
                    <a:gd name="T22" fmla="*/ 283 w 314"/>
                    <a:gd name="T23" fmla="*/ 116 h 125"/>
                    <a:gd name="T24" fmla="*/ 268 w 314"/>
                    <a:gd name="T25" fmla="*/ 123 h 125"/>
                    <a:gd name="T26" fmla="*/ 251 w 314"/>
                    <a:gd name="T27" fmla="*/ 125 h 125"/>
                    <a:gd name="T28" fmla="*/ 63 w 314"/>
                    <a:gd name="T29" fmla="*/ 125 h 125"/>
                    <a:gd name="T30" fmla="*/ 46 w 314"/>
                    <a:gd name="T31" fmla="*/ 123 h 125"/>
                    <a:gd name="T32" fmla="*/ 32 w 314"/>
                    <a:gd name="T33" fmla="*/ 116 h 125"/>
                    <a:gd name="T34" fmla="*/ 18 w 314"/>
                    <a:gd name="T35" fmla="*/ 107 h 125"/>
                    <a:gd name="T36" fmla="*/ 9 w 314"/>
                    <a:gd name="T37" fmla="*/ 93 h 125"/>
                    <a:gd name="T38" fmla="*/ 2 w 314"/>
                    <a:gd name="T39" fmla="*/ 79 h 125"/>
                    <a:gd name="T40" fmla="*/ 0 w 314"/>
                    <a:gd name="T41" fmla="*/ 63 h 125"/>
                    <a:gd name="T42" fmla="*/ 2 w 314"/>
                    <a:gd name="T43" fmla="*/ 45 h 125"/>
                    <a:gd name="T44" fmla="*/ 9 w 314"/>
                    <a:gd name="T45" fmla="*/ 31 h 125"/>
                    <a:gd name="T46" fmla="*/ 18 w 314"/>
                    <a:gd name="T47" fmla="*/ 18 h 125"/>
                    <a:gd name="T48" fmla="*/ 32 w 314"/>
                    <a:gd name="T49" fmla="*/ 9 h 125"/>
                    <a:gd name="T50" fmla="*/ 46 w 314"/>
                    <a:gd name="T51" fmla="*/ 3 h 125"/>
                    <a:gd name="T52" fmla="*/ 63 w 314"/>
                    <a:gd name="T5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4" h="125">
                      <a:moveTo>
                        <a:pt x="63" y="0"/>
                      </a:moveTo>
                      <a:lnTo>
                        <a:pt x="251" y="0"/>
                      </a:lnTo>
                      <a:lnTo>
                        <a:pt x="268" y="3"/>
                      </a:lnTo>
                      <a:lnTo>
                        <a:pt x="283" y="9"/>
                      </a:lnTo>
                      <a:lnTo>
                        <a:pt x="295" y="18"/>
                      </a:lnTo>
                      <a:lnTo>
                        <a:pt x="306" y="31"/>
                      </a:lnTo>
                      <a:lnTo>
                        <a:pt x="312" y="45"/>
                      </a:lnTo>
                      <a:lnTo>
                        <a:pt x="314" y="63"/>
                      </a:lnTo>
                      <a:lnTo>
                        <a:pt x="312" y="79"/>
                      </a:lnTo>
                      <a:lnTo>
                        <a:pt x="306" y="93"/>
                      </a:lnTo>
                      <a:lnTo>
                        <a:pt x="295" y="107"/>
                      </a:lnTo>
                      <a:lnTo>
                        <a:pt x="283" y="116"/>
                      </a:lnTo>
                      <a:lnTo>
                        <a:pt x="268" y="123"/>
                      </a:lnTo>
                      <a:lnTo>
                        <a:pt x="251" y="125"/>
                      </a:lnTo>
                      <a:lnTo>
                        <a:pt x="63" y="125"/>
                      </a:lnTo>
                      <a:lnTo>
                        <a:pt x="46" y="123"/>
                      </a:lnTo>
                      <a:lnTo>
                        <a:pt x="32" y="116"/>
                      </a:lnTo>
                      <a:lnTo>
                        <a:pt x="18" y="107"/>
                      </a:lnTo>
                      <a:lnTo>
                        <a:pt x="9" y="93"/>
                      </a:lnTo>
                      <a:lnTo>
                        <a:pt x="2" y="79"/>
                      </a:lnTo>
                      <a:lnTo>
                        <a:pt x="0" y="63"/>
                      </a:lnTo>
                      <a:lnTo>
                        <a:pt x="2" y="45"/>
                      </a:lnTo>
                      <a:lnTo>
                        <a:pt x="9" y="31"/>
                      </a:lnTo>
                      <a:lnTo>
                        <a:pt x="18" y="18"/>
                      </a:lnTo>
                      <a:lnTo>
                        <a:pt x="32" y="9"/>
                      </a:lnTo>
                      <a:lnTo>
                        <a:pt x="46" y="3"/>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7" name="Freeform 44">
                  <a:extLst>
                    <a:ext uri="{FF2B5EF4-FFF2-40B4-BE49-F238E27FC236}">
                      <a16:creationId xmlns="" xmlns:a16="http://schemas.microsoft.com/office/drawing/2014/main" id="{05E95F02-E671-D26B-AAB5-6AB0E853172A}"/>
                    </a:ext>
                  </a:extLst>
                </p:cNvPr>
                <p:cNvSpPr>
                  <a:spLocks/>
                </p:cNvSpPr>
                <p:nvPr/>
              </p:nvSpPr>
              <p:spPr bwMode="auto">
                <a:xfrm>
                  <a:off x="8270876" y="2216150"/>
                  <a:ext cx="65088" cy="49213"/>
                </a:xfrm>
                <a:custGeom>
                  <a:avLst/>
                  <a:gdLst>
                    <a:gd name="T0" fmla="*/ 226 w 288"/>
                    <a:gd name="T1" fmla="*/ 0 h 218"/>
                    <a:gd name="T2" fmla="*/ 242 w 288"/>
                    <a:gd name="T3" fmla="*/ 3 h 218"/>
                    <a:gd name="T4" fmla="*/ 256 w 288"/>
                    <a:gd name="T5" fmla="*/ 8 h 218"/>
                    <a:gd name="T6" fmla="*/ 270 w 288"/>
                    <a:gd name="T7" fmla="*/ 18 h 218"/>
                    <a:gd name="T8" fmla="*/ 280 w 288"/>
                    <a:gd name="T9" fmla="*/ 31 h 218"/>
                    <a:gd name="T10" fmla="*/ 286 w 288"/>
                    <a:gd name="T11" fmla="*/ 46 h 218"/>
                    <a:gd name="T12" fmla="*/ 288 w 288"/>
                    <a:gd name="T13" fmla="*/ 63 h 218"/>
                    <a:gd name="T14" fmla="*/ 286 w 288"/>
                    <a:gd name="T15" fmla="*/ 78 h 218"/>
                    <a:gd name="T16" fmla="*/ 280 w 288"/>
                    <a:gd name="T17" fmla="*/ 93 h 218"/>
                    <a:gd name="T18" fmla="*/ 270 w 288"/>
                    <a:gd name="T19" fmla="*/ 106 h 218"/>
                    <a:gd name="T20" fmla="*/ 257 w 288"/>
                    <a:gd name="T21" fmla="*/ 117 h 218"/>
                    <a:gd name="T22" fmla="*/ 94 w 288"/>
                    <a:gd name="T23" fmla="*/ 209 h 218"/>
                    <a:gd name="T24" fmla="*/ 79 w 288"/>
                    <a:gd name="T25" fmla="*/ 215 h 218"/>
                    <a:gd name="T26" fmla="*/ 62 w 288"/>
                    <a:gd name="T27" fmla="*/ 218 h 218"/>
                    <a:gd name="T28" fmla="*/ 46 w 288"/>
                    <a:gd name="T29" fmla="*/ 215 h 218"/>
                    <a:gd name="T30" fmla="*/ 32 w 288"/>
                    <a:gd name="T31" fmla="*/ 210 h 218"/>
                    <a:gd name="T32" fmla="*/ 18 w 288"/>
                    <a:gd name="T33" fmla="*/ 200 h 218"/>
                    <a:gd name="T34" fmla="*/ 8 w 288"/>
                    <a:gd name="T35" fmla="*/ 187 h 218"/>
                    <a:gd name="T36" fmla="*/ 2 w 288"/>
                    <a:gd name="T37" fmla="*/ 172 h 218"/>
                    <a:gd name="T38" fmla="*/ 0 w 288"/>
                    <a:gd name="T39" fmla="*/ 155 h 218"/>
                    <a:gd name="T40" fmla="*/ 2 w 288"/>
                    <a:gd name="T41" fmla="*/ 140 h 218"/>
                    <a:gd name="T42" fmla="*/ 8 w 288"/>
                    <a:gd name="T43" fmla="*/ 125 h 218"/>
                    <a:gd name="T44" fmla="*/ 17 w 288"/>
                    <a:gd name="T45" fmla="*/ 113 h 218"/>
                    <a:gd name="T46" fmla="*/ 31 w 288"/>
                    <a:gd name="T47" fmla="*/ 102 h 218"/>
                    <a:gd name="T48" fmla="*/ 194 w 288"/>
                    <a:gd name="T49" fmla="*/ 9 h 218"/>
                    <a:gd name="T50" fmla="*/ 210 w 288"/>
                    <a:gd name="T51" fmla="*/ 2 h 218"/>
                    <a:gd name="T52" fmla="*/ 226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226" y="0"/>
                      </a:moveTo>
                      <a:lnTo>
                        <a:pt x="242" y="3"/>
                      </a:lnTo>
                      <a:lnTo>
                        <a:pt x="256" y="8"/>
                      </a:lnTo>
                      <a:lnTo>
                        <a:pt x="270" y="18"/>
                      </a:lnTo>
                      <a:lnTo>
                        <a:pt x="280" y="31"/>
                      </a:lnTo>
                      <a:lnTo>
                        <a:pt x="286" y="46"/>
                      </a:lnTo>
                      <a:lnTo>
                        <a:pt x="288" y="63"/>
                      </a:lnTo>
                      <a:lnTo>
                        <a:pt x="286" y="78"/>
                      </a:lnTo>
                      <a:lnTo>
                        <a:pt x="280" y="93"/>
                      </a:lnTo>
                      <a:lnTo>
                        <a:pt x="270" y="106"/>
                      </a:lnTo>
                      <a:lnTo>
                        <a:pt x="257" y="117"/>
                      </a:lnTo>
                      <a:lnTo>
                        <a:pt x="94" y="209"/>
                      </a:lnTo>
                      <a:lnTo>
                        <a:pt x="79" y="215"/>
                      </a:lnTo>
                      <a:lnTo>
                        <a:pt x="62" y="218"/>
                      </a:lnTo>
                      <a:lnTo>
                        <a:pt x="46" y="215"/>
                      </a:lnTo>
                      <a:lnTo>
                        <a:pt x="32" y="210"/>
                      </a:lnTo>
                      <a:lnTo>
                        <a:pt x="18" y="200"/>
                      </a:lnTo>
                      <a:lnTo>
                        <a:pt x="8" y="187"/>
                      </a:lnTo>
                      <a:lnTo>
                        <a:pt x="2" y="172"/>
                      </a:lnTo>
                      <a:lnTo>
                        <a:pt x="0" y="155"/>
                      </a:lnTo>
                      <a:lnTo>
                        <a:pt x="2" y="140"/>
                      </a:lnTo>
                      <a:lnTo>
                        <a:pt x="8" y="125"/>
                      </a:lnTo>
                      <a:lnTo>
                        <a:pt x="17" y="113"/>
                      </a:lnTo>
                      <a:lnTo>
                        <a:pt x="31" y="102"/>
                      </a:lnTo>
                      <a:lnTo>
                        <a:pt x="194" y="9"/>
                      </a:lnTo>
                      <a:lnTo>
                        <a:pt x="210" y="2"/>
                      </a:lnTo>
                      <a:lnTo>
                        <a:pt x="2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8" name="Freeform 45">
                  <a:extLst>
                    <a:ext uri="{FF2B5EF4-FFF2-40B4-BE49-F238E27FC236}">
                      <a16:creationId xmlns="" xmlns:a16="http://schemas.microsoft.com/office/drawing/2014/main" id="{D87CD85F-7455-E8FD-E4FC-0C62A79A2426}"/>
                    </a:ext>
                  </a:extLst>
                </p:cNvPr>
                <p:cNvSpPr>
                  <a:spLocks/>
                </p:cNvSpPr>
                <p:nvPr/>
              </p:nvSpPr>
              <p:spPr bwMode="auto">
                <a:xfrm>
                  <a:off x="8788401" y="2216150"/>
                  <a:ext cx="66675" cy="49213"/>
                </a:xfrm>
                <a:custGeom>
                  <a:avLst/>
                  <a:gdLst>
                    <a:gd name="T0" fmla="*/ 62 w 288"/>
                    <a:gd name="T1" fmla="*/ 0 h 218"/>
                    <a:gd name="T2" fmla="*/ 79 w 288"/>
                    <a:gd name="T3" fmla="*/ 2 h 218"/>
                    <a:gd name="T4" fmla="*/ 94 w 288"/>
                    <a:gd name="T5" fmla="*/ 9 h 218"/>
                    <a:gd name="T6" fmla="*/ 257 w 288"/>
                    <a:gd name="T7" fmla="*/ 102 h 218"/>
                    <a:gd name="T8" fmla="*/ 271 w 288"/>
                    <a:gd name="T9" fmla="*/ 113 h 218"/>
                    <a:gd name="T10" fmla="*/ 280 w 288"/>
                    <a:gd name="T11" fmla="*/ 125 h 218"/>
                    <a:gd name="T12" fmla="*/ 286 w 288"/>
                    <a:gd name="T13" fmla="*/ 140 h 218"/>
                    <a:gd name="T14" fmla="*/ 288 w 288"/>
                    <a:gd name="T15" fmla="*/ 155 h 218"/>
                    <a:gd name="T16" fmla="*/ 286 w 288"/>
                    <a:gd name="T17" fmla="*/ 172 h 218"/>
                    <a:gd name="T18" fmla="*/ 280 w 288"/>
                    <a:gd name="T19" fmla="*/ 187 h 218"/>
                    <a:gd name="T20" fmla="*/ 270 w 288"/>
                    <a:gd name="T21" fmla="*/ 200 h 218"/>
                    <a:gd name="T22" fmla="*/ 256 w 288"/>
                    <a:gd name="T23" fmla="*/ 210 h 218"/>
                    <a:gd name="T24" fmla="*/ 242 w 288"/>
                    <a:gd name="T25" fmla="*/ 215 h 218"/>
                    <a:gd name="T26" fmla="*/ 225 w 288"/>
                    <a:gd name="T27" fmla="*/ 218 h 218"/>
                    <a:gd name="T28" fmla="*/ 209 w 288"/>
                    <a:gd name="T29" fmla="*/ 215 h 218"/>
                    <a:gd name="T30" fmla="*/ 194 w 288"/>
                    <a:gd name="T31" fmla="*/ 209 h 218"/>
                    <a:gd name="T32" fmla="*/ 30 w 288"/>
                    <a:gd name="T33" fmla="*/ 117 h 218"/>
                    <a:gd name="T34" fmla="*/ 18 w 288"/>
                    <a:gd name="T35" fmla="*/ 106 h 218"/>
                    <a:gd name="T36" fmla="*/ 8 w 288"/>
                    <a:gd name="T37" fmla="*/ 93 h 218"/>
                    <a:gd name="T38" fmla="*/ 2 w 288"/>
                    <a:gd name="T39" fmla="*/ 78 h 218"/>
                    <a:gd name="T40" fmla="*/ 0 w 288"/>
                    <a:gd name="T41" fmla="*/ 63 h 218"/>
                    <a:gd name="T42" fmla="*/ 2 w 288"/>
                    <a:gd name="T43" fmla="*/ 46 h 218"/>
                    <a:gd name="T44" fmla="*/ 8 w 288"/>
                    <a:gd name="T45" fmla="*/ 31 h 218"/>
                    <a:gd name="T46" fmla="*/ 18 w 288"/>
                    <a:gd name="T47" fmla="*/ 18 h 218"/>
                    <a:gd name="T48" fmla="*/ 32 w 288"/>
                    <a:gd name="T49" fmla="*/ 8 h 218"/>
                    <a:gd name="T50" fmla="*/ 46 w 288"/>
                    <a:gd name="T51" fmla="*/ 3 h 218"/>
                    <a:gd name="T52" fmla="*/ 62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62" y="0"/>
                      </a:moveTo>
                      <a:lnTo>
                        <a:pt x="79" y="2"/>
                      </a:lnTo>
                      <a:lnTo>
                        <a:pt x="94" y="9"/>
                      </a:lnTo>
                      <a:lnTo>
                        <a:pt x="257" y="102"/>
                      </a:lnTo>
                      <a:lnTo>
                        <a:pt x="271" y="113"/>
                      </a:lnTo>
                      <a:lnTo>
                        <a:pt x="280" y="125"/>
                      </a:lnTo>
                      <a:lnTo>
                        <a:pt x="286" y="140"/>
                      </a:lnTo>
                      <a:lnTo>
                        <a:pt x="288" y="155"/>
                      </a:lnTo>
                      <a:lnTo>
                        <a:pt x="286" y="172"/>
                      </a:lnTo>
                      <a:lnTo>
                        <a:pt x="280" y="187"/>
                      </a:lnTo>
                      <a:lnTo>
                        <a:pt x="270" y="200"/>
                      </a:lnTo>
                      <a:lnTo>
                        <a:pt x="256" y="210"/>
                      </a:lnTo>
                      <a:lnTo>
                        <a:pt x="242" y="215"/>
                      </a:lnTo>
                      <a:lnTo>
                        <a:pt x="225" y="218"/>
                      </a:lnTo>
                      <a:lnTo>
                        <a:pt x="209" y="215"/>
                      </a:lnTo>
                      <a:lnTo>
                        <a:pt x="194" y="209"/>
                      </a:lnTo>
                      <a:lnTo>
                        <a:pt x="30" y="117"/>
                      </a:lnTo>
                      <a:lnTo>
                        <a:pt x="18" y="106"/>
                      </a:lnTo>
                      <a:lnTo>
                        <a:pt x="8" y="93"/>
                      </a:lnTo>
                      <a:lnTo>
                        <a:pt x="2" y="78"/>
                      </a:lnTo>
                      <a:lnTo>
                        <a:pt x="0" y="63"/>
                      </a:lnTo>
                      <a:lnTo>
                        <a:pt x="2" y="46"/>
                      </a:lnTo>
                      <a:lnTo>
                        <a:pt x="8" y="31"/>
                      </a:lnTo>
                      <a:lnTo>
                        <a:pt x="18" y="18"/>
                      </a:lnTo>
                      <a:lnTo>
                        <a:pt x="32" y="8"/>
                      </a:lnTo>
                      <a:lnTo>
                        <a:pt x="46" y="3"/>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9" name="Freeform 46">
                  <a:extLst>
                    <a:ext uri="{FF2B5EF4-FFF2-40B4-BE49-F238E27FC236}">
                      <a16:creationId xmlns="" xmlns:a16="http://schemas.microsoft.com/office/drawing/2014/main" id="{27750015-3DEC-431F-5B00-E02EFA792021}"/>
                    </a:ext>
                  </a:extLst>
                </p:cNvPr>
                <p:cNvSpPr>
                  <a:spLocks/>
                </p:cNvSpPr>
                <p:nvPr/>
              </p:nvSpPr>
              <p:spPr bwMode="auto">
                <a:xfrm>
                  <a:off x="8826501" y="2078038"/>
                  <a:ext cx="71438" cy="28575"/>
                </a:xfrm>
                <a:custGeom>
                  <a:avLst/>
                  <a:gdLst>
                    <a:gd name="T0" fmla="*/ 62 w 314"/>
                    <a:gd name="T1" fmla="*/ 0 h 125"/>
                    <a:gd name="T2" fmla="*/ 251 w 314"/>
                    <a:gd name="T3" fmla="*/ 0 h 125"/>
                    <a:gd name="T4" fmla="*/ 268 w 314"/>
                    <a:gd name="T5" fmla="*/ 3 h 125"/>
                    <a:gd name="T6" fmla="*/ 283 w 314"/>
                    <a:gd name="T7" fmla="*/ 9 h 125"/>
                    <a:gd name="T8" fmla="*/ 295 w 314"/>
                    <a:gd name="T9" fmla="*/ 18 h 125"/>
                    <a:gd name="T10" fmla="*/ 305 w 314"/>
                    <a:gd name="T11" fmla="*/ 31 h 125"/>
                    <a:gd name="T12" fmla="*/ 312 w 314"/>
                    <a:gd name="T13" fmla="*/ 45 h 125"/>
                    <a:gd name="T14" fmla="*/ 314 w 314"/>
                    <a:gd name="T15" fmla="*/ 63 h 125"/>
                    <a:gd name="T16" fmla="*/ 312 w 314"/>
                    <a:gd name="T17" fmla="*/ 79 h 125"/>
                    <a:gd name="T18" fmla="*/ 305 w 314"/>
                    <a:gd name="T19" fmla="*/ 93 h 125"/>
                    <a:gd name="T20" fmla="*/ 295 w 314"/>
                    <a:gd name="T21" fmla="*/ 107 h 125"/>
                    <a:gd name="T22" fmla="*/ 283 w 314"/>
                    <a:gd name="T23" fmla="*/ 116 h 125"/>
                    <a:gd name="T24" fmla="*/ 268 w 314"/>
                    <a:gd name="T25" fmla="*/ 123 h 125"/>
                    <a:gd name="T26" fmla="*/ 251 w 314"/>
                    <a:gd name="T27" fmla="*/ 125 h 125"/>
                    <a:gd name="T28" fmla="*/ 62 w 314"/>
                    <a:gd name="T29" fmla="*/ 125 h 125"/>
                    <a:gd name="T30" fmla="*/ 46 w 314"/>
                    <a:gd name="T31" fmla="*/ 123 h 125"/>
                    <a:gd name="T32" fmla="*/ 31 w 314"/>
                    <a:gd name="T33" fmla="*/ 116 h 125"/>
                    <a:gd name="T34" fmla="*/ 18 w 314"/>
                    <a:gd name="T35" fmla="*/ 107 h 125"/>
                    <a:gd name="T36" fmla="*/ 8 w 314"/>
                    <a:gd name="T37" fmla="*/ 93 h 125"/>
                    <a:gd name="T38" fmla="*/ 2 w 314"/>
                    <a:gd name="T39" fmla="*/ 79 h 125"/>
                    <a:gd name="T40" fmla="*/ 0 w 314"/>
                    <a:gd name="T41" fmla="*/ 63 h 125"/>
                    <a:gd name="T42" fmla="*/ 2 w 314"/>
                    <a:gd name="T43" fmla="*/ 45 h 125"/>
                    <a:gd name="T44" fmla="*/ 8 w 314"/>
                    <a:gd name="T45" fmla="*/ 31 h 125"/>
                    <a:gd name="T46" fmla="*/ 18 w 314"/>
                    <a:gd name="T47" fmla="*/ 18 h 125"/>
                    <a:gd name="T48" fmla="*/ 31 w 314"/>
                    <a:gd name="T49" fmla="*/ 9 h 125"/>
                    <a:gd name="T50" fmla="*/ 46 w 314"/>
                    <a:gd name="T51" fmla="*/ 3 h 125"/>
                    <a:gd name="T52" fmla="*/ 62 w 314"/>
                    <a:gd name="T5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4" h="125">
                      <a:moveTo>
                        <a:pt x="62" y="0"/>
                      </a:moveTo>
                      <a:lnTo>
                        <a:pt x="251" y="0"/>
                      </a:lnTo>
                      <a:lnTo>
                        <a:pt x="268" y="3"/>
                      </a:lnTo>
                      <a:lnTo>
                        <a:pt x="283" y="9"/>
                      </a:lnTo>
                      <a:lnTo>
                        <a:pt x="295" y="18"/>
                      </a:lnTo>
                      <a:lnTo>
                        <a:pt x="305" y="31"/>
                      </a:lnTo>
                      <a:lnTo>
                        <a:pt x="312" y="45"/>
                      </a:lnTo>
                      <a:lnTo>
                        <a:pt x="314" y="63"/>
                      </a:lnTo>
                      <a:lnTo>
                        <a:pt x="312" y="79"/>
                      </a:lnTo>
                      <a:lnTo>
                        <a:pt x="305" y="93"/>
                      </a:lnTo>
                      <a:lnTo>
                        <a:pt x="295" y="107"/>
                      </a:lnTo>
                      <a:lnTo>
                        <a:pt x="283" y="116"/>
                      </a:lnTo>
                      <a:lnTo>
                        <a:pt x="268" y="123"/>
                      </a:lnTo>
                      <a:lnTo>
                        <a:pt x="251" y="125"/>
                      </a:lnTo>
                      <a:lnTo>
                        <a:pt x="62" y="125"/>
                      </a:lnTo>
                      <a:lnTo>
                        <a:pt x="46" y="123"/>
                      </a:lnTo>
                      <a:lnTo>
                        <a:pt x="31" y="116"/>
                      </a:lnTo>
                      <a:lnTo>
                        <a:pt x="18" y="107"/>
                      </a:lnTo>
                      <a:lnTo>
                        <a:pt x="8" y="93"/>
                      </a:lnTo>
                      <a:lnTo>
                        <a:pt x="2" y="79"/>
                      </a:lnTo>
                      <a:lnTo>
                        <a:pt x="0" y="63"/>
                      </a:lnTo>
                      <a:lnTo>
                        <a:pt x="2" y="45"/>
                      </a:lnTo>
                      <a:lnTo>
                        <a:pt x="8" y="31"/>
                      </a:lnTo>
                      <a:lnTo>
                        <a:pt x="18" y="18"/>
                      </a:lnTo>
                      <a:lnTo>
                        <a:pt x="31" y="9"/>
                      </a:lnTo>
                      <a:lnTo>
                        <a:pt x="46" y="3"/>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0" name="Freeform 47">
                  <a:extLst>
                    <a:ext uri="{FF2B5EF4-FFF2-40B4-BE49-F238E27FC236}">
                      <a16:creationId xmlns="" xmlns:a16="http://schemas.microsoft.com/office/drawing/2014/main" id="{EA3950FB-5F56-BFF4-16AF-378F87DE6ED1}"/>
                    </a:ext>
                  </a:extLst>
                </p:cNvPr>
                <p:cNvSpPr>
                  <a:spLocks/>
                </p:cNvSpPr>
                <p:nvPr/>
              </p:nvSpPr>
              <p:spPr bwMode="auto">
                <a:xfrm>
                  <a:off x="8788401" y="1919288"/>
                  <a:ext cx="66675" cy="49213"/>
                </a:xfrm>
                <a:custGeom>
                  <a:avLst/>
                  <a:gdLst>
                    <a:gd name="T0" fmla="*/ 225 w 288"/>
                    <a:gd name="T1" fmla="*/ 0 h 218"/>
                    <a:gd name="T2" fmla="*/ 242 w 288"/>
                    <a:gd name="T3" fmla="*/ 2 h 218"/>
                    <a:gd name="T4" fmla="*/ 256 w 288"/>
                    <a:gd name="T5" fmla="*/ 8 h 218"/>
                    <a:gd name="T6" fmla="*/ 270 w 288"/>
                    <a:gd name="T7" fmla="*/ 17 h 218"/>
                    <a:gd name="T8" fmla="*/ 280 w 288"/>
                    <a:gd name="T9" fmla="*/ 31 h 218"/>
                    <a:gd name="T10" fmla="*/ 286 w 288"/>
                    <a:gd name="T11" fmla="*/ 46 h 218"/>
                    <a:gd name="T12" fmla="*/ 288 w 288"/>
                    <a:gd name="T13" fmla="*/ 62 h 218"/>
                    <a:gd name="T14" fmla="*/ 286 w 288"/>
                    <a:gd name="T15" fmla="*/ 79 h 218"/>
                    <a:gd name="T16" fmla="*/ 280 w 288"/>
                    <a:gd name="T17" fmla="*/ 93 h 218"/>
                    <a:gd name="T18" fmla="*/ 271 w 288"/>
                    <a:gd name="T19" fmla="*/ 106 h 218"/>
                    <a:gd name="T20" fmla="*/ 257 w 288"/>
                    <a:gd name="T21" fmla="*/ 116 h 218"/>
                    <a:gd name="T22" fmla="*/ 94 w 288"/>
                    <a:gd name="T23" fmla="*/ 209 h 218"/>
                    <a:gd name="T24" fmla="*/ 79 w 288"/>
                    <a:gd name="T25" fmla="*/ 216 h 218"/>
                    <a:gd name="T26" fmla="*/ 62 w 288"/>
                    <a:gd name="T27" fmla="*/ 218 h 218"/>
                    <a:gd name="T28" fmla="*/ 47 w 288"/>
                    <a:gd name="T29" fmla="*/ 216 h 218"/>
                    <a:gd name="T30" fmla="*/ 32 w 288"/>
                    <a:gd name="T31" fmla="*/ 210 h 218"/>
                    <a:gd name="T32" fmla="*/ 18 w 288"/>
                    <a:gd name="T33" fmla="*/ 200 h 218"/>
                    <a:gd name="T34" fmla="*/ 8 w 288"/>
                    <a:gd name="T35" fmla="*/ 186 h 218"/>
                    <a:gd name="T36" fmla="*/ 2 w 288"/>
                    <a:gd name="T37" fmla="*/ 171 h 218"/>
                    <a:gd name="T38" fmla="*/ 0 w 288"/>
                    <a:gd name="T39" fmla="*/ 155 h 218"/>
                    <a:gd name="T40" fmla="*/ 2 w 288"/>
                    <a:gd name="T41" fmla="*/ 140 h 218"/>
                    <a:gd name="T42" fmla="*/ 8 w 288"/>
                    <a:gd name="T43" fmla="*/ 124 h 218"/>
                    <a:gd name="T44" fmla="*/ 18 w 288"/>
                    <a:gd name="T45" fmla="*/ 112 h 218"/>
                    <a:gd name="T46" fmla="*/ 30 w 288"/>
                    <a:gd name="T47" fmla="*/ 101 h 218"/>
                    <a:gd name="T48" fmla="*/ 194 w 288"/>
                    <a:gd name="T49" fmla="*/ 8 h 218"/>
                    <a:gd name="T50" fmla="*/ 210 w 288"/>
                    <a:gd name="T51" fmla="*/ 2 h 218"/>
                    <a:gd name="T52" fmla="*/ 225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225" y="0"/>
                      </a:moveTo>
                      <a:lnTo>
                        <a:pt x="242" y="2"/>
                      </a:lnTo>
                      <a:lnTo>
                        <a:pt x="256" y="8"/>
                      </a:lnTo>
                      <a:lnTo>
                        <a:pt x="270" y="17"/>
                      </a:lnTo>
                      <a:lnTo>
                        <a:pt x="280" y="31"/>
                      </a:lnTo>
                      <a:lnTo>
                        <a:pt x="286" y="46"/>
                      </a:lnTo>
                      <a:lnTo>
                        <a:pt x="288" y="62"/>
                      </a:lnTo>
                      <a:lnTo>
                        <a:pt x="286" y="79"/>
                      </a:lnTo>
                      <a:lnTo>
                        <a:pt x="280" y="93"/>
                      </a:lnTo>
                      <a:lnTo>
                        <a:pt x="271" y="106"/>
                      </a:lnTo>
                      <a:lnTo>
                        <a:pt x="257" y="116"/>
                      </a:lnTo>
                      <a:lnTo>
                        <a:pt x="94" y="209"/>
                      </a:lnTo>
                      <a:lnTo>
                        <a:pt x="79" y="216"/>
                      </a:lnTo>
                      <a:lnTo>
                        <a:pt x="62" y="218"/>
                      </a:lnTo>
                      <a:lnTo>
                        <a:pt x="47" y="216"/>
                      </a:lnTo>
                      <a:lnTo>
                        <a:pt x="32" y="210"/>
                      </a:lnTo>
                      <a:lnTo>
                        <a:pt x="18" y="200"/>
                      </a:lnTo>
                      <a:lnTo>
                        <a:pt x="8" y="186"/>
                      </a:lnTo>
                      <a:lnTo>
                        <a:pt x="2" y="171"/>
                      </a:lnTo>
                      <a:lnTo>
                        <a:pt x="0" y="155"/>
                      </a:lnTo>
                      <a:lnTo>
                        <a:pt x="2" y="140"/>
                      </a:lnTo>
                      <a:lnTo>
                        <a:pt x="8" y="124"/>
                      </a:lnTo>
                      <a:lnTo>
                        <a:pt x="18" y="112"/>
                      </a:lnTo>
                      <a:lnTo>
                        <a:pt x="30" y="101"/>
                      </a:lnTo>
                      <a:lnTo>
                        <a:pt x="194" y="8"/>
                      </a:lnTo>
                      <a:lnTo>
                        <a:pt x="210" y="2"/>
                      </a:lnTo>
                      <a:lnTo>
                        <a:pt x="2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1" name="Freeform 48">
                  <a:extLst>
                    <a:ext uri="{FF2B5EF4-FFF2-40B4-BE49-F238E27FC236}">
                      <a16:creationId xmlns="" xmlns:a16="http://schemas.microsoft.com/office/drawing/2014/main" id="{BB267A00-638D-6D90-12C5-F85B0DA6C7C3}"/>
                    </a:ext>
                  </a:extLst>
                </p:cNvPr>
                <p:cNvSpPr>
                  <a:spLocks/>
                </p:cNvSpPr>
                <p:nvPr/>
              </p:nvSpPr>
              <p:spPr bwMode="auto">
                <a:xfrm>
                  <a:off x="8686801" y="1803400"/>
                  <a:ext cx="50800" cy="65088"/>
                </a:xfrm>
                <a:custGeom>
                  <a:avLst/>
                  <a:gdLst>
                    <a:gd name="T0" fmla="*/ 156 w 220"/>
                    <a:gd name="T1" fmla="*/ 0 h 286"/>
                    <a:gd name="T2" fmla="*/ 173 w 220"/>
                    <a:gd name="T3" fmla="*/ 2 h 286"/>
                    <a:gd name="T4" fmla="*/ 188 w 220"/>
                    <a:gd name="T5" fmla="*/ 9 h 286"/>
                    <a:gd name="T6" fmla="*/ 201 w 220"/>
                    <a:gd name="T7" fmla="*/ 19 h 286"/>
                    <a:gd name="T8" fmla="*/ 212 w 220"/>
                    <a:gd name="T9" fmla="*/ 32 h 286"/>
                    <a:gd name="T10" fmla="*/ 218 w 220"/>
                    <a:gd name="T11" fmla="*/ 47 h 286"/>
                    <a:gd name="T12" fmla="*/ 220 w 220"/>
                    <a:gd name="T13" fmla="*/ 62 h 286"/>
                    <a:gd name="T14" fmla="*/ 218 w 220"/>
                    <a:gd name="T15" fmla="*/ 78 h 286"/>
                    <a:gd name="T16" fmla="*/ 212 w 220"/>
                    <a:gd name="T17" fmla="*/ 94 h 286"/>
                    <a:gd name="T18" fmla="*/ 117 w 220"/>
                    <a:gd name="T19" fmla="*/ 256 h 286"/>
                    <a:gd name="T20" fmla="*/ 107 w 220"/>
                    <a:gd name="T21" fmla="*/ 269 h 286"/>
                    <a:gd name="T22" fmla="*/ 94 w 220"/>
                    <a:gd name="T23" fmla="*/ 279 h 286"/>
                    <a:gd name="T24" fmla="*/ 79 w 220"/>
                    <a:gd name="T25" fmla="*/ 284 h 286"/>
                    <a:gd name="T26" fmla="*/ 63 w 220"/>
                    <a:gd name="T27" fmla="*/ 286 h 286"/>
                    <a:gd name="T28" fmla="*/ 48 w 220"/>
                    <a:gd name="T29" fmla="*/ 284 h 286"/>
                    <a:gd name="T30" fmla="*/ 32 w 220"/>
                    <a:gd name="T31" fmla="*/ 278 h 286"/>
                    <a:gd name="T32" fmla="*/ 18 w 220"/>
                    <a:gd name="T33" fmla="*/ 268 h 286"/>
                    <a:gd name="T34" fmla="*/ 9 w 220"/>
                    <a:gd name="T35" fmla="*/ 256 h 286"/>
                    <a:gd name="T36" fmla="*/ 2 w 220"/>
                    <a:gd name="T37" fmla="*/ 240 h 286"/>
                    <a:gd name="T38" fmla="*/ 0 w 220"/>
                    <a:gd name="T39" fmla="*/ 225 h 286"/>
                    <a:gd name="T40" fmla="*/ 2 w 220"/>
                    <a:gd name="T41" fmla="*/ 209 h 286"/>
                    <a:gd name="T42" fmla="*/ 9 w 220"/>
                    <a:gd name="T43" fmla="*/ 193 h 286"/>
                    <a:gd name="T44" fmla="*/ 103 w 220"/>
                    <a:gd name="T45" fmla="*/ 32 h 286"/>
                    <a:gd name="T46" fmla="*/ 113 w 220"/>
                    <a:gd name="T47" fmla="*/ 18 h 286"/>
                    <a:gd name="T48" fmla="*/ 127 w 220"/>
                    <a:gd name="T49" fmla="*/ 8 h 286"/>
                    <a:gd name="T50" fmla="*/ 141 w 220"/>
                    <a:gd name="T51" fmla="*/ 2 h 286"/>
                    <a:gd name="T52" fmla="*/ 156 w 220"/>
                    <a:gd name="T53"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0" h="286">
                      <a:moveTo>
                        <a:pt x="156" y="0"/>
                      </a:moveTo>
                      <a:lnTo>
                        <a:pt x="173" y="2"/>
                      </a:lnTo>
                      <a:lnTo>
                        <a:pt x="188" y="9"/>
                      </a:lnTo>
                      <a:lnTo>
                        <a:pt x="201" y="19"/>
                      </a:lnTo>
                      <a:lnTo>
                        <a:pt x="212" y="32"/>
                      </a:lnTo>
                      <a:lnTo>
                        <a:pt x="218" y="47"/>
                      </a:lnTo>
                      <a:lnTo>
                        <a:pt x="220" y="62"/>
                      </a:lnTo>
                      <a:lnTo>
                        <a:pt x="218" y="78"/>
                      </a:lnTo>
                      <a:lnTo>
                        <a:pt x="212" y="94"/>
                      </a:lnTo>
                      <a:lnTo>
                        <a:pt x="117" y="256"/>
                      </a:lnTo>
                      <a:lnTo>
                        <a:pt x="107" y="269"/>
                      </a:lnTo>
                      <a:lnTo>
                        <a:pt x="94" y="279"/>
                      </a:lnTo>
                      <a:lnTo>
                        <a:pt x="79" y="284"/>
                      </a:lnTo>
                      <a:lnTo>
                        <a:pt x="63" y="286"/>
                      </a:lnTo>
                      <a:lnTo>
                        <a:pt x="48" y="284"/>
                      </a:lnTo>
                      <a:lnTo>
                        <a:pt x="32" y="278"/>
                      </a:lnTo>
                      <a:lnTo>
                        <a:pt x="18" y="268"/>
                      </a:lnTo>
                      <a:lnTo>
                        <a:pt x="9" y="256"/>
                      </a:lnTo>
                      <a:lnTo>
                        <a:pt x="2" y="240"/>
                      </a:lnTo>
                      <a:lnTo>
                        <a:pt x="0" y="225"/>
                      </a:lnTo>
                      <a:lnTo>
                        <a:pt x="2" y="209"/>
                      </a:lnTo>
                      <a:lnTo>
                        <a:pt x="9" y="193"/>
                      </a:lnTo>
                      <a:lnTo>
                        <a:pt x="103" y="32"/>
                      </a:lnTo>
                      <a:lnTo>
                        <a:pt x="113" y="18"/>
                      </a:lnTo>
                      <a:lnTo>
                        <a:pt x="127" y="8"/>
                      </a:lnTo>
                      <a:lnTo>
                        <a:pt x="141" y="2"/>
                      </a:lnTo>
                      <a:lnTo>
                        <a:pt x="1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2" name="Freeform 49">
                  <a:extLst>
                    <a:ext uri="{FF2B5EF4-FFF2-40B4-BE49-F238E27FC236}">
                      <a16:creationId xmlns="" xmlns:a16="http://schemas.microsoft.com/office/drawing/2014/main" id="{65E29543-2257-849D-8611-204597D1A947}"/>
                    </a:ext>
                  </a:extLst>
                </p:cNvPr>
                <p:cNvSpPr>
                  <a:spLocks/>
                </p:cNvSpPr>
                <p:nvPr/>
              </p:nvSpPr>
              <p:spPr bwMode="auto">
                <a:xfrm>
                  <a:off x="8528051" y="1973263"/>
                  <a:ext cx="68263" cy="220663"/>
                </a:xfrm>
                <a:custGeom>
                  <a:avLst/>
                  <a:gdLst>
                    <a:gd name="T0" fmla="*/ 150 w 301"/>
                    <a:gd name="T1" fmla="*/ 0 h 971"/>
                    <a:gd name="T2" fmla="*/ 181 w 301"/>
                    <a:gd name="T3" fmla="*/ 2 h 971"/>
                    <a:gd name="T4" fmla="*/ 208 w 301"/>
                    <a:gd name="T5" fmla="*/ 8 h 971"/>
                    <a:gd name="T6" fmla="*/ 232 w 301"/>
                    <a:gd name="T7" fmla="*/ 17 h 971"/>
                    <a:gd name="T8" fmla="*/ 253 w 301"/>
                    <a:gd name="T9" fmla="*/ 30 h 971"/>
                    <a:gd name="T10" fmla="*/ 270 w 301"/>
                    <a:gd name="T11" fmla="*/ 46 h 971"/>
                    <a:gd name="T12" fmla="*/ 284 w 301"/>
                    <a:gd name="T13" fmla="*/ 66 h 971"/>
                    <a:gd name="T14" fmla="*/ 294 w 301"/>
                    <a:gd name="T15" fmla="*/ 89 h 971"/>
                    <a:gd name="T16" fmla="*/ 299 w 301"/>
                    <a:gd name="T17" fmla="*/ 116 h 971"/>
                    <a:gd name="T18" fmla="*/ 301 w 301"/>
                    <a:gd name="T19" fmla="*/ 147 h 971"/>
                    <a:gd name="T20" fmla="*/ 301 w 301"/>
                    <a:gd name="T21" fmla="*/ 367 h 971"/>
                    <a:gd name="T22" fmla="*/ 300 w 301"/>
                    <a:gd name="T23" fmla="*/ 396 h 971"/>
                    <a:gd name="T24" fmla="*/ 297 w 301"/>
                    <a:gd name="T25" fmla="*/ 426 h 971"/>
                    <a:gd name="T26" fmla="*/ 294 w 301"/>
                    <a:gd name="T27" fmla="*/ 457 h 971"/>
                    <a:gd name="T28" fmla="*/ 235 w 301"/>
                    <a:gd name="T29" fmla="*/ 900 h 971"/>
                    <a:gd name="T30" fmla="*/ 230 w 301"/>
                    <a:gd name="T31" fmla="*/ 922 h 971"/>
                    <a:gd name="T32" fmla="*/ 223 w 301"/>
                    <a:gd name="T33" fmla="*/ 939 h 971"/>
                    <a:gd name="T34" fmla="*/ 214 w 301"/>
                    <a:gd name="T35" fmla="*/ 951 h 971"/>
                    <a:gd name="T36" fmla="*/ 202 w 301"/>
                    <a:gd name="T37" fmla="*/ 961 h 971"/>
                    <a:gd name="T38" fmla="*/ 187 w 301"/>
                    <a:gd name="T39" fmla="*/ 967 h 971"/>
                    <a:gd name="T40" fmla="*/ 170 w 301"/>
                    <a:gd name="T41" fmla="*/ 970 h 971"/>
                    <a:gd name="T42" fmla="*/ 150 w 301"/>
                    <a:gd name="T43" fmla="*/ 971 h 971"/>
                    <a:gd name="T44" fmla="*/ 131 w 301"/>
                    <a:gd name="T45" fmla="*/ 970 h 971"/>
                    <a:gd name="T46" fmla="*/ 113 w 301"/>
                    <a:gd name="T47" fmla="*/ 967 h 971"/>
                    <a:gd name="T48" fmla="*/ 99 w 301"/>
                    <a:gd name="T49" fmla="*/ 961 h 971"/>
                    <a:gd name="T50" fmla="*/ 87 w 301"/>
                    <a:gd name="T51" fmla="*/ 951 h 971"/>
                    <a:gd name="T52" fmla="*/ 78 w 301"/>
                    <a:gd name="T53" fmla="*/ 939 h 971"/>
                    <a:gd name="T54" fmla="*/ 70 w 301"/>
                    <a:gd name="T55" fmla="*/ 922 h 971"/>
                    <a:gd name="T56" fmla="*/ 66 w 301"/>
                    <a:gd name="T57" fmla="*/ 900 h 971"/>
                    <a:gd name="T58" fmla="*/ 7 w 301"/>
                    <a:gd name="T59" fmla="*/ 457 h 971"/>
                    <a:gd name="T60" fmla="*/ 4 w 301"/>
                    <a:gd name="T61" fmla="*/ 426 h 971"/>
                    <a:gd name="T62" fmla="*/ 1 w 301"/>
                    <a:gd name="T63" fmla="*/ 396 h 971"/>
                    <a:gd name="T64" fmla="*/ 0 w 301"/>
                    <a:gd name="T65" fmla="*/ 367 h 971"/>
                    <a:gd name="T66" fmla="*/ 0 w 301"/>
                    <a:gd name="T67" fmla="*/ 147 h 971"/>
                    <a:gd name="T68" fmla="*/ 2 w 301"/>
                    <a:gd name="T69" fmla="*/ 116 h 971"/>
                    <a:gd name="T70" fmla="*/ 7 w 301"/>
                    <a:gd name="T71" fmla="*/ 89 h 971"/>
                    <a:gd name="T72" fmla="*/ 17 w 301"/>
                    <a:gd name="T73" fmla="*/ 66 h 971"/>
                    <a:gd name="T74" fmla="*/ 30 w 301"/>
                    <a:gd name="T75" fmla="*/ 46 h 971"/>
                    <a:gd name="T76" fmla="*/ 48 w 301"/>
                    <a:gd name="T77" fmla="*/ 30 h 971"/>
                    <a:gd name="T78" fmla="*/ 68 w 301"/>
                    <a:gd name="T79" fmla="*/ 17 h 971"/>
                    <a:gd name="T80" fmla="*/ 93 w 301"/>
                    <a:gd name="T81" fmla="*/ 8 h 971"/>
                    <a:gd name="T82" fmla="*/ 120 w 301"/>
                    <a:gd name="T83" fmla="*/ 2 h 971"/>
                    <a:gd name="T84" fmla="*/ 150 w 301"/>
                    <a:gd name="T85" fmla="*/ 0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971">
                      <a:moveTo>
                        <a:pt x="150" y="0"/>
                      </a:moveTo>
                      <a:lnTo>
                        <a:pt x="181" y="2"/>
                      </a:lnTo>
                      <a:lnTo>
                        <a:pt x="208" y="8"/>
                      </a:lnTo>
                      <a:lnTo>
                        <a:pt x="232" y="17"/>
                      </a:lnTo>
                      <a:lnTo>
                        <a:pt x="253" y="30"/>
                      </a:lnTo>
                      <a:lnTo>
                        <a:pt x="270" y="46"/>
                      </a:lnTo>
                      <a:lnTo>
                        <a:pt x="284" y="66"/>
                      </a:lnTo>
                      <a:lnTo>
                        <a:pt x="294" y="89"/>
                      </a:lnTo>
                      <a:lnTo>
                        <a:pt x="299" y="116"/>
                      </a:lnTo>
                      <a:lnTo>
                        <a:pt x="301" y="147"/>
                      </a:lnTo>
                      <a:lnTo>
                        <a:pt x="301" y="367"/>
                      </a:lnTo>
                      <a:lnTo>
                        <a:pt x="300" y="396"/>
                      </a:lnTo>
                      <a:lnTo>
                        <a:pt x="297" y="426"/>
                      </a:lnTo>
                      <a:lnTo>
                        <a:pt x="294" y="457"/>
                      </a:lnTo>
                      <a:lnTo>
                        <a:pt x="235" y="900"/>
                      </a:lnTo>
                      <a:lnTo>
                        <a:pt x="230" y="922"/>
                      </a:lnTo>
                      <a:lnTo>
                        <a:pt x="223" y="939"/>
                      </a:lnTo>
                      <a:lnTo>
                        <a:pt x="214" y="951"/>
                      </a:lnTo>
                      <a:lnTo>
                        <a:pt x="202" y="961"/>
                      </a:lnTo>
                      <a:lnTo>
                        <a:pt x="187" y="967"/>
                      </a:lnTo>
                      <a:lnTo>
                        <a:pt x="170" y="970"/>
                      </a:lnTo>
                      <a:lnTo>
                        <a:pt x="150" y="971"/>
                      </a:lnTo>
                      <a:lnTo>
                        <a:pt x="131" y="970"/>
                      </a:lnTo>
                      <a:lnTo>
                        <a:pt x="113" y="967"/>
                      </a:lnTo>
                      <a:lnTo>
                        <a:pt x="99" y="961"/>
                      </a:lnTo>
                      <a:lnTo>
                        <a:pt x="87" y="951"/>
                      </a:lnTo>
                      <a:lnTo>
                        <a:pt x="78" y="939"/>
                      </a:lnTo>
                      <a:lnTo>
                        <a:pt x="70" y="922"/>
                      </a:lnTo>
                      <a:lnTo>
                        <a:pt x="66" y="900"/>
                      </a:lnTo>
                      <a:lnTo>
                        <a:pt x="7" y="457"/>
                      </a:lnTo>
                      <a:lnTo>
                        <a:pt x="4" y="426"/>
                      </a:lnTo>
                      <a:lnTo>
                        <a:pt x="1" y="396"/>
                      </a:lnTo>
                      <a:lnTo>
                        <a:pt x="0" y="367"/>
                      </a:lnTo>
                      <a:lnTo>
                        <a:pt x="0" y="147"/>
                      </a:lnTo>
                      <a:lnTo>
                        <a:pt x="2" y="116"/>
                      </a:lnTo>
                      <a:lnTo>
                        <a:pt x="7" y="89"/>
                      </a:lnTo>
                      <a:lnTo>
                        <a:pt x="17" y="66"/>
                      </a:lnTo>
                      <a:lnTo>
                        <a:pt x="30" y="46"/>
                      </a:lnTo>
                      <a:lnTo>
                        <a:pt x="48" y="30"/>
                      </a:lnTo>
                      <a:lnTo>
                        <a:pt x="68" y="17"/>
                      </a:lnTo>
                      <a:lnTo>
                        <a:pt x="93" y="8"/>
                      </a:lnTo>
                      <a:lnTo>
                        <a:pt x="120" y="2"/>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3" name="Freeform 50">
                  <a:extLst>
                    <a:ext uri="{FF2B5EF4-FFF2-40B4-BE49-F238E27FC236}">
                      <a16:creationId xmlns="" xmlns:a16="http://schemas.microsoft.com/office/drawing/2014/main" id="{3F838785-49E9-9A27-E76D-C5A8635C2E41}"/>
                    </a:ext>
                  </a:extLst>
                </p:cNvPr>
                <p:cNvSpPr>
                  <a:spLocks/>
                </p:cNvSpPr>
                <p:nvPr/>
              </p:nvSpPr>
              <p:spPr bwMode="auto">
                <a:xfrm>
                  <a:off x="8526463" y="2222500"/>
                  <a:ext cx="71438" cy="69850"/>
                </a:xfrm>
                <a:custGeom>
                  <a:avLst/>
                  <a:gdLst>
                    <a:gd name="T0" fmla="*/ 157 w 314"/>
                    <a:gd name="T1" fmla="*/ 0 h 312"/>
                    <a:gd name="T2" fmla="*/ 189 w 314"/>
                    <a:gd name="T3" fmla="*/ 4 h 312"/>
                    <a:gd name="T4" fmla="*/ 218 w 314"/>
                    <a:gd name="T5" fmla="*/ 13 h 312"/>
                    <a:gd name="T6" fmla="*/ 245 w 314"/>
                    <a:gd name="T7" fmla="*/ 27 h 312"/>
                    <a:gd name="T8" fmla="*/ 268 w 314"/>
                    <a:gd name="T9" fmla="*/ 46 h 312"/>
                    <a:gd name="T10" fmla="*/ 288 w 314"/>
                    <a:gd name="T11" fmla="*/ 69 h 312"/>
                    <a:gd name="T12" fmla="*/ 302 w 314"/>
                    <a:gd name="T13" fmla="*/ 96 h 312"/>
                    <a:gd name="T14" fmla="*/ 311 w 314"/>
                    <a:gd name="T15" fmla="*/ 125 h 312"/>
                    <a:gd name="T16" fmla="*/ 314 w 314"/>
                    <a:gd name="T17" fmla="*/ 156 h 312"/>
                    <a:gd name="T18" fmla="*/ 311 w 314"/>
                    <a:gd name="T19" fmla="*/ 187 h 312"/>
                    <a:gd name="T20" fmla="*/ 302 w 314"/>
                    <a:gd name="T21" fmla="*/ 217 h 312"/>
                    <a:gd name="T22" fmla="*/ 288 w 314"/>
                    <a:gd name="T23" fmla="*/ 243 h 312"/>
                    <a:gd name="T24" fmla="*/ 268 w 314"/>
                    <a:gd name="T25" fmla="*/ 266 h 312"/>
                    <a:gd name="T26" fmla="*/ 245 w 314"/>
                    <a:gd name="T27" fmla="*/ 285 h 312"/>
                    <a:gd name="T28" fmla="*/ 218 w 314"/>
                    <a:gd name="T29" fmla="*/ 299 h 312"/>
                    <a:gd name="T30" fmla="*/ 189 w 314"/>
                    <a:gd name="T31" fmla="*/ 308 h 312"/>
                    <a:gd name="T32" fmla="*/ 157 w 314"/>
                    <a:gd name="T33" fmla="*/ 312 h 312"/>
                    <a:gd name="T34" fmla="*/ 126 w 314"/>
                    <a:gd name="T35" fmla="*/ 308 h 312"/>
                    <a:gd name="T36" fmla="*/ 97 w 314"/>
                    <a:gd name="T37" fmla="*/ 299 h 312"/>
                    <a:gd name="T38" fmla="*/ 70 w 314"/>
                    <a:gd name="T39" fmla="*/ 285 h 312"/>
                    <a:gd name="T40" fmla="*/ 47 w 314"/>
                    <a:gd name="T41" fmla="*/ 266 h 312"/>
                    <a:gd name="T42" fmla="*/ 27 w 314"/>
                    <a:gd name="T43" fmla="*/ 243 h 312"/>
                    <a:gd name="T44" fmla="*/ 13 w 314"/>
                    <a:gd name="T45" fmla="*/ 217 h 312"/>
                    <a:gd name="T46" fmla="*/ 3 w 314"/>
                    <a:gd name="T47" fmla="*/ 187 h 312"/>
                    <a:gd name="T48" fmla="*/ 0 w 314"/>
                    <a:gd name="T49" fmla="*/ 156 h 312"/>
                    <a:gd name="T50" fmla="*/ 3 w 314"/>
                    <a:gd name="T51" fmla="*/ 125 h 312"/>
                    <a:gd name="T52" fmla="*/ 13 w 314"/>
                    <a:gd name="T53" fmla="*/ 96 h 312"/>
                    <a:gd name="T54" fmla="*/ 27 w 314"/>
                    <a:gd name="T55" fmla="*/ 69 h 312"/>
                    <a:gd name="T56" fmla="*/ 47 w 314"/>
                    <a:gd name="T57" fmla="*/ 46 h 312"/>
                    <a:gd name="T58" fmla="*/ 70 w 314"/>
                    <a:gd name="T59" fmla="*/ 27 h 312"/>
                    <a:gd name="T60" fmla="*/ 97 w 314"/>
                    <a:gd name="T61" fmla="*/ 13 h 312"/>
                    <a:gd name="T62" fmla="*/ 126 w 314"/>
                    <a:gd name="T63" fmla="*/ 4 h 312"/>
                    <a:gd name="T64" fmla="*/ 157 w 314"/>
                    <a:gd name="T65"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4" h="312">
                      <a:moveTo>
                        <a:pt x="157" y="0"/>
                      </a:moveTo>
                      <a:lnTo>
                        <a:pt x="189" y="4"/>
                      </a:lnTo>
                      <a:lnTo>
                        <a:pt x="218" y="13"/>
                      </a:lnTo>
                      <a:lnTo>
                        <a:pt x="245" y="27"/>
                      </a:lnTo>
                      <a:lnTo>
                        <a:pt x="268" y="46"/>
                      </a:lnTo>
                      <a:lnTo>
                        <a:pt x="288" y="69"/>
                      </a:lnTo>
                      <a:lnTo>
                        <a:pt x="302" y="96"/>
                      </a:lnTo>
                      <a:lnTo>
                        <a:pt x="311" y="125"/>
                      </a:lnTo>
                      <a:lnTo>
                        <a:pt x="314" y="156"/>
                      </a:lnTo>
                      <a:lnTo>
                        <a:pt x="311" y="187"/>
                      </a:lnTo>
                      <a:lnTo>
                        <a:pt x="302" y="217"/>
                      </a:lnTo>
                      <a:lnTo>
                        <a:pt x="288" y="243"/>
                      </a:lnTo>
                      <a:lnTo>
                        <a:pt x="268" y="266"/>
                      </a:lnTo>
                      <a:lnTo>
                        <a:pt x="245" y="285"/>
                      </a:lnTo>
                      <a:lnTo>
                        <a:pt x="218" y="299"/>
                      </a:lnTo>
                      <a:lnTo>
                        <a:pt x="189" y="308"/>
                      </a:lnTo>
                      <a:lnTo>
                        <a:pt x="157" y="312"/>
                      </a:lnTo>
                      <a:lnTo>
                        <a:pt x="126" y="308"/>
                      </a:lnTo>
                      <a:lnTo>
                        <a:pt x="97" y="299"/>
                      </a:lnTo>
                      <a:lnTo>
                        <a:pt x="70" y="285"/>
                      </a:lnTo>
                      <a:lnTo>
                        <a:pt x="47" y="266"/>
                      </a:lnTo>
                      <a:lnTo>
                        <a:pt x="27" y="243"/>
                      </a:lnTo>
                      <a:lnTo>
                        <a:pt x="13" y="217"/>
                      </a:lnTo>
                      <a:lnTo>
                        <a:pt x="3" y="187"/>
                      </a:lnTo>
                      <a:lnTo>
                        <a:pt x="0" y="156"/>
                      </a:lnTo>
                      <a:lnTo>
                        <a:pt x="3" y="125"/>
                      </a:lnTo>
                      <a:lnTo>
                        <a:pt x="13" y="96"/>
                      </a:lnTo>
                      <a:lnTo>
                        <a:pt x="27" y="69"/>
                      </a:lnTo>
                      <a:lnTo>
                        <a:pt x="47" y="46"/>
                      </a:lnTo>
                      <a:lnTo>
                        <a:pt x="70" y="27"/>
                      </a:lnTo>
                      <a:lnTo>
                        <a:pt x="97" y="13"/>
                      </a:lnTo>
                      <a:lnTo>
                        <a:pt x="126" y="4"/>
                      </a:lnTo>
                      <a:lnTo>
                        <a:pt x="1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78" name="Group 77">
                <a:extLst>
                  <a:ext uri="{FF2B5EF4-FFF2-40B4-BE49-F238E27FC236}">
                    <a16:creationId xmlns="" xmlns:a16="http://schemas.microsoft.com/office/drawing/2014/main" id="{23B2310B-49B0-6796-56CA-EC678779F697}"/>
                  </a:ext>
                </a:extLst>
              </p:cNvPr>
              <p:cNvGrpSpPr/>
              <p:nvPr/>
            </p:nvGrpSpPr>
            <p:grpSpPr>
              <a:xfrm>
                <a:off x="9236225" y="2785058"/>
                <a:ext cx="489820" cy="486921"/>
                <a:chOff x="8304213" y="3406775"/>
                <a:chExt cx="536575" cy="533400"/>
              </a:xfrm>
              <a:solidFill>
                <a:sysClr val="window" lastClr="FFFFFF"/>
              </a:solidFill>
            </p:grpSpPr>
            <p:sp>
              <p:nvSpPr>
                <p:cNvPr id="86" name="Freeform 55">
                  <a:extLst>
                    <a:ext uri="{FF2B5EF4-FFF2-40B4-BE49-F238E27FC236}">
                      <a16:creationId xmlns="" xmlns:a16="http://schemas.microsoft.com/office/drawing/2014/main" id="{25E8301E-387A-8746-A85D-761D0AE097BA}"/>
                    </a:ext>
                  </a:extLst>
                </p:cNvPr>
                <p:cNvSpPr>
                  <a:spLocks/>
                </p:cNvSpPr>
                <p:nvPr/>
              </p:nvSpPr>
              <p:spPr bwMode="auto">
                <a:xfrm>
                  <a:off x="8396288" y="3500438"/>
                  <a:ext cx="231775" cy="49213"/>
                </a:xfrm>
                <a:custGeom>
                  <a:avLst/>
                  <a:gdLst>
                    <a:gd name="T0" fmla="*/ 153 w 1460"/>
                    <a:gd name="T1" fmla="*/ 0 h 306"/>
                    <a:gd name="T2" fmla="*/ 1307 w 1460"/>
                    <a:gd name="T3" fmla="*/ 0 h 306"/>
                    <a:gd name="T4" fmla="*/ 1338 w 1460"/>
                    <a:gd name="T5" fmla="*/ 3 h 306"/>
                    <a:gd name="T6" fmla="*/ 1366 w 1460"/>
                    <a:gd name="T7" fmla="*/ 12 h 306"/>
                    <a:gd name="T8" fmla="*/ 1393 w 1460"/>
                    <a:gd name="T9" fmla="*/ 26 h 306"/>
                    <a:gd name="T10" fmla="*/ 1415 w 1460"/>
                    <a:gd name="T11" fmla="*/ 45 h 306"/>
                    <a:gd name="T12" fmla="*/ 1435 w 1460"/>
                    <a:gd name="T13" fmla="*/ 67 h 306"/>
                    <a:gd name="T14" fmla="*/ 1448 w 1460"/>
                    <a:gd name="T15" fmla="*/ 94 h 306"/>
                    <a:gd name="T16" fmla="*/ 1457 w 1460"/>
                    <a:gd name="T17" fmla="*/ 122 h 306"/>
                    <a:gd name="T18" fmla="*/ 1460 w 1460"/>
                    <a:gd name="T19" fmla="*/ 153 h 306"/>
                    <a:gd name="T20" fmla="*/ 1457 w 1460"/>
                    <a:gd name="T21" fmla="*/ 184 h 306"/>
                    <a:gd name="T22" fmla="*/ 1448 w 1460"/>
                    <a:gd name="T23" fmla="*/ 212 h 306"/>
                    <a:gd name="T24" fmla="*/ 1435 w 1460"/>
                    <a:gd name="T25" fmla="*/ 239 h 306"/>
                    <a:gd name="T26" fmla="*/ 1415 w 1460"/>
                    <a:gd name="T27" fmla="*/ 261 h 306"/>
                    <a:gd name="T28" fmla="*/ 1393 w 1460"/>
                    <a:gd name="T29" fmla="*/ 280 h 306"/>
                    <a:gd name="T30" fmla="*/ 1366 w 1460"/>
                    <a:gd name="T31" fmla="*/ 294 h 306"/>
                    <a:gd name="T32" fmla="*/ 1338 w 1460"/>
                    <a:gd name="T33" fmla="*/ 303 h 306"/>
                    <a:gd name="T34" fmla="*/ 1307 w 1460"/>
                    <a:gd name="T35" fmla="*/ 306 h 306"/>
                    <a:gd name="T36" fmla="*/ 153 w 1460"/>
                    <a:gd name="T37" fmla="*/ 306 h 306"/>
                    <a:gd name="T38" fmla="*/ 122 w 1460"/>
                    <a:gd name="T39" fmla="*/ 303 h 306"/>
                    <a:gd name="T40" fmla="*/ 93 w 1460"/>
                    <a:gd name="T41" fmla="*/ 294 h 306"/>
                    <a:gd name="T42" fmla="*/ 67 w 1460"/>
                    <a:gd name="T43" fmla="*/ 280 h 306"/>
                    <a:gd name="T44" fmla="*/ 44 w 1460"/>
                    <a:gd name="T45" fmla="*/ 261 h 306"/>
                    <a:gd name="T46" fmla="*/ 25 w 1460"/>
                    <a:gd name="T47" fmla="*/ 239 h 306"/>
                    <a:gd name="T48" fmla="*/ 11 w 1460"/>
                    <a:gd name="T49" fmla="*/ 212 h 306"/>
                    <a:gd name="T50" fmla="*/ 3 w 1460"/>
                    <a:gd name="T51" fmla="*/ 184 h 306"/>
                    <a:gd name="T52" fmla="*/ 0 w 1460"/>
                    <a:gd name="T53" fmla="*/ 153 h 306"/>
                    <a:gd name="T54" fmla="*/ 3 w 1460"/>
                    <a:gd name="T55" fmla="*/ 122 h 306"/>
                    <a:gd name="T56" fmla="*/ 11 w 1460"/>
                    <a:gd name="T57" fmla="*/ 94 h 306"/>
                    <a:gd name="T58" fmla="*/ 25 w 1460"/>
                    <a:gd name="T59" fmla="*/ 67 h 306"/>
                    <a:gd name="T60" fmla="*/ 44 w 1460"/>
                    <a:gd name="T61" fmla="*/ 45 h 306"/>
                    <a:gd name="T62" fmla="*/ 67 w 1460"/>
                    <a:gd name="T63" fmla="*/ 26 h 306"/>
                    <a:gd name="T64" fmla="*/ 93 w 1460"/>
                    <a:gd name="T65" fmla="*/ 12 h 306"/>
                    <a:gd name="T66" fmla="*/ 122 w 1460"/>
                    <a:gd name="T67" fmla="*/ 3 h 306"/>
                    <a:gd name="T68" fmla="*/ 153 w 1460"/>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0" h="306">
                      <a:moveTo>
                        <a:pt x="153" y="0"/>
                      </a:moveTo>
                      <a:lnTo>
                        <a:pt x="1307" y="0"/>
                      </a:lnTo>
                      <a:lnTo>
                        <a:pt x="1338" y="3"/>
                      </a:lnTo>
                      <a:lnTo>
                        <a:pt x="1366" y="12"/>
                      </a:lnTo>
                      <a:lnTo>
                        <a:pt x="1393" y="26"/>
                      </a:lnTo>
                      <a:lnTo>
                        <a:pt x="1415" y="45"/>
                      </a:lnTo>
                      <a:lnTo>
                        <a:pt x="1435" y="67"/>
                      </a:lnTo>
                      <a:lnTo>
                        <a:pt x="1448" y="94"/>
                      </a:lnTo>
                      <a:lnTo>
                        <a:pt x="1457" y="122"/>
                      </a:lnTo>
                      <a:lnTo>
                        <a:pt x="1460" y="153"/>
                      </a:lnTo>
                      <a:lnTo>
                        <a:pt x="1457" y="184"/>
                      </a:lnTo>
                      <a:lnTo>
                        <a:pt x="1448" y="212"/>
                      </a:lnTo>
                      <a:lnTo>
                        <a:pt x="1435" y="239"/>
                      </a:lnTo>
                      <a:lnTo>
                        <a:pt x="1415" y="261"/>
                      </a:lnTo>
                      <a:lnTo>
                        <a:pt x="1393" y="280"/>
                      </a:lnTo>
                      <a:lnTo>
                        <a:pt x="1366" y="294"/>
                      </a:lnTo>
                      <a:lnTo>
                        <a:pt x="1338" y="303"/>
                      </a:lnTo>
                      <a:lnTo>
                        <a:pt x="1307" y="306"/>
                      </a:lnTo>
                      <a:lnTo>
                        <a:pt x="153" y="306"/>
                      </a:lnTo>
                      <a:lnTo>
                        <a:pt x="122" y="303"/>
                      </a:lnTo>
                      <a:lnTo>
                        <a:pt x="93" y="294"/>
                      </a:lnTo>
                      <a:lnTo>
                        <a:pt x="67" y="280"/>
                      </a:lnTo>
                      <a:lnTo>
                        <a:pt x="44" y="261"/>
                      </a:lnTo>
                      <a:lnTo>
                        <a:pt x="25" y="239"/>
                      </a:lnTo>
                      <a:lnTo>
                        <a:pt x="11" y="212"/>
                      </a:lnTo>
                      <a:lnTo>
                        <a:pt x="3" y="184"/>
                      </a:lnTo>
                      <a:lnTo>
                        <a:pt x="0" y="153"/>
                      </a:lnTo>
                      <a:lnTo>
                        <a:pt x="3" y="122"/>
                      </a:lnTo>
                      <a:lnTo>
                        <a:pt x="11" y="94"/>
                      </a:lnTo>
                      <a:lnTo>
                        <a:pt x="25" y="67"/>
                      </a:lnTo>
                      <a:lnTo>
                        <a:pt x="44" y="45"/>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7" name="Freeform 56">
                  <a:extLst>
                    <a:ext uri="{FF2B5EF4-FFF2-40B4-BE49-F238E27FC236}">
                      <a16:creationId xmlns="" xmlns:a16="http://schemas.microsoft.com/office/drawing/2014/main" id="{FBB71D4F-37DA-98F7-7FFF-3CFA10F0C10D}"/>
                    </a:ext>
                  </a:extLst>
                </p:cNvPr>
                <p:cNvSpPr>
                  <a:spLocks/>
                </p:cNvSpPr>
                <p:nvPr/>
              </p:nvSpPr>
              <p:spPr bwMode="auto">
                <a:xfrm>
                  <a:off x="8396288" y="3592513"/>
                  <a:ext cx="231775" cy="47625"/>
                </a:xfrm>
                <a:custGeom>
                  <a:avLst/>
                  <a:gdLst>
                    <a:gd name="T0" fmla="*/ 153 w 1460"/>
                    <a:gd name="T1" fmla="*/ 0 h 306"/>
                    <a:gd name="T2" fmla="*/ 1307 w 1460"/>
                    <a:gd name="T3" fmla="*/ 0 h 306"/>
                    <a:gd name="T4" fmla="*/ 1338 w 1460"/>
                    <a:gd name="T5" fmla="*/ 3 h 306"/>
                    <a:gd name="T6" fmla="*/ 1366 w 1460"/>
                    <a:gd name="T7" fmla="*/ 12 h 306"/>
                    <a:gd name="T8" fmla="*/ 1393 w 1460"/>
                    <a:gd name="T9" fmla="*/ 26 h 306"/>
                    <a:gd name="T10" fmla="*/ 1415 w 1460"/>
                    <a:gd name="T11" fmla="*/ 45 h 306"/>
                    <a:gd name="T12" fmla="*/ 1435 w 1460"/>
                    <a:gd name="T13" fmla="*/ 67 h 306"/>
                    <a:gd name="T14" fmla="*/ 1448 w 1460"/>
                    <a:gd name="T15" fmla="*/ 94 h 306"/>
                    <a:gd name="T16" fmla="*/ 1457 w 1460"/>
                    <a:gd name="T17" fmla="*/ 122 h 306"/>
                    <a:gd name="T18" fmla="*/ 1460 w 1460"/>
                    <a:gd name="T19" fmla="*/ 153 h 306"/>
                    <a:gd name="T20" fmla="*/ 1457 w 1460"/>
                    <a:gd name="T21" fmla="*/ 184 h 306"/>
                    <a:gd name="T22" fmla="*/ 1448 w 1460"/>
                    <a:gd name="T23" fmla="*/ 213 h 306"/>
                    <a:gd name="T24" fmla="*/ 1435 w 1460"/>
                    <a:gd name="T25" fmla="*/ 239 h 306"/>
                    <a:gd name="T26" fmla="*/ 1415 w 1460"/>
                    <a:gd name="T27" fmla="*/ 262 h 306"/>
                    <a:gd name="T28" fmla="*/ 1393 w 1460"/>
                    <a:gd name="T29" fmla="*/ 280 h 306"/>
                    <a:gd name="T30" fmla="*/ 1366 w 1460"/>
                    <a:gd name="T31" fmla="*/ 295 h 306"/>
                    <a:gd name="T32" fmla="*/ 1338 w 1460"/>
                    <a:gd name="T33" fmla="*/ 303 h 306"/>
                    <a:gd name="T34" fmla="*/ 1307 w 1460"/>
                    <a:gd name="T35" fmla="*/ 306 h 306"/>
                    <a:gd name="T36" fmla="*/ 153 w 1460"/>
                    <a:gd name="T37" fmla="*/ 306 h 306"/>
                    <a:gd name="T38" fmla="*/ 122 w 1460"/>
                    <a:gd name="T39" fmla="*/ 303 h 306"/>
                    <a:gd name="T40" fmla="*/ 93 w 1460"/>
                    <a:gd name="T41" fmla="*/ 295 h 306"/>
                    <a:gd name="T42" fmla="*/ 67 w 1460"/>
                    <a:gd name="T43" fmla="*/ 280 h 306"/>
                    <a:gd name="T44" fmla="*/ 44 w 1460"/>
                    <a:gd name="T45" fmla="*/ 262 h 306"/>
                    <a:gd name="T46" fmla="*/ 25 w 1460"/>
                    <a:gd name="T47" fmla="*/ 239 h 306"/>
                    <a:gd name="T48" fmla="*/ 11 w 1460"/>
                    <a:gd name="T49" fmla="*/ 213 h 306"/>
                    <a:gd name="T50" fmla="*/ 3 w 1460"/>
                    <a:gd name="T51" fmla="*/ 184 h 306"/>
                    <a:gd name="T52" fmla="*/ 0 w 1460"/>
                    <a:gd name="T53" fmla="*/ 153 h 306"/>
                    <a:gd name="T54" fmla="*/ 3 w 1460"/>
                    <a:gd name="T55" fmla="*/ 122 h 306"/>
                    <a:gd name="T56" fmla="*/ 11 w 1460"/>
                    <a:gd name="T57" fmla="*/ 94 h 306"/>
                    <a:gd name="T58" fmla="*/ 25 w 1460"/>
                    <a:gd name="T59" fmla="*/ 67 h 306"/>
                    <a:gd name="T60" fmla="*/ 44 w 1460"/>
                    <a:gd name="T61" fmla="*/ 45 h 306"/>
                    <a:gd name="T62" fmla="*/ 67 w 1460"/>
                    <a:gd name="T63" fmla="*/ 26 h 306"/>
                    <a:gd name="T64" fmla="*/ 93 w 1460"/>
                    <a:gd name="T65" fmla="*/ 12 h 306"/>
                    <a:gd name="T66" fmla="*/ 122 w 1460"/>
                    <a:gd name="T67" fmla="*/ 3 h 306"/>
                    <a:gd name="T68" fmla="*/ 153 w 1460"/>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0" h="306">
                      <a:moveTo>
                        <a:pt x="153" y="0"/>
                      </a:moveTo>
                      <a:lnTo>
                        <a:pt x="1307" y="0"/>
                      </a:lnTo>
                      <a:lnTo>
                        <a:pt x="1338" y="3"/>
                      </a:lnTo>
                      <a:lnTo>
                        <a:pt x="1366" y="12"/>
                      </a:lnTo>
                      <a:lnTo>
                        <a:pt x="1393" y="26"/>
                      </a:lnTo>
                      <a:lnTo>
                        <a:pt x="1415" y="45"/>
                      </a:lnTo>
                      <a:lnTo>
                        <a:pt x="1435" y="67"/>
                      </a:lnTo>
                      <a:lnTo>
                        <a:pt x="1448" y="94"/>
                      </a:lnTo>
                      <a:lnTo>
                        <a:pt x="1457" y="122"/>
                      </a:lnTo>
                      <a:lnTo>
                        <a:pt x="1460" y="153"/>
                      </a:lnTo>
                      <a:lnTo>
                        <a:pt x="1457" y="184"/>
                      </a:lnTo>
                      <a:lnTo>
                        <a:pt x="1448" y="213"/>
                      </a:lnTo>
                      <a:lnTo>
                        <a:pt x="1435" y="239"/>
                      </a:lnTo>
                      <a:lnTo>
                        <a:pt x="1415" y="262"/>
                      </a:lnTo>
                      <a:lnTo>
                        <a:pt x="1393" y="280"/>
                      </a:lnTo>
                      <a:lnTo>
                        <a:pt x="1366" y="295"/>
                      </a:lnTo>
                      <a:lnTo>
                        <a:pt x="1338" y="303"/>
                      </a:lnTo>
                      <a:lnTo>
                        <a:pt x="1307" y="306"/>
                      </a:lnTo>
                      <a:lnTo>
                        <a:pt x="153" y="306"/>
                      </a:lnTo>
                      <a:lnTo>
                        <a:pt x="122" y="303"/>
                      </a:lnTo>
                      <a:lnTo>
                        <a:pt x="93" y="295"/>
                      </a:lnTo>
                      <a:lnTo>
                        <a:pt x="67" y="280"/>
                      </a:lnTo>
                      <a:lnTo>
                        <a:pt x="44" y="262"/>
                      </a:lnTo>
                      <a:lnTo>
                        <a:pt x="25" y="239"/>
                      </a:lnTo>
                      <a:lnTo>
                        <a:pt x="11" y="213"/>
                      </a:lnTo>
                      <a:lnTo>
                        <a:pt x="3" y="184"/>
                      </a:lnTo>
                      <a:lnTo>
                        <a:pt x="0" y="153"/>
                      </a:lnTo>
                      <a:lnTo>
                        <a:pt x="3" y="122"/>
                      </a:lnTo>
                      <a:lnTo>
                        <a:pt x="11" y="94"/>
                      </a:lnTo>
                      <a:lnTo>
                        <a:pt x="25" y="67"/>
                      </a:lnTo>
                      <a:lnTo>
                        <a:pt x="44" y="45"/>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8" name="Freeform 57">
                  <a:extLst>
                    <a:ext uri="{FF2B5EF4-FFF2-40B4-BE49-F238E27FC236}">
                      <a16:creationId xmlns="" xmlns:a16="http://schemas.microsoft.com/office/drawing/2014/main" id="{8EBADE60-A067-733B-3C04-A70918EA4F3B}"/>
                    </a:ext>
                  </a:extLst>
                </p:cNvPr>
                <p:cNvSpPr>
                  <a:spLocks/>
                </p:cNvSpPr>
                <p:nvPr/>
              </p:nvSpPr>
              <p:spPr bwMode="auto">
                <a:xfrm>
                  <a:off x="8396288" y="3683000"/>
                  <a:ext cx="139700" cy="49213"/>
                </a:xfrm>
                <a:custGeom>
                  <a:avLst/>
                  <a:gdLst>
                    <a:gd name="T0" fmla="*/ 153 w 884"/>
                    <a:gd name="T1" fmla="*/ 0 h 306"/>
                    <a:gd name="T2" fmla="*/ 730 w 884"/>
                    <a:gd name="T3" fmla="*/ 0 h 306"/>
                    <a:gd name="T4" fmla="*/ 761 w 884"/>
                    <a:gd name="T5" fmla="*/ 3 h 306"/>
                    <a:gd name="T6" fmla="*/ 790 w 884"/>
                    <a:gd name="T7" fmla="*/ 12 h 306"/>
                    <a:gd name="T8" fmla="*/ 817 w 884"/>
                    <a:gd name="T9" fmla="*/ 26 h 306"/>
                    <a:gd name="T10" fmla="*/ 839 w 884"/>
                    <a:gd name="T11" fmla="*/ 44 h 306"/>
                    <a:gd name="T12" fmla="*/ 858 w 884"/>
                    <a:gd name="T13" fmla="*/ 68 h 306"/>
                    <a:gd name="T14" fmla="*/ 872 w 884"/>
                    <a:gd name="T15" fmla="*/ 93 h 306"/>
                    <a:gd name="T16" fmla="*/ 880 w 884"/>
                    <a:gd name="T17" fmla="*/ 122 h 306"/>
                    <a:gd name="T18" fmla="*/ 884 w 884"/>
                    <a:gd name="T19" fmla="*/ 153 h 306"/>
                    <a:gd name="T20" fmla="*/ 880 w 884"/>
                    <a:gd name="T21" fmla="*/ 184 h 306"/>
                    <a:gd name="T22" fmla="*/ 872 w 884"/>
                    <a:gd name="T23" fmla="*/ 213 h 306"/>
                    <a:gd name="T24" fmla="*/ 858 w 884"/>
                    <a:gd name="T25" fmla="*/ 238 h 306"/>
                    <a:gd name="T26" fmla="*/ 839 w 884"/>
                    <a:gd name="T27" fmla="*/ 261 h 306"/>
                    <a:gd name="T28" fmla="*/ 817 w 884"/>
                    <a:gd name="T29" fmla="*/ 279 h 306"/>
                    <a:gd name="T30" fmla="*/ 790 w 884"/>
                    <a:gd name="T31" fmla="*/ 294 h 306"/>
                    <a:gd name="T32" fmla="*/ 761 w 884"/>
                    <a:gd name="T33" fmla="*/ 302 h 306"/>
                    <a:gd name="T34" fmla="*/ 730 w 884"/>
                    <a:gd name="T35" fmla="*/ 306 h 306"/>
                    <a:gd name="T36" fmla="*/ 153 w 884"/>
                    <a:gd name="T37" fmla="*/ 306 h 306"/>
                    <a:gd name="T38" fmla="*/ 122 w 884"/>
                    <a:gd name="T39" fmla="*/ 302 h 306"/>
                    <a:gd name="T40" fmla="*/ 93 w 884"/>
                    <a:gd name="T41" fmla="*/ 294 h 306"/>
                    <a:gd name="T42" fmla="*/ 67 w 884"/>
                    <a:gd name="T43" fmla="*/ 279 h 306"/>
                    <a:gd name="T44" fmla="*/ 44 w 884"/>
                    <a:gd name="T45" fmla="*/ 261 h 306"/>
                    <a:gd name="T46" fmla="*/ 25 w 884"/>
                    <a:gd name="T47" fmla="*/ 238 h 306"/>
                    <a:gd name="T48" fmla="*/ 11 w 884"/>
                    <a:gd name="T49" fmla="*/ 213 h 306"/>
                    <a:gd name="T50" fmla="*/ 3 w 884"/>
                    <a:gd name="T51" fmla="*/ 184 h 306"/>
                    <a:gd name="T52" fmla="*/ 0 w 884"/>
                    <a:gd name="T53" fmla="*/ 153 h 306"/>
                    <a:gd name="T54" fmla="*/ 3 w 884"/>
                    <a:gd name="T55" fmla="*/ 122 h 306"/>
                    <a:gd name="T56" fmla="*/ 11 w 884"/>
                    <a:gd name="T57" fmla="*/ 93 h 306"/>
                    <a:gd name="T58" fmla="*/ 25 w 884"/>
                    <a:gd name="T59" fmla="*/ 68 h 306"/>
                    <a:gd name="T60" fmla="*/ 44 w 884"/>
                    <a:gd name="T61" fmla="*/ 44 h 306"/>
                    <a:gd name="T62" fmla="*/ 67 w 884"/>
                    <a:gd name="T63" fmla="*/ 26 h 306"/>
                    <a:gd name="T64" fmla="*/ 93 w 884"/>
                    <a:gd name="T65" fmla="*/ 12 h 306"/>
                    <a:gd name="T66" fmla="*/ 122 w 884"/>
                    <a:gd name="T67" fmla="*/ 3 h 306"/>
                    <a:gd name="T68" fmla="*/ 153 w 884"/>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4" h="306">
                      <a:moveTo>
                        <a:pt x="153" y="0"/>
                      </a:moveTo>
                      <a:lnTo>
                        <a:pt x="730" y="0"/>
                      </a:lnTo>
                      <a:lnTo>
                        <a:pt x="761" y="3"/>
                      </a:lnTo>
                      <a:lnTo>
                        <a:pt x="790" y="12"/>
                      </a:lnTo>
                      <a:lnTo>
                        <a:pt x="817" y="26"/>
                      </a:lnTo>
                      <a:lnTo>
                        <a:pt x="839" y="44"/>
                      </a:lnTo>
                      <a:lnTo>
                        <a:pt x="858" y="68"/>
                      </a:lnTo>
                      <a:lnTo>
                        <a:pt x="872" y="93"/>
                      </a:lnTo>
                      <a:lnTo>
                        <a:pt x="880" y="122"/>
                      </a:lnTo>
                      <a:lnTo>
                        <a:pt x="884" y="153"/>
                      </a:lnTo>
                      <a:lnTo>
                        <a:pt x="880" y="184"/>
                      </a:lnTo>
                      <a:lnTo>
                        <a:pt x="872" y="213"/>
                      </a:lnTo>
                      <a:lnTo>
                        <a:pt x="858" y="238"/>
                      </a:lnTo>
                      <a:lnTo>
                        <a:pt x="839" y="261"/>
                      </a:lnTo>
                      <a:lnTo>
                        <a:pt x="817" y="279"/>
                      </a:lnTo>
                      <a:lnTo>
                        <a:pt x="790" y="294"/>
                      </a:lnTo>
                      <a:lnTo>
                        <a:pt x="761" y="302"/>
                      </a:lnTo>
                      <a:lnTo>
                        <a:pt x="730" y="306"/>
                      </a:lnTo>
                      <a:lnTo>
                        <a:pt x="153" y="306"/>
                      </a:lnTo>
                      <a:lnTo>
                        <a:pt x="122" y="302"/>
                      </a:lnTo>
                      <a:lnTo>
                        <a:pt x="93" y="294"/>
                      </a:lnTo>
                      <a:lnTo>
                        <a:pt x="67" y="279"/>
                      </a:lnTo>
                      <a:lnTo>
                        <a:pt x="44" y="261"/>
                      </a:lnTo>
                      <a:lnTo>
                        <a:pt x="25" y="238"/>
                      </a:lnTo>
                      <a:lnTo>
                        <a:pt x="11" y="213"/>
                      </a:lnTo>
                      <a:lnTo>
                        <a:pt x="3" y="184"/>
                      </a:lnTo>
                      <a:lnTo>
                        <a:pt x="0" y="153"/>
                      </a:lnTo>
                      <a:lnTo>
                        <a:pt x="3" y="122"/>
                      </a:lnTo>
                      <a:lnTo>
                        <a:pt x="11" y="93"/>
                      </a:lnTo>
                      <a:lnTo>
                        <a:pt x="25" y="68"/>
                      </a:lnTo>
                      <a:lnTo>
                        <a:pt x="44" y="44"/>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9" name="Freeform 58">
                  <a:extLst>
                    <a:ext uri="{FF2B5EF4-FFF2-40B4-BE49-F238E27FC236}">
                      <a16:creationId xmlns="" xmlns:a16="http://schemas.microsoft.com/office/drawing/2014/main" id="{8CC684B8-1F02-1F28-7825-82E71336EFC0}"/>
                    </a:ext>
                  </a:extLst>
                </p:cNvPr>
                <p:cNvSpPr>
                  <a:spLocks/>
                </p:cNvSpPr>
                <p:nvPr/>
              </p:nvSpPr>
              <p:spPr bwMode="auto">
                <a:xfrm>
                  <a:off x="8304213" y="3406775"/>
                  <a:ext cx="414338" cy="533400"/>
                </a:xfrm>
                <a:custGeom>
                  <a:avLst/>
                  <a:gdLst>
                    <a:gd name="T0" fmla="*/ 154 w 2616"/>
                    <a:gd name="T1" fmla="*/ 0 h 3365"/>
                    <a:gd name="T2" fmla="*/ 2461 w 2616"/>
                    <a:gd name="T3" fmla="*/ 0 h 3365"/>
                    <a:gd name="T4" fmla="*/ 2492 w 2616"/>
                    <a:gd name="T5" fmla="*/ 3 h 3365"/>
                    <a:gd name="T6" fmla="*/ 2521 w 2616"/>
                    <a:gd name="T7" fmla="*/ 12 h 3365"/>
                    <a:gd name="T8" fmla="*/ 2548 w 2616"/>
                    <a:gd name="T9" fmla="*/ 26 h 3365"/>
                    <a:gd name="T10" fmla="*/ 2570 w 2616"/>
                    <a:gd name="T11" fmla="*/ 44 h 3365"/>
                    <a:gd name="T12" fmla="*/ 2589 w 2616"/>
                    <a:gd name="T13" fmla="*/ 68 h 3365"/>
                    <a:gd name="T14" fmla="*/ 2603 w 2616"/>
                    <a:gd name="T15" fmla="*/ 93 h 3365"/>
                    <a:gd name="T16" fmla="*/ 2613 w 2616"/>
                    <a:gd name="T17" fmla="*/ 122 h 3365"/>
                    <a:gd name="T18" fmla="*/ 2616 w 2616"/>
                    <a:gd name="T19" fmla="*/ 152 h 3365"/>
                    <a:gd name="T20" fmla="*/ 2616 w 2616"/>
                    <a:gd name="T21" fmla="*/ 380 h 3365"/>
                    <a:gd name="T22" fmla="*/ 2308 w 2616"/>
                    <a:gd name="T23" fmla="*/ 911 h 3365"/>
                    <a:gd name="T24" fmla="*/ 2308 w 2616"/>
                    <a:gd name="T25" fmla="*/ 306 h 3365"/>
                    <a:gd name="T26" fmla="*/ 308 w 2616"/>
                    <a:gd name="T27" fmla="*/ 306 h 3365"/>
                    <a:gd name="T28" fmla="*/ 308 w 2616"/>
                    <a:gd name="T29" fmla="*/ 3058 h 3365"/>
                    <a:gd name="T30" fmla="*/ 2308 w 2616"/>
                    <a:gd name="T31" fmla="*/ 3058 h 3365"/>
                    <a:gd name="T32" fmla="*/ 2308 w 2616"/>
                    <a:gd name="T33" fmla="*/ 2678 h 3365"/>
                    <a:gd name="T34" fmla="*/ 2469 w 2616"/>
                    <a:gd name="T35" fmla="*/ 2572 h 3365"/>
                    <a:gd name="T36" fmla="*/ 2498 w 2616"/>
                    <a:gd name="T37" fmla="*/ 2550 h 3365"/>
                    <a:gd name="T38" fmla="*/ 2522 w 2616"/>
                    <a:gd name="T39" fmla="*/ 2524 h 3365"/>
                    <a:gd name="T40" fmla="*/ 2542 w 2616"/>
                    <a:gd name="T41" fmla="*/ 2495 h 3365"/>
                    <a:gd name="T42" fmla="*/ 2616 w 2616"/>
                    <a:gd name="T43" fmla="*/ 2369 h 3365"/>
                    <a:gd name="T44" fmla="*/ 2616 w 2616"/>
                    <a:gd name="T45" fmla="*/ 3212 h 3365"/>
                    <a:gd name="T46" fmla="*/ 2613 w 2616"/>
                    <a:gd name="T47" fmla="*/ 3242 h 3365"/>
                    <a:gd name="T48" fmla="*/ 2603 w 2616"/>
                    <a:gd name="T49" fmla="*/ 3271 h 3365"/>
                    <a:gd name="T50" fmla="*/ 2589 w 2616"/>
                    <a:gd name="T51" fmla="*/ 3297 h 3365"/>
                    <a:gd name="T52" fmla="*/ 2570 w 2616"/>
                    <a:gd name="T53" fmla="*/ 3320 h 3365"/>
                    <a:gd name="T54" fmla="*/ 2548 w 2616"/>
                    <a:gd name="T55" fmla="*/ 3339 h 3365"/>
                    <a:gd name="T56" fmla="*/ 2521 w 2616"/>
                    <a:gd name="T57" fmla="*/ 3352 h 3365"/>
                    <a:gd name="T58" fmla="*/ 2492 w 2616"/>
                    <a:gd name="T59" fmla="*/ 3362 h 3365"/>
                    <a:gd name="T60" fmla="*/ 2461 w 2616"/>
                    <a:gd name="T61" fmla="*/ 3365 h 3365"/>
                    <a:gd name="T62" fmla="*/ 154 w 2616"/>
                    <a:gd name="T63" fmla="*/ 3365 h 3365"/>
                    <a:gd name="T64" fmla="*/ 123 w 2616"/>
                    <a:gd name="T65" fmla="*/ 3362 h 3365"/>
                    <a:gd name="T66" fmla="*/ 95 w 2616"/>
                    <a:gd name="T67" fmla="*/ 3352 h 3365"/>
                    <a:gd name="T68" fmla="*/ 68 w 2616"/>
                    <a:gd name="T69" fmla="*/ 3339 h 3365"/>
                    <a:gd name="T70" fmla="*/ 46 w 2616"/>
                    <a:gd name="T71" fmla="*/ 3320 h 3365"/>
                    <a:gd name="T72" fmla="*/ 27 w 2616"/>
                    <a:gd name="T73" fmla="*/ 3297 h 3365"/>
                    <a:gd name="T74" fmla="*/ 13 w 2616"/>
                    <a:gd name="T75" fmla="*/ 3271 h 3365"/>
                    <a:gd name="T76" fmla="*/ 3 w 2616"/>
                    <a:gd name="T77" fmla="*/ 3242 h 3365"/>
                    <a:gd name="T78" fmla="*/ 0 w 2616"/>
                    <a:gd name="T79" fmla="*/ 3212 h 3365"/>
                    <a:gd name="T80" fmla="*/ 0 w 2616"/>
                    <a:gd name="T81" fmla="*/ 152 h 3365"/>
                    <a:gd name="T82" fmla="*/ 3 w 2616"/>
                    <a:gd name="T83" fmla="*/ 122 h 3365"/>
                    <a:gd name="T84" fmla="*/ 13 w 2616"/>
                    <a:gd name="T85" fmla="*/ 93 h 3365"/>
                    <a:gd name="T86" fmla="*/ 27 w 2616"/>
                    <a:gd name="T87" fmla="*/ 68 h 3365"/>
                    <a:gd name="T88" fmla="*/ 46 w 2616"/>
                    <a:gd name="T89" fmla="*/ 44 h 3365"/>
                    <a:gd name="T90" fmla="*/ 68 w 2616"/>
                    <a:gd name="T91" fmla="*/ 26 h 3365"/>
                    <a:gd name="T92" fmla="*/ 95 w 2616"/>
                    <a:gd name="T93" fmla="*/ 12 h 3365"/>
                    <a:gd name="T94" fmla="*/ 123 w 2616"/>
                    <a:gd name="T95" fmla="*/ 3 h 3365"/>
                    <a:gd name="T96" fmla="*/ 154 w 2616"/>
                    <a:gd name="T97" fmla="*/ 0 h 3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6" h="3365">
                      <a:moveTo>
                        <a:pt x="154" y="0"/>
                      </a:moveTo>
                      <a:lnTo>
                        <a:pt x="2461" y="0"/>
                      </a:lnTo>
                      <a:lnTo>
                        <a:pt x="2492" y="3"/>
                      </a:lnTo>
                      <a:lnTo>
                        <a:pt x="2521" y="12"/>
                      </a:lnTo>
                      <a:lnTo>
                        <a:pt x="2548" y="26"/>
                      </a:lnTo>
                      <a:lnTo>
                        <a:pt x="2570" y="44"/>
                      </a:lnTo>
                      <a:lnTo>
                        <a:pt x="2589" y="68"/>
                      </a:lnTo>
                      <a:lnTo>
                        <a:pt x="2603" y="93"/>
                      </a:lnTo>
                      <a:lnTo>
                        <a:pt x="2613" y="122"/>
                      </a:lnTo>
                      <a:lnTo>
                        <a:pt x="2616" y="152"/>
                      </a:lnTo>
                      <a:lnTo>
                        <a:pt x="2616" y="380"/>
                      </a:lnTo>
                      <a:lnTo>
                        <a:pt x="2308" y="911"/>
                      </a:lnTo>
                      <a:lnTo>
                        <a:pt x="2308" y="306"/>
                      </a:lnTo>
                      <a:lnTo>
                        <a:pt x="308" y="306"/>
                      </a:lnTo>
                      <a:lnTo>
                        <a:pt x="308" y="3058"/>
                      </a:lnTo>
                      <a:lnTo>
                        <a:pt x="2308" y="3058"/>
                      </a:lnTo>
                      <a:lnTo>
                        <a:pt x="2308" y="2678"/>
                      </a:lnTo>
                      <a:lnTo>
                        <a:pt x="2469" y="2572"/>
                      </a:lnTo>
                      <a:lnTo>
                        <a:pt x="2498" y="2550"/>
                      </a:lnTo>
                      <a:lnTo>
                        <a:pt x="2522" y="2524"/>
                      </a:lnTo>
                      <a:lnTo>
                        <a:pt x="2542" y="2495"/>
                      </a:lnTo>
                      <a:lnTo>
                        <a:pt x="2616" y="2369"/>
                      </a:lnTo>
                      <a:lnTo>
                        <a:pt x="2616" y="3212"/>
                      </a:lnTo>
                      <a:lnTo>
                        <a:pt x="2613" y="3242"/>
                      </a:lnTo>
                      <a:lnTo>
                        <a:pt x="2603" y="3271"/>
                      </a:lnTo>
                      <a:lnTo>
                        <a:pt x="2589" y="3297"/>
                      </a:lnTo>
                      <a:lnTo>
                        <a:pt x="2570" y="3320"/>
                      </a:lnTo>
                      <a:lnTo>
                        <a:pt x="2548" y="3339"/>
                      </a:lnTo>
                      <a:lnTo>
                        <a:pt x="2521" y="3352"/>
                      </a:lnTo>
                      <a:lnTo>
                        <a:pt x="2492" y="3362"/>
                      </a:lnTo>
                      <a:lnTo>
                        <a:pt x="2461" y="3365"/>
                      </a:lnTo>
                      <a:lnTo>
                        <a:pt x="154" y="3365"/>
                      </a:lnTo>
                      <a:lnTo>
                        <a:pt x="123" y="3362"/>
                      </a:lnTo>
                      <a:lnTo>
                        <a:pt x="95" y="3352"/>
                      </a:lnTo>
                      <a:lnTo>
                        <a:pt x="68" y="3339"/>
                      </a:lnTo>
                      <a:lnTo>
                        <a:pt x="46" y="3320"/>
                      </a:lnTo>
                      <a:lnTo>
                        <a:pt x="27" y="3297"/>
                      </a:lnTo>
                      <a:lnTo>
                        <a:pt x="13" y="3271"/>
                      </a:lnTo>
                      <a:lnTo>
                        <a:pt x="3" y="3242"/>
                      </a:lnTo>
                      <a:lnTo>
                        <a:pt x="0" y="3212"/>
                      </a:lnTo>
                      <a:lnTo>
                        <a:pt x="0" y="152"/>
                      </a:lnTo>
                      <a:lnTo>
                        <a:pt x="3" y="122"/>
                      </a:lnTo>
                      <a:lnTo>
                        <a:pt x="13" y="93"/>
                      </a:lnTo>
                      <a:lnTo>
                        <a:pt x="27" y="68"/>
                      </a:lnTo>
                      <a:lnTo>
                        <a:pt x="46" y="44"/>
                      </a:lnTo>
                      <a:lnTo>
                        <a:pt x="68" y="26"/>
                      </a:lnTo>
                      <a:lnTo>
                        <a:pt x="95" y="12"/>
                      </a:lnTo>
                      <a:lnTo>
                        <a:pt x="123" y="3"/>
                      </a:lnTo>
                      <a:lnTo>
                        <a:pt x="1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0" name="Freeform 59">
                  <a:extLst>
                    <a:ext uri="{FF2B5EF4-FFF2-40B4-BE49-F238E27FC236}">
                      <a16:creationId xmlns="" xmlns:a16="http://schemas.microsoft.com/office/drawing/2014/main" id="{A7512DEA-0D98-F0E0-DAB6-395F6F5625D1}"/>
                    </a:ext>
                  </a:extLst>
                </p:cNvPr>
                <p:cNvSpPr>
                  <a:spLocks noEditPoints="1"/>
                </p:cNvSpPr>
                <p:nvPr/>
              </p:nvSpPr>
              <p:spPr bwMode="auto">
                <a:xfrm>
                  <a:off x="8583613" y="3465513"/>
                  <a:ext cx="257175" cy="382588"/>
                </a:xfrm>
                <a:custGeom>
                  <a:avLst/>
                  <a:gdLst>
                    <a:gd name="T0" fmla="*/ 133 w 1617"/>
                    <a:gd name="T1" fmla="*/ 2031 h 2411"/>
                    <a:gd name="T2" fmla="*/ 226 w 1617"/>
                    <a:gd name="T3" fmla="*/ 2075 h 2411"/>
                    <a:gd name="T4" fmla="*/ 312 w 1617"/>
                    <a:gd name="T5" fmla="*/ 2134 h 2411"/>
                    <a:gd name="T6" fmla="*/ 445 w 1617"/>
                    <a:gd name="T7" fmla="*/ 2014 h 2411"/>
                    <a:gd name="T8" fmla="*/ 395 w 1617"/>
                    <a:gd name="T9" fmla="*/ 1968 h 2411"/>
                    <a:gd name="T10" fmla="*/ 319 w 1617"/>
                    <a:gd name="T11" fmla="*/ 1916 h 2411"/>
                    <a:gd name="T12" fmla="*/ 249 w 1617"/>
                    <a:gd name="T13" fmla="*/ 1881 h 2411"/>
                    <a:gd name="T14" fmla="*/ 190 w 1617"/>
                    <a:gd name="T15" fmla="*/ 1861 h 2411"/>
                    <a:gd name="T16" fmla="*/ 143 w 1617"/>
                    <a:gd name="T17" fmla="*/ 1851 h 2411"/>
                    <a:gd name="T18" fmla="*/ 1136 w 1617"/>
                    <a:gd name="T19" fmla="*/ 0 h 2411"/>
                    <a:gd name="T20" fmla="*/ 1192 w 1617"/>
                    <a:gd name="T21" fmla="*/ 8 h 2411"/>
                    <a:gd name="T22" fmla="*/ 1260 w 1617"/>
                    <a:gd name="T23" fmla="*/ 26 h 2411"/>
                    <a:gd name="T24" fmla="*/ 1340 w 1617"/>
                    <a:gd name="T25" fmla="*/ 59 h 2411"/>
                    <a:gd name="T26" fmla="*/ 1429 w 1617"/>
                    <a:gd name="T27" fmla="*/ 110 h 2411"/>
                    <a:gd name="T28" fmla="*/ 1502 w 1617"/>
                    <a:gd name="T29" fmla="*/ 166 h 2411"/>
                    <a:gd name="T30" fmla="*/ 1553 w 1617"/>
                    <a:gd name="T31" fmla="*/ 219 h 2411"/>
                    <a:gd name="T32" fmla="*/ 1586 w 1617"/>
                    <a:gd name="T33" fmla="*/ 266 h 2411"/>
                    <a:gd name="T34" fmla="*/ 1605 w 1617"/>
                    <a:gd name="T35" fmla="*/ 303 h 2411"/>
                    <a:gd name="T36" fmla="*/ 1613 w 1617"/>
                    <a:gd name="T37" fmla="*/ 326 h 2411"/>
                    <a:gd name="T38" fmla="*/ 1617 w 1617"/>
                    <a:gd name="T39" fmla="*/ 351 h 2411"/>
                    <a:gd name="T40" fmla="*/ 1606 w 1617"/>
                    <a:gd name="T41" fmla="*/ 386 h 2411"/>
                    <a:gd name="T42" fmla="*/ 635 w 1617"/>
                    <a:gd name="T43" fmla="*/ 2056 h 2411"/>
                    <a:gd name="T44" fmla="*/ 118 w 1617"/>
                    <a:gd name="T45" fmla="*/ 2398 h 2411"/>
                    <a:gd name="T46" fmla="*/ 78 w 1617"/>
                    <a:gd name="T47" fmla="*/ 2411 h 2411"/>
                    <a:gd name="T48" fmla="*/ 37 w 1617"/>
                    <a:gd name="T49" fmla="*/ 2400 h 2411"/>
                    <a:gd name="T50" fmla="*/ 12 w 1617"/>
                    <a:gd name="T51" fmla="*/ 2378 h 2411"/>
                    <a:gd name="T52" fmla="*/ 0 w 1617"/>
                    <a:gd name="T53" fmla="*/ 2346 h 2411"/>
                    <a:gd name="T54" fmla="*/ 35 w 1617"/>
                    <a:gd name="T55" fmla="*/ 1732 h 2411"/>
                    <a:gd name="T56" fmla="*/ 45 w 1617"/>
                    <a:gd name="T57" fmla="*/ 1699 h 2411"/>
                    <a:gd name="T58" fmla="*/ 1018 w 1617"/>
                    <a:gd name="T59" fmla="*/ 28 h 2411"/>
                    <a:gd name="T60" fmla="*/ 1051 w 1617"/>
                    <a:gd name="T61" fmla="*/ 8 h 2411"/>
                    <a:gd name="T62" fmla="*/ 1064 w 1617"/>
                    <a:gd name="T63" fmla="*/ 5 h 2411"/>
                    <a:gd name="T64" fmla="*/ 1093 w 1617"/>
                    <a:gd name="T65" fmla="*/ 0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7" h="2411">
                      <a:moveTo>
                        <a:pt x="143" y="1851"/>
                      </a:moveTo>
                      <a:lnTo>
                        <a:pt x="133" y="2031"/>
                      </a:lnTo>
                      <a:lnTo>
                        <a:pt x="179" y="2051"/>
                      </a:lnTo>
                      <a:lnTo>
                        <a:pt x="226" y="2075"/>
                      </a:lnTo>
                      <a:lnTo>
                        <a:pt x="271" y="2103"/>
                      </a:lnTo>
                      <a:lnTo>
                        <a:pt x="312" y="2134"/>
                      </a:lnTo>
                      <a:lnTo>
                        <a:pt x="462" y="2034"/>
                      </a:lnTo>
                      <a:lnTo>
                        <a:pt x="445" y="2014"/>
                      </a:lnTo>
                      <a:lnTo>
                        <a:pt x="423" y="1992"/>
                      </a:lnTo>
                      <a:lnTo>
                        <a:pt x="395" y="1968"/>
                      </a:lnTo>
                      <a:lnTo>
                        <a:pt x="360" y="1942"/>
                      </a:lnTo>
                      <a:lnTo>
                        <a:pt x="319" y="1916"/>
                      </a:lnTo>
                      <a:lnTo>
                        <a:pt x="283" y="1897"/>
                      </a:lnTo>
                      <a:lnTo>
                        <a:pt x="249" y="1881"/>
                      </a:lnTo>
                      <a:lnTo>
                        <a:pt x="218" y="1869"/>
                      </a:lnTo>
                      <a:lnTo>
                        <a:pt x="190" y="1861"/>
                      </a:lnTo>
                      <a:lnTo>
                        <a:pt x="166" y="1855"/>
                      </a:lnTo>
                      <a:lnTo>
                        <a:pt x="143" y="1851"/>
                      </a:lnTo>
                      <a:close/>
                      <a:moveTo>
                        <a:pt x="1112" y="0"/>
                      </a:moveTo>
                      <a:lnTo>
                        <a:pt x="1136" y="0"/>
                      </a:lnTo>
                      <a:lnTo>
                        <a:pt x="1162" y="3"/>
                      </a:lnTo>
                      <a:lnTo>
                        <a:pt x="1192" y="8"/>
                      </a:lnTo>
                      <a:lnTo>
                        <a:pt x="1224" y="15"/>
                      </a:lnTo>
                      <a:lnTo>
                        <a:pt x="1260" y="26"/>
                      </a:lnTo>
                      <a:lnTo>
                        <a:pt x="1299" y="41"/>
                      </a:lnTo>
                      <a:lnTo>
                        <a:pt x="1340" y="59"/>
                      </a:lnTo>
                      <a:lnTo>
                        <a:pt x="1384" y="83"/>
                      </a:lnTo>
                      <a:lnTo>
                        <a:pt x="1429" y="110"/>
                      </a:lnTo>
                      <a:lnTo>
                        <a:pt x="1469" y="139"/>
                      </a:lnTo>
                      <a:lnTo>
                        <a:pt x="1502" y="166"/>
                      </a:lnTo>
                      <a:lnTo>
                        <a:pt x="1529" y="194"/>
                      </a:lnTo>
                      <a:lnTo>
                        <a:pt x="1553" y="219"/>
                      </a:lnTo>
                      <a:lnTo>
                        <a:pt x="1571" y="244"/>
                      </a:lnTo>
                      <a:lnTo>
                        <a:pt x="1586" y="266"/>
                      </a:lnTo>
                      <a:lnTo>
                        <a:pt x="1596" y="286"/>
                      </a:lnTo>
                      <a:lnTo>
                        <a:pt x="1605" y="303"/>
                      </a:lnTo>
                      <a:lnTo>
                        <a:pt x="1610" y="317"/>
                      </a:lnTo>
                      <a:lnTo>
                        <a:pt x="1613" y="326"/>
                      </a:lnTo>
                      <a:lnTo>
                        <a:pt x="1614" y="331"/>
                      </a:lnTo>
                      <a:lnTo>
                        <a:pt x="1617" y="351"/>
                      </a:lnTo>
                      <a:lnTo>
                        <a:pt x="1613" y="370"/>
                      </a:lnTo>
                      <a:lnTo>
                        <a:pt x="1606" y="386"/>
                      </a:lnTo>
                      <a:lnTo>
                        <a:pt x="644" y="2043"/>
                      </a:lnTo>
                      <a:lnTo>
                        <a:pt x="635" y="2056"/>
                      </a:lnTo>
                      <a:lnTo>
                        <a:pt x="621" y="2068"/>
                      </a:lnTo>
                      <a:lnTo>
                        <a:pt x="118" y="2398"/>
                      </a:lnTo>
                      <a:lnTo>
                        <a:pt x="99" y="2407"/>
                      </a:lnTo>
                      <a:lnTo>
                        <a:pt x="78" y="2411"/>
                      </a:lnTo>
                      <a:lnTo>
                        <a:pt x="57" y="2409"/>
                      </a:lnTo>
                      <a:lnTo>
                        <a:pt x="37" y="2400"/>
                      </a:lnTo>
                      <a:lnTo>
                        <a:pt x="23" y="2391"/>
                      </a:lnTo>
                      <a:lnTo>
                        <a:pt x="12" y="2378"/>
                      </a:lnTo>
                      <a:lnTo>
                        <a:pt x="5" y="2363"/>
                      </a:lnTo>
                      <a:lnTo>
                        <a:pt x="0" y="2346"/>
                      </a:lnTo>
                      <a:lnTo>
                        <a:pt x="0" y="2329"/>
                      </a:lnTo>
                      <a:lnTo>
                        <a:pt x="35" y="1732"/>
                      </a:lnTo>
                      <a:lnTo>
                        <a:pt x="38" y="1715"/>
                      </a:lnTo>
                      <a:lnTo>
                        <a:pt x="45" y="1699"/>
                      </a:lnTo>
                      <a:lnTo>
                        <a:pt x="1007" y="43"/>
                      </a:lnTo>
                      <a:lnTo>
                        <a:pt x="1018" y="28"/>
                      </a:lnTo>
                      <a:lnTo>
                        <a:pt x="1033" y="16"/>
                      </a:lnTo>
                      <a:lnTo>
                        <a:pt x="1051" y="8"/>
                      </a:lnTo>
                      <a:lnTo>
                        <a:pt x="1055" y="7"/>
                      </a:lnTo>
                      <a:lnTo>
                        <a:pt x="1064" y="5"/>
                      </a:lnTo>
                      <a:lnTo>
                        <a:pt x="1077" y="3"/>
                      </a:lnTo>
                      <a:lnTo>
                        <a:pt x="1093" y="0"/>
                      </a:lnTo>
                      <a:lnTo>
                        <a:pt x="1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1" name="Freeform 60">
                  <a:extLst>
                    <a:ext uri="{FF2B5EF4-FFF2-40B4-BE49-F238E27FC236}">
                      <a16:creationId xmlns="" xmlns:a16="http://schemas.microsoft.com/office/drawing/2014/main" id="{7687A871-3106-1839-8FF8-AFA06E294437}"/>
                    </a:ext>
                  </a:extLst>
                </p:cNvPr>
                <p:cNvSpPr>
                  <a:spLocks/>
                </p:cNvSpPr>
                <p:nvPr/>
              </p:nvSpPr>
              <p:spPr bwMode="auto">
                <a:xfrm>
                  <a:off x="8382001" y="3771900"/>
                  <a:ext cx="185738" cy="96838"/>
                </a:xfrm>
                <a:custGeom>
                  <a:avLst/>
                  <a:gdLst>
                    <a:gd name="T0" fmla="*/ 566 w 1175"/>
                    <a:gd name="T1" fmla="*/ 5 h 601"/>
                    <a:gd name="T2" fmla="*/ 593 w 1175"/>
                    <a:gd name="T3" fmla="*/ 28 h 601"/>
                    <a:gd name="T4" fmla="*/ 601 w 1175"/>
                    <a:gd name="T5" fmla="*/ 113 h 601"/>
                    <a:gd name="T6" fmla="*/ 569 w 1175"/>
                    <a:gd name="T7" fmla="*/ 203 h 601"/>
                    <a:gd name="T8" fmla="*/ 579 w 1175"/>
                    <a:gd name="T9" fmla="*/ 246 h 601"/>
                    <a:gd name="T10" fmla="*/ 597 w 1175"/>
                    <a:gd name="T11" fmla="*/ 275 h 601"/>
                    <a:gd name="T12" fmla="*/ 648 w 1175"/>
                    <a:gd name="T13" fmla="*/ 283 h 601"/>
                    <a:gd name="T14" fmla="*/ 693 w 1175"/>
                    <a:gd name="T15" fmla="*/ 329 h 601"/>
                    <a:gd name="T16" fmla="*/ 705 w 1175"/>
                    <a:gd name="T17" fmla="*/ 363 h 601"/>
                    <a:gd name="T18" fmla="*/ 861 w 1175"/>
                    <a:gd name="T19" fmla="*/ 357 h 601"/>
                    <a:gd name="T20" fmla="*/ 1013 w 1175"/>
                    <a:gd name="T21" fmla="*/ 372 h 601"/>
                    <a:gd name="T22" fmla="*/ 1136 w 1175"/>
                    <a:gd name="T23" fmla="*/ 379 h 601"/>
                    <a:gd name="T24" fmla="*/ 1168 w 1175"/>
                    <a:gd name="T25" fmla="*/ 407 h 601"/>
                    <a:gd name="T26" fmla="*/ 1174 w 1175"/>
                    <a:gd name="T27" fmla="*/ 448 h 601"/>
                    <a:gd name="T28" fmla="*/ 1150 w 1175"/>
                    <a:gd name="T29" fmla="*/ 483 h 601"/>
                    <a:gd name="T30" fmla="*/ 1084 w 1175"/>
                    <a:gd name="T31" fmla="*/ 490 h 601"/>
                    <a:gd name="T32" fmla="*/ 973 w 1175"/>
                    <a:gd name="T33" fmla="*/ 474 h 601"/>
                    <a:gd name="T34" fmla="*/ 858 w 1175"/>
                    <a:gd name="T35" fmla="*/ 460 h 601"/>
                    <a:gd name="T36" fmla="*/ 750 w 1175"/>
                    <a:gd name="T37" fmla="*/ 469 h 601"/>
                    <a:gd name="T38" fmla="*/ 691 w 1175"/>
                    <a:gd name="T39" fmla="*/ 495 h 601"/>
                    <a:gd name="T40" fmla="*/ 647 w 1175"/>
                    <a:gd name="T41" fmla="*/ 500 h 601"/>
                    <a:gd name="T42" fmla="*/ 613 w 1175"/>
                    <a:gd name="T43" fmla="*/ 485 h 601"/>
                    <a:gd name="T44" fmla="*/ 586 w 1175"/>
                    <a:gd name="T45" fmla="*/ 462 h 601"/>
                    <a:gd name="T46" fmla="*/ 581 w 1175"/>
                    <a:gd name="T47" fmla="*/ 414 h 601"/>
                    <a:gd name="T48" fmla="*/ 546 w 1175"/>
                    <a:gd name="T49" fmla="*/ 465 h 601"/>
                    <a:gd name="T50" fmla="*/ 503 w 1175"/>
                    <a:gd name="T51" fmla="*/ 479 h 601"/>
                    <a:gd name="T52" fmla="*/ 463 w 1175"/>
                    <a:gd name="T53" fmla="*/ 464 h 601"/>
                    <a:gd name="T54" fmla="*/ 447 w 1175"/>
                    <a:gd name="T55" fmla="*/ 426 h 601"/>
                    <a:gd name="T56" fmla="*/ 458 w 1175"/>
                    <a:gd name="T57" fmla="*/ 396 h 601"/>
                    <a:gd name="T58" fmla="*/ 466 w 1175"/>
                    <a:gd name="T59" fmla="*/ 375 h 601"/>
                    <a:gd name="T60" fmla="*/ 429 w 1175"/>
                    <a:gd name="T61" fmla="*/ 411 h 601"/>
                    <a:gd name="T62" fmla="*/ 385 w 1175"/>
                    <a:gd name="T63" fmla="*/ 435 h 601"/>
                    <a:gd name="T64" fmla="*/ 341 w 1175"/>
                    <a:gd name="T65" fmla="*/ 424 h 601"/>
                    <a:gd name="T66" fmla="*/ 319 w 1175"/>
                    <a:gd name="T67" fmla="*/ 386 h 601"/>
                    <a:gd name="T68" fmla="*/ 371 w 1175"/>
                    <a:gd name="T69" fmla="*/ 293 h 601"/>
                    <a:gd name="T70" fmla="*/ 257 w 1175"/>
                    <a:gd name="T71" fmla="*/ 399 h 601"/>
                    <a:gd name="T72" fmla="*/ 98 w 1175"/>
                    <a:gd name="T73" fmla="*/ 591 h 601"/>
                    <a:gd name="T74" fmla="*/ 50 w 1175"/>
                    <a:gd name="T75" fmla="*/ 600 h 601"/>
                    <a:gd name="T76" fmla="*/ 10 w 1175"/>
                    <a:gd name="T77" fmla="*/ 578 h 601"/>
                    <a:gd name="T78" fmla="*/ 2 w 1175"/>
                    <a:gd name="T79" fmla="*/ 536 h 601"/>
                    <a:gd name="T80" fmla="*/ 141 w 1175"/>
                    <a:gd name="T81" fmla="*/ 357 h 601"/>
                    <a:gd name="T82" fmla="*/ 350 w 1175"/>
                    <a:gd name="T83" fmla="*/ 125 h 601"/>
                    <a:gd name="T84" fmla="*/ 406 w 1175"/>
                    <a:gd name="T85" fmla="*/ 72 h 601"/>
                    <a:gd name="T86" fmla="*/ 471 w 1175"/>
                    <a:gd name="T87" fmla="*/ 21 h 601"/>
                    <a:gd name="T88" fmla="*/ 543 w 1175"/>
                    <a:gd name="T89"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5" h="601">
                      <a:moveTo>
                        <a:pt x="543" y="0"/>
                      </a:moveTo>
                      <a:lnTo>
                        <a:pt x="555" y="2"/>
                      </a:lnTo>
                      <a:lnTo>
                        <a:pt x="566" y="5"/>
                      </a:lnTo>
                      <a:lnTo>
                        <a:pt x="577" y="10"/>
                      </a:lnTo>
                      <a:lnTo>
                        <a:pt x="586" y="19"/>
                      </a:lnTo>
                      <a:lnTo>
                        <a:pt x="593" y="28"/>
                      </a:lnTo>
                      <a:lnTo>
                        <a:pt x="601" y="55"/>
                      </a:lnTo>
                      <a:lnTo>
                        <a:pt x="603" y="83"/>
                      </a:lnTo>
                      <a:lnTo>
                        <a:pt x="601" y="113"/>
                      </a:lnTo>
                      <a:lnTo>
                        <a:pt x="594" y="142"/>
                      </a:lnTo>
                      <a:lnTo>
                        <a:pt x="583" y="173"/>
                      </a:lnTo>
                      <a:lnTo>
                        <a:pt x="569" y="203"/>
                      </a:lnTo>
                      <a:lnTo>
                        <a:pt x="552" y="233"/>
                      </a:lnTo>
                      <a:lnTo>
                        <a:pt x="566" y="239"/>
                      </a:lnTo>
                      <a:lnTo>
                        <a:pt x="579" y="246"/>
                      </a:lnTo>
                      <a:lnTo>
                        <a:pt x="589" y="259"/>
                      </a:lnTo>
                      <a:lnTo>
                        <a:pt x="593" y="267"/>
                      </a:lnTo>
                      <a:lnTo>
                        <a:pt x="597" y="275"/>
                      </a:lnTo>
                      <a:lnTo>
                        <a:pt x="614" y="274"/>
                      </a:lnTo>
                      <a:lnTo>
                        <a:pt x="631" y="277"/>
                      </a:lnTo>
                      <a:lnTo>
                        <a:pt x="648" y="283"/>
                      </a:lnTo>
                      <a:lnTo>
                        <a:pt x="664" y="294"/>
                      </a:lnTo>
                      <a:lnTo>
                        <a:pt x="679" y="308"/>
                      </a:lnTo>
                      <a:lnTo>
                        <a:pt x="693" y="329"/>
                      </a:lnTo>
                      <a:lnTo>
                        <a:pt x="700" y="343"/>
                      </a:lnTo>
                      <a:lnTo>
                        <a:pt x="703" y="355"/>
                      </a:lnTo>
                      <a:lnTo>
                        <a:pt x="705" y="363"/>
                      </a:lnTo>
                      <a:lnTo>
                        <a:pt x="759" y="357"/>
                      </a:lnTo>
                      <a:lnTo>
                        <a:pt x="811" y="356"/>
                      </a:lnTo>
                      <a:lnTo>
                        <a:pt x="861" y="357"/>
                      </a:lnTo>
                      <a:lnTo>
                        <a:pt x="912" y="361"/>
                      </a:lnTo>
                      <a:lnTo>
                        <a:pt x="962" y="367"/>
                      </a:lnTo>
                      <a:lnTo>
                        <a:pt x="1013" y="372"/>
                      </a:lnTo>
                      <a:lnTo>
                        <a:pt x="1065" y="375"/>
                      </a:lnTo>
                      <a:lnTo>
                        <a:pt x="1119" y="377"/>
                      </a:lnTo>
                      <a:lnTo>
                        <a:pt x="1136" y="379"/>
                      </a:lnTo>
                      <a:lnTo>
                        <a:pt x="1150" y="386"/>
                      </a:lnTo>
                      <a:lnTo>
                        <a:pt x="1161" y="395"/>
                      </a:lnTo>
                      <a:lnTo>
                        <a:pt x="1168" y="407"/>
                      </a:lnTo>
                      <a:lnTo>
                        <a:pt x="1174" y="420"/>
                      </a:lnTo>
                      <a:lnTo>
                        <a:pt x="1175" y="434"/>
                      </a:lnTo>
                      <a:lnTo>
                        <a:pt x="1174" y="448"/>
                      </a:lnTo>
                      <a:lnTo>
                        <a:pt x="1168" y="462"/>
                      </a:lnTo>
                      <a:lnTo>
                        <a:pt x="1161" y="473"/>
                      </a:lnTo>
                      <a:lnTo>
                        <a:pt x="1150" y="483"/>
                      </a:lnTo>
                      <a:lnTo>
                        <a:pt x="1136" y="489"/>
                      </a:lnTo>
                      <a:lnTo>
                        <a:pt x="1119" y="491"/>
                      </a:lnTo>
                      <a:lnTo>
                        <a:pt x="1084" y="490"/>
                      </a:lnTo>
                      <a:lnTo>
                        <a:pt x="1048" y="486"/>
                      </a:lnTo>
                      <a:lnTo>
                        <a:pt x="1010" y="481"/>
                      </a:lnTo>
                      <a:lnTo>
                        <a:pt x="973" y="474"/>
                      </a:lnTo>
                      <a:lnTo>
                        <a:pt x="934" y="468"/>
                      </a:lnTo>
                      <a:lnTo>
                        <a:pt x="896" y="463"/>
                      </a:lnTo>
                      <a:lnTo>
                        <a:pt x="858" y="460"/>
                      </a:lnTo>
                      <a:lnTo>
                        <a:pt x="820" y="459"/>
                      </a:lnTo>
                      <a:lnTo>
                        <a:pt x="784" y="462"/>
                      </a:lnTo>
                      <a:lnTo>
                        <a:pt x="750" y="469"/>
                      </a:lnTo>
                      <a:lnTo>
                        <a:pt x="717" y="482"/>
                      </a:lnTo>
                      <a:lnTo>
                        <a:pt x="705" y="488"/>
                      </a:lnTo>
                      <a:lnTo>
                        <a:pt x="691" y="495"/>
                      </a:lnTo>
                      <a:lnTo>
                        <a:pt x="676" y="500"/>
                      </a:lnTo>
                      <a:lnTo>
                        <a:pt x="662" y="502"/>
                      </a:lnTo>
                      <a:lnTo>
                        <a:pt x="647" y="500"/>
                      </a:lnTo>
                      <a:lnTo>
                        <a:pt x="636" y="496"/>
                      </a:lnTo>
                      <a:lnTo>
                        <a:pt x="625" y="490"/>
                      </a:lnTo>
                      <a:lnTo>
                        <a:pt x="613" y="485"/>
                      </a:lnTo>
                      <a:lnTo>
                        <a:pt x="602" y="479"/>
                      </a:lnTo>
                      <a:lnTo>
                        <a:pt x="594" y="471"/>
                      </a:lnTo>
                      <a:lnTo>
                        <a:pt x="586" y="462"/>
                      </a:lnTo>
                      <a:lnTo>
                        <a:pt x="582" y="449"/>
                      </a:lnTo>
                      <a:lnTo>
                        <a:pt x="581" y="430"/>
                      </a:lnTo>
                      <a:lnTo>
                        <a:pt x="581" y="414"/>
                      </a:lnTo>
                      <a:lnTo>
                        <a:pt x="569" y="434"/>
                      </a:lnTo>
                      <a:lnTo>
                        <a:pt x="557" y="453"/>
                      </a:lnTo>
                      <a:lnTo>
                        <a:pt x="546" y="465"/>
                      </a:lnTo>
                      <a:lnTo>
                        <a:pt x="533" y="473"/>
                      </a:lnTo>
                      <a:lnTo>
                        <a:pt x="518" y="478"/>
                      </a:lnTo>
                      <a:lnTo>
                        <a:pt x="503" y="479"/>
                      </a:lnTo>
                      <a:lnTo>
                        <a:pt x="489" y="477"/>
                      </a:lnTo>
                      <a:lnTo>
                        <a:pt x="475" y="471"/>
                      </a:lnTo>
                      <a:lnTo>
                        <a:pt x="463" y="464"/>
                      </a:lnTo>
                      <a:lnTo>
                        <a:pt x="453" y="453"/>
                      </a:lnTo>
                      <a:lnTo>
                        <a:pt x="448" y="441"/>
                      </a:lnTo>
                      <a:lnTo>
                        <a:pt x="447" y="426"/>
                      </a:lnTo>
                      <a:lnTo>
                        <a:pt x="451" y="409"/>
                      </a:lnTo>
                      <a:lnTo>
                        <a:pt x="455" y="403"/>
                      </a:lnTo>
                      <a:lnTo>
                        <a:pt x="458" y="396"/>
                      </a:lnTo>
                      <a:lnTo>
                        <a:pt x="458" y="396"/>
                      </a:lnTo>
                      <a:lnTo>
                        <a:pt x="457" y="396"/>
                      </a:lnTo>
                      <a:lnTo>
                        <a:pt x="466" y="375"/>
                      </a:lnTo>
                      <a:lnTo>
                        <a:pt x="452" y="385"/>
                      </a:lnTo>
                      <a:lnTo>
                        <a:pt x="440" y="396"/>
                      </a:lnTo>
                      <a:lnTo>
                        <a:pt x="429" y="411"/>
                      </a:lnTo>
                      <a:lnTo>
                        <a:pt x="416" y="424"/>
                      </a:lnTo>
                      <a:lnTo>
                        <a:pt x="401" y="432"/>
                      </a:lnTo>
                      <a:lnTo>
                        <a:pt x="385" y="435"/>
                      </a:lnTo>
                      <a:lnTo>
                        <a:pt x="369" y="435"/>
                      </a:lnTo>
                      <a:lnTo>
                        <a:pt x="355" y="431"/>
                      </a:lnTo>
                      <a:lnTo>
                        <a:pt x="341" y="424"/>
                      </a:lnTo>
                      <a:lnTo>
                        <a:pt x="330" y="413"/>
                      </a:lnTo>
                      <a:lnTo>
                        <a:pt x="323" y="400"/>
                      </a:lnTo>
                      <a:lnTo>
                        <a:pt x="319" y="386"/>
                      </a:lnTo>
                      <a:lnTo>
                        <a:pt x="322" y="370"/>
                      </a:lnTo>
                      <a:lnTo>
                        <a:pt x="329" y="353"/>
                      </a:lnTo>
                      <a:lnTo>
                        <a:pt x="371" y="293"/>
                      </a:lnTo>
                      <a:lnTo>
                        <a:pt x="411" y="230"/>
                      </a:lnTo>
                      <a:lnTo>
                        <a:pt x="332" y="314"/>
                      </a:lnTo>
                      <a:lnTo>
                        <a:pt x="257" y="399"/>
                      </a:lnTo>
                      <a:lnTo>
                        <a:pt x="182" y="488"/>
                      </a:lnTo>
                      <a:lnTo>
                        <a:pt x="111" y="578"/>
                      </a:lnTo>
                      <a:lnTo>
                        <a:pt x="98" y="591"/>
                      </a:lnTo>
                      <a:lnTo>
                        <a:pt x="82" y="598"/>
                      </a:lnTo>
                      <a:lnTo>
                        <a:pt x="66" y="601"/>
                      </a:lnTo>
                      <a:lnTo>
                        <a:pt x="50" y="600"/>
                      </a:lnTo>
                      <a:lnTo>
                        <a:pt x="34" y="596"/>
                      </a:lnTo>
                      <a:lnTo>
                        <a:pt x="22" y="589"/>
                      </a:lnTo>
                      <a:lnTo>
                        <a:pt x="10" y="578"/>
                      </a:lnTo>
                      <a:lnTo>
                        <a:pt x="2" y="565"/>
                      </a:lnTo>
                      <a:lnTo>
                        <a:pt x="0" y="551"/>
                      </a:lnTo>
                      <a:lnTo>
                        <a:pt x="2" y="536"/>
                      </a:lnTo>
                      <a:lnTo>
                        <a:pt x="12" y="520"/>
                      </a:lnTo>
                      <a:lnTo>
                        <a:pt x="76" y="439"/>
                      </a:lnTo>
                      <a:lnTo>
                        <a:pt x="141" y="357"/>
                      </a:lnTo>
                      <a:lnTo>
                        <a:pt x="208" y="278"/>
                      </a:lnTo>
                      <a:lnTo>
                        <a:pt x="278" y="200"/>
                      </a:lnTo>
                      <a:lnTo>
                        <a:pt x="350" y="125"/>
                      </a:lnTo>
                      <a:lnTo>
                        <a:pt x="367" y="109"/>
                      </a:lnTo>
                      <a:lnTo>
                        <a:pt x="386" y="91"/>
                      </a:lnTo>
                      <a:lnTo>
                        <a:pt x="406" y="72"/>
                      </a:lnTo>
                      <a:lnTo>
                        <a:pt x="426" y="53"/>
                      </a:lnTo>
                      <a:lnTo>
                        <a:pt x="447" y="36"/>
                      </a:lnTo>
                      <a:lnTo>
                        <a:pt x="471" y="21"/>
                      </a:lnTo>
                      <a:lnTo>
                        <a:pt x="494" y="9"/>
                      </a:lnTo>
                      <a:lnTo>
                        <a:pt x="518" y="2"/>
                      </a:lnTo>
                      <a:lnTo>
                        <a:pt x="5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79" name="Group 78">
                <a:extLst>
                  <a:ext uri="{FF2B5EF4-FFF2-40B4-BE49-F238E27FC236}">
                    <a16:creationId xmlns="" xmlns:a16="http://schemas.microsoft.com/office/drawing/2014/main" id="{7185B837-66F6-380B-8560-B63C0A7AF77D}"/>
                  </a:ext>
                </a:extLst>
              </p:cNvPr>
              <p:cNvGrpSpPr/>
              <p:nvPr/>
            </p:nvGrpSpPr>
            <p:grpSpPr>
              <a:xfrm>
                <a:off x="7211446" y="2847371"/>
                <a:ext cx="565176" cy="541990"/>
                <a:chOff x="2319338" y="2860676"/>
                <a:chExt cx="619125" cy="593725"/>
              </a:xfrm>
              <a:solidFill>
                <a:sysClr val="window" lastClr="FFFFFF"/>
              </a:solidFill>
            </p:grpSpPr>
            <p:sp>
              <p:nvSpPr>
                <p:cNvPr id="80" name="Freeform 73">
                  <a:extLst>
                    <a:ext uri="{FF2B5EF4-FFF2-40B4-BE49-F238E27FC236}">
                      <a16:creationId xmlns="" xmlns:a16="http://schemas.microsoft.com/office/drawing/2014/main" id="{5D64B430-B6DE-A31E-54B0-952FF373B2AA}"/>
                    </a:ext>
                  </a:extLst>
                </p:cNvPr>
                <p:cNvSpPr>
                  <a:spLocks/>
                </p:cNvSpPr>
                <p:nvPr/>
              </p:nvSpPr>
              <p:spPr bwMode="auto">
                <a:xfrm>
                  <a:off x="2408238" y="2940051"/>
                  <a:ext cx="142875" cy="138113"/>
                </a:xfrm>
                <a:custGeom>
                  <a:avLst/>
                  <a:gdLst>
                    <a:gd name="T0" fmla="*/ 317 w 807"/>
                    <a:gd name="T1" fmla="*/ 0 h 785"/>
                    <a:gd name="T2" fmla="*/ 360 w 807"/>
                    <a:gd name="T3" fmla="*/ 3 h 785"/>
                    <a:gd name="T4" fmla="*/ 401 w 807"/>
                    <a:gd name="T5" fmla="*/ 12 h 785"/>
                    <a:gd name="T6" fmla="*/ 440 w 807"/>
                    <a:gd name="T7" fmla="*/ 25 h 785"/>
                    <a:gd name="T8" fmla="*/ 476 w 807"/>
                    <a:gd name="T9" fmla="*/ 43 h 785"/>
                    <a:gd name="T10" fmla="*/ 510 w 807"/>
                    <a:gd name="T11" fmla="*/ 65 h 785"/>
                    <a:gd name="T12" fmla="*/ 541 w 807"/>
                    <a:gd name="T13" fmla="*/ 92 h 785"/>
                    <a:gd name="T14" fmla="*/ 567 w 807"/>
                    <a:gd name="T15" fmla="*/ 123 h 785"/>
                    <a:gd name="T16" fmla="*/ 590 w 807"/>
                    <a:gd name="T17" fmla="*/ 157 h 785"/>
                    <a:gd name="T18" fmla="*/ 608 w 807"/>
                    <a:gd name="T19" fmla="*/ 193 h 785"/>
                    <a:gd name="T20" fmla="*/ 622 w 807"/>
                    <a:gd name="T21" fmla="*/ 232 h 785"/>
                    <a:gd name="T22" fmla="*/ 631 w 807"/>
                    <a:gd name="T23" fmla="*/ 274 h 785"/>
                    <a:gd name="T24" fmla="*/ 633 w 807"/>
                    <a:gd name="T25" fmla="*/ 317 h 785"/>
                    <a:gd name="T26" fmla="*/ 631 w 807"/>
                    <a:gd name="T27" fmla="*/ 358 h 785"/>
                    <a:gd name="T28" fmla="*/ 622 w 807"/>
                    <a:gd name="T29" fmla="*/ 396 h 785"/>
                    <a:gd name="T30" fmla="*/ 609 w 807"/>
                    <a:gd name="T31" fmla="*/ 433 h 785"/>
                    <a:gd name="T32" fmla="*/ 593 w 807"/>
                    <a:gd name="T33" fmla="*/ 468 h 785"/>
                    <a:gd name="T34" fmla="*/ 807 w 807"/>
                    <a:gd name="T35" fmla="*/ 670 h 785"/>
                    <a:gd name="T36" fmla="*/ 767 w 807"/>
                    <a:gd name="T37" fmla="*/ 706 h 785"/>
                    <a:gd name="T38" fmla="*/ 731 w 807"/>
                    <a:gd name="T39" fmla="*/ 744 h 785"/>
                    <a:gd name="T40" fmla="*/ 697 w 807"/>
                    <a:gd name="T41" fmla="*/ 785 h 785"/>
                    <a:gd name="T42" fmla="*/ 484 w 807"/>
                    <a:gd name="T43" fmla="*/ 584 h 785"/>
                    <a:gd name="T44" fmla="*/ 446 w 807"/>
                    <a:gd name="T45" fmla="*/ 605 h 785"/>
                    <a:gd name="T46" fmla="*/ 405 w 807"/>
                    <a:gd name="T47" fmla="*/ 620 h 785"/>
                    <a:gd name="T48" fmla="*/ 362 w 807"/>
                    <a:gd name="T49" fmla="*/ 630 h 785"/>
                    <a:gd name="T50" fmla="*/ 317 w 807"/>
                    <a:gd name="T51" fmla="*/ 633 h 785"/>
                    <a:gd name="T52" fmla="*/ 274 w 807"/>
                    <a:gd name="T53" fmla="*/ 631 h 785"/>
                    <a:gd name="T54" fmla="*/ 232 w 807"/>
                    <a:gd name="T55" fmla="*/ 622 h 785"/>
                    <a:gd name="T56" fmla="*/ 193 w 807"/>
                    <a:gd name="T57" fmla="*/ 608 h 785"/>
                    <a:gd name="T58" fmla="*/ 157 w 807"/>
                    <a:gd name="T59" fmla="*/ 590 h 785"/>
                    <a:gd name="T60" fmla="*/ 123 w 807"/>
                    <a:gd name="T61" fmla="*/ 567 h 785"/>
                    <a:gd name="T62" fmla="*/ 92 w 807"/>
                    <a:gd name="T63" fmla="*/ 540 h 785"/>
                    <a:gd name="T64" fmla="*/ 66 w 807"/>
                    <a:gd name="T65" fmla="*/ 510 h 785"/>
                    <a:gd name="T66" fmla="*/ 43 w 807"/>
                    <a:gd name="T67" fmla="*/ 476 h 785"/>
                    <a:gd name="T68" fmla="*/ 25 w 807"/>
                    <a:gd name="T69" fmla="*/ 439 h 785"/>
                    <a:gd name="T70" fmla="*/ 11 w 807"/>
                    <a:gd name="T71" fmla="*/ 401 h 785"/>
                    <a:gd name="T72" fmla="*/ 3 w 807"/>
                    <a:gd name="T73" fmla="*/ 360 h 785"/>
                    <a:gd name="T74" fmla="*/ 0 w 807"/>
                    <a:gd name="T75" fmla="*/ 317 h 785"/>
                    <a:gd name="T76" fmla="*/ 3 w 807"/>
                    <a:gd name="T77" fmla="*/ 274 h 785"/>
                    <a:gd name="T78" fmla="*/ 11 w 807"/>
                    <a:gd name="T79" fmla="*/ 232 h 785"/>
                    <a:gd name="T80" fmla="*/ 25 w 807"/>
                    <a:gd name="T81" fmla="*/ 193 h 785"/>
                    <a:gd name="T82" fmla="*/ 43 w 807"/>
                    <a:gd name="T83" fmla="*/ 157 h 785"/>
                    <a:gd name="T84" fmla="*/ 66 w 807"/>
                    <a:gd name="T85" fmla="*/ 123 h 785"/>
                    <a:gd name="T86" fmla="*/ 92 w 807"/>
                    <a:gd name="T87" fmla="*/ 92 h 785"/>
                    <a:gd name="T88" fmla="*/ 123 w 807"/>
                    <a:gd name="T89" fmla="*/ 65 h 785"/>
                    <a:gd name="T90" fmla="*/ 157 w 807"/>
                    <a:gd name="T91" fmla="*/ 43 h 785"/>
                    <a:gd name="T92" fmla="*/ 193 w 807"/>
                    <a:gd name="T93" fmla="*/ 25 h 785"/>
                    <a:gd name="T94" fmla="*/ 232 w 807"/>
                    <a:gd name="T95" fmla="*/ 12 h 785"/>
                    <a:gd name="T96" fmla="*/ 274 w 807"/>
                    <a:gd name="T97" fmla="*/ 3 h 785"/>
                    <a:gd name="T98" fmla="*/ 317 w 807"/>
                    <a:gd name="T9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07" h="785">
                      <a:moveTo>
                        <a:pt x="317" y="0"/>
                      </a:moveTo>
                      <a:lnTo>
                        <a:pt x="360" y="3"/>
                      </a:lnTo>
                      <a:lnTo>
                        <a:pt x="401" y="12"/>
                      </a:lnTo>
                      <a:lnTo>
                        <a:pt x="440" y="25"/>
                      </a:lnTo>
                      <a:lnTo>
                        <a:pt x="476" y="43"/>
                      </a:lnTo>
                      <a:lnTo>
                        <a:pt x="510" y="65"/>
                      </a:lnTo>
                      <a:lnTo>
                        <a:pt x="541" y="92"/>
                      </a:lnTo>
                      <a:lnTo>
                        <a:pt x="567" y="123"/>
                      </a:lnTo>
                      <a:lnTo>
                        <a:pt x="590" y="157"/>
                      </a:lnTo>
                      <a:lnTo>
                        <a:pt x="608" y="193"/>
                      </a:lnTo>
                      <a:lnTo>
                        <a:pt x="622" y="232"/>
                      </a:lnTo>
                      <a:lnTo>
                        <a:pt x="631" y="274"/>
                      </a:lnTo>
                      <a:lnTo>
                        <a:pt x="633" y="317"/>
                      </a:lnTo>
                      <a:lnTo>
                        <a:pt x="631" y="358"/>
                      </a:lnTo>
                      <a:lnTo>
                        <a:pt x="622" y="396"/>
                      </a:lnTo>
                      <a:lnTo>
                        <a:pt x="609" y="433"/>
                      </a:lnTo>
                      <a:lnTo>
                        <a:pt x="593" y="468"/>
                      </a:lnTo>
                      <a:lnTo>
                        <a:pt x="807" y="670"/>
                      </a:lnTo>
                      <a:lnTo>
                        <a:pt x="767" y="706"/>
                      </a:lnTo>
                      <a:lnTo>
                        <a:pt x="731" y="744"/>
                      </a:lnTo>
                      <a:lnTo>
                        <a:pt x="697" y="785"/>
                      </a:lnTo>
                      <a:lnTo>
                        <a:pt x="484" y="584"/>
                      </a:lnTo>
                      <a:lnTo>
                        <a:pt x="446" y="605"/>
                      </a:lnTo>
                      <a:lnTo>
                        <a:pt x="405" y="620"/>
                      </a:lnTo>
                      <a:lnTo>
                        <a:pt x="362" y="630"/>
                      </a:lnTo>
                      <a:lnTo>
                        <a:pt x="317" y="633"/>
                      </a:lnTo>
                      <a:lnTo>
                        <a:pt x="274" y="631"/>
                      </a:lnTo>
                      <a:lnTo>
                        <a:pt x="232" y="622"/>
                      </a:lnTo>
                      <a:lnTo>
                        <a:pt x="193" y="608"/>
                      </a:lnTo>
                      <a:lnTo>
                        <a:pt x="157" y="590"/>
                      </a:lnTo>
                      <a:lnTo>
                        <a:pt x="123" y="567"/>
                      </a:lnTo>
                      <a:lnTo>
                        <a:pt x="92" y="540"/>
                      </a:lnTo>
                      <a:lnTo>
                        <a:pt x="66" y="510"/>
                      </a:lnTo>
                      <a:lnTo>
                        <a:pt x="43" y="476"/>
                      </a:lnTo>
                      <a:lnTo>
                        <a:pt x="25" y="439"/>
                      </a:lnTo>
                      <a:lnTo>
                        <a:pt x="11" y="401"/>
                      </a:lnTo>
                      <a:lnTo>
                        <a:pt x="3" y="360"/>
                      </a:lnTo>
                      <a:lnTo>
                        <a:pt x="0" y="317"/>
                      </a:lnTo>
                      <a:lnTo>
                        <a:pt x="3" y="274"/>
                      </a:lnTo>
                      <a:lnTo>
                        <a:pt x="11" y="232"/>
                      </a:lnTo>
                      <a:lnTo>
                        <a:pt x="25" y="193"/>
                      </a:lnTo>
                      <a:lnTo>
                        <a:pt x="43" y="157"/>
                      </a:lnTo>
                      <a:lnTo>
                        <a:pt x="66" y="123"/>
                      </a:lnTo>
                      <a:lnTo>
                        <a:pt x="92" y="92"/>
                      </a:lnTo>
                      <a:lnTo>
                        <a:pt x="123" y="65"/>
                      </a:lnTo>
                      <a:lnTo>
                        <a:pt x="157" y="43"/>
                      </a:lnTo>
                      <a:lnTo>
                        <a:pt x="193" y="25"/>
                      </a:lnTo>
                      <a:lnTo>
                        <a:pt x="232" y="12"/>
                      </a:lnTo>
                      <a:lnTo>
                        <a:pt x="274" y="3"/>
                      </a:lnTo>
                      <a:lnTo>
                        <a:pt x="3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1" name="Freeform 74">
                  <a:extLst>
                    <a:ext uri="{FF2B5EF4-FFF2-40B4-BE49-F238E27FC236}">
                      <a16:creationId xmlns="" xmlns:a16="http://schemas.microsoft.com/office/drawing/2014/main" id="{4759C7B4-B878-4E7C-FE05-D1CA2462EF92}"/>
                    </a:ext>
                  </a:extLst>
                </p:cNvPr>
                <p:cNvSpPr>
                  <a:spLocks/>
                </p:cNvSpPr>
                <p:nvPr/>
              </p:nvSpPr>
              <p:spPr bwMode="auto">
                <a:xfrm>
                  <a:off x="2686051" y="2860676"/>
                  <a:ext cx="144463" cy="193675"/>
                </a:xfrm>
                <a:custGeom>
                  <a:avLst/>
                  <a:gdLst>
                    <a:gd name="T0" fmla="*/ 508 w 825"/>
                    <a:gd name="T1" fmla="*/ 0 h 1098"/>
                    <a:gd name="T2" fmla="*/ 508 w 825"/>
                    <a:gd name="T3" fmla="*/ 0 h 1098"/>
                    <a:gd name="T4" fmla="*/ 551 w 825"/>
                    <a:gd name="T5" fmla="*/ 4 h 1098"/>
                    <a:gd name="T6" fmla="*/ 592 w 825"/>
                    <a:gd name="T7" fmla="*/ 12 h 1098"/>
                    <a:gd name="T8" fmla="*/ 632 w 825"/>
                    <a:gd name="T9" fmla="*/ 26 h 1098"/>
                    <a:gd name="T10" fmla="*/ 668 w 825"/>
                    <a:gd name="T11" fmla="*/ 44 h 1098"/>
                    <a:gd name="T12" fmla="*/ 702 w 825"/>
                    <a:gd name="T13" fmla="*/ 67 h 1098"/>
                    <a:gd name="T14" fmla="*/ 732 w 825"/>
                    <a:gd name="T15" fmla="*/ 94 h 1098"/>
                    <a:gd name="T16" fmla="*/ 759 w 825"/>
                    <a:gd name="T17" fmla="*/ 124 h 1098"/>
                    <a:gd name="T18" fmla="*/ 781 w 825"/>
                    <a:gd name="T19" fmla="*/ 157 h 1098"/>
                    <a:gd name="T20" fmla="*/ 800 w 825"/>
                    <a:gd name="T21" fmla="*/ 194 h 1098"/>
                    <a:gd name="T22" fmla="*/ 814 w 825"/>
                    <a:gd name="T23" fmla="*/ 234 h 1098"/>
                    <a:gd name="T24" fmla="*/ 822 w 825"/>
                    <a:gd name="T25" fmla="*/ 274 h 1098"/>
                    <a:gd name="T26" fmla="*/ 825 w 825"/>
                    <a:gd name="T27" fmla="*/ 317 h 1098"/>
                    <a:gd name="T28" fmla="*/ 822 w 825"/>
                    <a:gd name="T29" fmla="*/ 360 h 1098"/>
                    <a:gd name="T30" fmla="*/ 814 w 825"/>
                    <a:gd name="T31" fmla="*/ 401 h 1098"/>
                    <a:gd name="T32" fmla="*/ 800 w 825"/>
                    <a:gd name="T33" fmla="*/ 441 h 1098"/>
                    <a:gd name="T34" fmla="*/ 781 w 825"/>
                    <a:gd name="T35" fmla="*/ 478 h 1098"/>
                    <a:gd name="T36" fmla="*/ 759 w 825"/>
                    <a:gd name="T37" fmla="*/ 511 h 1098"/>
                    <a:gd name="T38" fmla="*/ 732 w 825"/>
                    <a:gd name="T39" fmla="*/ 541 h 1098"/>
                    <a:gd name="T40" fmla="*/ 702 w 825"/>
                    <a:gd name="T41" fmla="*/ 568 h 1098"/>
                    <a:gd name="T42" fmla="*/ 668 w 825"/>
                    <a:gd name="T43" fmla="*/ 590 h 1098"/>
                    <a:gd name="T44" fmla="*/ 632 w 825"/>
                    <a:gd name="T45" fmla="*/ 609 h 1098"/>
                    <a:gd name="T46" fmla="*/ 592 w 825"/>
                    <a:gd name="T47" fmla="*/ 623 h 1098"/>
                    <a:gd name="T48" fmla="*/ 551 w 825"/>
                    <a:gd name="T49" fmla="*/ 631 h 1098"/>
                    <a:gd name="T50" fmla="*/ 508 w 825"/>
                    <a:gd name="T51" fmla="*/ 634 h 1098"/>
                    <a:gd name="T52" fmla="*/ 478 w 825"/>
                    <a:gd name="T53" fmla="*/ 632 h 1098"/>
                    <a:gd name="T54" fmla="*/ 449 w 825"/>
                    <a:gd name="T55" fmla="*/ 627 h 1098"/>
                    <a:gd name="T56" fmla="*/ 420 w 825"/>
                    <a:gd name="T57" fmla="*/ 620 h 1098"/>
                    <a:gd name="T58" fmla="*/ 138 w 825"/>
                    <a:gd name="T59" fmla="*/ 1098 h 1098"/>
                    <a:gd name="T60" fmla="*/ 94 w 825"/>
                    <a:gd name="T61" fmla="*/ 1066 h 1098"/>
                    <a:gd name="T62" fmla="*/ 48 w 825"/>
                    <a:gd name="T63" fmla="*/ 1040 h 1098"/>
                    <a:gd name="T64" fmla="*/ 0 w 825"/>
                    <a:gd name="T65" fmla="*/ 1016 h 1098"/>
                    <a:gd name="T66" fmla="*/ 283 w 825"/>
                    <a:gd name="T67" fmla="*/ 540 h 1098"/>
                    <a:gd name="T68" fmla="*/ 257 w 825"/>
                    <a:gd name="T69" fmla="*/ 510 h 1098"/>
                    <a:gd name="T70" fmla="*/ 234 w 825"/>
                    <a:gd name="T71" fmla="*/ 476 h 1098"/>
                    <a:gd name="T72" fmla="*/ 216 w 825"/>
                    <a:gd name="T73" fmla="*/ 440 h 1098"/>
                    <a:gd name="T74" fmla="*/ 203 w 825"/>
                    <a:gd name="T75" fmla="*/ 401 h 1098"/>
                    <a:gd name="T76" fmla="*/ 195 w 825"/>
                    <a:gd name="T77" fmla="*/ 360 h 1098"/>
                    <a:gd name="T78" fmla="*/ 191 w 825"/>
                    <a:gd name="T79" fmla="*/ 317 h 1098"/>
                    <a:gd name="T80" fmla="*/ 195 w 825"/>
                    <a:gd name="T81" fmla="*/ 274 h 1098"/>
                    <a:gd name="T82" fmla="*/ 203 w 825"/>
                    <a:gd name="T83" fmla="*/ 233 h 1098"/>
                    <a:gd name="T84" fmla="*/ 216 w 825"/>
                    <a:gd name="T85" fmla="*/ 194 h 1098"/>
                    <a:gd name="T86" fmla="*/ 234 w 825"/>
                    <a:gd name="T87" fmla="*/ 157 h 1098"/>
                    <a:gd name="T88" fmla="*/ 258 w 825"/>
                    <a:gd name="T89" fmla="*/ 124 h 1098"/>
                    <a:gd name="T90" fmla="*/ 284 w 825"/>
                    <a:gd name="T91" fmla="*/ 94 h 1098"/>
                    <a:gd name="T92" fmla="*/ 315 w 825"/>
                    <a:gd name="T93" fmla="*/ 67 h 1098"/>
                    <a:gd name="T94" fmla="*/ 348 w 825"/>
                    <a:gd name="T95" fmla="*/ 44 h 1098"/>
                    <a:gd name="T96" fmla="*/ 385 w 825"/>
                    <a:gd name="T97" fmla="*/ 26 h 1098"/>
                    <a:gd name="T98" fmla="*/ 423 w 825"/>
                    <a:gd name="T99" fmla="*/ 12 h 1098"/>
                    <a:gd name="T100" fmla="*/ 465 w 825"/>
                    <a:gd name="T101" fmla="*/ 4 h 1098"/>
                    <a:gd name="T102" fmla="*/ 508 w 825"/>
                    <a:gd name="T103" fmla="*/ 0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5" h="1098">
                      <a:moveTo>
                        <a:pt x="508" y="0"/>
                      </a:moveTo>
                      <a:lnTo>
                        <a:pt x="508" y="0"/>
                      </a:lnTo>
                      <a:lnTo>
                        <a:pt x="551" y="4"/>
                      </a:lnTo>
                      <a:lnTo>
                        <a:pt x="592" y="12"/>
                      </a:lnTo>
                      <a:lnTo>
                        <a:pt x="632" y="26"/>
                      </a:lnTo>
                      <a:lnTo>
                        <a:pt x="668" y="44"/>
                      </a:lnTo>
                      <a:lnTo>
                        <a:pt x="702" y="67"/>
                      </a:lnTo>
                      <a:lnTo>
                        <a:pt x="732" y="94"/>
                      </a:lnTo>
                      <a:lnTo>
                        <a:pt x="759" y="124"/>
                      </a:lnTo>
                      <a:lnTo>
                        <a:pt x="781" y="157"/>
                      </a:lnTo>
                      <a:lnTo>
                        <a:pt x="800" y="194"/>
                      </a:lnTo>
                      <a:lnTo>
                        <a:pt x="814" y="234"/>
                      </a:lnTo>
                      <a:lnTo>
                        <a:pt x="822" y="274"/>
                      </a:lnTo>
                      <a:lnTo>
                        <a:pt x="825" y="317"/>
                      </a:lnTo>
                      <a:lnTo>
                        <a:pt x="822" y="360"/>
                      </a:lnTo>
                      <a:lnTo>
                        <a:pt x="814" y="401"/>
                      </a:lnTo>
                      <a:lnTo>
                        <a:pt x="800" y="441"/>
                      </a:lnTo>
                      <a:lnTo>
                        <a:pt x="781" y="478"/>
                      </a:lnTo>
                      <a:lnTo>
                        <a:pt x="759" y="511"/>
                      </a:lnTo>
                      <a:lnTo>
                        <a:pt x="732" y="541"/>
                      </a:lnTo>
                      <a:lnTo>
                        <a:pt x="702" y="568"/>
                      </a:lnTo>
                      <a:lnTo>
                        <a:pt x="668" y="590"/>
                      </a:lnTo>
                      <a:lnTo>
                        <a:pt x="632" y="609"/>
                      </a:lnTo>
                      <a:lnTo>
                        <a:pt x="592" y="623"/>
                      </a:lnTo>
                      <a:lnTo>
                        <a:pt x="551" y="631"/>
                      </a:lnTo>
                      <a:lnTo>
                        <a:pt x="508" y="634"/>
                      </a:lnTo>
                      <a:lnTo>
                        <a:pt x="478" y="632"/>
                      </a:lnTo>
                      <a:lnTo>
                        <a:pt x="449" y="627"/>
                      </a:lnTo>
                      <a:lnTo>
                        <a:pt x="420" y="620"/>
                      </a:lnTo>
                      <a:lnTo>
                        <a:pt x="138" y="1098"/>
                      </a:lnTo>
                      <a:lnTo>
                        <a:pt x="94" y="1066"/>
                      </a:lnTo>
                      <a:lnTo>
                        <a:pt x="48" y="1040"/>
                      </a:lnTo>
                      <a:lnTo>
                        <a:pt x="0" y="1016"/>
                      </a:lnTo>
                      <a:lnTo>
                        <a:pt x="283" y="540"/>
                      </a:lnTo>
                      <a:lnTo>
                        <a:pt x="257" y="510"/>
                      </a:lnTo>
                      <a:lnTo>
                        <a:pt x="234" y="476"/>
                      </a:lnTo>
                      <a:lnTo>
                        <a:pt x="216" y="440"/>
                      </a:lnTo>
                      <a:lnTo>
                        <a:pt x="203" y="401"/>
                      </a:lnTo>
                      <a:lnTo>
                        <a:pt x="195" y="360"/>
                      </a:lnTo>
                      <a:lnTo>
                        <a:pt x="191" y="317"/>
                      </a:lnTo>
                      <a:lnTo>
                        <a:pt x="195" y="274"/>
                      </a:lnTo>
                      <a:lnTo>
                        <a:pt x="203" y="233"/>
                      </a:lnTo>
                      <a:lnTo>
                        <a:pt x="216" y="194"/>
                      </a:lnTo>
                      <a:lnTo>
                        <a:pt x="234" y="157"/>
                      </a:lnTo>
                      <a:lnTo>
                        <a:pt x="258" y="124"/>
                      </a:lnTo>
                      <a:lnTo>
                        <a:pt x="284" y="94"/>
                      </a:lnTo>
                      <a:lnTo>
                        <a:pt x="315" y="67"/>
                      </a:lnTo>
                      <a:lnTo>
                        <a:pt x="348" y="44"/>
                      </a:lnTo>
                      <a:lnTo>
                        <a:pt x="385" y="26"/>
                      </a:lnTo>
                      <a:lnTo>
                        <a:pt x="423" y="12"/>
                      </a:lnTo>
                      <a:lnTo>
                        <a:pt x="465" y="4"/>
                      </a:lnTo>
                      <a:lnTo>
                        <a:pt x="5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2" name="Freeform 75">
                  <a:extLst>
                    <a:ext uri="{FF2B5EF4-FFF2-40B4-BE49-F238E27FC236}">
                      <a16:creationId xmlns="" xmlns:a16="http://schemas.microsoft.com/office/drawing/2014/main" id="{844EC7AB-18A2-5473-75B3-93AF3F315EC7}"/>
                    </a:ext>
                  </a:extLst>
                </p:cNvPr>
                <p:cNvSpPr>
                  <a:spLocks/>
                </p:cNvSpPr>
                <p:nvPr/>
              </p:nvSpPr>
              <p:spPr bwMode="auto">
                <a:xfrm>
                  <a:off x="2757488" y="3124201"/>
                  <a:ext cx="180975" cy="111125"/>
                </a:xfrm>
                <a:custGeom>
                  <a:avLst/>
                  <a:gdLst>
                    <a:gd name="T0" fmla="*/ 706 w 1022"/>
                    <a:gd name="T1" fmla="*/ 0 h 633"/>
                    <a:gd name="T2" fmla="*/ 749 w 1022"/>
                    <a:gd name="T3" fmla="*/ 2 h 633"/>
                    <a:gd name="T4" fmla="*/ 790 w 1022"/>
                    <a:gd name="T5" fmla="*/ 11 h 633"/>
                    <a:gd name="T6" fmla="*/ 829 w 1022"/>
                    <a:gd name="T7" fmla="*/ 25 h 633"/>
                    <a:gd name="T8" fmla="*/ 866 w 1022"/>
                    <a:gd name="T9" fmla="*/ 43 h 633"/>
                    <a:gd name="T10" fmla="*/ 900 w 1022"/>
                    <a:gd name="T11" fmla="*/ 66 h 633"/>
                    <a:gd name="T12" fmla="*/ 930 w 1022"/>
                    <a:gd name="T13" fmla="*/ 93 h 633"/>
                    <a:gd name="T14" fmla="*/ 957 w 1022"/>
                    <a:gd name="T15" fmla="*/ 123 h 633"/>
                    <a:gd name="T16" fmla="*/ 979 w 1022"/>
                    <a:gd name="T17" fmla="*/ 157 h 633"/>
                    <a:gd name="T18" fmla="*/ 998 w 1022"/>
                    <a:gd name="T19" fmla="*/ 194 h 633"/>
                    <a:gd name="T20" fmla="*/ 1012 w 1022"/>
                    <a:gd name="T21" fmla="*/ 232 h 633"/>
                    <a:gd name="T22" fmla="*/ 1020 w 1022"/>
                    <a:gd name="T23" fmla="*/ 273 h 633"/>
                    <a:gd name="T24" fmla="*/ 1022 w 1022"/>
                    <a:gd name="T25" fmla="*/ 316 h 633"/>
                    <a:gd name="T26" fmla="*/ 1020 w 1022"/>
                    <a:gd name="T27" fmla="*/ 359 h 633"/>
                    <a:gd name="T28" fmla="*/ 1012 w 1022"/>
                    <a:gd name="T29" fmla="*/ 401 h 633"/>
                    <a:gd name="T30" fmla="*/ 998 w 1022"/>
                    <a:gd name="T31" fmla="*/ 440 h 633"/>
                    <a:gd name="T32" fmla="*/ 979 w 1022"/>
                    <a:gd name="T33" fmla="*/ 476 h 633"/>
                    <a:gd name="T34" fmla="*/ 957 w 1022"/>
                    <a:gd name="T35" fmla="*/ 510 h 633"/>
                    <a:gd name="T36" fmla="*/ 930 w 1022"/>
                    <a:gd name="T37" fmla="*/ 541 h 633"/>
                    <a:gd name="T38" fmla="*/ 900 w 1022"/>
                    <a:gd name="T39" fmla="*/ 567 h 633"/>
                    <a:gd name="T40" fmla="*/ 866 w 1022"/>
                    <a:gd name="T41" fmla="*/ 590 h 633"/>
                    <a:gd name="T42" fmla="*/ 829 w 1022"/>
                    <a:gd name="T43" fmla="*/ 608 h 633"/>
                    <a:gd name="T44" fmla="*/ 790 w 1022"/>
                    <a:gd name="T45" fmla="*/ 621 h 633"/>
                    <a:gd name="T46" fmla="*/ 749 w 1022"/>
                    <a:gd name="T47" fmla="*/ 630 h 633"/>
                    <a:gd name="T48" fmla="*/ 706 w 1022"/>
                    <a:gd name="T49" fmla="*/ 633 h 633"/>
                    <a:gd name="T50" fmla="*/ 663 w 1022"/>
                    <a:gd name="T51" fmla="*/ 630 h 633"/>
                    <a:gd name="T52" fmla="*/ 624 w 1022"/>
                    <a:gd name="T53" fmla="*/ 622 h 633"/>
                    <a:gd name="T54" fmla="*/ 585 w 1022"/>
                    <a:gd name="T55" fmla="*/ 608 h 633"/>
                    <a:gd name="T56" fmla="*/ 549 w 1022"/>
                    <a:gd name="T57" fmla="*/ 591 h 633"/>
                    <a:gd name="T58" fmla="*/ 515 w 1022"/>
                    <a:gd name="T59" fmla="*/ 569 h 633"/>
                    <a:gd name="T60" fmla="*/ 485 w 1022"/>
                    <a:gd name="T61" fmla="*/ 543 h 633"/>
                    <a:gd name="T62" fmla="*/ 459 w 1022"/>
                    <a:gd name="T63" fmla="*/ 513 h 633"/>
                    <a:gd name="T64" fmla="*/ 436 w 1022"/>
                    <a:gd name="T65" fmla="*/ 480 h 633"/>
                    <a:gd name="T66" fmla="*/ 417 w 1022"/>
                    <a:gd name="T67" fmla="*/ 444 h 633"/>
                    <a:gd name="T68" fmla="*/ 403 w 1022"/>
                    <a:gd name="T69" fmla="*/ 406 h 633"/>
                    <a:gd name="T70" fmla="*/ 395 w 1022"/>
                    <a:gd name="T71" fmla="*/ 366 h 633"/>
                    <a:gd name="T72" fmla="*/ 0 w 1022"/>
                    <a:gd name="T73" fmla="*/ 327 h 633"/>
                    <a:gd name="T74" fmla="*/ 9 w 1022"/>
                    <a:gd name="T75" fmla="*/ 279 h 633"/>
                    <a:gd name="T76" fmla="*/ 14 w 1022"/>
                    <a:gd name="T77" fmla="*/ 228 h 633"/>
                    <a:gd name="T78" fmla="*/ 17 w 1022"/>
                    <a:gd name="T79" fmla="*/ 177 h 633"/>
                    <a:gd name="T80" fmla="*/ 16 w 1022"/>
                    <a:gd name="T81" fmla="*/ 168 h 633"/>
                    <a:gd name="T82" fmla="*/ 410 w 1022"/>
                    <a:gd name="T83" fmla="*/ 208 h 633"/>
                    <a:gd name="T84" fmla="*/ 427 w 1022"/>
                    <a:gd name="T85" fmla="*/ 168 h 633"/>
                    <a:gd name="T86" fmla="*/ 450 w 1022"/>
                    <a:gd name="T87" fmla="*/ 132 h 633"/>
                    <a:gd name="T88" fmla="*/ 477 w 1022"/>
                    <a:gd name="T89" fmla="*/ 100 h 633"/>
                    <a:gd name="T90" fmla="*/ 508 w 1022"/>
                    <a:gd name="T91" fmla="*/ 71 h 633"/>
                    <a:gd name="T92" fmla="*/ 541 w 1022"/>
                    <a:gd name="T93" fmla="*/ 46 h 633"/>
                    <a:gd name="T94" fmla="*/ 579 w 1022"/>
                    <a:gd name="T95" fmla="*/ 27 h 633"/>
                    <a:gd name="T96" fmla="*/ 619 w 1022"/>
                    <a:gd name="T97" fmla="*/ 12 h 633"/>
                    <a:gd name="T98" fmla="*/ 661 w 1022"/>
                    <a:gd name="T99" fmla="*/ 4 h 633"/>
                    <a:gd name="T100" fmla="*/ 706 w 1022"/>
                    <a:gd name="T101"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22" h="633">
                      <a:moveTo>
                        <a:pt x="706" y="0"/>
                      </a:moveTo>
                      <a:lnTo>
                        <a:pt x="749" y="2"/>
                      </a:lnTo>
                      <a:lnTo>
                        <a:pt x="790" y="11"/>
                      </a:lnTo>
                      <a:lnTo>
                        <a:pt x="829" y="25"/>
                      </a:lnTo>
                      <a:lnTo>
                        <a:pt x="866" y="43"/>
                      </a:lnTo>
                      <a:lnTo>
                        <a:pt x="900" y="66"/>
                      </a:lnTo>
                      <a:lnTo>
                        <a:pt x="930" y="93"/>
                      </a:lnTo>
                      <a:lnTo>
                        <a:pt x="957" y="123"/>
                      </a:lnTo>
                      <a:lnTo>
                        <a:pt x="979" y="157"/>
                      </a:lnTo>
                      <a:lnTo>
                        <a:pt x="998" y="194"/>
                      </a:lnTo>
                      <a:lnTo>
                        <a:pt x="1012" y="232"/>
                      </a:lnTo>
                      <a:lnTo>
                        <a:pt x="1020" y="273"/>
                      </a:lnTo>
                      <a:lnTo>
                        <a:pt x="1022" y="316"/>
                      </a:lnTo>
                      <a:lnTo>
                        <a:pt x="1020" y="359"/>
                      </a:lnTo>
                      <a:lnTo>
                        <a:pt x="1012" y="401"/>
                      </a:lnTo>
                      <a:lnTo>
                        <a:pt x="998" y="440"/>
                      </a:lnTo>
                      <a:lnTo>
                        <a:pt x="979" y="476"/>
                      </a:lnTo>
                      <a:lnTo>
                        <a:pt x="957" y="510"/>
                      </a:lnTo>
                      <a:lnTo>
                        <a:pt x="930" y="541"/>
                      </a:lnTo>
                      <a:lnTo>
                        <a:pt x="900" y="567"/>
                      </a:lnTo>
                      <a:lnTo>
                        <a:pt x="866" y="590"/>
                      </a:lnTo>
                      <a:lnTo>
                        <a:pt x="829" y="608"/>
                      </a:lnTo>
                      <a:lnTo>
                        <a:pt x="790" y="621"/>
                      </a:lnTo>
                      <a:lnTo>
                        <a:pt x="749" y="630"/>
                      </a:lnTo>
                      <a:lnTo>
                        <a:pt x="706" y="633"/>
                      </a:lnTo>
                      <a:lnTo>
                        <a:pt x="663" y="630"/>
                      </a:lnTo>
                      <a:lnTo>
                        <a:pt x="624" y="622"/>
                      </a:lnTo>
                      <a:lnTo>
                        <a:pt x="585" y="608"/>
                      </a:lnTo>
                      <a:lnTo>
                        <a:pt x="549" y="591"/>
                      </a:lnTo>
                      <a:lnTo>
                        <a:pt x="515" y="569"/>
                      </a:lnTo>
                      <a:lnTo>
                        <a:pt x="485" y="543"/>
                      </a:lnTo>
                      <a:lnTo>
                        <a:pt x="459" y="513"/>
                      </a:lnTo>
                      <a:lnTo>
                        <a:pt x="436" y="480"/>
                      </a:lnTo>
                      <a:lnTo>
                        <a:pt x="417" y="444"/>
                      </a:lnTo>
                      <a:lnTo>
                        <a:pt x="403" y="406"/>
                      </a:lnTo>
                      <a:lnTo>
                        <a:pt x="395" y="366"/>
                      </a:lnTo>
                      <a:lnTo>
                        <a:pt x="0" y="327"/>
                      </a:lnTo>
                      <a:lnTo>
                        <a:pt x="9" y="279"/>
                      </a:lnTo>
                      <a:lnTo>
                        <a:pt x="14" y="228"/>
                      </a:lnTo>
                      <a:lnTo>
                        <a:pt x="17" y="177"/>
                      </a:lnTo>
                      <a:lnTo>
                        <a:pt x="16" y="168"/>
                      </a:lnTo>
                      <a:lnTo>
                        <a:pt x="410" y="208"/>
                      </a:lnTo>
                      <a:lnTo>
                        <a:pt x="427" y="168"/>
                      </a:lnTo>
                      <a:lnTo>
                        <a:pt x="450" y="132"/>
                      </a:lnTo>
                      <a:lnTo>
                        <a:pt x="477" y="100"/>
                      </a:lnTo>
                      <a:lnTo>
                        <a:pt x="508" y="71"/>
                      </a:lnTo>
                      <a:lnTo>
                        <a:pt x="541" y="46"/>
                      </a:lnTo>
                      <a:lnTo>
                        <a:pt x="579" y="27"/>
                      </a:lnTo>
                      <a:lnTo>
                        <a:pt x="619" y="12"/>
                      </a:lnTo>
                      <a:lnTo>
                        <a:pt x="661" y="4"/>
                      </a:lnTo>
                      <a:lnTo>
                        <a:pt x="7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3" name="Freeform 76">
                  <a:extLst>
                    <a:ext uri="{FF2B5EF4-FFF2-40B4-BE49-F238E27FC236}">
                      <a16:creationId xmlns="" xmlns:a16="http://schemas.microsoft.com/office/drawing/2014/main" id="{A4301283-4E2D-963F-557E-1D89C9FF9D5B}"/>
                    </a:ext>
                  </a:extLst>
                </p:cNvPr>
                <p:cNvSpPr>
                  <a:spLocks/>
                </p:cNvSpPr>
                <p:nvPr/>
              </p:nvSpPr>
              <p:spPr bwMode="auto">
                <a:xfrm>
                  <a:off x="2633663" y="3276601"/>
                  <a:ext cx="111125" cy="177800"/>
                </a:xfrm>
                <a:custGeom>
                  <a:avLst/>
                  <a:gdLst>
                    <a:gd name="T0" fmla="*/ 239 w 634"/>
                    <a:gd name="T1" fmla="*/ 0 h 1016"/>
                    <a:gd name="T2" fmla="*/ 327 w 634"/>
                    <a:gd name="T3" fmla="*/ 385 h 1016"/>
                    <a:gd name="T4" fmla="*/ 372 w 634"/>
                    <a:gd name="T5" fmla="*/ 389 h 1016"/>
                    <a:gd name="T6" fmla="*/ 416 w 634"/>
                    <a:gd name="T7" fmla="*/ 400 h 1016"/>
                    <a:gd name="T8" fmla="*/ 457 w 634"/>
                    <a:gd name="T9" fmla="*/ 417 h 1016"/>
                    <a:gd name="T10" fmla="*/ 495 w 634"/>
                    <a:gd name="T11" fmla="*/ 438 h 1016"/>
                    <a:gd name="T12" fmla="*/ 529 w 634"/>
                    <a:gd name="T13" fmla="*/ 465 h 1016"/>
                    <a:gd name="T14" fmla="*/ 559 w 634"/>
                    <a:gd name="T15" fmla="*/ 496 h 1016"/>
                    <a:gd name="T16" fmla="*/ 585 w 634"/>
                    <a:gd name="T17" fmla="*/ 531 h 1016"/>
                    <a:gd name="T18" fmla="*/ 605 w 634"/>
                    <a:gd name="T19" fmla="*/ 569 h 1016"/>
                    <a:gd name="T20" fmla="*/ 621 w 634"/>
                    <a:gd name="T21" fmla="*/ 610 h 1016"/>
                    <a:gd name="T22" fmla="*/ 631 w 634"/>
                    <a:gd name="T23" fmla="*/ 654 h 1016"/>
                    <a:gd name="T24" fmla="*/ 634 w 634"/>
                    <a:gd name="T25" fmla="*/ 701 h 1016"/>
                    <a:gd name="T26" fmla="*/ 631 w 634"/>
                    <a:gd name="T27" fmla="*/ 744 h 1016"/>
                    <a:gd name="T28" fmla="*/ 623 w 634"/>
                    <a:gd name="T29" fmla="*/ 784 h 1016"/>
                    <a:gd name="T30" fmla="*/ 610 w 634"/>
                    <a:gd name="T31" fmla="*/ 823 h 1016"/>
                    <a:gd name="T32" fmla="*/ 590 w 634"/>
                    <a:gd name="T33" fmla="*/ 860 h 1016"/>
                    <a:gd name="T34" fmla="*/ 568 w 634"/>
                    <a:gd name="T35" fmla="*/ 894 h 1016"/>
                    <a:gd name="T36" fmla="*/ 541 w 634"/>
                    <a:gd name="T37" fmla="*/ 924 h 1016"/>
                    <a:gd name="T38" fmla="*/ 511 w 634"/>
                    <a:gd name="T39" fmla="*/ 951 h 1016"/>
                    <a:gd name="T40" fmla="*/ 477 w 634"/>
                    <a:gd name="T41" fmla="*/ 973 h 1016"/>
                    <a:gd name="T42" fmla="*/ 441 w 634"/>
                    <a:gd name="T43" fmla="*/ 992 h 1016"/>
                    <a:gd name="T44" fmla="*/ 401 w 634"/>
                    <a:gd name="T45" fmla="*/ 1006 h 1016"/>
                    <a:gd name="T46" fmla="*/ 360 w 634"/>
                    <a:gd name="T47" fmla="*/ 1014 h 1016"/>
                    <a:gd name="T48" fmla="*/ 317 w 634"/>
                    <a:gd name="T49" fmla="*/ 1016 h 1016"/>
                    <a:gd name="T50" fmla="*/ 274 w 634"/>
                    <a:gd name="T51" fmla="*/ 1014 h 1016"/>
                    <a:gd name="T52" fmla="*/ 234 w 634"/>
                    <a:gd name="T53" fmla="*/ 1006 h 1016"/>
                    <a:gd name="T54" fmla="*/ 194 w 634"/>
                    <a:gd name="T55" fmla="*/ 992 h 1016"/>
                    <a:gd name="T56" fmla="*/ 157 w 634"/>
                    <a:gd name="T57" fmla="*/ 973 h 1016"/>
                    <a:gd name="T58" fmla="*/ 124 w 634"/>
                    <a:gd name="T59" fmla="*/ 951 h 1016"/>
                    <a:gd name="T60" fmla="*/ 94 w 634"/>
                    <a:gd name="T61" fmla="*/ 924 h 1016"/>
                    <a:gd name="T62" fmla="*/ 67 w 634"/>
                    <a:gd name="T63" fmla="*/ 894 h 1016"/>
                    <a:gd name="T64" fmla="*/ 44 w 634"/>
                    <a:gd name="T65" fmla="*/ 860 h 1016"/>
                    <a:gd name="T66" fmla="*/ 26 w 634"/>
                    <a:gd name="T67" fmla="*/ 823 h 1016"/>
                    <a:gd name="T68" fmla="*/ 12 w 634"/>
                    <a:gd name="T69" fmla="*/ 784 h 1016"/>
                    <a:gd name="T70" fmla="*/ 4 w 634"/>
                    <a:gd name="T71" fmla="*/ 744 h 1016"/>
                    <a:gd name="T72" fmla="*/ 0 w 634"/>
                    <a:gd name="T73" fmla="*/ 701 h 1016"/>
                    <a:gd name="T74" fmla="*/ 4 w 634"/>
                    <a:gd name="T75" fmla="*/ 655 h 1016"/>
                    <a:gd name="T76" fmla="*/ 13 w 634"/>
                    <a:gd name="T77" fmla="*/ 612 h 1016"/>
                    <a:gd name="T78" fmla="*/ 28 w 634"/>
                    <a:gd name="T79" fmla="*/ 573 h 1016"/>
                    <a:gd name="T80" fmla="*/ 49 w 634"/>
                    <a:gd name="T81" fmla="*/ 535 h 1016"/>
                    <a:gd name="T82" fmla="*/ 73 w 634"/>
                    <a:gd name="T83" fmla="*/ 501 h 1016"/>
                    <a:gd name="T84" fmla="*/ 102 w 634"/>
                    <a:gd name="T85" fmla="*/ 469 h 1016"/>
                    <a:gd name="T86" fmla="*/ 136 w 634"/>
                    <a:gd name="T87" fmla="*/ 443 h 1016"/>
                    <a:gd name="T88" fmla="*/ 172 w 634"/>
                    <a:gd name="T89" fmla="*/ 421 h 1016"/>
                    <a:gd name="T90" fmla="*/ 83 w 634"/>
                    <a:gd name="T91" fmla="*/ 35 h 1016"/>
                    <a:gd name="T92" fmla="*/ 137 w 634"/>
                    <a:gd name="T93" fmla="*/ 27 h 1016"/>
                    <a:gd name="T94" fmla="*/ 188 w 634"/>
                    <a:gd name="T95" fmla="*/ 15 h 1016"/>
                    <a:gd name="T96" fmla="*/ 239 w 634"/>
                    <a:gd name="T97"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4" h="1016">
                      <a:moveTo>
                        <a:pt x="239" y="0"/>
                      </a:moveTo>
                      <a:lnTo>
                        <a:pt x="327" y="385"/>
                      </a:lnTo>
                      <a:lnTo>
                        <a:pt x="372" y="389"/>
                      </a:lnTo>
                      <a:lnTo>
                        <a:pt x="416" y="400"/>
                      </a:lnTo>
                      <a:lnTo>
                        <a:pt x="457" y="417"/>
                      </a:lnTo>
                      <a:lnTo>
                        <a:pt x="495" y="438"/>
                      </a:lnTo>
                      <a:lnTo>
                        <a:pt x="529" y="465"/>
                      </a:lnTo>
                      <a:lnTo>
                        <a:pt x="559" y="496"/>
                      </a:lnTo>
                      <a:lnTo>
                        <a:pt x="585" y="531"/>
                      </a:lnTo>
                      <a:lnTo>
                        <a:pt x="605" y="569"/>
                      </a:lnTo>
                      <a:lnTo>
                        <a:pt x="621" y="610"/>
                      </a:lnTo>
                      <a:lnTo>
                        <a:pt x="631" y="654"/>
                      </a:lnTo>
                      <a:lnTo>
                        <a:pt x="634" y="701"/>
                      </a:lnTo>
                      <a:lnTo>
                        <a:pt x="631" y="744"/>
                      </a:lnTo>
                      <a:lnTo>
                        <a:pt x="623" y="784"/>
                      </a:lnTo>
                      <a:lnTo>
                        <a:pt x="610" y="823"/>
                      </a:lnTo>
                      <a:lnTo>
                        <a:pt x="590" y="860"/>
                      </a:lnTo>
                      <a:lnTo>
                        <a:pt x="568" y="894"/>
                      </a:lnTo>
                      <a:lnTo>
                        <a:pt x="541" y="924"/>
                      </a:lnTo>
                      <a:lnTo>
                        <a:pt x="511" y="951"/>
                      </a:lnTo>
                      <a:lnTo>
                        <a:pt x="477" y="973"/>
                      </a:lnTo>
                      <a:lnTo>
                        <a:pt x="441" y="992"/>
                      </a:lnTo>
                      <a:lnTo>
                        <a:pt x="401" y="1006"/>
                      </a:lnTo>
                      <a:lnTo>
                        <a:pt x="360" y="1014"/>
                      </a:lnTo>
                      <a:lnTo>
                        <a:pt x="317" y="1016"/>
                      </a:lnTo>
                      <a:lnTo>
                        <a:pt x="274" y="1014"/>
                      </a:lnTo>
                      <a:lnTo>
                        <a:pt x="234" y="1006"/>
                      </a:lnTo>
                      <a:lnTo>
                        <a:pt x="194" y="992"/>
                      </a:lnTo>
                      <a:lnTo>
                        <a:pt x="157" y="973"/>
                      </a:lnTo>
                      <a:lnTo>
                        <a:pt x="124" y="951"/>
                      </a:lnTo>
                      <a:lnTo>
                        <a:pt x="94" y="924"/>
                      </a:lnTo>
                      <a:lnTo>
                        <a:pt x="67" y="894"/>
                      </a:lnTo>
                      <a:lnTo>
                        <a:pt x="44" y="860"/>
                      </a:lnTo>
                      <a:lnTo>
                        <a:pt x="26" y="823"/>
                      </a:lnTo>
                      <a:lnTo>
                        <a:pt x="12" y="784"/>
                      </a:lnTo>
                      <a:lnTo>
                        <a:pt x="4" y="744"/>
                      </a:lnTo>
                      <a:lnTo>
                        <a:pt x="0" y="701"/>
                      </a:lnTo>
                      <a:lnTo>
                        <a:pt x="4" y="655"/>
                      </a:lnTo>
                      <a:lnTo>
                        <a:pt x="13" y="612"/>
                      </a:lnTo>
                      <a:lnTo>
                        <a:pt x="28" y="573"/>
                      </a:lnTo>
                      <a:lnTo>
                        <a:pt x="49" y="535"/>
                      </a:lnTo>
                      <a:lnTo>
                        <a:pt x="73" y="501"/>
                      </a:lnTo>
                      <a:lnTo>
                        <a:pt x="102" y="469"/>
                      </a:lnTo>
                      <a:lnTo>
                        <a:pt x="136" y="443"/>
                      </a:lnTo>
                      <a:lnTo>
                        <a:pt x="172" y="421"/>
                      </a:lnTo>
                      <a:lnTo>
                        <a:pt x="83" y="35"/>
                      </a:lnTo>
                      <a:lnTo>
                        <a:pt x="137" y="27"/>
                      </a:lnTo>
                      <a:lnTo>
                        <a:pt x="188" y="15"/>
                      </a:lnTo>
                      <a:lnTo>
                        <a:pt x="2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4" name="Freeform 77">
                  <a:extLst>
                    <a:ext uri="{FF2B5EF4-FFF2-40B4-BE49-F238E27FC236}">
                      <a16:creationId xmlns="" xmlns:a16="http://schemas.microsoft.com/office/drawing/2014/main" id="{C27D5EF4-4134-BDB0-FAEE-47B61248B5B7}"/>
                    </a:ext>
                  </a:extLst>
                </p:cNvPr>
                <p:cNvSpPr>
                  <a:spLocks/>
                </p:cNvSpPr>
                <p:nvPr/>
              </p:nvSpPr>
              <p:spPr bwMode="auto">
                <a:xfrm>
                  <a:off x="2319338" y="3182938"/>
                  <a:ext cx="198438" cy="114300"/>
                </a:xfrm>
                <a:custGeom>
                  <a:avLst/>
                  <a:gdLst>
                    <a:gd name="T0" fmla="*/ 1071 w 1123"/>
                    <a:gd name="T1" fmla="*/ 0 h 653"/>
                    <a:gd name="T2" fmla="*/ 1085 w 1123"/>
                    <a:gd name="T3" fmla="*/ 52 h 653"/>
                    <a:gd name="T4" fmla="*/ 1102 w 1123"/>
                    <a:gd name="T5" fmla="*/ 102 h 653"/>
                    <a:gd name="T6" fmla="*/ 1123 w 1123"/>
                    <a:gd name="T7" fmla="*/ 151 h 653"/>
                    <a:gd name="T8" fmla="*/ 631 w 1123"/>
                    <a:gd name="T9" fmla="*/ 316 h 653"/>
                    <a:gd name="T10" fmla="*/ 632 w 1123"/>
                    <a:gd name="T11" fmla="*/ 326 h 653"/>
                    <a:gd name="T12" fmla="*/ 633 w 1123"/>
                    <a:gd name="T13" fmla="*/ 337 h 653"/>
                    <a:gd name="T14" fmla="*/ 631 w 1123"/>
                    <a:gd name="T15" fmla="*/ 379 h 653"/>
                    <a:gd name="T16" fmla="*/ 622 w 1123"/>
                    <a:gd name="T17" fmla="*/ 421 h 653"/>
                    <a:gd name="T18" fmla="*/ 608 w 1123"/>
                    <a:gd name="T19" fmla="*/ 460 h 653"/>
                    <a:gd name="T20" fmla="*/ 590 w 1123"/>
                    <a:gd name="T21" fmla="*/ 497 h 653"/>
                    <a:gd name="T22" fmla="*/ 567 w 1123"/>
                    <a:gd name="T23" fmla="*/ 530 h 653"/>
                    <a:gd name="T24" fmla="*/ 540 w 1123"/>
                    <a:gd name="T25" fmla="*/ 561 h 653"/>
                    <a:gd name="T26" fmla="*/ 510 w 1123"/>
                    <a:gd name="T27" fmla="*/ 588 h 653"/>
                    <a:gd name="T28" fmla="*/ 476 w 1123"/>
                    <a:gd name="T29" fmla="*/ 611 h 653"/>
                    <a:gd name="T30" fmla="*/ 439 w 1123"/>
                    <a:gd name="T31" fmla="*/ 629 h 653"/>
                    <a:gd name="T32" fmla="*/ 401 w 1123"/>
                    <a:gd name="T33" fmla="*/ 643 h 653"/>
                    <a:gd name="T34" fmla="*/ 359 w 1123"/>
                    <a:gd name="T35" fmla="*/ 650 h 653"/>
                    <a:gd name="T36" fmla="*/ 316 w 1123"/>
                    <a:gd name="T37" fmla="*/ 653 h 653"/>
                    <a:gd name="T38" fmla="*/ 273 w 1123"/>
                    <a:gd name="T39" fmla="*/ 650 h 653"/>
                    <a:gd name="T40" fmla="*/ 232 w 1123"/>
                    <a:gd name="T41" fmla="*/ 643 h 653"/>
                    <a:gd name="T42" fmla="*/ 193 w 1123"/>
                    <a:gd name="T43" fmla="*/ 629 h 653"/>
                    <a:gd name="T44" fmla="*/ 157 w 1123"/>
                    <a:gd name="T45" fmla="*/ 611 h 653"/>
                    <a:gd name="T46" fmla="*/ 122 w 1123"/>
                    <a:gd name="T47" fmla="*/ 588 h 653"/>
                    <a:gd name="T48" fmla="*/ 92 w 1123"/>
                    <a:gd name="T49" fmla="*/ 561 h 653"/>
                    <a:gd name="T50" fmla="*/ 66 w 1123"/>
                    <a:gd name="T51" fmla="*/ 530 h 653"/>
                    <a:gd name="T52" fmla="*/ 43 w 1123"/>
                    <a:gd name="T53" fmla="*/ 497 h 653"/>
                    <a:gd name="T54" fmla="*/ 25 w 1123"/>
                    <a:gd name="T55" fmla="*/ 460 h 653"/>
                    <a:gd name="T56" fmla="*/ 12 w 1123"/>
                    <a:gd name="T57" fmla="*/ 421 h 653"/>
                    <a:gd name="T58" fmla="*/ 3 w 1123"/>
                    <a:gd name="T59" fmla="*/ 379 h 653"/>
                    <a:gd name="T60" fmla="*/ 0 w 1123"/>
                    <a:gd name="T61" fmla="*/ 337 h 653"/>
                    <a:gd name="T62" fmla="*/ 3 w 1123"/>
                    <a:gd name="T63" fmla="*/ 294 h 653"/>
                    <a:gd name="T64" fmla="*/ 12 w 1123"/>
                    <a:gd name="T65" fmla="*/ 253 h 653"/>
                    <a:gd name="T66" fmla="*/ 25 w 1123"/>
                    <a:gd name="T67" fmla="*/ 214 h 653"/>
                    <a:gd name="T68" fmla="*/ 43 w 1123"/>
                    <a:gd name="T69" fmla="*/ 177 h 653"/>
                    <a:gd name="T70" fmla="*/ 66 w 1123"/>
                    <a:gd name="T71" fmla="*/ 143 h 653"/>
                    <a:gd name="T72" fmla="*/ 92 w 1123"/>
                    <a:gd name="T73" fmla="*/ 113 h 653"/>
                    <a:gd name="T74" fmla="*/ 122 w 1123"/>
                    <a:gd name="T75" fmla="*/ 86 h 653"/>
                    <a:gd name="T76" fmla="*/ 157 w 1123"/>
                    <a:gd name="T77" fmla="*/ 64 h 653"/>
                    <a:gd name="T78" fmla="*/ 193 w 1123"/>
                    <a:gd name="T79" fmla="*/ 45 h 653"/>
                    <a:gd name="T80" fmla="*/ 232 w 1123"/>
                    <a:gd name="T81" fmla="*/ 31 h 653"/>
                    <a:gd name="T82" fmla="*/ 273 w 1123"/>
                    <a:gd name="T83" fmla="*/ 24 h 653"/>
                    <a:gd name="T84" fmla="*/ 316 w 1123"/>
                    <a:gd name="T85" fmla="*/ 21 h 653"/>
                    <a:gd name="T86" fmla="*/ 358 w 1123"/>
                    <a:gd name="T87" fmla="*/ 23 h 653"/>
                    <a:gd name="T88" fmla="*/ 397 w 1123"/>
                    <a:gd name="T89" fmla="*/ 31 h 653"/>
                    <a:gd name="T90" fmla="*/ 434 w 1123"/>
                    <a:gd name="T91" fmla="*/ 43 h 653"/>
                    <a:gd name="T92" fmla="*/ 470 w 1123"/>
                    <a:gd name="T93" fmla="*/ 60 h 653"/>
                    <a:gd name="T94" fmla="*/ 502 w 1123"/>
                    <a:gd name="T95" fmla="*/ 81 h 653"/>
                    <a:gd name="T96" fmla="*/ 532 w 1123"/>
                    <a:gd name="T97" fmla="*/ 105 h 653"/>
                    <a:gd name="T98" fmla="*/ 559 w 1123"/>
                    <a:gd name="T99" fmla="*/ 133 h 653"/>
                    <a:gd name="T100" fmla="*/ 581 w 1123"/>
                    <a:gd name="T101" fmla="*/ 165 h 653"/>
                    <a:gd name="T102" fmla="*/ 1071 w 1123"/>
                    <a:gd name="T103" fmla="*/ 0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3" h="653">
                      <a:moveTo>
                        <a:pt x="1071" y="0"/>
                      </a:moveTo>
                      <a:lnTo>
                        <a:pt x="1085" y="52"/>
                      </a:lnTo>
                      <a:lnTo>
                        <a:pt x="1102" y="102"/>
                      </a:lnTo>
                      <a:lnTo>
                        <a:pt x="1123" y="151"/>
                      </a:lnTo>
                      <a:lnTo>
                        <a:pt x="631" y="316"/>
                      </a:lnTo>
                      <a:lnTo>
                        <a:pt x="632" y="326"/>
                      </a:lnTo>
                      <a:lnTo>
                        <a:pt x="633" y="337"/>
                      </a:lnTo>
                      <a:lnTo>
                        <a:pt x="631" y="379"/>
                      </a:lnTo>
                      <a:lnTo>
                        <a:pt x="622" y="421"/>
                      </a:lnTo>
                      <a:lnTo>
                        <a:pt x="608" y="460"/>
                      </a:lnTo>
                      <a:lnTo>
                        <a:pt x="590" y="497"/>
                      </a:lnTo>
                      <a:lnTo>
                        <a:pt x="567" y="530"/>
                      </a:lnTo>
                      <a:lnTo>
                        <a:pt x="540" y="561"/>
                      </a:lnTo>
                      <a:lnTo>
                        <a:pt x="510" y="588"/>
                      </a:lnTo>
                      <a:lnTo>
                        <a:pt x="476" y="611"/>
                      </a:lnTo>
                      <a:lnTo>
                        <a:pt x="439" y="629"/>
                      </a:lnTo>
                      <a:lnTo>
                        <a:pt x="401" y="643"/>
                      </a:lnTo>
                      <a:lnTo>
                        <a:pt x="359" y="650"/>
                      </a:lnTo>
                      <a:lnTo>
                        <a:pt x="316" y="653"/>
                      </a:lnTo>
                      <a:lnTo>
                        <a:pt x="273" y="650"/>
                      </a:lnTo>
                      <a:lnTo>
                        <a:pt x="232" y="643"/>
                      </a:lnTo>
                      <a:lnTo>
                        <a:pt x="193" y="629"/>
                      </a:lnTo>
                      <a:lnTo>
                        <a:pt x="157" y="611"/>
                      </a:lnTo>
                      <a:lnTo>
                        <a:pt x="122" y="588"/>
                      </a:lnTo>
                      <a:lnTo>
                        <a:pt x="92" y="561"/>
                      </a:lnTo>
                      <a:lnTo>
                        <a:pt x="66" y="530"/>
                      </a:lnTo>
                      <a:lnTo>
                        <a:pt x="43" y="497"/>
                      </a:lnTo>
                      <a:lnTo>
                        <a:pt x="25" y="460"/>
                      </a:lnTo>
                      <a:lnTo>
                        <a:pt x="12" y="421"/>
                      </a:lnTo>
                      <a:lnTo>
                        <a:pt x="3" y="379"/>
                      </a:lnTo>
                      <a:lnTo>
                        <a:pt x="0" y="337"/>
                      </a:lnTo>
                      <a:lnTo>
                        <a:pt x="3" y="294"/>
                      </a:lnTo>
                      <a:lnTo>
                        <a:pt x="12" y="253"/>
                      </a:lnTo>
                      <a:lnTo>
                        <a:pt x="25" y="214"/>
                      </a:lnTo>
                      <a:lnTo>
                        <a:pt x="43" y="177"/>
                      </a:lnTo>
                      <a:lnTo>
                        <a:pt x="66" y="143"/>
                      </a:lnTo>
                      <a:lnTo>
                        <a:pt x="92" y="113"/>
                      </a:lnTo>
                      <a:lnTo>
                        <a:pt x="122" y="86"/>
                      </a:lnTo>
                      <a:lnTo>
                        <a:pt x="157" y="64"/>
                      </a:lnTo>
                      <a:lnTo>
                        <a:pt x="193" y="45"/>
                      </a:lnTo>
                      <a:lnTo>
                        <a:pt x="232" y="31"/>
                      </a:lnTo>
                      <a:lnTo>
                        <a:pt x="273" y="24"/>
                      </a:lnTo>
                      <a:lnTo>
                        <a:pt x="316" y="21"/>
                      </a:lnTo>
                      <a:lnTo>
                        <a:pt x="358" y="23"/>
                      </a:lnTo>
                      <a:lnTo>
                        <a:pt x="397" y="31"/>
                      </a:lnTo>
                      <a:lnTo>
                        <a:pt x="434" y="43"/>
                      </a:lnTo>
                      <a:lnTo>
                        <a:pt x="470" y="60"/>
                      </a:lnTo>
                      <a:lnTo>
                        <a:pt x="502" y="81"/>
                      </a:lnTo>
                      <a:lnTo>
                        <a:pt x="532" y="105"/>
                      </a:lnTo>
                      <a:lnTo>
                        <a:pt x="559" y="133"/>
                      </a:lnTo>
                      <a:lnTo>
                        <a:pt x="581" y="165"/>
                      </a:lnTo>
                      <a:lnTo>
                        <a:pt x="10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5" name="Freeform 78">
                  <a:extLst>
                    <a:ext uri="{FF2B5EF4-FFF2-40B4-BE49-F238E27FC236}">
                      <a16:creationId xmlns="" xmlns:a16="http://schemas.microsoft.com/office/drawing/2014/main" id="{528693C7-7FE2-1A6B-E913-DDCC23720738}"/>
                    </a:ext>
                  </a:extLst>
                </p:cNvPr>
                <p:cNvSpPr>
                  <a:spLocks/>
                </p:cNvSpPr>
                <p:nvPr/>
              </p:nvSpPr>
              <p:spPr bwMode="auto">
                <a:xfrm>
                  <a:off x="2536826" y="3059113"/>
                  <a:ext cx="192088" cy="192088"/>
                </a:xfrm>
                <a:custGeom>
                  <a:avLst/>
                  <a:gdLst>
                    <a:gd name="T0" fmla="*/ 542 w 1086"/>
                    <a:gd name="T1" fmla="*/ 0 h 1086"/>
                    <a:gd name="T2" fmla="*/ 601 w 1086"/>
                    <a:gd name="T3" fmla="*/ 3 h 1086"/>
                    <a:gd name="T4" fmla="*/ 659 w 1086"/>
                    <a:gd name="T5" fmla="*/ 13 h 1086"/>
                    <a:gd name="T6" fmla="*/ 714 w 1086"/>
                    <a:gd name="T7" fmla="*/ 28 h 1086"/>
                    <a:gd name="T8" fmla="*/ 767 w 1086"/>
                    <a:gd name="T9" fmla="*/ 48 h 1086"/>
                    <a:gd name="T10" fmla="*/ 816 w 1086"/>
                    <a:gd name="T11" fmla="*/ 74 h 1086"/>
                    <a:gd name="T12" fmla="*/ 864 w 1086"/>
                    <a:gd name="T13" fmla="*/ 105 h 1086"/>
                    <a:gd name="T14" fmla="*/ 907 w 1086"/>
                    <a:gd name="T15" fmla="*/ 141 h 1086"/>
                    <a:gd name="T16" fmla="*/ 945 w 1086"/>
                    <a:gd name="T17" fmla="*/ 179 h 1086"/>
                    <a:gd name="T18" fmla="*/ 981 w 1086"/>
                    <a:gd name="T19" fmla="*/ 222 h 1086"/>
                    <a:gd name="T20" fmla="*/ 1012 w 1086"/>
                    <a:gd name="T21" fmla="*/ 270 h 1086"/>
                    <a:gd name="T22" fmla="*/ 1038 w 1086"/>
                    <a:gd name="T23" fmla="*/ 319 h 1086"/>
                    <a:gd name="T24" fmla="*/ 1058 w 1086"/>
                    <a:gd name="T25" fmla="*/ 372 h 1086"/>
                    <a:gd name="T26" fmla="*/ 1073 w 1086"/>
                    <a:gd name="T27" fmla="*/ 426 h 1086"/>
                    <a:gd name="T28" fmla="*/ 1083 w 1086"/>
                    <a:gd name="T29" fmla="*/ 483 h 1086"/>
                    <a:gd name="T30" fmla="*/ 1086 w 1086"/>
                    <a:gd name="T31" fmla="*/ 543 h 1086"/>
                    <a:gd name="T32" fmla="*/ 1083 w 1086"/>
                    <a:gd name="T33" fmla="*/ 602 h 1086"/>
                    <a:gd name="T34" fmla="*/ 1073 w 1086"/>
                    <a:gd name="T35" fmla="*/ 660 h 1086"/>
                    <a:gd name="T36" fmla="*/ 1058 w 1086"/>
                    <a:gd name="T37" fmla="*/ 714 h 1086"/>
                    <a:gd name="T38" fmla="*/ 1038 w 1086"/>
                    <a:gd name="T39" fmla="*/ 767 h 1086"/>
                    <a:gd name="T40" fmla="*/ 1012 w 1086"/>
                    <a:gd name="T41" fmla="*/ 817 h 1086"/>
                    <a:gd name="T42" fmla="*/ 981 w 1086"/>
                    <a:gd name="T43" fmla="*/ 864 h 1086"/>
                    <a:gd name="T44" fmla="*/ 945 w 1086"/>
                    <a:gd name="T45" fmla="*/ 907 h 1086"/>
                    <a:gd name="T46" fmla="*/ 907 w 1086"/>
                    <a:gd name="T47" fmla="*/ 947 h 1086"/>
                    <a:gd name="T48" fmla="*/ 864 w 1086"/>
                    <a:gd name="T49" fmla="*/ 981 h 1086"/>
                    <a:gd name="T50" fmla="*/ 816 w 1086"/>
                    <a:gd name="T51" fmla="*/ 1012 h 1086"/>
                    <a:gd name="T52" fmla="*/ 767 w 1086"/>
                    <a:gd name="T53" fmla="*/ 1038 h 1086"/>
                    <a:gd name="T54" fmla="*/ 714 w 1086"/>
                    <a:gd name="T55" fmla="*/ 1058 h 1086"/>
                    <a:gd name="T56" fmla="*/ 659 w 1086"/>
                    <a:gd name="T57" fmla="*/ 1073 h 1086"/>
                    <a:gd name="T58" fmla="*/ 601 w 1086"/>
                    <a:gd name="T59" fmla="*/ 1083 h 1086"/>
                    <a:gd name="T60" fmla="*/ 542 w 1086"/>
                    <a:gd name="T61" fmla="*/ 1086 h 1086"/>
                    <a:gd name="T62" fmla="*/ 483 w 1086"/>
                    <a:gd name="T63" fmla="*/ 1083 h 1086"/>
                    <a:gd name="T64" fmla="*/ 426 w 1086"/>
                    <a:gd name="T65" fmla="*/ 1073 h 1086"/>
                    <a:gd name="T66" fmla="*/ 372 w 1086"/>
                    <a:gd name="T67" fmla="*/ 1058 h 1086"/>
                    <a:gd name="T68" fmla="*/ 319 w 1086"/>
                    <a:gd name="T69" fmla="*/ 1038 h 1086"/>
                    <a:gd name="T70" fmla="*/ 269 w 1086"/>
                    <a:gd name="T71" fmla="*/ 1012 h 1086"/>
                    <a:gd name="T72" fmla="*/ 222 w 1086"/>
                    <a:gd name="T73" fmla="*/ 981 h 1086"/>
                    <a:gd name="T74" fmla="*/ 179 w 1086"/>
                    <a:gd name="T75" fmla="*/ 947 h 1086"/>
                    <a:gd name="T76" fmla="*/ 139 w 1086"/>
                    <a:gd name="T77" fmla="*/ 907 h 1086"/>
                    <a:gd name="T78" fmla="*/ 105 w 1086"/>
                    <a:gd name="T79" fmla="*/ 864 h 1086"/>
                    <a:gd name="T80" fmla="*/ 74 w 1086"/>
                    <a:gd name="T81" fmla="*/ 817 h 1086"/>
                    <a:gd name="T82" fmla="*/ 48 w 1086"/>
                    <a:gd name="T83" fmla="*/ 767 h 1086"/>
                    <a:gd name="T84" fmla="*/ 28 w 1086"/>
                    <a:gd name="T85" fmla="*/ 714 h 1086"/>
                    <a:gd name="T86" fmla="*/ 13 w 1086"/>
                    <a:gd name="T87" fmla="*/ 660 h 1086"/>
                    <a:gd name="T88" fmla="*/ 3 w 1086"/>
                    <a:gd name="T89" fmla="*/ 602 h 1086"/>
                    <a:gd name="T90" fmla="*/ 0 w 1086"/>
                    <a:gd name="T91" fmla="*/ 543 h 1086"/>
                    <a:gd name="T92" fmla="*/ 3 w 1086"/>
                    <a:gd name="T93" fmla="*/ 483 h 1086"/>
                    <a:gd name="T94" fmla="*/ 13 w 1086"/>
                    <a:gd name="T95" fmla="*/ 426 h 1086"/>
                    <a:gd name="T96" fmla="*/ 28 w 1086"/>
                    <a:gd name="T97" fmla="*/ 372 h 1086"/>
                    <a:gd name="T98" fmla="*/ 48 w 1086"/>
                    <a:gd name="T99" fmla="*/ 319 h 1086"/>
                    <a:gd name="T100" fmla="*/ 74 w 1086"/>
                    <a:gd name="T101" fmla="*/ 270 h 1086"/>
                    <a:gd name="T102" fmla="*/ 105 w 1086"/>
                    <a:gd name="T103" fmla="*/ 222 h 1086"/>
                    <a:gd name="T104" fmla="*/ 139 w 1086"/>
                    <a:gd name="T105" fmla="*/ 179 h 1086"/>
                    <a:gd name="T106" fmla="*/ 179 w 1086"/>
                    <a:gd name="T107" fmla="*/ 141 h 1086"/>
                    <a:gd name="T108" fmla="*/ 222 w 1086"/>
                    <a:gd name="T109" fmla="*/ 105 h 1086"/>
                    <a:gd name="T110" fmla="*/ 269 w 1086"/>
                    <a:gd name="T111" fmla="*/ 74 h 1086"/>
                    <a:gd name="T112" fmla="*/ 319 w 1086"/>
                    <a:gd name="T113" fmla="*/ 48 h 1086"/>
                    <a:gd name="T114" fmla="*/ 372 w 1086"/>
                    <a:gd name="T115" fmla="*/ 28 h 1086"/>
                    <a:gd name="T116" fmla="*/ 426 w 1086"/>
                    <a:gd name="T117" fmla="*/ 13 h 1086"/>
                    <a:gd name="T118" fmla="*/ 483 w 1086"/>
                    <a:gd name="T119" fmla="*/ 3 h 1086"/>
                    <a:gd name="T120" fmla="*/ 542 w 1086"/>
                    <a:gd name="T121" fmla="*/ 0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6" h="1086">
                      <a:moveTo>
                        <a:pt x="542" y="0"/>
                      </a:moveTo>
                      <a:lnTo>
                        <a:pt x="601" y="3"/>
                      </a:lnTo>
                      <a:lnTo>
                        <a:pt x="659" y="13"/>
                      </a:lnTo>
                      <a:lnTo>
                        <a:pt x="714" y="28"/>
                      </a:lnTo>
                      <a:lnTo>
                        <a:pt x="767" y="48"/>
                      </a:lnTo>
                      <a:lnTo>
                        <a:pt x="816" y="74"/>
                      </a:lnTo>
                      <a:lnTo>
                        <a:pt x="864" y="105"/>
                      </a:lnTo>
                      <a:lnTo>
                        <a:pt x="907" y="141"/>
                      </a:lnTo>
                      <a:lnTo>
                        <a:pt x="945" y="179"/>
                      </a:lnTo>
                      <a:lnTo>
                        <a:pt x="981" y="222"/>
                      </a:lnTo>
                      <a:lnTo>
                        <a:pt x="1012" y="270"/>
                      </a:lnTo>
                      <a:lnTo>
                        <a:pt x="1038" y="319"/>
                      </a:lnTo>
                      <a:lnTo>
                        <a:pt x="1058" y="372"/>
                      </a:lnTo>
                      <a:lnTo>
                        <a:pt x="1073" y="426"/>
                      </a:lnTo>
                      <a:lnTo>
                        <a:pt x="1083" y="483"/>
                      </a:lnTo>
                      <a:lnTo>
                        <a:pt x="1086" y="543"/>
                      </a:lnTo>
                      <a:lnTo>
                        <a:pt x="1083" y="602"/>
                      </a:lnTo>
                      <a:lnTo>
                        <a:pt x="1073" y="660"/>
                      </a:lnTo>
                      <a:lnTo>
                        <a:pt x="1058" y="714"/>
                      </a:lnTo>
                      <a:lnTo>
                        <a:pt x="1038" y="767"/>
                      </a:lnTo>
                      <a:lnTo>
                        <a:pt x="1012" y="817"/>
                      </a:lnTo>
                      <a:lnTo>
                        <a:pt x="981" y="864"/>
                      </a:lnTo>
                      <a:lnTo>
                        <a:pt x="945" y="907"/>
                      </a:lnTo>
                      <a:lnTo>
                        <a:pt x="907" y="947"/>
                      </a:lnTo>
                      <a:lnTo>
                        <a:pt x="864" y="981"/>
                      </a:lnTo>
                      <a:lnTo>
                        <a:pt x="816" y="1012"/>
                      </a:lnTo>
                      <a:lnTo>
                        <a:pt x="767" y="1038"/>
                      </a:lnTo>
                      <a:lnTo>
                        <a:pt x="714" y="1058"/>
                      </a:lnTo>
                      <a:lnTo>
                        <a:pt x="659" y="1073"/>
                      </a:lnTo>
                      <a:lnTo>
                        <a:pt x="601" y="1083"/>
                      </a:lnTo>
                      <a:lnTo>
                        <a:pt x="542" y="1086"/>
                      </a:lnTo>
                      <a:lnTo>
                        <a:pt x="483" y="1083"/>
                      </a:lnTo>
                      <a:lnTo>
                        <a:pt x="426" y="1073"/>
                      </a:lnTo>
                      <a:lnTo>
                        <a:pt x="372" y="1058"/>
                      </a:lnTo>
                      <a:lnTo>
                        <a:pt x="319" y="1038"/>
                      </a:lnTo>
                      <a:lnTo>
                        <a:pt x="269" y="1012"/>
                      </a:lnTo>
                      <a:lnTo>
                        <a:pt x="222" y="981"/>
                      </a:lnTo>
                      <a:lnTo>
                        <a:pt x="179" y="947"/>
                      </a:lnTo>
                      <a:lnTo>
                        <a:pt x="139" y="907"/>
                      </a:lnTo>
                      <a:lnTo>
                        <a:pt x="105" y="864"/>
                      </a:lnTo>
                      <a:lnTo>
                        <a:pt x="74" y="817"/>
                      </a:lnTo>
                      <a:lnTo>
                        <a:pt x="48" y="767"/>
                      </a:lnTo>
                      <a:lnTo>
                        <a:pt x="28" y="714"/>
                      </a:lnTo>
                      <a:lnTo>
                        <a:pt x="13" y="660"/>
                      </a:lnTo>
                      <a:lnTo>
                        <a:pt x="3" y="602"/>
                      </a:lnTo>
                      <a:lnTo>
                        <a:pt x="0" y="543"/>
                      </a:lnTo>
                      <a:lnTo>
                        <a:pt x="3" y="483"/>
                      </a:lnTo>
                      <a:lnTo>
                        <a:pt x="13" y="426"/>
                      </a:lnTo>
                      <a:lnTo>
                        <a:pt x="28" y="372"/>
                      </a:lnTo>
                      <a:lnTo>
                        <a:pt x="48" y="319"/>
                      </a:lnTo>
                      <a:lnTo>
                        <a:pt x="74" y="270"/>
                      </a:lnTo>
                      <a:lnTo>
                        <a:pt x="105" y="222"/>
                      </a:lnTo>
                      <a:lnTo>
                        <a:pt x="139" y="179"/>
                      </a:lnTo>
                      <a:lnTo>
                        <a:pt x="179" y="141"/>
                      </a:lnTo>
                      <a:lnTo>
                        <a:pt x="222" y="105"/>
                      </a:lnTo>
                      <a:lnTo>
                        <a:pt x="269" y="74"/>
                      </a:lnTo>
                      <a:lnTo>
                        <a:pt x="319" y="48"/>
                      </a:lnTo>
                      <a:lnTo>
                        <a:pt x="372" y="28"/>
                      </a:lnTo>
                      <a:lnTo>
                        <a:pt x="426" y="13"/>
                      </a:lnTo>
                      <a:lnTo>
                        <a:pt x="483" y="3"/>
                      </a:lnTo>
                      <a:lnTo>
                        <a:pt x="5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grpSp>
    </p:spTree>
    <p:extLst>
      <p:ext uri="{BB962C8B-B14F-4D97-AF65-F5344CB8AC3E}">
        <p14:creationId xmlns:p14="http://schemas.microsoft.com/office/powerpoint/2010/main" val="1059178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61E17B9-B905-B136-657A-426B12D39D03}"/>
            </a:ext>
          </a:extLst>
        </p:cNvPr>
        <p:cNvGrpSpPr/>
        <p:nvPr/>
      </p:nvGrpSpPr>
      <p:grpSpPr>
        <a:xfrm>
          <a:off x="0" y="0"/>
          <a:ext cx="0" cy="0"/>
          <a:chOff x="0" y="0"/>
          <a:chExt cx="0" cy="0"/>
        </a:xfrm>
      </p:grpSpPr>
      <p:graphicFrame>
        <p:nvGraphicFramePr>
          <p:cNvPr id="10" name="Table 9">
            <a:extLst>
              <a:ext uri="{FF2B5EF4-FFF2-40B4-BE49-F238E27FC236}">
                <a16:creationId xmlns="" xmlns:a16="http://schemas.microsoft.com/office/drawing/2014/main" id="{355FC394-E5FD-28C9-DC9B-8FB70C424F30}"/>
              </a:ext>
            </a:extLst>
          </p:cNvPr>
          <p:cNvGraphicFramePr>
            <a:graphicFrameLocks noGrp="1"/>
          </p:cNvGraphicFramePr>
          <p:nvPr>
            <p:extLst/>
          </p:nvPr>
        </p:nvGraphicFramePr>
        <p:xfrm>
          <a:off x="344209" y="304378"/>
          <a:ext cx="10958235" cy="541538"/>
        </p:xfrm>
        <a:graphic>
          <a:graphicData uri="http://schemas.openxmlformats.org/drawingml/2006/table">
            <a:tbl>
              <a:tblPr firstRow="1" bandRow="1">
                <a:tableStyleId>{93296810-A885-4BE3-A3E7-6D5BEEA58F35}</a:tableStyleId>
              </a:tblPr>
              <a:tblGrid>
                <a:gridCol w="10958235">
                  <a:extLst>
                    <a:ext uri="{9D8B030D-6E8A-4147-A177-3AD203B41FA5}">
                      <a16:colId xmlns="" xmlns:a16="http://schemas.microsoft.com/office/drawing/2014/main" val="3832995452"/>
                    </a:ext>
                  </a:extLst>
                </a:gridCol>
              </a:tblGrid>
              <a:tr h="541538">
                <a:tc>
                  <a:txBody>
                    <a:bodyPr/>
                    <a:lstStyle/>
                    <a:p>
                      <a:pPr algn="ctr"/>
                      <a:r>
                        <a:rPr lang="ru-RU" sz="2800" dirty="0">
                          <a:solidFill>
                            <a:srgbClr val="009900"/>
                          </a:solidFill>
                        </a:rPr>
                        <a:t>Сесија 1</a:t>
                      </a:r>
                      <a:r>
                        <a:rPr lang="en-US" sz="2800" dirty="0">
                          <a:solidFill>
                            <a:srgbClr val="009900"/>
                          </a:solidFill>
                        </a:rPr>
                        <a:t>0 </a:t>
                      </a:r>
                      <a:r>
                        <a:rPr lang="ru-RU" sz="2800" dirty="0">
                          <a:solidFill>
                            <a:srgbClr val="009900"/>
                          </a:solidFill>
                        </a:rPr>
                        <a:t>Мониторинг и евалуација обуке</a:t>
                      </a: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grpSp>
        <p:nvGrpSpPr>
          <p:cNvPr id="2" name="Group 1">
            <a:extLst>
              <a:ext uri="{FF2B5EF4-FFF2-40B4-BE49-F238E27FC236}">
                <a16:creationId xmlns="" xmlns:a16="http://schemas.microsoft.com/office/drawing/2014/main" id="{A9A6D25E-F491-21B2-95F9-F247857C98F4}"/>
              </a:ext>
            </a:extLst>
          </p:cNvPr>
          <p:cNvGrpSpPr>
            <a:grpSpLocks noChangeAspect="1"/>
          </p:cNvGrpSpPr>
          <p:nvPr/>
        </p:nvGrpSpPr>
        <p:grpSpPr>
          <a:xfrm>
            <a:off x="701278" y="1114106"/>
            <a:ext cx="10789444" cy="5439516"/>
            <a:chOff x="1554928" y="1438792"/>
            <a:chExt cx="9544629" cy="4653083"/>
          </a:xfrm>
        </p:grpSpPr>
        <p:sp>
          <p:nvSpPr>
            <p:cNvPr id="3" name="Rectangle 2">
              <a:extLst>
                <a:ext uri="{FF2B5EF4-FFF2-40B4-BE49-F238E27FC236}">
                  <a16:creationId xmlns="" xmlns:a16="http://schemas.microsoft.com/office/drawing/2014/main" id="{C2C41848-165A-F482-0963-9AE2CD4A1582}"/>
                </a:ext>
              </a:extLst>
            </p:cNvPr>
            <p:cNvSpPr/>
            <p:nvPr/>
          </p:nvSpPr>
          <p:spPr>
            <a:xfrm rot="297575">
              <a:off x="1581408" y="1438795"/>
              <a:ext cx="4321861" cy="4645797"/>
            </a:xfrm>
            <a:prstGeom prst="rect">
              <a:avLst/>
            </a:prstGeom>
            <a:solidFill>
              <a:schemeClr val="tx2">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4" name="Rectangle 3">
              <a:extLst>
                <a:ext uri="{FF2B5EF4-FFF2-40B4-BE49-F238E27FC236}">
                  <a16:creationId xmlns="" xmlns:a16="http://schemas.microsoft.com/office/drawing/2014/main" id="{36EDBD7B-1A66-8D8C-CB67-696378AA45E4}"/>
                </a:ext>
              </a:extLst>
            </p:cNvPr>
            <p:cNvSpPr/>
            <p:nvPr/>
          </p:nvSpPr>
          <p:spPr>
            <a:xfrm>
              <a:off x="1554928" y="1438792"/>
              <a:ext cx="4321861" cy="4645797"/>
            </a:xfrm>
            <a:prstGeom prst="rect">
              <a:avLst/>
            </a:prstGeom>
            <a:solidFill>
              <a:schemeClr val="accent6">
                <a:lumMod val="75000"/>
              </a:schemeClr>
            </a:solidFill>
            <a:ln w="0">
              <a:noFill/>
              <a:prstDash val="solid"/>
              <a:round/>
              <a:headEnd/>
              <a:tailEnd/>
            </a:ln>
          </p:spPr>
          <p:txBody>
            <a:bodyPr vert="horz" wrap="square" lIns="914162" tIns="91416" rIns="914162" bIns="91416" numCol="1" anchor="ctr" anchorCtr="1" compatLnSpc="1">
              <a:prstTxWarp prst="textNoShape">
                <a:avLst/>
              </a:prstTxWarp>
            </a:bodyPr>
            <a:lstStyle/>
            <a:p>
              <a:endParaRPr lang="en-US" sz="1799" kern="0">
                <a:solidFill>
                  <a:schemeClr val="bg1"/>
                </a:solidFill>
                <a:cs typeface="Arial" pitchFamily="34" charset="0"/>
              </a:endParaRPr>
            </a:p>
          </p:txBody>
        </p:sp>
        <p:sp>
          <p:nvSpPr>
            <p:cNvPr id="5" name="Rounded Rectangle 7">
              <a:extLst>
                <a:ext uri="{FF2B5EF4-FFF2-40B4-BE49-F238E27FC236}">
                  <a16:creationId xmlns="" xmlns:a16="http://schemas.microsoft.com/office/drawing/2014/main" id="{AE7BE66E-F1AA-0B89-C3D3-2917B2B6654A}"/>
                </a:ext>
              </a:extLst>
            </p:cNvPr>
            <p:cNvSpPr/>
            <p:nvPr/>
          </p:nvSpPr>
          <p:spPr>
            <a:xfrm>
              <a:off x="2034118" y="2048235"/>
              <a:ext cx="3275747" cy="979170"/>
            </a:xfrm>
            <a:prstGeom prst="roundRect">
              <a:avLst>
                <a:gd name="adj" fmla="val 50000"/>
              </a:avLst>
            </a:prstGeom>
            <a:solidFill>
              <a:schemeClr val="bg1"/>
            </a:solidFill>
            <a:ln>
              <a:no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000" b="1" dirty="0">
                  <a:solidFill>
                    <a:schemeClr val="tx1">
                      <a:lumMod val="85000"/>
                      <a:lumOff val="15000"/>
                    </a:schemeClr>
                  </a:solidFill>
                  <a:cs typeface="Arial" pitchFamily="34" charset="0"/>
                </a:rPr>
                <a:t>Мониторинг и иевалуација</a:t>
              </a:r>
              <a:endParaRPr lang="en-GB" sz="2000" b="1" dirty="0">
                <a:solidFill>
                  <a:schemeClr val="tx1">
                    <a:lumMod val="85000"/>
                    <a:lumOff val="15000"/>
                  </a:schemeClr>
                </a:solidFill>
                <a:cs typeface="Arial" pitchFamily="34" charset="0"/>
              </a:endParaRPr>
            </a:p>
          </p:txBody>
        </p:sp>
        <p:grpSp>
          <p:nvGrpSpPr>
            <p:cNvPr id="6" name="Group 5">
              <a:extLst>
                <a:ext uri="{FF2B5EF4-FFF2-40B4-BE49-F238E27FC236}">
                  <a16:creationId xmlns="" xmlns:a16="http://schemas.microsoft.com/office/drawing/2014/main" id="{81BADB80-5613-91B8-8353-443CBA8264E1}"/>
                </a:ext>
              </a:extLst>
            </p:cNvPr>
            <p:cNvGrpSpPr/>
            <p:nvPr/>
          </p:nvGrpSpPr>
          <p:grpSpPr>
            <a:xfrm>
              <a:off x="6757288" y="1438793"/>
              <a:ext cx="4342269" cy="4653082"/>
              <a:chOff x="6399212" y="1447800"/>
              <a:chExt cx="4343400" cy="4654294"/>
            </a:xfrm>
          </p:grpSpPr>
          <p:grpSp>
            <p:nvGrpSpPr>
              <p:cNvPr id="56" name="Group 33">
                <a:extLst>
                  <a:ext uri="{FF2B5EF4-FFF2-40B4-BE49-F238E27FC236}">
                    <a16:creationId xmlns="" xmlns:a16="http://schemas.microsoft.com/office/drawing/2014/main" id="{147D5E01-F6A5-E09E-4F8E-6EB240FE3F89}"/>
                  </a:ext>
                </a:extLst>
              </p:cNvPr>
              <p:cNvGrpSpPr/>
              <p:nvPr/>
            </p:nvGrpSpPr>
            <p:grpSpPr>
              <a:xfrm>
                <a:off x="6399212" y="1447800"/>
                <a:ext cx="4343400" cy="4654294"/>
                <a:chOff x="6614674" y="1670306"/>
                <a:chExt cx="3445192" cy="3892294"/>
              </a:xfrm>
            </p:grpSpPr>
            <p:sp>
              <p:nvSpPr>
                <p:cNvPr id="58" name="Rectangle 57">
                  <a:extLst>
                    <a:ext uri="{FF2B5EF4-FFF2-40B4-BE49-F238E27FC236}">
                      <a16:creationId xmlns="" xmlns:a16="http://schemas.microsoft.com/office/drawing/2014/main" id="{EE2BF0E3-FE88-27D2-91AC-175CB3592E2F}"/>
                    </a:ext>
                  </a:extLst>
                </p:cNvPr>
                <p:cNvSpPr/>
                <p:nvPr/>
              </p:nvSpPr>
              <p:spPr>
                <a:xfrm rot="297575">
                  <a:off x="6630866" y="1670306"/>
                  <a:ext cx="3429000" cy="3886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59" name="Rectangle 58">
                  <a:extLst>
                    <a:ext uri="{FF2B5EF4-FFF2-40B4-BE49-F238E27FC236}">
                      <a16:creationId xmlns="" xmlns:a16="http://schemas.microsoft.com/office/drawing/2014/main" id="{4E3CF696-49D8-2E9C-789C-CD54F441610A}"/>
                    </a:ext>
                  </a:extLst>
                </p:cNvPr>
                <p:cNvSpPr/>
                <p:nvPr/>
              </p:nvSpPr>
              <p:spPr>
                <a:xfrm>
                  <a:off x="6614674" y="1676400"/>
                  <a:ext cx="3429000" cy="3886200"/>
                </a:xfrm>
                <a:prstGeom prst="rect">
                  <a:avLst/>
                </a:prstGeom>
                <a:gradFill flip="none" rotWithShape="1">
                  <a:gsLst>
                    <a:gs pos="0">
                      <a:schemeClr val="bg1">
                        <a:lumMod val="85000"/>
                      </a:schemeClr>
                    </a:gs>
                    <a:gs pos="100000">
                      <a:schemeClr val="bg1">
                        <a:lumMod val="9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grpSp>
          <p:sp>
            <p:nvSpPr>
              <p:cNvPr id="57" name="Rounded Rectangle 58">
                <a:extLst>
                  <a:ext uri="{FF2B5EF4-FFF2-40B4-BE49-F238E27FC236}">
                    <a16:creationId xmlns="" xmlns:a16="http://schemas.microsoft.com/office/drawing/2014/main" id="{1C972FBA-A556-8F4D-E048-615D4C09192C}"/>
                  </a:ext>
                </a:extLst>
              </p:cNvPr>
              <p:cNvSpPr/>
              <p:nvPr/>
            </p:nvSpPr>
            <p:spPr>
              <a:xfrm>
                <a:off x="6873310" y="1570169"/>
                <a:ext cx="3636729" cy="1096833"/>
              </a:xfrm>
              <a:prstGeom prst="roundRect">
                <a:avLst>
                  <a:gd name="adj" fmla="val 50000"/>
                </a:avLst>
              </a:prstGeom>
              <a:solidFill>
                <a:schemeClr val="bg1">
                  <a:lumMod val="85000"/>
                </a:schemeClr>
              </a:solidFill>
              <a:ln>
                <a:no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tx1"/>
                    </a:solidFill>
                  </a:rPr>
                  <a:t>Вежба (групни рад):  Дизајн упитника пре обуке и након обуке</a:t>
                </a:r>
                <a:endParaRPr lang="en-GB" sz="2000" b="1" dirty="0">
                  <a:solidFill>
                    <a:schemeClr val="tx1"/>
                  </a:solidFill>
                </a:endParaRPr>
              </a:p>
            </p:txBody>
          </p:sp>
        </p:grpSp>
        <p:sp>
          <p:nvSpPr>
            <p:cNvPr id="7" name="Bent-Up Arrow 9">
              <a:extLst>
                <a:ext uri="{FF2B5EF4-FFF2-40B4-BE49-F238E27FC236}">
                  <a16:creationId xmlns="" xmlns:a16="http://schemas.microsoft.com/office/drawing/2014/main" id="{89E7C6C5-B4A5-2C00-0D1E-DFFDD7CCA827}"/>
                </a:ext>
              </a:extLst>
            </p:cNvPr>
            <p:cNvSpPr/>
            <p:nvPr/>
          </p:nvSpPr>
          <p:spPr>
            <a:xfrm>
              <a:off x="5876789" y="4105099"/>
              <a:ext cx="1402040" cy="1371243"/>
            </a:xfrm>
            <a:prstGeom prst="bentUpArrow">
              <a:avLst>
                <a:gd name="adj1" fmla="val 34356"/>
                <a:gd name="adj2" fmla="val 37281"/>
                <a:gd name="adj3" fmla="val 34357"/>
              </a:avLst>
            </a:prstGeom>
            <a:solidFill>
              <a:schemeClr val="accent6">
                <a:lumMod val="75000"/>
              </a:schemeClr>
            </a:solidFill>
            <a:ln w="0">
              <a:noFill/>
              <a:prstDash val="solid"/>
              <a:round/>
              <a:headEnd/>
              <a:tailEnd/>
            </a:ln>
          </p:spPr>
          <p:txBody>
            <a:bodyPr vert="horz" wrap="square" lIns="914162" tIns="91416" rIns="914162" bIns="91416" numCol="1" anchor="ctr" anchorCtr="1" compatLnSpc="1">
              <a:prstTxWarp prst="textNoShape">
                <a:avLst/>
              </a:prstTxWarp>
            </a:bodyPr>
            <a:lstStyle/>
            <a:p>
              <a:endParaRPr lang="en-US" sz="1799" kern="0">
                <a:solidFill>
                  <a:schemeClr val="bg1"/>
                </a:solidFill>
                <a:cs typeface="Arial" pitchFamily="34" charset="0"/>
              </a:endParaRPr>
            </a:p>
          </p:txBody>
        </p:sp>
        <p:sp>
          <p:nvSpPr>
            <p:cNvPr id="8" name="Bent-Up Arrow 10">
              <a:extLst>
                <a:ext uri="{FF2B5EF4-FFF2-40B4-BE49-F238E27FC236}">
                  <a16:creationId xmlns="" xmlns:a16="http://schemas.microsoft.com/office/drawing/2014/main" id="{14990F2F-F77A-18A9-4B8F-B67D961DEE92}"/>
                </a:ext>
              </a:extLst>
            </p:cNvPr>
            <p:cNvSpPr/>
            <p:nvPr/>
          </p:nvSpPr>
          <p:spPr>
            <a:xfrm rot="10800000">
              <a:off x="5353970" y="2124414"/>
              <a:ext cx="1402040" cy="1371243"/>
            </a:xfrm>
            <a:prstGeom prst="bentUpArrow">
              <a:avLst>
                <a:gd name="adj1" fmla="val 34356"/>
                <a:gd name="adj2" fmla="val 37281"/>
                <a:gd name="adj3" fmla="val 34357"/>
              </a:avLst>
            </a:prstGeom>
            <a:gradFill flip="none" rotWithShape="1">
              <a:gsLst>
                <a:gs pos="0">
                  <a:schemeClr val="bg1">
                    <a:lumMod val="75000"/>
                  </a:schemeClr>
                </a:gs>
                <a:gs pos="100000">
                  <a:schemeClr val="bg1">
                    <a:lumMod val="9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grpSp>
          <p:nvGrpSpPr>
            <p:cNvPr id="9" name="Group 8">
              <a:extLst>
                <a:ext uri="{FF2B5EF4-FFF2-40B4-BE49-F238E27FC236}">
                  <a16:creationId xmlns="" xmlns:a16="http://schemas.microsoft.com/office/drawing/2014/main" id="{4485FEFA-8CE2-9E24-EABA-4A9BFD857169}"/>
                </a:ext>
              </a:extLst>
            </p:cNvPr>
            <p:cNvGrpSpPr/>
            <p:nvPr/>
          </p:nvGrpSpPr>
          <p:grpSpPr>
            <a:xfrm>
              <a:off x="2725097" y="3495658"/>
              <a:ext cx="1550988" cy="1582806"/>
              <a:chOff x="2414588" y="4043363"/>
              <a:chExt cx="1550988" cy="1582806"/>
            </a:xfrm>
            <a:solidFill>
              <a:schemeClr val="bg1"/>
            </a:solidFill>
          </p:grpSpPr>
          <p:grpSp>
            <p:nvGrpSpPr>
              <p:cNvPr id="43" name="Group 42">
                <a:extLst>
                  <a:ext uri="{FF2B5EF4-FFF2-40B4-BE49-F238E27FC236}">
                    <a16:creationId xmlns="" xmlns:a16="http://schemas.microsoft.com/office/drawing/2014/main" id="{847C0831-BA01-F511-2093-2B5E9E2E8CE8}"/>
                  </a:ext>
                </a:extLst>
              </p:cNvPr>
              <p:cNvGrpSpPr/>
              <p:nvPr/>
            </p:nvGrpSpPr>
            <p:grpSpPr>
              <a:xfrm>
                <a:off x="2414588" y="4873694"/>
                <a:ext cx="1550988" cy="752475"/>
                <a:chOff x="2414588" y="4833938"/>
                <a:chExt cx="1550988" cy="752475"/>
              </a:xfrm>
              <a:grpFill/>
            </p:grpSpPr>
            <p:sp>
              <p:nvSpPr>
                <p:cNvPr id="46" name="Freeform 5">
                  <a:extLst>
                    <a:ext uri="{FF2B5EF4-FFF2-40B4-BE49-F238E27FC236}">
                      <a16:creationId xmlns="" xmlns:a16="http://schemas.microsoft.com/office/drawing/2014/main" id="{1167583F-B411-9CBA-E39B-B1C681F83CA4}"/>
                    </a:ext>
                  </a:extLst>
                </p:cNvPr>
                <p:cNvSpPr>
                  <a:spLocks/>
                </p:cNvSpPr>
                <p:nvPr/>
              </p:nvSpPr>
              <p:spPr bwMode="auto">
                <a:xfrm>
                  <a:off x="2414588" y="5122863"/>
                  <a:ext cx="422275" cy="269875"/>
                </a:xfrm>
                <a:custGeom>
                  <a:avLst/>
                  <a:gdLst>
                    <a:gd name="T0" fmla="*/ 74 w 102"/>
                    <a:gd name="T1" fmla="*/ 64 h 65"/>
                    <a:gd name="T2" fmla="*/ 75 w 102"/>
                    <a:gd name="T3" fmla="*/ 64 h 65"/>
                    <a:gd name="T4" fmla="*/ 85 w 102"/>
                    <a:gd name="T5" fmla="*/ 54 h 65"/>
                    <a:gd name="T6" fmla="*/ 101 w 102"/>
                    <a:gd name="T7" fmla="*/ 47 h 65"/>
                    <a:gd name="T8" fmla="*/ 102 w 102"/>
                    <a:gd name="T9" fmla="*/ 46 h 65"/>
                    <a:gd name="T10" fmla="*/ 100 w 102"/>
                    <a:gd name="T11" fmla="*/ 44 h 65"/>
                    <a:gd name="T12" fmla="*/ 89 w 102"/>
                    <a:gd name="T13" fmla="*/ 8 h 65"/>
                    <a:gd name="T14" fmla="*/ 86 w 102"/>
                    <a:gd name="T15" fmla="*/ 7 h 65"/>
                    <a:gd name="T16" fmla="*/ 78 w 102"/>
                    <a:gd name="T17" fmla="*/ 0 h 65"/>
                    <a:gd name="T18" fmla="*/ 65 w 102"/>
                    <a:gd name="T19" fmla="*/ 14 h 65"/>
                    <a:gd name="T20" fmla="*/ 63 w 102"/>
                    <a:gd name="T21" fmla="*/ 14 h 65"/>
                    <a:gd name="T22" fmla="*/ 50 w 102"/>
                    <a:gd name="T23" fmla="*/ 0 h 65"/>
                    <a:gd name="T24" fmla="*/ 42 w 102"/>
                    <a:gd name="T25" fmla="*/ 7 h 65"/>
                    <a:gd name="T26" fmla="*/ 25 w 102"/>
                    <a:gd name="T27" fmla="*/ 15 h 65"/>
                    <a:gd name="T28" fmla="*/ 19 w 102"/>
                    <a:gd name="T29" fmla="*/ 21 h 65"/>
                    <a:gd name="T30" fmla="*/ 10 w 102"/>
                    <a:gd name="T31" fmla="*/ 65 h 65"/>
                    <a:gd name="T32" fmla="*/ 74 w 102"/>
                    <a:gd name="T33" fmla="*/ 65 h 65"/>
                    <a:gd name="T34" fmla="*/ 74 w 102"/>
                    <a:gd name="T35" fmla="*/ 6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65">
                      <a:moveTo>
                        <a:pt x="74" y="64"/>
                      </a:moveTo>
                      <a:cubicBezTo>
                        <a:pt x="75" y="64"/>
                        <a:pt x="75" y="64"/>
                        <a:pt x="75" y="64"/>
                      </a:cubicBezTo>
                      <a:cubicBezTo>
                        <a:pt x="77" y="60"/>
                        <a:pt x="80" y="57"/>
                        <a:pt x="85" y="54"/>
                      </a:cubicBezTo>
                      <a:cubicBezTo>
                        <a:pt x="101" y="47"/>
                        <a:pt x="101" y="47"/>
                        <a:pt x="101" y="47"/>
                      </a:cubicBezTo>
                      <a:cubicBezTo>
                        <a:pt x="102" y="46"/>
                        <a:pt x="102" y="46"/>
                        <a:pt x="102" y="46"/>
                      </a:cubicBezTo>
                      <a:cubicBezTo>
                        <a:pt x="101" y="46"/>
                        <a:pt x="101" y="45"/>
                        <a:pt x="100" y="44"/>
                      </a:cubicBezTo>
                      <a:cubicBezTo>
                        <a:pt x="93" y="35"/>
                        <a:pt x="89" y="23"/>
                        <a:pt x="89" y="8"/>
                      </a:cubicBezTo>
                      <a:cubicBezTo>
                        <a:pt x="86" y="7"/>
                        <a:pt x="86" y="7"/>
                        <a:pt x="86" y="7"/>
                      </a:cubicBezTo>
                      <a:cubicBezTo>
                        <a:pt x="78" y="0"/>
                        <a:pt x="78" y="0"/>
                        <a:pt x="78" y="0"/>
                      </a:cubicBezTo>
                      <a:cubicBezTo>
                        <a:pt x="65" y="14"/>
                        <a:pt x="65" y="14"/>
                        <a:pt x="65" y="14"/>
                      </a:cubicBezTo>
                      <a:cubicBezTo>
                        <a:pt x="63" y="14"/>
                        <a:pt x="63" y="14"/>
                        <a:pt x="63" y="14"/>
                      </a:cubicBezTo>
                      <a:cubicBezTo>
                        <a:pt x="50" y="0"/>
                        <a:pt x="50" y="0"/>
                        <a:pt x="50" y="0"/>
                      </a:cubicBezTo>
                      <a:cubicBezTo>
                        <a:pt x="42" y="7"/>
                        <a:pt x="42" y="7"/>
                        <a:pt x="42" y="7"/>
                      </a:cubicBezTo>
                      <a:cubicBezTo>
                        <a:pt x="25" y="15"/>
                        <a:pt x="25" y="15"/>
                        <a:pt x="25" y="15"/>
                      </a:cubicBezTo>
                      <a:cubicBezTo>
                        <a:pt x="22" y="16"/>
                        <a:pt x="20" y="18"/>
                        <a:pt x="19" y="21"/>
                      </a:cubicBezTo>
                      <a:cubicBezTo>
                        <a:pt x="19" y="21"/>
                        <a:pt x="0" y="65"/>
                        <a:pt x="10" y="65"/>
                      </a:cubicBezTo>
                      <a:cubicBezTo>
                        <a:pt x="74" y="65"/>
                        <a:pt x="74" y="65"/>
                        <a:pt x="74" y="65"/>
                      </a:cubicBezTo>
                      <a:cubicBezTo>
                        <a:pt x="74" y="64"/>
                        <a:pt x="74" y="64"/>
                        <a:pt x="74" y="6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47" name="Freeform 6">
                  <a:extLst>
                    <a:ext uri="{FF2B5EF4-FFF2-40B4-BE49-F238E27FC236}">
                      <a16:creationId xmlns="" xmlns:a16="http://schemas.microsoft.com/office/drawing/2014/main" id="{FEDD16D0-84E2-7A36-AF8B-6A504C104B37}"/>
                    </a:ext>
                  </a:extLst>
                </p:cNvPr>
                <p:cNvSpPr>
                  <a:spLocks/>
                </p:cNvSpPr>
                <p:nvPr/>
              </p:nvSpPr>
              <p:spPr bwMode="auto">
                <a:xfrm>
                  <a:off x="2551113" y="4833938"/>
                  <a:ext cx="257175" cy="306388"/>
                </a:xfrm>
                <a:custGeom>
                  <a:avLst/>
                  <a:gdLst>
                    <a:gd name="T0" fmla="*/ 0 w 62"/>
                    <a:gd name="T1" fmla="*/ 30 h 74"/>
                    <a:gd name="T2" fmla="*/ 31 w 62"/>
                    <a:gd name="T3" fmla="*/ 74 h 74"/>
                    <a:gd name="T4" fmla="*/ 62 w 62"/>
                    <a:gd name="T5" fmla="*/ 30 h 74"/>
                    <a:gd name="T6" fmla="*/ 31 w 62"/>
                    <a:gd name="T7" fmla="*/ 0 h 74"/>
                    <a:gd name="T8" fmla="*/ 0 w 62"/>
                    <a:gd name="T9" fmla="*/ 30 h 74"/>
                  </a:gdLst>
                  <a:ahLst/>
                  <a:cxnLst>
                    <a:cxn ang="0">
                      <a:pos x="T0" y="T1"/>
                    </a:cxn>
                    <a:cxn ang="0">
                      <a:pos x="T2" y="T3"/>
                    </a:cxn>
                    <a:cxn ang="0">
                      <a:pos x="T4" y="T5"/>
                    </a:cxn>
                    <a:cxn ang="0">
                      <a:pos x="T6" y="T7"/>
                    </a:cxn>
                    <a:cxn ang="0">
                      <a:pos x="T8" y="T9"/>
                    </a:cxn>
                  </a:cxnLst>
                  <a:rect l="0" t="0" r="r" b="b"/>
                  <a:pathLst>
                    <a:path w="62" h="74">
                      <a:moveTo>
                        <a:pt x="0" y="30"/>
                      </a:moveTo>
                      <a:cubicBezTo>
                        <a:pt x="1" y="58"/>
                        <a:pt x="16" y="74"/>
                        <a:pt x="31" y="74"/>
                      </a:cubicBezTo>
                      <a:cubicBezTo>
                        <a:pt x="44" y="74"/>
                        <a:pt x="62" y="58"/>
                        <a:pt x="62" y="30"/>
                      </a:cubicBezTo>
                      <a:cubicBezTo>
                        <a:pt x="62" y="11"/>
                        <a:pt x="53" y="0"/>
                        <a:pt x="31" y="0"/>
                      </a:cubicBezTo>
                      <a:cubicBezTo>
                        <a:pt x="9" y="0"/>
                        <a:pt x="0" y="11"/>
                        <a:pt x="0" y="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48" name="Freeform 7">
                  <a:extLst>
                    <a:ext uri="{FF2B5EF4-FFF2-40B4-BE49-F238E27FC236}">
                      <a16:creationId xmlns="" xmlns:a16="http://schemas.microsoft.com/office/drawing/2014/main" id="{20C5D077-EC03-7972-2304-21B06AAE604B}"/>
                    </a:ext>
                  </a:extLst>
                </p:cNvPr>
                <p:cNvSpPr>
                  <a:spLocks/>
                </p:cNvSpPr>
                <p:nvPr/>
              </p:nvSpPr>
              <p:spPr bwMode="auto">
                <a:xfrm>
                  <a:off x="3048000" y="5122863"/>
                  <a:ext cx="314325" cy="269875"/>
                </a:xfrm>
                <a:custGeom>
                  <a:avLst/>
                  <a:gdLst>
                    <a:gd name="T0" fmla="*/ 17 w 76"/>
                    <a:gd name="T1" fmla="*/ 54 h 65"/>
                    <a:gd name="T2" fmla="*/ 28 w 76"/>
                    <a:gd name="T3" fmla="*/ 64 h 65"/>
                    <a:gd name="T4" fmla="*/ 28 w 76"/>
                    <a:gd name="T5" fmla="*/ 65 h 65"/>
                    <a:gd name="T6" fmla="*/ 48 w 76"/>
                    <a:gd name="T7" fmla="*/ 65 h 65"/>
                    <a:gd name="T8" fmla="*/ 48 w 76"/>
                    <a:gd name="T9" fmla="*/ 64 h 65"/>
                    <a:gd name="T10" fmla="*/ 48 w 76"/>
                    <a:gd name="T11" fmla="*/ 64 h 65"/>
                    <a:gd name="T12" fmla="*/ 59 w 76"/>
                    <a:gd name="T13" fmla="*/ 54 h 65"/>
                    <a:gd name="T14" fmla="*/ 75 w 76"/>
                    <a:gd name="T15" fmla="*/ 47 h 65"/>
                    <a:gd name="T16" fmla="*/ 76 w 76"/>
                    <a:gd name="T17" fmla="*/ 46 h 65"/>
                    <a:gd name="T18" fmla="*/ 74 w 76"/>
                    <a:gd name="T19" fmla="*/ 44 h 65"/>
                    <a:gd name="T20" fmla="*/ 62 w 76"/>
                    <a:gd name="T21" fmla="*/ 8 h 65"/>
                    <a:gd name="T22" fmla="*/ 60 w 76"/>
                    <a:gd name="T23" fmla="*/ 7 h 65"/>
                    <a:gd name="T24" fmla="*/ 52 w 76"/>
                    <a:gd name="T25" fmla="*/ 0 h 65"/>
                    <a:gd name="T26" fmla="*/ 39 w 76"/>
                    <a:gd name="T27" fmla="*/ 14 h 65"/>
                    <a:gd name="T28" fmla="*/ 37 w 76"/>
                    <a:gd name="T29" fmla="*/ 14 h 65"/>
                    <a:gd name="T30" fmla="*/ 24 w 76"/>
                    <a:gd name="T31" fmla="*/ 0 h 65"/>
                    <a:gd name="T32" fmla="*/ 16 w 76"/>
                    <a:gd name="T33" fmla="*/ 7 h 65"/>
                    <a:gd name="T34" fmla="*/ 14 w 76"/>
                    <a:gd name="T35" fmla="*/ 8 h 65"/>
                    <a:gd name="T36" fmla="*/ 1 w 76"/>
                    <a:gd name="T37" fmla="*/ 44 h 65"/>
                    <a:gd name="T38" fmla="*/ 0 w 76"/>
                    <a:gd name="T39" fmla="*/ 46 h 65"/>
                    <a:gd name="T40" fmla="*/ 1 w 76"/>
                    <a:gd name="T41" fmla="*/ 47 h 65"/>
                    <a:gd name="T42" fmla="*/ 17 w 76"/>
                    <a:gd name="T43" fmla="*/ 5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6" h="65">
                      <a:moveTo>
                        <a:pt x="17" y="54"/>
                      </a:moveTo>
                      <a:cubicBezTo>
                        <a:pt x="22" y="57"/>
                        <a:pt x="26" y="60"/>
                        <a:pt x="28" y="64"/>
                      </a:cubicBezTo>
                      <a:cubicBezTo>
                        <a:pt x="28" y="64"/>
                        <a:pt x="28" y="64"/>
                        <a:pt x="28" y="65"/>
                      </a:cubicBezTo>
                      <a:cubicBezTo>
                        <a:pt x="48" y="65"/>
                        <a:pt x="48" y="65"/>
                        <a:pt x="48" y="65"/>
                      </a:cubicBezTo>
                      <a:cubicBezTo>
                        <a:pt x="48" y="64"/>
                        <a:pt x="48" y="64"/>
                        <a:pt x="48" y="64"/>
                      </a:cubicBezTo>
                      <a:cubicBezTo>
                        <a:pt x="48" y="64"/>
                        <a:pt x="48" y="64"/>
                        <a:pt x="48" y="64"/>
                      </a:cubicBezTo>
                      <a:cubicBezTo>
                        <a:pt x="50" y="60"/>
                        <a:pt x="54" y="57"/>
                        <a:pt x="59" y="54"/>
                      </a:cubicBezTo>
                      <a:cubicBezTo>
                        <a:pt x="75" y="47"/>
                        <a:pt x="75" y="47"/>
                        <a:pt x="75" y="47"/>
                      </a:cubicBezTo>
                      <a:cubicBezTo>
                        <a:pt x="76" y="46"/>
                        <a:pt x="76" y="46"/>
                        <a:pt x="76" y="46"/>
                      </a:cubicBezTo>
                      <a:cubicBezTo>
                        <a:pt x="75" y="46"/>
                        <a:pt x="75" y="45"/>
                        <a:pt x="74" y="44"/>
                      </a:cubicBezTo>
                      <a:cubicBezTo>
                        <a:pt x="67" y="35"/>
                        <a:pt x="63" y="23"/>
                        <a:pt x="62" y="8"/>
                      </a:cubicBezTo>
                      <a:cubicBezTo>
                        <a:pt x="60" y="7"/>
                        <a:pt x="60" y="7"/>
                        <a:pt x="60" y="7"/>
                      </a:cubicBezTo>
                      <a:cubicBezTo>
                        <a:pt x="52" y="0"/>
                        <a:pt x="52" y="0"/>
                        <a:pt x="52" y="0"/>
                      </a:cubicBezTo>
                      <a:cubicBezTo>
                        <a:pt x="39" y="14"/>
                        <a:pt x="39" y="14"/>
                        <a:pt x="39" y="14"/>
                      </a:cubicBezTo>
                      <a:cubicBezTo>
                        <a:pt x="37" y="14"/>
                        <a:pt x="37" y="14"/>
                        <a:pt x="37" y="14"/>
                      </a:cubicBezTo>
                      <a:cubicBezTo>
                        <a:pt x="24" y="0"/>
                        <a:pt x="24" y="0"/>
                        <a:pt x="24" y="0"/>
                      </a:cubicBezTo>
                      <a:cubicBezTo>
                        <a:pt x="16" y="7"/>
                        <a:pt x="16" y="7"/>
                        <a:pt x="16" y="7"/>
                      </a:cubicBezTo>
                      <a:cubicBezTo>
                        <a:pt x="14" y="8"/>
                        <a:pt x="14" y="8"/>
                        <a:pt x="14" y="8"/>
                      </a:cubicBezTo>
                      <a:cubicBezTo>
                        <a:pt x="13" y="22"/>
                        <a:pt x="9" y="35"/>
                        <a:pt x="1" y="44"/>
                      </a:cubicBezTo>
                      <a:cubicBezTo>
                        <a:pt x="1" y="45"/>
                        <a:pt x="0" y="46"/>
                        <a:pt x="0" y="46"/>
                      </a:cubicBezTo>
                      <a:cubicBezTo>
                        <a:pt x="1" y="47"/>
                        <a:pt x="1" y="47"/>
                        <a:pt x="1" y="47"/>
                      </a:cubicBezTo>
                      <a:lnTo>
                        <a:pt x="17" y="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49" name="Freeform 8">
                  <a:extLst>
                    <a:ext uri="{FF2B5EF4-FFF2-40B4-BE49-F238E27FC236}">
                      <a16:creationId xmlns="" xmlns:a16="http://schemas.microsoft.com/office/drawing/2014/main" id="{77FD6E59-4482-2EA9-9893-0C07E38BA33D}"/>
                    </a:ext>
                  </a:extLst>
                </p:cNvPr>
                <p:cNvSpPr>
                  <a:spLocks/>
                </p:cNvSpPr>
                <p:nvPr/>
              </p:nvSpPr>
              <p:spPr bwMode="auto">
                <a:xfrm>
                  <a:off x="3076575" y="4833938"/>
                  <a:ext cx="257175" cy="306388"/>
                </a:xfrm>
                <a:custGeom>
                  <a:avLst/>
                  <a:gdLst>
                    <a:gd name="T0" fmla="*/ 31 w 62"/>
                    <a:gd name="T1" fmla="*/ 74 h 74"/>
                    <a:gd name="T2" fmla="*/ 62 w 62"/>
                    <a:gd name="T3" fmla="*/ 30 h 74"/>
                    <a:gd name="T4" fmla="*/ 31 w 62"/>
                    <a:gd name="T5" fmla="*/ 0 h 74"/>
                    <a:gd name="T6" fmla="*/ 0 w 62"/>
                    <a:gd name="T7" fmla="*/ 30 h 74"/>
                    <a:gd name="T8" fmla="*/ 31 w 62"/>
                    <a:gd name="T9" fmla="*/ 74 h 74"/>
                  </a:gdLst>
                  <a:ahLst/>
                  <a:cxnLst>
                    <a:cxn ang="0">
                      <a:pos x="T0" y="T1"/>
                    </a:cxn>
                    <a:cxn ang="0">
                      <a:pos x="T2" y="T3"/>
                    </a:cxn>
                    <a:cxn ang="0">
                      <a:pos x="T4" y="T5"/>
                    </a:cxn>
                    <a:cxn ang="0">
                      <a:pos x="T6" y="T7"/>
                    </a:cxn>
                    <a:cxn ang="0">
                      <a:pos x="T8" y="T9"/>
                    </a:cxn>
                  </a:cxnLst>
                  <a:rect l="0" t="0" r="r" b="b"/>
                  <a:pathLst>
                    <a:path w="62" h="74">
                      <a:moveTo>
                        <a:pt x="31" y="74"/>
                      </a:moveTo>
                      <a:cubicBezTo>
                        <a:pt x="44" y="74"/>
                        <a:pt x="62" y="58"/>
                        <a:pt x="62" y="30"/>
                      </a:cubicBezTo>
                      <a:cubicBezTo>
                        <a:pt x="62" y="11"/>
                        <a:pt x="53" y="0"/>
                        <a:pt x="31" y="0"/>
                      </a:cubicBezTo>
                      <a:cubicBezTo>
                        <a:pt x="9" y="0"/>
                        <a:pt x="0" y="11"/>
                        <a:pt x="0" y="30"/>
                      </a:cubicBezTo>
                      <a:cubicBezTo>
                        <a:pt x="1" y="58"/>
                        <a:pt x="16" y="74"/>
                        <a:pt x="31" y="7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50" name="Freeform 9">
                  <a:extLst>
                    <a:ext uri="{FF2B5EF4-FFF2-40B4-BE49-F238E27FC236}">
                      <a16:creationId xmlns="" xmlns:a16="http://schemas.microsoft.com/office/drawing/2014/main" id="{A47D5A73-F0C3-F9DC-F8CC-8D94548924E2}"/>
                    </a:ext>
                  </a:extLst>
                </p:cNvPr>
                <p:cNvSpPr>
                  <a:spLocks/>
                </p:cNvSpPr>
                <p:nvPr/>
              </p:nvSpPr>
              <p:spPr bwMode="auto">
                <a:xfrm>
                  <a:off x="3573463" y="5122863"/>
                  <a:ext cx="392113" cy="269875"/>
                </a:xfrm>
                <a:custGeom>
                  <a:avLst/>
                  <a:gdLst>
                    <a:gd name="T0" fmla="*/ 95 w 95"/>
                    <a:gd name="T1" fmla="*/ 57 h 65"/>
                    <a:gd name="T2" fmla="*/ 84 w 95"/>
                    <a:gd name="T3" fmla="*/ 21 h 65"/>
                    <a:gd name="T4" fmla="*/ 77 w 95"/>
                    <a:gd name="T5" fmla="*/ 15 h 65"/>
                    <a:gd name="T6" fmla="*/ 60 w 95"/>
                    <a:gd name="T7" fmla="*/ 7 h 65"/>
                    <a:gd name="T8" fmla="*/ 52 w 95"/>
                    <a:gd name="T9" fmla="*/ 0 h 65"/>
                    <a:gd name="T10" fmla="*/ 39 w 95"/>
                    <a:gd name="T11" fmla="*/ 14 h 65"/>
                    <a:gd name="T12" fmla="*/ 37 w 95"/>
                    <a:gd name="T13" fmla="*/ 14 h 65"/>
                    <a:gd name="T14" fmla="*/ 24 w 95"/>
                    <a:gd name="T15" fmla="*/ 0 h 65"/>
                    <a:gd name="T16" fmla="*/ 16 w 95"/>
                    <a:gd name="T17" fmla="*/ 7 h 65"/>
                    <a:gd name="T18" fmla="*/ 14 w 95"/>
                    <a:gd name="T19" fmla="*/ 8 h 65"/>
                    <a:gd name="T20" fmla="*/ 1 w 95"/>
                    <a:gd name="T21" fmla="*/ 44 h 65"/>
                    <a:gd name="T22" fmla="*/ 0 w 95"/>
                    <a:gd name="T23" fmla="*/ 46 h 65"/>
                    <a:gd name="T24" fmla="*/ 1 w 95"/>
                    <a:gd name="T25" fmla="*/ 47 h 65"/>
                    <a:gd name="T26" fmla="*/ 17 w 95"/>
                    <a:gd name="T27" fmla="*/ 54 h 65"/>
                    <a:gd name="T28" fmla="*/ 28 w 95"/>
                    <a:gd name="T29" fmla="*/ 64 h 65"/>
                    <a:gd name="T30" fmla="*/ 28 w 95"/>
                    <a:gd name="T31" fmla="*/ 65 h 65"/>
                    <a:gd name="T32" fmla="*/ 92 w 95"/>
                    <a:gd name="T33" fmla="*/ 65 h 65"/>
                    <a:gd name="T34" fmla="*/ 95 w 95"/>
                    <a:gd name="T35" fmla="*/ 62 h 65"/>
                    <a:gd name="T36" fmla="*/ 95 w 95"/>
                    <a:gd name="T3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65">
                      <a:moveTo>
                        <a:pt x="95" y="57"/>
                      </a:moveTo>
                      <a:cubicBezTo>
                        <a:pt x="93" y="44"/>
                        <a:pt x="84" y="21"/>
                        <a:pt x="84" y="21"/>
                      </a:cubicBezTo>
                      <a:cubicBezTo>
                        <a:pt x="82" y="18"/>
                        <a:pt x="80" y="16"/>
                        <a:pt x="77" y="15"/>
                      </a:cubicBezTo>
                      <a:cubicBezTo>
                        <a:pt x="60" y="7"/>
                        <a:pt x="60" y="7"/>
                        <a:pt x="60" y="7"/>
                      </a:cubicBezTo>
                      <a:cubicBezTo>
                        <a:pt x="52" y="0"/>
                        <a:pt x="52" y="0"/>
                        <a:pt x="52" y="0"/>
                      </a:cubicBezTo>
                      <a:cubicBezTo>
                        <a:pt x="39" y="14"/>
                        <a:pt x="39" y="14"/>
                        <a:pt x="39" y="14"/>
                      </a:cubicBezTo>
                      <a:cubicBezTo>
                        <a:pt x="37" y="14"/>
                        <a:pt x="37" y="14"/>
                        <a:pt x="37" y="14"/>
                      </a:cubicBezTo>
                      <a:cubicBezTo>
                        <a:pt x="24" y="0"/>
                        <a:pt x="24" y="0"/>
                        <a:pt x="24" y="0"/>
                      </a:cubicBezTo>
                      <a:cubicBezTo>
                        <a:pt x="16" y="7"/>
                        <a:pt x="16" y="7"/>
                        <a:pt x="16" y="7"/>
                      </a:cubicBezTo>
                      <a:cubicBezTo>
                        <a:pt x="14" y="8"/>
                        <a:pt x="14" y="8"/>
                        <a:pt x="14" y="8"/>
                      </a:cubicBezTo>
                      <a:cubicBezTo>
                        <a:pt x="13" y="22"/>
                        <a:pt x="9" y="35"/>
                        <a:pt x="1" y="44"/>
                      </a:cubicBezTo>
                      <a:cubicBezTo>
                        <a:pt x="1" y="45"/>
                        <a:pt x="0" y="46"/>
                        <a:pt x="0" y="46"/>
                      </a:cubicBezTo>
                      <a:cubicBezTo>
                        <a:pt x="1" y="47"/>
                        <a:pt x="1" y="47"/>
                        <a:pt x="1" y="47"/>
                      </a:cubicBezTo>
                      <a:cubicBezTo>
                        <a:pt x="17" y="54"/>
                        <a:pt x="17" y="54"/>
                        <a:pt x="17" y="54"/>
                      </a:cubicBezTo>
                      <a:cubicBezTo>
                        <a:pt x="22" y="57"/>
                        <a:pt x="26" y="60"/>
                        <a:pt x="28" y="64"/>
                      </a:cubicBezTo>
                      <a:cubicBezTo>
                        <a:pt x="28" y="64"/>
                        <a:pt x="28" y="64"/>
                        <a:pt x="28" y="65"/>
                      </a:cubicBezTo>
                      <a:cubicBezTo>
                        <a:pt x="92" y="65"/>
                        <a:pt x="92" y="65"/>
                        <a:pt x="92" y="65"/>
                      </a:cubicBezTo>
                      <a:cubicBezTo>
                        <a:pt x="94" y="65"/>
                        <a:pt x="94" y="64"/>
                        <a:pt x="95" y="62"/>
                      </a:cubicBezTo>
                      <a:cubicBezTo>
                        <a:pt x="95" y="60"/>
                        <a:pt x="95" y="59"/>
                        <a:pt x="95" y="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51" name="Freeform 10">
                  <a:extLst>
                    <a:ext uri="{FF2B5EF4-FFF2-40B4-BE49-F238E27FC236}">
                      <a16:creationId xmlns="" xmlns:a16="http://schemas.microsoft.com/office/drawing/2014/main" id="{870553B4-59F0-A0C7-CB62-ECA1CD938664}"/>
                    </a:ext>
                  </a:extLst>
                </p:cNvPr>
                <p:cNvSpPr>
                  <a:spLocks/>
                </p:cNvSpPr>
                <p:nvPr/>
              </p:nvSpPr>
              <p:spPr bwMode="auto">
                <a:xfrm>
                  <a:off x="3602038" y="4833938"/>
                  <a:ext cx="257175" cy="306388"/>
                </a:xfrm>
                <a:custGeom>
                  <a:avLst/>
                  <a:gdLst>
                    <a:gd name="T0" fmla="*/ 0 w 62"/>
                    <a:gd name="T1" fmla="*/ 30 h 74"/>
                    <a:gd name="T2" fmla="*/ 31 w 62"/>
                    <a:gd name="T3" fmla="*/ 74 h 74"/>
                    <a:gd name="T4" fmla="*/ 62 w 62"/>
                    <a:gd name="T5" fmla="*/ 30 h 74"/>
                    <a:gd name="T6" fmla="*/ 31 w 62"/>
                    <a:gd name="T7" fmla="*/ 0 h 74"/>
                    <a:gd name="T8" fmla="*/ 0 w 62"/>
                    <a:gd name="T9" fmla="*/ 30 h 74"/>
                  </a:gdLst>
                  <a:ahLst/>
                  <a:cxnLst>
                    <a:cxn ang="0">
                      <a:pos x="T0" y="T1"/>
                    </a:cxn>
                    <a:cxn ang="0">
                      <a:pos x="T2" y="T3"/>
                    </a:cxn>
                    <a:cxn ang="0">
                      <a:pos x="T4" y="T5"/>
                    </a:cxn>
                    <a:cxn ang="0">
                      <a:pos x="T6" y="T7"/>
                    </a:cxn>
                    <a:cxn ang="0">
                      <a:pos x="T8" y="T9"/>
                    </a:cxn>
                  </a:cxnLst>
                  <a:rect l="0" t="0" r="r" b="b"/>
                  <a:pathLst>
                    <a:path w="62" h="74">
                      <a:moveTo>
                        <a:pt x="0" y="30"/>
                      </a:moveTo>
                      <a:cubicBezTo>
                        <a:pt x="0" y="58"/>
                        <a:pt x="16" y="74"/>
                        <a:pt x="31" y="74"/>
                      </a:cubicBezTo>
                      <a:cubicBezTo>
                        <a:pt x="44" y="74"/>
                        <a:pt x="61" y="58"/>
                        <a:pt x="62" y="30"/>
                      </a:cubicBezTo>
                      <a:cubicBezTo>
                        <a:pt x="62" y="11"/>
                        <a:pt x="53" y="0"/>
                        <a:pt x="31" y="0"/>
                      </a:cubicBezTo>
                      <a:cubicBezTo>
                        <a:pt x="9" y="0"/>
                        <a:pt x="0" y="11"/>
                        <a:pt x="0" y="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52" name="Freeform 11">
                  <a:extLst>
                    <a:ext uri="{FF2B5EF4-FFF2-40B4-BE49-F238E27FC236}">
                      <a16:creationId xmlns="" xmlns:a16="http://schemas.microsoft.com/office/drawing/2014/main" id="{F99E47D6-193E-66B9-D477-1F7C345BD807}"/>
                    </a:ext>
                  </a:extLst>
                </p:cNvPr>
                <p:cNvSpPr>
                  <a:spLocks/>
                </p:cNvSpPr>
                <p:nvPr/>
              </p:nvSpPr>
              <p:spPr bwMode="auto">
                <a:xfrm>
                  <a:off x="2679700" y="5318125"/>
                  <a:ext cx="530225" cy="268288"/>
                </a:xfrm>
                <a:custGeom>
                  <a:avLst/>
                  <a:gdLst>
                    <a:gd name="T0" fmla="*/ 103 w 128"/>
                    <a:gd name="T1" fmla="*/ 15 h 65"/>
                    <a:gd name="T2" fmla="*/ 86 w 128"/>
                    <a:gd name="T3" fmla="*/ 7 h 65"/>
                    <a:gd name="T4" fmla="*/ 78 w 128"/>
                    <a:gd name="T5" fmla="*/ 0 h 65"/>
                    <a:gd name="T6" fmla="*/ 64 w 128"/>
                    <a:gd name="T7" fmla="*/ 13 h 65"/>
                    <a:gd name="T8" fmla="*/ 63 w 128"/>
                    <a:gd name="T9" fmla="*/ 13 h 65"/>
                    <a:gd name="T10" fmla="*/ 50 w 128"/>
                    <a:gd name="T11" fmla="*/ 0 h 65"/>
                    <a:gd name="T12" fmla="*/ 41 w 128"/>
                    <a:gd name="T13" fmla="*/ 7 h 65"/>
                    <a:gd name="T14" fmla="*/ 24 w 128"/>
                    <a:gd name="T15" fmla="*/ 15 h 65"/>
                    <a:gd name="T16" fmla="*/ 18 w 128"/>
                    <a:gd name="T17" fmla="*/ 20 h 65"/>
                    <a:gd name="T18" fmla="*/ 10 w 128"/>
                    <a:gd name="T19" fmla="*/ 65 h 65"/>
                    <a:gd name="T20" fmla="*/ 118 w 128"/>
                    <a:gd name="T21" fmla="*/ 65 h 65"/>
                    <a:gd name="T22" fmla="*/ 109 w 128"/>
                    <a:gd name="T23" fmla="*/ 20 h 65"/>
                    <a:gd name="T24" fmla="*/ 103 w 128"/>
                    <a:gd name="T25"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65">
                      <a:moveTo>
                        <a:pt x="103" y="15"/>
                      </a:moveTo>
                      <a:cubicBezTo>
                        <a:pt x="86" y="7"/>
                        <a:pt x="86" y="7"/>
                        <a:pt x="86" y="7"/>
                      </a:cubicBezTo>
                      <a:cubicBezTo>
                        <a:pt x="78" y="0"/>
                        <a:pt x="78" y="0"/>
                        <a:pt x="78" y="0"/>
                      </a:cubicBezTo>
                      <a:cubicBezTo>
                        <a:pt x="64" y="13"/>
                        <a:pt x="64" y="13"/>
                        <a:pt x="64" y="13"/>
                      </a:cubicBezTo>
                      <a:cubicBezTo>
                        <a:pt x="63" y="13"/>
                        <a:pt x="63" y="13"/>
                        <a:pt x="63" y="13"/>
                      </a:cubicBezTo>
                      <a:cubicBezTo>
                        <a:pt x="50" y="0"/>
                        <a:pt x="50" y="0"/>
                        <a:pt x="50" y="0"/>
                      </a:cubicBezTo>
                      <a:cubicBezTo>
                        <a:pt x="41" y="7"/>
                        <a:pt x="41" y="7"/>
                        <a:pt x="41" y="7"/>
                      </a:cubicBezTo>
                      <a:cubicBezTo>
                        <a:pt x="24" y="15"/>
                        <a:pt x="24" y="15"/>
                        <a:pt x="24" y="15"/>
                      </a:cubicBezTo>
                      <a:cubicBezTo>
                        <a:pt x="22" y="16"/>
                        <a:pt x="19" y="18"/>
                        <a:pt x="18" y="20"/>
                      </a:cubicBezTo>
                      <a:cubicBezTo>
                        <a:pt x="18" y="20"/>
                        <a:pt x="0" y="65"/>
                        <a:pt x="10" y="65"/>
                      </a:cubicBezTo>
                      <a:cubicBezTo>
                        <a:pt x="118" y="65"/>
                        <a:pt x="118" y="65"/>
                        <a:pt x="118" y="65"/>
                      </a:cubicBezTo>
                      <a:cubicBezTo>
                        <a:pt x="128" y="65"/>
                        <a:pt x="109" y="20"/>
                        <a:pt x="109" y="20"/>
                      </a:cubicBezTo>
                      <a:cubicBezTo>
                        <a:pt x="108" y="18"/>
                        <a:pt x="105" y="16"/>
                        <a:pt x="103"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53" name="Freeform 12">
                  <a:extLst>
                    <a:ext uri="{FF2B5EF4-FFF2-40B4-BE49-F238E27FC236}">
                      <a16:creationId xmlns="" xmlns:a16="http://schemas.microsoft.com/office/drawing/2014/main" id="{7F41C193-B698-E9B1-860A-EF3CBF815DC5}"/>
                    </a:ext>
                  </a:extLst>
                </p:cNvPr>
                <p:cNvSpPr>
                  <a:spLocks/>
                </p:cNvSpPr>
                <p:nvPr/>
              </p:nvSpPr>
              <p:spPr bwMode="auto">
                <a:xfrm>
                  <a:off x="2816225" y="5027613"/>
                  <a:ext cx="257175" cy="306388"/>
                </a:xfrm>
                <a:custGeom>
                  <a:avLst/>
                  <a:gdLst>
                    <a:gd name="T0" fmla="*/ 31 w 62"/>
                    <a:gd name="T1" fmla="*/ 0 h 74"/>
                    <a:gd name="T2" fmla="*/ 0 w 62"/>
                    <a:gd name="T3" fmla="*/ 30 h 74"/>
                    <a:gd name="T4" fmla="*/ 31 w 62"/>
                    <a:gd name="T5" fmla="*/ 74 h 74"/>
                    <a:gd name="T6" fmla="*/ 61 w 62"/>
                    <a:gd name="T7" fmla="*/ 30 h 74"/>
                    <a:gd name="T8" fmla="*/ 31 w 62"/>
                    <a:gd name="T9" fmla="*/ 0 h 74"/>
                  </a:gdLst>
                  <a:ahLst/>
                  <a:cxnLst>
                    <a:cxn ang="0">
                      <a:pos x="T0" y="T1"/>
                    </a:cxn>
                    <a:cxn ang="0">
                      <a:pos x="T2" y="T3"/>
                    </a:cxn>
                    <a:cxn ang="0">
                      <a:pos x="T4" y="T5"/>
                    </a:cxn>
                    <a:cxn ang="0">
                      <a:pos x="T6" y="T7"/>
                    </a:cxn>
                    <a:cxn ang="0">
                      <a:pos x="T8" y="T9"/>
                    </a:cxn>
                  </a:cxnLst>
                  <a:rect l="0" t="0" r="r" b="b"/>
                  <a:pathLst>
                    <a:path w="62" h="74">
                      <a:moveTo>
                        <a:pt x="31" y="0"/>
                      </a:moveTo>
                      <a:cubicBezTo>
                        <a:pt x="9" y="0"/>
                        <a:pt x="0" y="11"/>
                        <a:pt x="0" y="30"/>
                      </a:cubicBezTo>
                      <a:cubicBezTo>
                        <a:pt x="0" y="58"/>
                        <a:pt x="15" y="74"/>
                        <a:pt x="31" y="74"/>
                      </a:cubicBezTo>
                      <a:cubicBezTo>
                        <a:pt x="44" y="74"/>
                        <a:pt x="61" y="58"/>
                        <a:pt x="61" y="30"/>
                      </a:cubicBezTo>
                      <a:cubicBezTo>
                        <a:pt x="62" y="11"/>
                        <a:pt x="53" y="0"/>
                        <a:pt x="3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54" name="Freeform 13">
                  <a:extLst>
                    <a:ext uri="{FF2B5EF4-FFF2-40B4-BE49-F238E27FC236}">
                      <a16:creationId xmlns="" xmlns:a16="http://schemas.microsoft.com/office/drawing/2014/main" id="{DC7D773C-DAFD-99DA-0F34-A3B2E2280513}"/>
                    </a:ext>
                  </a:extLst>
                </p:cNvPr>
                <p:cNvSpPr>
                  <a:spLocks/>
                </p:cNvSpPr>
                <p:nvPr/>
              </p:nvSpPr>
              <p:spPr bwMode="auto">
                <a:xfrm>
                  <a:off x="3200400" y="5318125"/>
                  <a:ext cx="534988" cy="268288"/>
                </a:xfrm>
                <a:custGeom>
                  <a:avLst/>
                  <a:gdLst>
                    <a:gd name="T0" fmla="*/ 104 w 129"/>
                    <a:gd name="T1" fmla="*/ 15 h 65"/>
                    <a:gd name="T2" fmla="*/ 87 w 129"/>
                    <a:gd name="T3" fmla="*/ 7 h 65"/>
                    <a:gd name="T4" fmla="*/ 78 w 129"/>
                    <a:gd name="T5" fmla="*/ 0 h 65"/>
                    <a:gd name="T6" fmla="*/ 65 w 129"/>
                    <a:gd name="T7" fmla="*/ 13 h 65"/>
                    <a:gd name="T8" fmla="*/ 64 w 129"/>
                    <a:gd name="T9" fmla="*/ 13 h 65"/>
                    <a:gd name="T10" fmla="*/ 51 w 129"/>
                    <a:gd name="T11" fmla="*/ 0 h 65"/>
                    <a:gd name="T12" fmla="*/ 42 w 129"/>
                    <a:gd name="T13" fmla="*/ 7 h 65"/>
                    <a:gd name="T14" fmla="*/ 25 w 129"/>
                    <a:gd name="T15" fmla="*/ 15 h 65"/>
                    <a:gd name="T16" fmla="*/ 19 w 129"/>
                    <a:gd name="T17" fmla="*/ 20 h 65"/>
                    <a:gd name="T18" fmla="*/ 10 w 129"/>
                    <a:gd name="T19" fmla="*/ 65 h 65"/>
                    <a:gd name="T20" fmla="*/ 119 w 129"/>
                    <a:gd name="T21" fmla="*/ 65 h 65"/>
                    <a:gd name="T22" fmla="*/ 110 w 129"/>
                    <a:gd name="T23" fmla="*/ 20 h 65"/>
                    <a:gd name="T24" fmla="*/ 104 w 129"/>
                    <a:gd name="T25"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65">
                      <a:moveTo>
                        <a:pt x="104" y="15"/>
                      </a:moveTo>
                      <a:cubicBezTo>
                        <a:pt x="87" y="7"/>
                        <a:pt x="87" y="7"/>
                        <a:pt x="87" y="7"/>
                      </a:cubicBezTo>
                      <a:cubicBezTo>
                        <a:pt x="78" y="0"/>
                        <a:pt x="78" y="0"/>
                        <a:pt x="78" y="0"/>
                      </a:cubicBezTo>
                      <a:cubicBezTo>
                        <a:pt x="65" y="13"/>
                        <a:pt x="65" y="13"/>
                        <a:pt x="65" y="13"/>
                      </a:cubicBezTo>
                      <a:cubicBezTo>
                        <a:pt x="64" y="13"/>
                        <a:pt x="64" y="13"/>
                        <a:pt x="64" y="13"/>
                      </a:cubicBezTo>
                      <a:cubicBezTo>
                        <a:pt x="51" y="0"/>
                        <a:pt x="51" y="0"/>
                        <a:pt x="51" y="0"/>
                      </a:cubicBezTo>
                      <a:cubicBezTo>
                        <a:pt x="42" y="7"/>
                        <a:pt x="42" y="7"/>
                        <a:pt x="42" y="7"/>
                      </a:cubicBezTo>
                      <a:cubicBezTo>
                        <a:pt x="25" y="15"/>
                        <a:pt x="25" y="15"/>
                        <a:pt x="25" y="15"/>
                      </a:cubicBezTo>
                      <a:cubicBezTo>
                        <a:pt x="23" y="16"/>
                        <a:pt x="20" y="18"/>
                        <a:pt x="19" y="20"/>
                      </a:cubicBezTo>
                      <a:cubicBezTo>
                        <a:pt x="19" y="20"/>
                        <a:pt x="0" y="65"/>
                        <a:pt x="10" y="65"/>
                      </a:cubicBezTo>
                      <a:cubicBezTo>
                        <a:pt x="119" y="65"/>
                        <a:pt x="119" y="65"/>
                        <a:pt x="119" y="65"/>
                      </a:cubicBezTo>
                      <a:cubicBezTo>
                        <a:pt x="129" y="65"/>
                        <a:pt x="110" y="20"/>
                        <a:pt x="110" y="20"/>
                      </a:cubicBezTo>
                      <a:cubicBezTo>
                        <a:pt x="109" y="18"/>
                        <a:pt x="106" y="16"/>
                        <a:pt x="104"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55" name="Freeform 14">
                  <a:extLst>
                    <a:ext uri="{FF2B5EF4-FFF2-40B4-BE49-F238E27FC236}">
                      <a16:creationId xmlns="" xmlns:a16="http://schemas.microsoft.com/office/drawing/2014/main" id="{683C027A-3883-EEBF-9791-13D7DE1C2869}"/>
                    </a:ext>
                  </a:extLst>
                </p:cNvPr>
                <p:cNvSpPr>
                  <a:spLocks/>
                </p:cNvSpPr>
                <p:nvPr/>
              </p:nvSpPr>
              <p:spPr bwMode="auto">
                <a:xfrm>
                  <a:off x="3341688" y="5027613"/>
                  <a:ext cx="257175" cy="306388"/>
                </a:xfrm>
                <a:custGeom>
                  <a:avLst/>
                  <a:gdLst>
                    <a:gd name="T0" fmla="*/ 31 w 62"/>
                    <a:gd name="T1" fmla="*/ 74 h 74"/>
                    <a:gd name="T2" fmla="*/ 61 w 62"/>
                    <a:gd name="T3" fmla="*/ 30 h 74"/>
                    <a:gd name="T4" fmla="*/ 31 w 62"/>
                    <a:gd name="T5" fmla="*/ 0 h 74"/>
                    <a:gd name="T6" fmla="*/ 0 w 62"/>
                    <a:gd name="T7" fmla="*/ 30 h 74"/>
                    <a:gd name="T8" fmla="*/ 31 w 62"/>
                    <a:gd name="T9" fmla="*/ 74 h 74"/>
                  </a:gdLst>
                  <a:ahLst/>
                  <a:cxnLst>
                    <a:cxn ang="0">
                      <a:pos x="T0" y="T1"/>
                    </a:cxn>
                    <a:cxn ang="0">
                      <a:pos x="T2" y="T3"/>
                    </a:cxn>
                    <a:cxn ang="0">
                      <a:pos x="T4" y="T5"/>
                    </a:cxn>
                    <a:cxn ang="0">
                      <a:pos x="T6" y="T7"/>
                    </a:cxn>
                    <a:cxn ang="0">
                      <a:pos x="T8" y="T9"/>
                    </a:cxn>
                  </a:cxnLst>
                  <a:rect l="0" t="0" r="r" b="b"/>
                  <a:pathLst>
                    <a:path w="62" h="74">
                      <a:moveTo>
                        <a:pt x="31" y="74"/>
                      </a:moveTo>
                      <a:cubicBezTo>
                        <a:pt x="44" y="74"/>
                        <a:pt x="61" y="58"/>
                        <a:pt x="61" y="30"/>
                      </a:cubicBezTo>
                      <a:cubicBezTo>
                        <a:pt x="62" y="11"/>
                        <a:pt x="53" y="0"/>
                        <a:pt x="31" y="0"/>
                      </a:cubicBezTo>
                      <a:cubicBezTo>
                        <a:pt x="9" y="0"/>
                        <a:pt x="0" y="11"/>
                        <a:pt x="0" y="30"/>
                      </a:cubicBezTo>
                      <a:cubicBezTo>
                        <a:pt x="0" y="58"/>
                        <a:pt x="15" y="74"/>
                        <a:pt x="31" y="7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sp>
            <p:nvSpPr>
              <p:cNvPr id="44" name="Freeform 15">
                <a:extLst>
                  <a:ext uri="{FF2B5EF4-FFF2-40B4-BE49-F238E27FC236}">
                    <a16:creationId xmlns="" xmlns:a16="http://schemas.microsoft.com/office/drawing/2014/main" id="{77608ABC-7D4E-B567-7784-9650A906F9BB}"/>
                  </a:ext>
                </a:extLst>
              </p:cNvPr>
              <p:cNvSpPr>
                <a:spLocks/>
              </p:cNvSpPr>
              <p:nvPr/>
            </p:nvSpPr>
            <p:spPr bwMode="auto">
              <a:xfrm>
                <a:off x="3155950" y="4298950"/>
                <a:ext cx="160338" cy="231775"/>
              </a:xfrm>
              <a:custGeom>
                <a:avLst/>
                <a:gdLst>
                  <a:gd name="T0" fmla="*/ 1 w 39"/>
                  <a:gd name="T1" fmla="*/ 56 h 56"/>
                  <a:gd name="T2" fmla="*/ 3 w 39"/>
                  <a:gd name="T3" fmla="*/ 56 h 56"/>
                  <a:gd name="T4" fmla="*/ 5 w 39"/>
                  <a:gd name="T5" fmla="*/ 56 h 56"/>
                  <a:gd name="T6" fmla="*/ 37 w 39"/>
                  <a:gd name="T7" fmla="*/ 31 h 56"/>
                  <a:gd name="T8" fmla="*/ 39 w 39"/>
                  <a:gd name="T9" fmla="*/ 28 h 56"/>
                  <a:gd name="T10" fmla="*/ 37 w 39"/>
                  <a:gd name="T11" fmla="*/ 26 h 56"/>
                  <a:gd name="T12" fmla="*/ 5 w 39"/>
                  <a:gd name="T13" fmla="*/ 1 h 56"/>
                  <a:gd name="T14" fmla="*/ 1 w 39"/>
                  <a:gd name="T15" fmla="*/ 1 h 56"/>
                  <a:gd name="T16" fmla="*/ 0 w 39"/>
                  <a:gd name="T17" fmla="*/ 3 h 56"/>
                  <a:gd name="T18" fmla="*/ 0 w 39"/>
                  <a:gd name="T19" fmla="*/ 53 h 56"/>
                  <a:gd name="T20" fmla="*/ 1 w 39"/>
                  <a:gd name="T2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56">
                    <a:moveTo>
                      <a:pt x="1" y="56"/>
                    </a:moveTo>
                    <a:cubicBezTo>
                      <a:pt x="2" y="56"/>
                      <a:pt x="2" y="56"/>
                      <a:pt x="3" y="56"/>
                    </a:cubicBezTo>
                    <a:cubicBezTo>
                      <a:pt x="3" y="56"/>
                      <a:pt x="4" y="56"/>
                      <a:pt x="5" y="56"/>
                    </a:cubicBezTo>
                    <a:cubicBezTo>
                      <a:pt x="37" y="31"/>
                      <a:pt x="37" y="31"/>
                      <a:pt x="37" y="31"/>
                    </a:cubicBezTo>
                    <a:cubicBezTo>
                      <a:pt x="38" y="30"/>
                      <a:pt x="39" y="29"/>
                      <a:pt x="39" y="28"/>
                    </a:cubicBezTo>
                    <a:cubicBezTo>
                      <a:pt x="39" y="27"/>
                      <a:pt x="38" y="26"/>
                      <a:pt x="37" y="26"/>
                    </a:cubicBezTo>
                    <a:cubicBezTo>
                      <a:pt x="5" y="1"/>
                      <a:pt x="5" y="1"/>
                      <a:pt x="5" y="1"/>
                    </a:cubicBezTo>
                    <a:cubicBezTo>
                      <a:pt x="4" y="0"/>
                      <a:pt x="2" y="0"/>
                      <a:pt x="1" y="1"/>
                    </a:cubicBezTo>
                    <a:cubicBezTo>
                      <a:pt x="0" y="1"/>
                      <a:pt x="0" y="2"/>
                      <a:pt x="0" y="3"/>
                    </a:cubicBezTo>
                    <a:cubicBezTo>
                      <a:pt x="0" y="53"/>
                      <a:pt x="0" y="53"/>
                      <a:pt x="0" y="53"/>
                    </a:cubicBezTo>
                    <a:cubicBezTo>
                      <a:pt x="0" y="54"/>
                      <a:pt x="0" y="55"/>
                      <a:pt x="1" y="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45" name="Freeform 16">
                <a:extLst>
                  <a:ext uri="{FF2B5EF4-FFF2-40B4-BE49-F238E27FC236}">
                    <a16:creationId xmlns="" xmlns:a16="http://schemas.microsoft.com/office/drawing/2014/main" id="{BBF716E5-90D2-771F-38BA-4332D422C8F8}"/>
                  </a:ext>
                </a:extLst>
              </p:cNvPr>
              <p:cNvSpPr>
                <a:spLocks noEditPoints="1"/>
              </p:cNvSpPr>
              <p:nvPr/>
            </p:nvSpPr>
            <p:spPr bwMode="auto">
              <a:xfrm>
                <a:off x="2497138" y="4043363"/>
                <a:ext cx="1416050" cy="744538"/>
              </a:xfrm>
              <a:custGeom>
                <a:avLst/>
                <a:gdLst>
                  <a:gd name="T0" fmla="*/ 4 w 342"/>
                  <a:gd name="T1" fmla="*/ 180 h 180"/>
                  <a:gd name="T2" fmla="*/ 338 w 342"/>
                  <a:gd name="T3" fmla="*/ 180 h 180"/>
                  <a:gd name="T4" fmla="*/ 342 w 342"/>
                  <a:gd name="T5" fmla="*/ 176 h 180"/>
                  <a:gd name="T6" fmla="*/ 342 w 342"/>
                  <a:gd name="T7" fmla="*/ 5 h 180"/>
                  <a:gd name="T8" fmla="*/ 338 w 342"/>
                  <a:gd name="T9" fmla="*/ 0 h 180"/>
                  <a:gd name="T10" fmla="*/ 4 w 342"/>
                  <a:gd name="T11" fmla="*/ 0 h 180"/>
                  <a:gd name="T12" fmla="*/ 0 w 342"/>
                  <a:gd name="T13" fmla="*/ 5 h 180"/>
                  <a:gd name="T14" fmla="*/ 0 w 342"/>
                  <a:gd name="T15" fmla="*/ 176 h 180"/>
                  <a:gd name="T16" fmla="*/ 4 w 342"/>
                  <a:gd name="T17" fmla="*/ 180 h 180"/>
                  <a:gd name="T18" fmla="*/ 171 w 342"/>
                  <a:gd name="T19" fmla="*/ 39 h 180"/>
                  <a:gd name="T20" fmla="*/ 222 w 342"/>
                  <a:gd name="T21" fmla="*/ 90 h 180"/>
                  <a:gd name="T22" fmla="*/ 171 w 342"/>
                  <a:gd name="T23" fmla="*/ 142 h 180"/>
                  <a:gd name="T24" fmla="*/ 120 w 342"/>
                  <a:gd name="T25" fmla="*/ 90 h 180"/>
                  <a:gd name="T26" fmla="*/ 171 w 342"/>
                  <a:gd name="T27" fmla="*/ 3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 h="180">
                    <a:moveTo>
                      <a:pt x="4" y="180"/>
                    </a:moveTo>
                    <a:cubicBezTo>
                      <a:pt x="338" y="180"/>
                      <a:pt x="338" y="180"/>
                      <a:pt x="338" y="180"/>
                    </a:cubicBezTo>
                    <a:cubicBezTo>
                      <a:pt x="340" y="180"/>
                      <a:pt x="342" y="178"/>
                      <a:pt x="342" y="176"/>
                    </a:cubicBezTo>
                    <a:cubicBezTo>
                      <a:pt x="342" y="5"/>
                      <a:pt x="342" y="5"/>
                      <a:pt x="342" y="5"/>
                    </a:cubicBezTo>
                    <a:cubicBezTo>
                      <a:pt x="342" y="2"/>
                      <a:pt x="340" y="0"/>
                      <a:pt x="338" y="0"/>
                    </a:cubicBezTo>
                    <a:cubicBezTo>
                      <a:pt x="4" y="0"/>
                      <a:pt x="4" y="0"/>
                      <a:pt x="4" y="0"/>
                    </a:cubicBezTo>
                    <a:cubicBezTo>
                      <a:pt x="2" y="0"/>
                      <a:pt x="0" y="2"/>
                      <a:pt x="0" y="5"/>
                    </a:cubicBezTo>
                    <a:cubicBezTo>
                      <a:pt x="0" y="176"/>
                      <a:pt x="0" y="176"/>
                      <a:pt x="0" y="176"/>
                    </a:cubicBezTo>
                    <a:cubicBezTo>
                      <a:pt x="0" y="178"/>
                      <a:pt x="2" y="180"/>
                      <a:pt x="4" y="180"/>
                    </a:cubicBezTo>
                    <a:close/>
                    <a:moveTo>
                      <a:pt x="171" y="39"/>
                    </a:moveTo>
                    <a:cubicBezTo>
                      <a:pt x="199" y="39"/>
                      <a:pt x="222" y="62"/>
                      <a:pt x="222" y="90"/>
                    </a:cubicBezTo>
                    <a:cubicBezTo>
                      <a:pt x="222" y="119"/>
                      <a:pt x="199" y="142"/>
                      <a:pt x="171" y="142"/>
                    </a:cubicBezTo>
                    <a:cubicBezTo>
                      <a:pt x="143" y="142"/>
                      <a:pt x="120" y="119"/>
                      <a:pt x="120" y="90"/>
                    </a:cubicBezTo>
                    <a:cubicBezTo>
                      <a:pt x="120" y="62"/>
                      <a:pt x="143" y="39"/>
                      <a:pt x="171"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grpSp>
          <p:nvGrpSpPr>
            <p:cNvPr id="11" name="Group 10">
              <a:extLst>
                <a:ext uri="{FF2B5EF4-FFF2-40B4-BE49-F238E27FC236}">
                  <a16:creationId xmlns="" xmlns:a16="http://schemas.microsoft.com/office/drawing/2014/main" id="{2BC8A103-BB4B-60C2-DAE7-551C139FA057}"/>
                </a:ext>
              </a:extLst>
            </p:cNvPr>
            <p:cNvGrpSpPr>
              <a:grpSpLocks noChangeAspect="1"/>
            </p:cNvGrpSpPr>
            <p:nvPr/>
          </p:nvGrpSpPr>
          <p:grpSpPr>
            <a:xfrm>
              <a:off x="7519046" y="2867761"/>
              <a:ext cx="2933700" cy="2916455"/>
              <a:chOff x="6263978" y="972146"/>
              <a:chExt cx="4191000" cy="4166365"/>
            </a:xfrm>
          </p:grpSpPr>
          <p:sp>
            <p:nvSpPr>
              <p:cNvPr id="12" name="Freeform 31">
                <a:extLst>
                  <a:ext uri="{FF2B5EF4-FFF2-40B4-BE49-F238E27FC236}">
                    <a16:creationId xmlns="" xmlns:a16="http://schemas.microsoft.com/office/drawing/2014/main" id="{C6C98B2E-C5E2-00E6-BEEB-2EFCF35E218C}"/>
                  </a:ext>
                </a:extLst>
              </p:cNvPr>
              <p:cNvSpPr>
                <a:spLocks/>
              </p:cNvSpPr>
              <p:nvPr/>
            </p:nvSpPr>
            <p:spPr bwMode="auto">
              <a:xfrm>
                <a:off x="8407301" y="2038735"/>
                <a:ext cx="2047677" cy="2023042"/>
              </a:xfrm>
              <a:custGeom>
                <a:avLst/>
                <a:gdLst>
                  <a:gd name="T0" fmla="*/ 1546 w 2826"/>
                  <a:gd name="T1" fmla="*/ 138 h 2792"/>
                  <a:gd name="T2" fmla="*/ 1872 w 2826"/>
                  <a:gd name="T3" fmla="*/ 489 h 2792"/>
                  <a:gd name="T4" fmla="*/ 2058 w 2826"/>
                  <a:gd name="T5" fmla="*/ 526 h 2792"/>
                  <a:gd name="T6" fmla="*/ 2123 w 2826"/>
                  <a:gd name="T7" fmla="*/ 371 h 2792"/>
                  <a:gd name="T8" fmla="*/ 2167 w 2826"/>
                  <a:gd name="T9" fmla="*/ 210 h 2792"/>
                  <a:gd name="T10" fmla="*/ 2404 w 2826"/>
                  <a:gd name="T11" fmla="*/ 44 h 2792"/>
                  <a:gd name="T12" fmla="*/ 2681 w 2826"/>
                  <a:gd name="T13" fmla="*/ 133 h 2792"/>
                  <a:gd name="T14" fmla="*/ 2772 w 2826"/>
                  <a:gd name="T15" fmla="*/ 414 h 2792"/>
                  <a:gd name="T16" fmla="*/ 2590 w 2826"/>
                  <a:gd name="T17" fmla="*/ 657 h 2792"/>
                  <a:gd name="T18" fmla="*/ 2383 w 2826"/>
                  <a:gd name="T19" fmla="*/ 710 h 2792"/>
                  <a:gd name="T20" fmla="*/ 2283 w 2826"/>
                  <a:gd name="T21" fmla="*/ 845 h 2792"/>
                  <a:gd name="T22" fmla="*/ 2481 w 2826"/>
                  <a:gd name="T23" fmla="*/ 1088 h 2792"/>
                  <a:gd name="T24" fmla="*/ 2779 w 2826"/>
                  <a:gd name="T25" fmla="*/ 1369 h 2792"/>
                  <a:gd name="T26" fmla="*/ 2390 w 2826"/>
                  <a:gd name="T27" fmla="*/ 1779 h 2792"/>
                  <a:gd name="T28" fmla="*/ 2265 w 2826"/>
                  <a:gd name="T29" fmla="*/ 1949 h 2792"/>
                  <a:gd name="T30" fmla="*/ 2426 w 2826"/>
                  <a:gd name="T31" fmla="*/ 2052 h 2792"/>
                  <a:gd name="T32" fmla="*/ 2642 w 2826"/>
                  <a:gd name="T33" fmla="*/ 2129 h 2792"/>
                  <a:gd name="T34" fmla="*/ 2768 w 2826"/>
                  <a:gd name="T35" fmla="*/ 2385 h 2792"/>
                  <a:gd name="T36" fmla="*/ 2632 w 2826"/>
                  <a:gd name="T37" fmla="*/ 2650 h 2792"/>
                  <a:gd name="T38" fmla="*/ 2386 w 2826"/>
                  <a:gd name="T39" fmla="*/ 2708 h 2792"/>
                  <a:gd name="T40" fmla="*/ 2146 w 2826"/>
                  <a:gd name="T41" fmla="*/ 2527 h 2792"/>
                  <a:gd name="T42" fmla="*/ 2093 w 2826"/>
                  <a:gd name="T43" fmla="*/ 2322 h 2792"/>
                  <a:gd name="T44" fmla="*/ 1965 w 2826"/>
                  <a:gd name="T45" fmla="*/ 2219 h 2792"/>
                  <a:gd name="T46" fmla="*/ 1732 w 2826"/>
                  <a:gd name="T47" fmla="*/ 2445 h 2792"/>
                  <a:gd name="T48" fmla="*/ 1469 w 2826"/>
                  <a:gd name="T49" fmla="*/ 2760 h 2792"/>
                  <a:gd name="T50" fmla="*/ 1278 w 2826"/>
                  <a:gd name="T51" fmla="*/ 2590 h 2792"/>
                  <a:gd name="T52" fmla="*/ 920 w 2826"/>
                  <a:gd name="T53" fmla="*/ 2192 h 2792"/>
                  <a:gd name="T54" fmla="*/ 885 w 2826"/>
                  <a:gd name="T55" fmla="*/ 2180 h 2792"/>
                  <a:gd name="T56" fmla="*/ 782 w 2826"/>
                  <a:gd name="T57" fmla="*/ 2261 h 2792"/>
                  <a:gd name="T58" fmla="*/ 738 w 2826"/>
                  <a:gd name="T59" fmla="*/ 2396 h 2792"/>
                  <a:gd name="T60" fmla="*/ 610 w 2826"/>
                  <a:gd name="T61" fmla="*/ 2629 h 2792"/>
                  <a:gd name="T62" fmla="*/ 319 w 2826"/>
                  <a:gd name="T63" fmla="*/ 2674 h 2792"/>
                  <a:gd name="T64" fmla="*/ 109 w 2826"/>
                  <a:gd name="T65" fmla="*/ 2462 h 2792"/>
                  <a:gd name="T66" fmla="*/ 154 w 2826"/>
                  <a:gd name="T67" fmla="*/ 2171 h 2792"/>
                  <a:gd name="T68" fmla="*/ 391 w 2826"/>
                  <a:gd name="T69" fmla="*/ 2035 h 2792"/>
                  <a:gd name="T70" fmla="*/ 542 w 2826"/>
                  <a:gd name="T71" fmla="*/ 1993 h 2792"/>
                  <a:gd name="T72" fmla="*/ 598 w 2826"/>
                  <a:gd name="T73" fmla="*/ 1905 h 2792"/>
                  <a:gd name="T74" fmla="*/ 559 w 2826"/>
                  <a:gd name="T75" fmla="*/ 1856 h 2792"/>
                  <a:gd name="T76" fmla="*/ 245 w 2826"/>
                  <a:gd name="T77" fmla="*/ 1584 h 2792"/>
                  <a:gd name="T78" fmla="*/ 0 w 2826"/>
                  <a:gd name="T79" fmla="*/ 1393 h 2792"/>
                  <a:gd name="T80" fmla="*/ 319 w 2826"/>
                  <a:gd name="T81" fmla="*/ 1136 h 2792"/>
                  <a:gd name="T82" fmla="*/ 587 w 2826"/>
                  <a:gd name="T83" fmla="*/ 904 h 2792"/>
                  <a:gd name="T84" fmla="*/ 571 w 2826"/>
                  <a:gd name="T85" fmla="*/ 792 h 2792"/>
                  <a:gd name="T86" fmla="*/ 421 w 2826"/>
                  <a:gd name="T87" fmla="*/ 733 h 2792"/>
                  <a:gd name="T88" fmla="*/ 245 w 2826"/>
                  <a:gd name="T89" fmla="*/ 666 h 2792"/>
                  <a:gd name="T90" fmla="*/ 88 w 2826"/>
                  <a:gd name="T91" fmla="*/ 438 h 2792"/>
                  <a:gd name="T92" fmla="*/ 182 w 2826"/>
                  <a:gd name="T93" fmla="*/ 156 h 2792"/>
                  <a:gd name="T94" fmla="*/ 459 w 2826"/>
                  <a:gd name="T95" fmla="*/ 65 h 2792"/>
                  <a:gd name="T96" fmla="*/ 706 w 2826"/>
                  <a:gd name="T97" fmla="*/ 247 h 2792"/>
                  <a:gd name="T98" fmla="*/ 750 w 2826"/>
                  <a:gd name="T99" fmla="*/ 426 h 2792"/>
                  <a:gd name="T100" fmla="*/ 889 w 2826"/>
                  <a:gd name="T101" fmla="*/ 557 h 2792"/>
                  <a:gd name="T102" fmla="*/ 1087 w 2826"/>
                  <a:gd name="T103" fmla="*/ 387 h 2792"/>
                  <a:gd name="T104" fmla="*/ 1366 w 2826"/>
                  <a:gd name="T105" fmla="*/ 63 h 2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26" h="2792">
                    <a:moveTo>
                      <a:pt x="1417" y="0"/>
                    </a:moveTo>
                    <a:lnTo>
                      <a:pt x="1434" y="19"/>
                    </a:lnTo>
                    <a:lnTo>
                      <a:pt x="1455" y="42"/>
                    </a:lnTo>
                    <a:lnTo>
                      <a:pt x="1481" y="70"/>
                    </a:lnTo>
                    <a:lnTo>
                      <a:pt x="1511" y="102"/>
                    </a:lnTo>
                    <a:lnTo>
                      <a:pt x="1546" y="138"/>
                    </a:lnTo>
                    <a:lnTo>
                      <a:pt x="1599" y="196"/>
                    </a:lnTo>
                    <a:lnTo>
                      <a:pt x="1659" y="259"/>
                    </a:lnTo>
                    <a:lnTo>
                      <a:pt x="1723" y="329"/>
                    </a:lnTo>
                    <a:lnTo>
                      <a:pt x="1794" y="405"/>
                    </a:lnTo>
                    <a:lnTo>
                      <a:pt x="1867" y="484"/>
                    </a:lnTo>
                    <a:lnTo>
                      <a:pt x="1872" y="489"/>
                    </a:lnTo>
                    <a:lnTo>
                      <a:pt x="1913" y="515"/>
                    </a:lnTo>
                    <a:lnTo>
                      <a:pt x="1950" y="533"/>
                    </a:lnTo>
                    <a:lnTo>
                      <a:pt x="1981" y="543"/>
                    </a:lnTo>
                    <a:lnTo>
                      <a:pt x="2009" y="545"/>
                    </a:lnTo>
                    <a:lnTo>
                      <a:pt x="2034" y="540"/>
                    </a:lnTo>
                    <a:lnTo>
                      <a:pt x="2058" y="526"/>
                    </a:lnTo>
                    <a:lnTo>
                      <a:pt x="2076" y="506"/>
                    </a:lnTo>
                    <a:lnTo>
                      <a:pt x="2090" y="482"/>
                    </a:lnTo>
                    <a:lnTo>
                      <a:pt x="2100" y="456"/>
                    </a:lnTo>
                    <a:lnTo>
                      <a:pt x="2109" y="428"/>
                    </a:lnTo>
                    <a:lnTo>
                      <a:pt x="2116" y="398"/>
                    </a:lnTo>
                    <a:lnTo>
                      <a:pt x="2123" y="371"/>
                    </a:lnTo>
                    <a:lnTo>
                      <a:pt x="2130" y="345"/>
                    </a:lnTo>
                    <a:lnTo>
                      <a:pt x="2134" y="338"/>
                    </a:lnTo>
                    <a:lnTo>
                      <a:pt x="2134" y="329"/>
                    </a:lnTo>
                    <a:lnTo>
                      <a:pt x="2139" y="287"/>
                    </a:lnTo>
                    <a:lnTo>
                      <a:pt x="2149" y="249"/>
                    </a:lnTo>
                    <a:lnTo>
                      <a:pt x="2167" y="210"/>
                    </a:lnTo>
                    <a:lnTo>
                      <a:pt x="2193" y="172"/>
                    </a:lnTo>
                    <a:lnTo>
                      <a:pt x="2225" y="137"/>
                    </a:lnTo>
                    <a:lnTo>
                      <a:pt x="2265" y="102"/>
                    </a:lnTo>
                    <a:lnTo>
                      <a:pt x="2307" y="75"/>
                    </a:lnTo>
                    <a:lnTo>
                      <a:pt x="2355" y="56"/>
                    </a:lnTo>
                    <a:lnTo>
                      <a:pt x="2404" y="44"/>
                    </a:lnTo>
                    <a:lnTo>
                      <a:pt x="2455" y="40"/>
                    </a:lnTo>
                    <a:lnTo>
                      <a:pt x="2505" y="44"/>
                    </a:lnTo>
                    <a:lnTo>
                      <a:pt x="2554" y="56"/>
                    </a:lnTo>
                    <a:lnTo>
                      <a:pt x="2600" y="75"/>
                    </a:lnTo>
                    <a:lnTo>
                      <a:pt x="2642" y="102"/>
                    </a:lnTo>
                    <a:lnTo>
                      <a:pt x="2681" y="133"/>
                    </a:lnTo>
                    <a:lnTo>
                      <a:pt x="2714" y="173"/>
                    </a:lnTo>
                    <a:lnTo>
                      <a:pt x="2740" y="215"/>
                    </a:lnTo>
                    <a:lnTo>
                      <a:pt x="2760" y="263"/>
                    </a:lnTo>
                    <a:lnTo>
                      <a:pt x="2772" y="312"/>
                    </a:lnTo>
                    <a:lnTo>
                      <a:pt x="2775" y="363"/>
                    </a:lnTo>
                    <a:lnTo>
                      <a:pt x="2772" y="414"/>
                    </a:lnTo>
                    <a:lnTo>
                      <a:pt x="2760" y="464"/>
                    </a:lnTo>
                    <a:lnTo>
                      <a:pt x="2740" y="510"/>
                    </a:lnTo>
                    <a:lnTo>
                      <a:pt x="2714" y="554"/>
                    </a:lnTo>
                    <a:lnTo>
                      <a:pt x="2681" y="592"/>
                    </a:lnTo>
                    <a:lnTo>
                      <a:pt x="2639" y="629"/>
                    </a:lnTo>
                    <a:lnTo>
                      <a:pt x="2590" y="657"/>
                    </a:lnTo>
                    <a:lnTo>
                      <a:pt x="2537" y="676"/>
                    </a:lnTo>
                    <a:lnTo>
                      <a:pt x="2483" y="685"/>
                    </a:lnTo>
                    <a:lnTo>
                      <a:pt x="2477" y="687"/>
                    </a:lnTo>
                    <a:lnTo>
                      <a:pt x="2472" y="689"/>
                    </a:lnTo>
                    <a:lnTo>
                      <a:pt x="2425" y="697"/>
                    </a:lnTo>
                    <a:lnTo>
                      <a:pt x="2383" y="710"/>
                    </a:lnTo>
                    <a:lnTo>
                      <a:pt x="2349" y="724"/>
                    </a:lnTo>
                    <a:lnTo>
                      <a:pt x="2321" y="743"/>
                    </a:lnTo>
                    <a:lnTo>
                      <a:pt x="2300" y="766"/>
                    </a:lnTo>
                    <a:lnTo>
                      <a:pt x="2286" y="792"/>
                    </a:lnTo>
                    <a:lnTo>
                      <a:pt x="2279" y="817"/>
                    </a:lnTo>
                    <a:lnTo>
                      <a:pt x="2283" y="845"/>
                    </a:lnTo>
                    <a:lnTo>
                      <a:pt x="2291" y="876"/>
                    </a:lnTo>
                    <a:lnTo>
                      <a:pt x="2311" y="913"/>
                    </a:lnTo>
                    <a:lnTo>
                      <a:pt x="2337" y="953"/>
                    </a:lnTo>
                    <a:lnTo>
                      <a:pt x="2341" y="957"/>
                    </a:lnTo>
                    <a:lnTo>
                      <a:pt x="2412" y="1023"/>
                    </a:lnTo>
                    <a:lnTo>
                      <a:pt x="2481" y="1088"/>
                    </a:lnTo>
                    <a:lnTo>
                      <a:pt x="2544" y="1148"/>
                    </a:lnTo>
                    <a:lnTo>
                      <a:pt x="2604" y="1202"/>
                    </a:lnTo>
                    <a:lnTo>
                      <a:pt x="2658" y="1255"/>
                    </a:lnTo>
                    <a:lnTo>
                      <a:pt x="2705" y="1300"/>
                    </a:lnTo>
                    <a:lnTo>
                      <a:pt x="2746" y="1337"/>
                    </a:lnTo>
                    <a:lnTo>
                      <a:pt x="2779" y="1369"/>
                    </a:lnTo>
                    <a:lnTo>
                      <a:pt x="2805" y="1393"/>
                    </a:lnTo>
                    <a:lnTo>
                      <a:pt x="2826" y="1413"/>
                    </a:lnTo>
                    <a:lnTo>
                      <a:pt x="2721" y="1497"/>
                    </a:lnTo>
                    <a:lnTo>
                      <a:pt x="2611" y="1586"/>
                    </a:lnTo>
                    <a:lnTo>
                      <a:pt x="2500" y="1681"/>
                    </a:lnTo>
                    <a:lnTo>
                      <a:pt x="2390" y="1779"/>
                    </a:lnTo>
                    <a:lnTo>
                      <a:pt x="2279" y="1880"/>
                    </a:lnTo>
                    <a:lnTo>
                      <a:pt x="2274" y="1887"/>
                    </a:lnTo>
                    <a:lnTo>
                      <a:pt x="2270" y="1894"/>
                    </a:lnTo>
                    <a:lnTo>
                      <a:pt x="2265" y="1914"/>
                    </a:lnTo>
                    <a:lnTo>
                      <a:pt x="2263" y="1931"/>
                    </a:lnTo>
                    <a:lnTo>
                      <a:pt x="2265" y="1949"/>
                    </a:lnTo>
                    <a:lnTo>
                      <a:pt x="2270" y="1966"/>
                    </a:lnTo>
                    <a:lnTo>
                      <a:pt x="2286" y="1993"/>
                    </a:lnTo>
                    <a:lnTo>
                      <a:pt x="2309" y="2014"/>
                    </a:lnTo>
                    <a:lnTo>
                      <a:pt x="2341" y="2031"/>
                    </a:lnTo>
                    <a:lnTo>
                      <a:pt x="2379" y="2043"/>
                    </a:lnTo>
                    <a:lnTo>
                      <a:pt x="2426" y="2052"/>
                    </a:lnTo>
                    <a:lnTo>
                      <a:pt x="2481" y="2057"/>
                    </a:lnTo>
                    <a:lnTo>
                      <a:pt x="2493" y="2061"/>
                    </a:lnTo>
                    <a:lnTo>
                      <a:pt x="2532" y="2075"/>
                    </a:lnTo>
                    <a:lnTo>
                      <a:pt x="2569" y="2089"/>
                    </a:lnTo>
                    <a:lnTo>
                      <a:pt x="2607" y="2108"/>
                    </a:lnTo>
                    <a:lnTo>
                      <a:pt x="2642" y="2129"/>
                    </a:lnTo>
                    <a:lnTo>
                      <a:pt x="2674" y="2157"/>
                    </a:lnTo>
                    <a:lnTo>
                      <a:pt x="2709" y="2198"/>
                    </a:lnTo>
                    <a:lnTo>
                      <a:pt x="2735" y="2241"/>
                    </a:lnTo>
                    <a:lnTo>
                      <a:pt x="2753" y="2287"/>
                    </a:lnTo>
                    <a:lnTo>
                      <a:pt x="2765" y="2336"/>
                    </a:lnTo>
                    <a:lnTo>
                      <a:pt x="2768" y="2385"/>
                    </a:lnTo>
                    <a:lnTo>
                      <a:pt x="2763" y="2436"/>
                    </a:lnTo>
                    <a:lnTo>
                      <a:pt x="2751" y="2483"/>
                    </a:lnTo>
                    <a:lnTo>
                      <a:pt x="2732" y="2531"/>
                    </a:lnTo>
                    <a:lnTo>
                      <a:pt x="2705" y="2576"/>
                    </a:lnTo>
                    <a:lnTo>
                      <a:pt x="2670" y="2617"/>
                    </a:lnTo>
                    <a:lnTo>
                      <a:pt x="2632" y="2650"/>
                    </a:lnTo>
                    <a:lnTo>
                      <a:pt x="2588" y="2676"/>
                    </a:lnTo>
                    <a:lnTo>
                      <a:pt x="2540" y="2695"/>
                    </a:lnTo>
                    <a:lnTo>
                      <a:pt x="2490" y="2708"/>
                    </a:lnTo>
                    <a:lnTo>
                      <a:pt x="2437" y="2711"/>
                    </a:lnTo>
                    <a:lnTo>
                      <a:pt x="2437" y="2711"/>
                    </a:lnTo>
                    <a:lnTo>
                      <a:pt x="2386" y="2708"/>
                    </a:lnTo>
                    <a:lnTo>
                      <a:pt x="2337" y="2695"/>
                    </a:lnTo>
                    <a:lnTo>
                      <a:pt x="2291" y="2678"/>
                    </a:lnTo>
                    <a:lnTo>
                      <a:pt x="2248" y="2652"/>
                    </a:lnTo>
                    <a:lnTo>
                      <a:pt x="2209" y="2618"/>
                    </a:lnTo>
                    <a:lnTo>
                      <a:pt x="2174" y="2576"/>
                    </a:lnTo>
                    <a:lnTo>
                      <a:pt x="2146" y="2527"/>
                    </a:lnTo>
                    <a:lnTo>
                      <a:pt x="2127" y="2475"/>
                    </a:lnTo>
                    <a:lnTo>
                      <a:pt x="2116" y="2420"/>
                    </a:lnTo>
                    <a:lnTo>
                      <a:pt x="2114" y="2415"/>
                    </a:lnTo>
                    <a:lnTo>
                      <a:pt x="2113" y="2411"/>
                    </a:lnTo>
                    <a:lnTo>
                      <a:pt x="2106" y="2362"/>
                    </a:lnTo>
                    <a:lnTo>
                      <a:pt x="2093" y="2322"/>
                    </a:lnTo>
                    <a:lnTo>
                      <a:pt x="2078" y="2287"/>
                    </a:lnTo>
                    <a:lnTo>
                      <a:pt x="2058" y="2261"/>
                    </a:lnTo>
                    <a:lnTo>
                      <a:pt x="2035" y="2240"/>
                    </a:lnTo>
                    <a:lnTo>
                      <a:pt x="2009" y="2224"/>
                    </a:lnTo>
                    <a:lnTo>
                      <a:pt x="1988" y="2219"/>
                    </a:lnTo>
                    <a:lnTo>
                      <a:pt x="1965" y="2219"/>
                    </a:lnTo>
                    <a:lnTo>
                      <a:pt x="1939" y="2226"/>
                    </a:lnTo>
                    <a:lnTo>
                      <a:pt x="1930" y="2229"/>
                    </a:lnTo>
                    <a:lnTo>
                      <a:pt x="1923" y="2234"/>
                    </a:lnTo>
                    <a:lnTo>
                      <a:pt x="1857" y="2308"/>
                    </a:lnTo>
                    <a:lnTo>
                      <a:pt x="1794" y="2378"/>
                    </a:lnTo>
                    <a:lnTo>
                      <a:pt x="1732" y="2445"/>
                    </a:lnTo>
                    <a:lnTo>
                      <a:pt x="1678" y="2510"/>
                    </a:lnTo>
                    <a:lnTo>
                      <a:pt x="1625" y="2569"/>
                    </a:lnTo>
                    <a:lnTo>
                      <a:pt x="1580" y="2625"/>
                    </a:lnTo>
                    <a:lnTo>
                      <a:pt x="1538" y="2676"/>
                    </a:lnTo>
                    <a:lnTo>
                      <a:pt x="1501" y="2720"/>
                    </a:lnTo>
                    <a:lnTo>
                      <a:pt x="1469" y="2760"/>
                    </a:lnTo>
                    <a:lnTo>
                      <a:pt x="1443" y="2792"/>
                    </a:lnTo>
                    <a:lnTo>
                      <a:pt x="1422" y="2764"/>
                    </a:lnTo>
                    <a:lnTo>
                      <a:pt x="1394" y="2730"/>
                    </a:lnTo>
                    <a:lnTo>
                      <a:pt x="1360" y="2690"/>
                    </a:lnTo>
                    <a:lnTo>
                      <a:pt x="1322" y="2643"/>
                    </a:lnTo>
                    <a:lnTo>
                      <a:pt x="1278" y="2590"/>
                    </a:lnTo>
                    <a:lnTo>
                      <a:pt x="1229" y="2532"/>
                    </a:lnTo>
                    <a:lnTo>
                      <a:pt x="1175" y="2471"/>
                    </a:lnTo>
                    <a:lnTo>
                      <a:pt x="1117" y="2406"/>
                    </a:lnTo>
                    <a:lnTo>
                      <a:pt x="1055" y="2338"/>
                    </a:lnTo>
                    <a:lnTo>
                      <a:pt x="991" y="2266"/>
                    </a:lnTo>
                    <a:lnTo>
                      <a:pt x="920" y="2192"/>
                    </a:lnTo>
                    <a:lnTo>
                      <a:pt x="915" y="2187"/>
                    </a:lnTo>
                    <a:lnTo>
                      <a:pt x="910" y="2184"/>
                    </a:lnTo>
                    <a:lnTo>
                      <a:pt x="903" y="2182"/>
                    </a:lnTo>
                    <a:lnTo>
                      <a:pt x="896" y="2182"/>
                    </a:lnTo>
                    <a:lnTo>
                      <a:pt x="887" y="2182"/>
                    </a:lnTo>
                    <a:lnTo>
                      <a:pt x="885" y="2180"/>
                    </a:lnTo>
                    <a:lnTo>
                      <a:pt x="863" y="2184"/>
                    </a:lnTo>
                    <a:lnTo>
                      <a:pt x="847" y="2189"/>
                    </a:lnTo>
                    <a:lnTo>
                      <a:pt x="824" y="2203"/>
                    </a:lnTo>
                    <a:lnTo>
                      <a:pt x="806" y="2219"/>
                    </a:lnTo>
                    <a:lnTo>
                      <a:pt x="794" y="2238"/>
                    </a:lnTo>
                    <a:lnTo>
                      <a:pt x="782" y="2261"/>
                    </a:lnTo>
                    <a:lnTo>
                      <a:pt x="773" y="2285"/>
                    </a:lnTo>
                    <a:lnTo>
                      <a:pt x="766" y="2312"/>
                    </a:lnTo>
                    <a:lnTo>
                      <a:pt x="756" y="2345"/>
                    </a:lnTo>
                    <a:lnTo>
                      <a:pt x="742" y="2380"/>
                    </a:lnTo>
                    <a:lnTo>
                      <a:pt x="740" y="2387"/>
                    </a:lnTo>
                    <a:lnTo>
                      <a:pt x="738" y="2396"/>
                    </a:lnTo>
                    <a:lnTo>
                      <a:pt x="735" y="2438"/>
                    </a:lnTo>
                    <a:lnTo>
                      <a:pt x="724" y="2480"/>
                    </a:lnTo>
                    <a:lnTo>
                      <a:pt x="705" y="2520"/>
                    </a:lnTo>
                    <a:lnTo>
                      <a:pt x="680" y="2559"/>
                    </a:lnTo>
                    <a:lnTo>
                      <a:pt x="649" y="2596"/>
                    </a:lnTo>
                    <a:lnTo>
                      <a:pt x="610" y="2629"/>
                    </a:lnTo>
                    <a:lnTo>
                      <a:pt x="566" y="2655"/>
                    </a:lnTo>
                    <a:lnTo>
                      <a:pt x="519" y="2674"/>
                    </a:lnTo>
                    <a:lnTo>
                      <a:pt x="470" y="2687"/>
                    </a:lnTo>
                    <a:lnTo>
                      <a:pt x="419" y="2690"/>
                    </a:lnTo>
                    <a:lnTo>
                      <a:pt x="368" y="2687"/>
                    </a:lnTo>
                    <a:lnTo>
                      <a:pt x="319" y="2674"/>
                    </a:lnTo>
                    <a:lnTo>
                      <a:pt x="272" y="2655"/>
                    </a:lnTo>
                    <a:lnTo>
                      <a:pt x="228" y="2629"/>
                    </a:lnTo>
                    <a:lnTo>
                      <a:pt x="189" y="2596"/>
                    </a:lnTo>
                    <a:lnTo>
                      <a:pt x="154" y="2553"/>
                    </a:lnTo>
                    <a:lnTo>
                      <a:pt x="128" y="2510"/>
                    </a:lnTo>
                    <a:lnTo>
                      <a:pt x="109" y="2462"/>
                    </a:lnTo>
                    <a:lnTo>
                      <a:pt x="96" y="2413"/>
                    </a:lnTo>
                    <a:lnTo>
                      <a:pt x="93" y="2362"/>
                    </a:lnTo>
                    <a:lnTo>
                      <a:pt x="96" y="2312"/>
                    </a:lnTo>
                    <a:lnTo>
                      <a:pt x="109" y="2263"/>
                    </a:lnTo>
                    <a:lnTo>
                      <a:pt x="128" y="2215"/>
                    </a:lnTo>
                    <a:lnTo>
                      <a:pt x="154" y="2171"/>
                    </a:lnTo>
                    <a:lnTo>
                      <a:pt x="189" y="2131"/>
                    </a:lnTo>
                    <a:lnTo>
                      <a:pt x="235" y="2089"/>
                    </a:lnTo>
                    <a:lnTo>
                      <a:pt x="282" y="2061"/>
                    </a:lnTo>
                    <a:lnTo>
                      <a:pt x="333" y="2043"/>
                    </a:lnTo>
                    <a:lnTo>
                      <a:pt x="384" y="2036"/>
                    </a:lnTo>
                    <a:lnTo>
                      <a:pt x="391" y="2035"/>
                    </a:lnTo>
                    <a:lnTo>
                      <a:pt x="398" y="2033"/>
                    </a:lnTo>
                    <a:lnTo>
                      <a:pt x="426" y="2024"/>
                    </a:lnTo>
                    <a:lnTo>
                      <a:pt x="456" y="2017"/>
                    </a:lnTo>
                    <a:lnTo>
                      <a:pt x="486" y="2010"/>
                    </a:lnTo>
                    <a:lnTo>
                      <a:pt x="514" y="2003"/>
                    </a:lnTo>
                    <a:lnTo>
                      <a:pt x="542" y="1993"/>
                    </a:lnTo>
                    <a:lnTo>
                      <a:pt x="564" y="1979"/>
                    </a:lnTo>
                    <a:lnTo>
                      <a:pt x="584" y="1961"/>
                    </a:lnTo>
                    <a:lnTo>
                      <a:pt x="598" y="1937"/>
                    </a:lnTo>
                    <a:lnTo>
                      <a:pt x="600" y="1928"/>
                    </a:lnTo>
                    <a:lnTo>
                      <a:pt x="601" y="1917"/>
                    </a:lnTo>
                    <a:lnTo>
                      <a:pt x="598" y="1905"/>
                    </a:lnTo>
                    <a:lnTo>
                      <a:pt x="587" y="1891"/>
                    </a:lnTo>
                    <a:lnTo>
                      <a:pt x="584" y="1884"/>
                    </a:lnTo>
                    <a:lnTo>
                      <a:pt x="578" y="1877"/>
                    </a:lnTo>
                    <a:lnTo>
                      <a:pt x="566" y="1865"/>
                    </a:lnTo>
                    <a:lnTo>
                      <a:pt x="563" y="1863"/>
                    </a:lnTo>
                    <a:lnTo>
                      <a:pt x="559" y="1856"/>
                    </a:lnTo>
                    <a:lnTo>
                      <a:pt x="493" y="1796"/>
                    </a:lnTo>
                    <a:lnTo>
                      <a:pt x="491" y="1796"/>
                    </a:lnTo>
                    <a:lnTo>
                      <a:pt x="426" y="1737"/>
                    </a:lnTo>
                    <a:lnTo>
                      <a:pt x="363" y="1682"/>
                    </a:lnTo>
                    <a:lnTo>
                      <a:pt x="301" y="1632"/>
                    </a:lnTo>
                    <a:lnTo>
                      <a:pt x="245" y="1584"/>
                    </a:lnTo>
                    <a:lnTo>
                      <a:pt x="193" y="1542"/>
                    </a:lnTo>
                    <a:lnTo>
                      <a:pt x="144" y="1502"/>
                    </a:lnTo>
                    <a:lnTo>
                      <a:pt x="100" y="1469"/>
                    </a:lnTo>
                    <a:lnTo>
                      <a:pt x="61" y="1439"/>
                    </a:lnTo>
                    <a:lnTo>
                      <a:pt x="28" y="1414"/>
                    </a:lnTo>
                    <a:lnTo>
                      <a:pt x="0" y="1393"/>
                    </a:lnTo>
                    <a:lnTo>
                      <a:pt x="42" y="1362"/>
                    </a:lnTo>
                    <a:lnTo>
                      <a:pt x="88" y="1325"/>
                    </a:lnTo>
                    <a:lnTo>
                      <a:pt x="140" y="1283"/>
                    </a:lnTo>
                    <a:lnTo>
                      <a:pt x="196" y="1236"/>
                    </a:lnTo>
                    <a:lnTo>
                      <a:pt x="258" y="1186"/>
                    </a:lnTo>
                    <a:lnTo>
                      <a:pt x="319" y="1136"/>
                    </a:lnTo>
                    <a:lnTo>
                      <a:pt x="382" y="1083"/>
                    </a:lnTo>
                    <a:lnTo>
                      <a:pt x="445" y="1032"/>
                    </a:lnTo>
                    <a:lnTo>
                      <a:pt x="507" y="980"/>
                    </a:lnTo>
                    <a:lnTo>
                      <a:pt x="566" y="929"/>
                    </a:lnTo>
                    <a:lnTo>
                      <a:pt x="570" y="925"/>
                    </a:lnTo>
                    <a:lnTo>
                      <a:pt x="587" y="904"/>
                    </a:lnTo>
                    <a:lnTo>
                      <a:pt x="594" y="881"/>
                    </a:lnTo>
                    <a:lnTo>
                      <a:pt x="596" y="862"/>
                    </a:lnTo>
                    <a:lnTo>
                      <a:pt x="594" y="843"/>
                    </a:lnTo>
                    <a:lnTo>
                      <a:pt x="587" y="825"/>
                    </a:lnTo>
                    <a:lnTo>
                      <a:pt x="582" y="810"/>
                    </a:lnTo>
                    <a:lnTo>
                      <a:pt x="571" y="792"/>
                    </a:lnTo>
                    <a:lnTo>
                      <a:pt x="557" y="775"/>
                    </a:lnTo>
                    <a:lnTo>
                      <a:pt x="536" y="759"/>
                    </a:lnTo>
                    <a:lnTo>
                      <a:pt x="512" y="748"/>
                    </a:lnTo>
                    <a:lnTo>
                      <a:pt x="486" y="741"/>
                    </a:lnTo>
                    <a:lnTo>
                      <a:pt x="459" y="738"/>
                    </a:lnTo>
                    <a:lnTo>
                      <a:pt x="421" y="733"/>
                    </a:lnTo>
                    <a:lnTo>
                      <a:pt x="380" y="720"/>
                    </a:lnTo>
                    <a:lnTo>
                      <a:pt x="375" y="718"/>
                    </a:lnTo>
                    <a:lnTo>
                      <a:pt x="356" y="711"/>
                    </a:lnTo>
                    <a:lnTo>
                      <a:pt x="319" y="699"/>
                    </a:lnTo>
                    <a:lnTo>
                      <a:pt x="282" y="683"/>
                    </a:lnTo>
                    <a:lnTo>
                      <a:pt x="245" y="666"/>
                    </a:lnTo>
                    <a:lnTo>
                      <a:pt x="210" y="645"/>
                    </a:lnTo>
                    <a:lnTo>
                      <a:pt x="179" y="619"/>
                    </a:lnTo>
                    <a:lnTo>
                      <a:pt x="144" y="578"/>
                    </a:lnTo>
                    <a:lnTo>
                      <a:pt x="117" y="534"/>
                    </a:lnTo>
                    <a:lnTo>
                      <a:pt x="100" y="487"/>
                    </a:lnTo>
                    <a:lnTo>
                      <a:pt x="88" y="438"/>
                    </a:lnTo>
                    <a:lnTo>
                      <a:pt x="84" y="389"/>
                    </a:lnTo>
                    <a:lnTo>
                      <a:pt x="89" y="338"/>
                    </a:lnTo>
                    <a:lnTo>
                      <a:pt x="102" y="289"/>
                    </a:lnTo>
                    <a:lnTo>
                      <a:pt x="121" y="242"/>
                    </a:lnTo>
                    <a:lnTo>
                      <a:pt x="147" y="196"/>
                    </a:lnTo>
                    <a:lnTo>
                      <a:pt x="182" y="156"/>
                    </a:lnTo>
                    <a:lnTo>
                      <a:pt x="223" y="123"/>
                    </a:lnTo>
                    <a:lnTo>
                      <a:pt x="265" y="96"/>
                    </a:lnTo>
                    <a:lnTo>
                      <a:pt x="312" y="77"/>
                    </a:lnTo>
                    <a:lnTo>
                      <a:pt x="361" y="65"/>
                    </a:lnTo>
                    <a:lnTo>
                      <a:pt x="412" y="61"/>
                    </a:lnTo>
                    <a:lnTo>
                      <a:pt x="459" y="65"/>
                    </a:lnTo>
                    <a:lnTo>
                      <a:pt x="507" y="75"/>
                    </a:lnTo>
                    <a:lnTo>
                      <a:pt x="556" y="95"/>
                    </a:lnTo>
                    <a:lnTo>
                      <a:pt x="601" y="121"/>
                    </a:lnTo>
                    <a:lnTo>
                      <a:pt x="642" y="156"/>
                    </a:lnTo>
                    <a:lnTo>
                      <a:pt x="678" y="200"/>
                    </a:lnTo>
                    <a:lnTo>
                      <a:pt x="706" y="247"/>
                    </a:lnTo>
                    <a:lnTo>
                      <a:pt x="726" y="300"/>
                    </a:lnTo>
                    <a:lnTo>
                      <a:pt x="736" y="354"/>
                    </a:lnTo>
                    <a:lnTo>
                      <a:pt x="736" y="359"/>
                    </a:lnTo>
                    <a:lnTo>
                      <a:pt x="738" y="364"/>
                    </a:lnTo>
                    <a:lnTo>
                      <a:pt x="740" y="371"/>
                    </a:lnTo>
                    <a:lnTo>
                      <a:pt x="750" y="426"/>
                    </a:lnTo>
                    <a:lnTo>
                      <a:pt x="766" y="471"/>
                    </a:lnTo>
                    <a:lnTo>
                      <a:pt x="787" y="506"/>
                    </a:lnTo>
                    <a:lnTo>
                      <a:pt x="812" y="534"/>
                    </a:lnTo>
                    <a:lnTo>
                      <a:pt x="841" y="552"/>
                    </a:lnTo>
                    <a:lnTo>
                      <a:pt x="864" y="557"/>
                    </a:lnTo>
                    <a:lnTo>
                      <a:pt x="889" y="557"/>
                    </a:lnTo>
                    <a:lnTo>
                      <a:pt x="917" y="550"/>
                    </a:lnTo>
                    <a:lnTo>
                      <a:pt x="947" y="538"/>
                    </a:lnTo>
                    <a:lnTo>
                      <a:pt x="952" y="534"/>
                    </a:lnTo>
                    <a:lnTo>
                      <a:pt x="955" y="531"/>
                    </a:lnTo>
                    <a:lnTo>
                      <a:pt x="1024" y="457"/>
                    </a:lnTo>
                    <a:lnTo>
                      <a:pt x="1087" y="387"/>
                    </a:lnTo>
                    <a:lnTo>
                      <a:pt x="1145" y="322"/>
                    </a:lnTo>
                    <a:lnTo>
                      <a:pt x="1199" y="259"/>
                    </a:lnTo>
                    <a:lnTo>
                      <a:pt x="1248" y="203"/>
                    </a:lnTo>
                    <a:lnTo>
                      <a:pt x="1294" y="151"/>
                    </a:lnTo>
                    <a:lnTo>
                      <a:pt x="1332" y="103"/>
                    </a:lnTo>
                    <a:lnTo>
                      <a:pt x="1366" y="63"/>
                    </a:lnTo>
                    <a:lnTo>
                      <a:pt x="1394" y="28"/>
                    </a:lnTo>
                    <a:lnTo>
                      <a:pt x="1417" y="0"/>
                    </a:lnTo>
                    <a:close/>
                  </a:path>
                </a:pathLst>
              </a:custGeom>
              <a:solidFill>
                <a:srgbClr val="EF423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3" name="Freeform 32">
                <a:extLst>
                  <a:ext uri="{FF2B5EF4-FFF2-40B4-BE49-F238E27FC236}">
                    <a16:creationId xmlns="" xmlns:a16="http://schemas.microsoft.com/office/drawing/2014/main" id="{69D91085-3A8B-94EA-8857-CB5F7B569A78}"/>
                  </a:ext>
                </a:extLst>
              </p:cNvPr>
              <p:cNvSpPr>
                <a:spLocks/>
              </p:cNvSpPr>
              <p:nvPr/>
            </p:nvSpPr>
            <p:spPr bwMode="auto">
              <a:xfrm>
                <a:off x="6263978" y="2025692"/>
                <a:ext cx="2062169" cy="2052025"/>
              </a:xfrm>
              <a:custGeom>
                <a:avLst/>
                <a:gdLst>
                  <a:gd name="T0" fmla="*/ 1582 w 2846"/>
                  <a:gd name="T1" fmla="*/ 174 h 2833"/>
                  <a:gd name="T2" fmla="*/ 1873 w 2846"/>
                  <a:gd name="T3" fmla="*/ 503 h 2833"/>
                  <a:gd name="T4" fmla="*/ 2011 w 2846"/>
                  <a:gd name="T5" fmla="*/ 563 h 2833"/>
                  <a:gd name="T6" fmla="*/ 2116 w 2846"/>
                  <a:gd name="T7" fmla="*/ 461 h 2833"/>
                  <a:gd name="T8" fmla="*/ 2148 w 2846"/>
                  <a:gd name="T9" fmla="*/ 318 h 2833"/>
                  <a:gd name="T10" fmla="*/ 2276 w 2846"/>
                  <a:gd name="T11" fmla="*/ 123 h 2833"/>
                  <a:gd name="T12" fmla="*/ 2525 w 2846"/>
                  <a:gd name="T13" fmla="*/ 63 h 2833"/>
                  <a:gd name="T14" fmla="*/ 2742 w 2846"/>
                  <a:gd name="T15" fmla="*/ 197 h 2833"/>
                  <a:gd name="T16" fmla="*/ 2797 w 2846"/>
                  <a:gd name="T17" fmla="*/ 439 h 2833"/>
                  <a:gd name="T18" fmla="*/ 2690 w 2846"/>
                  <a:gd name="T19" fmla="*/ 630 h 2833"/>
                  <a:gd name="T20" fmla="*/ 2491 w 2846"/>
                  <a:gd name="T21" fmla="*/ 707 h 2833"/>
                  <a:gd name="T22" fmla="*/ 2411 w 2846"/>
                  <a:gd name="T23" fmla="*/ 731 h 2833"/>
                  <a:gd name="T24" fmla="*/ 2292 w 2846"/>
                  <a:gd name="T25" fmla="*/ 812 h 2833"/>
                  <a:gd name="T26" fmla="*/ 2346 w 2846"/>
                  <a:gd name="T27" fmla="*/ 975 h 2833"/>
                  <a:gd name="T28" fmla="*/ 2618 w 2846"/>
                  <a:gd name="T29" fmla="*/ 1217 h 2833"/>
                  <a:gd name="T30" fmla="*/ 2846 w 2846"/>
                  <a:gd name="T31" fmla="*/ 1404 h 2833"/>
                  <a:gd name="T32" fmla="*/ 2655 w 2846"/>
                  <a:gd name="T33" fmla="*/ 1558 h 2833"/>
                  <a:gd name="T34" fmla="*/ 2342 w 2846"/>
                  <a:gd name="T35" fmla="*/ 1830 h 2833"/>
                  <a:gd name="T36" fmla="*/ 2258 w 2846"/>
                  <a:gd name="T37" fmla="*/ 1949 h 2833"/>
                  <a:gd name="T38" fmla="*/ 2321 w 2846"/>
                  <a:gd name="T39" fmla="*/ 2039 h 2833"/>
                  <a:gd name="T40" fmla="*/ 2467 w 2846"/>
                  <a:gd name="T41" fmla="*/ 2079 h 2833"/>
                  <a:gd name="T42" fmla="*/ 2674 w 2846"/>
                  <a:gd name="T43" fmla="*/ 2172 h 2833"/>
                  <a:gd name="T44" fmla="*/ 2770 w 2846"/>
                  <a:gd name="T45" fmla="*/ 2405 h 2833"/>
                  <a:gd name="T46" fmla="*/ 2674 w 2846"/>
                  <a:gd name="T47" fmla="*/ 2636 h 2833"/>
                  <a:gd name="T48" fmla="*/ 2430 w 2846"/>
                  <a:gd name="T49" fmla="*/ 2736 h 2833"/>
                  <a:gd name="T50" fmla="*/ 2202 w 2846"/>
                  <a:gd name="T51" fmla="*/ 2645 h 2833"/>
                  <a:gd name="T52" fmla="*/ 2108 w 2846"/>
                  <a:gd name="T53" fmla="*/ 2465 h 2833"/>
                  <a:gd name="T54" fmla="*/ 2083 w 2846"/>
                  <a:gd name="T55" fmla="*/ 2324 h 2833"/>
                  <a:gd name="T56" fmla="*/ 1990 w 2846"/>
                  <a:gd name="T57" fmla="*/ 2230 h 2833"/>
                  <a:gd name="T58" fmla="*/ 1862 w 2846"/>
                  <a:gd name="T59" fmla="*/ 2310 h 2833"/>
                  <a:gd name="T60" fmla="*/ 1597 w 2846"/>
                  <a:gd name="T61" fmla="*/ 2610 h 2833"/>
                  <a:gd name="T62" fmla="*/ 1436 w 2846"/>
                  <a:gd name="T63" fmla="*/ 2810 h 2833"/>
                  <a:gd name="T64" fmla="*/ 1285 w 2846"/>
                  <a:gd name="T65" fmla="*/ 2682 h 2833"/>
                  <a:gd name="T66" fmla="*/ 1017 w 2846"/>
                  <a:gd name="T67" fmla="*/ 2387 h 2833"/>
                  <a:gd name="T68" fmla="*/ 885 w 2846"/>
                  <a:gd name="T69" fmla="*/ 2288 h 2833"/>
                  <a:gd name="T70" fmla="*/ 782 w 2846"/>
                  <a:gd name="T71" fmla="*/ 2324 h 2833"/>
                  <a:gd name="T72" fmla="*/ 726 w 2846"/>
                  <a:gd name="T73" fmla="*/ 2480 h 2833"/>
                  <a:gd name="T74" fmla="*/ 658 w 2846"/>
                  <a:gd name="T75" fmla="*/ 2654 h 2833"/>
                  <a:gd name="T76" fmla="*/ 445 w 2846"/>
                  <a:gd name="T77" fmla="*/ 2784 h 2833"/>
                  <a:gd name="T78" fmla="*/ 195 w 2846"/>
                  <a:gd name="T79" fmla="*/ 2724 h 2833"/>
                  <a:gd name="T80" fmla="*/ 60 w 2846"/>
                  <a:gd name="T81" fmla="*/ 2503 h 2833"/>
                  <a:gd name="T82" fmla="*/ 116 w 2846"/>
                  <a:gd name="T83" fmla="*/ 2252 h 2833"/>
                  <a:gd name="T84" fmla="*/ 270 w 2846"/>
                  <a:gd name="T85" fmla="*/ 2123 h 2833"/>
                  <a:gd name="T86" fmla="*/ 409 w 2846"/>
                  <a:gd name="T87" fmla="*/ 2104 h 2833"/>
                  <a:gd name="T88" fmla="*/ 544 w 2846"/>
                  <a:gd name="T89" fmla="*/ 2044 h 2833"/>
                  <a:gd name="T90" fmla="*/ 537 w 2846"/>
                  <a:gd name="T91" fmla="*/ 1904 h 2833"/>
                  <a:gd name="T92" fmla="*/ 331 w 2846"/>
                  <a:gd name="T93" fmla="*/ 1716 h 2833"/>
                  <a:gd name="T94" fmla="*/ 68 w 2846"/>
                  <a:gd name="T95" fmla="*/ 1497 h 2833"/>
                  <a:gd name="T96" fmla="*/ 74 w 2846"/>
                  <a:gd name="T97" fmla="*/ 1350 h 2833"/>
                  <a:gd name="T98" fmla="*/ 295 w 2846"/>
                  <a:gd name="T99" fmla="*/ 1089 h 2833"/>
                  <a:gd name="T100" fmla="*/ 508 w 2846"/>
                  <a:gd name="T101" fmla="*/ 878 h 2833"/>
                  <a:gd name="T102" fmla="*/ 566 w 2846"/>
                  <a:gd name="T103" fmla="*/ 949 h 2833"/>
                  <a:gd name="T104" fmla="*/ 587 w 2846"/>
                  <a:gd name="T105" fmla="*/ 1075 h 2833"/>
                  <a:gd name="T106" fmla="*/ 696 w 2846"/>
                  <a:gd name="T107" fmla="*/ 1275 h 2833"/>
                  <a:gd name="T108" fmla="*/ 973 w 2846"/>
                  <a:gd name="T109" fmla="*/ 1388 h 2833"/>
                  <a:gd name="T110" fmla="*/ 1219 w 2846"/>
                  <a:gd name="T111" fmla="*/ 1306 h 2833"/>
                  <a:gd name="T112" fmla="*/ 1368 w 2846"/>
                  <a:gd name="T113" fmla="*/ 1054 h 2833"/>
                  <a:gd name="T114" fmla="*/ 1299 w 2846"/>
                  <a:gd name="T115" fmla="*/ 761 h 2833"/>
                  <a:gd name="T116" fmla="*/ 1077 w 2846"/>
                  <a:gd name="T117" fmla="*/ 610 h 2833"/>
                  <a:gd name="T118" fmla="*/ 905 w 2846"/>
                  <a:gd name="T119" fmla="*/ 566 h 2833"/>
                  <a:gd name="T120" fmla="*/ 880 w 2846"/>
                  <a:gd name="T121" fmla="*/ 484 h 2833"/>
                  <a:gd name="T122" fmla="*/ 1198 w 2846"/>
                  <a:gd name="T123" fmla="*/ 200 h 2833"/>
                  <a:gd name="T124" fmla="*/ 1411 w 2846"/>
                  <a:gd name="T125" fmla="*/ 20 h 2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46" h="2833">
                    <a:moveTo>
                      <a:pt x="1438" y="0"/>
                    </a:moveTo>
                    <a:lnTo>
                      <a:pt x="1464" y="34"/>
                    </a:lnTo>
                    <a:lnTo>
                      <a:pt x="1497" y="74"/>
                    </a:lnTo>
                    <a:lnTo>
                      <a:pt x="1536" y="121"/>
                    </a:lnTo>
                    <a:lnTo>
                      <a:pt x="1582" y="174"/>
                    </a:lnTo>
                    <a:lnTo>
                      <a:pt x="1631" y="232"/>
                    </a:lnTo>
                    <a:lnTo>
                      <a:pt x="1685" y="293"/>
                    </a:lnTo>
                    <a:lnTo>
                      <a:pt x="1743" y="360"/>
                    </a:lnTo>
                    <a:lnTo>
                      <a:pt x="1806" y="430"/>
                    </a:lnTo>
                    <a:lnTo>
                      <a:pt x="1873" y="503"/>
                    </a:lnTo>
                    <a:lnTo>
                      <a:pt x="1878" y="507"/>
                    </a:lnTo>
                    <a:lnTo>
                      <a:pt x="1916" y="533"/>
                    </a:lnTo>
                    <a:lnTo>
                      <a:pt x="1951" y="551"/>
                    </a:lnTo>
                    <a:lnTo>
                      <a:pt x="1983" y="561"/>
                    </a:lnTo>
                    <a:lnTo>
                      <a:pt x="2011" y="563"/>
                    </a:lnTo>
                    <a:lnTo>
                      <a:pt x="2036" y="558"/>
                    </a:lnTo>
                    <a:lnTo>
                      <a:pt x="2062" y="544"/>
                    </a:lnTo>
                    <a:lnTo>
                      <a:pt x="2083" y="523"/>
                    </a:lnTo>
                    <a:lnTo>
                      <a:pt x="2102" y="495"/>
                    </a:lnTo>
                    <a:lnTo>
                      <a:pt x="2116" y="461"/>
                    </a:lnTo>
                    <a:lnTo>
                      <a:pt x="2129" y="419"/>
                    </a:lnTo>
                    <a:lnTo>
                      <a:pt x="2137" y="372"/>
                    </a:lnTo>
                    <a:lnTo>
                      <a:pt x="2139" y="367"/>
                    </a:lnTo>
                    <a:lnTo>
                      <a:pt x="2139" y="361"/>
                    </a:lnTo>
                    <a:lnTo>
                      <a:pt x="2148" y="318"/>
                    </a:lnTo>
                    <a:lnTo>
                      <a:pt x="2160" y="272"/>
                    </a:lnTo>
                    <a:lnTo>
                      <a:pt x="2181" y="232"/>
                    </a:lnTo>
                    <a:lnTo>
                      <a:pt x="2206" y="193"/>
                    </a:lnTo>
                    <a:lnTo>
                      <a:pt x="2237" y="158"/>
                    </a:lnTo>
                    <a:lnTo>
                      <a:pt x="2276" y="123"/>
                    </a:lnTo>
                    <a:lnTo>
                      <a:pt x="2321" y="97"/>
                    </a:lnTo>
                    <a:lnTo>
                      <a:pt x="2369" y="76"/>
                    </a:lnTo>
                    <a:lnTo>
                      <a:pt x="2420" y="63"/>
                    </a:lnTo>
                    <a:lnTo>
                      <a:pt x="2472" y="60"/>
                    </a:lnTo>
                    <a:lnTo>
                      <a:pt x="2525" y="63"/>
                    </a:lnTo>
                    <a:lnTo>
                      <a:pt x="2576" y="76"/>
                    </a:lnTo>
                    <a:lnTo>
                      <a:pt x="2625" y="97"/>
                    </a:lnTo>
                    <a:lnTo>
                      <a:pt x="2669" y="123"/>
                    </a:lnTo>
                    <a:lnTo>
                      <a:pt x="2709" y="158"/>
                    </a:lnTo>
                    <a:lnTo>
                      <a:pt x="2742" y="197"/>
                    </a:lnTo>
                    <a:lnTo>
                      <a:pt x="2769" y="241"/>
                    </a:lnTo>
                    <a:lnTo>
                      <a:pt x="2788" y="288"/>
                    </a:lnTo>
                    <a:lnTo>
                      <a:pt x="2798" y="337"/>
                    </a:lnTo>
                    <a:lnTo>
                      <a:pt x="2802" y="388"/>
                    </a:lnTo>
                    <a:lnTo>
                      <a:pt x="2797" y="439"/>
                    </a:lnTo>
                    <a:lnTo>
                      <a:pt x="2784" y="488"/>
                    </a:lnTo>
                    <a:lnTo>
                      <a:pt x="2763" y="535"/>
                    </a:lnTo>
                    <a:lnTo>
                      <a:pt x="2735" y="579"/>
                    </a:lnTo>
                    <a:lnTo>
                      <a:pt x="2700" y="619"/>
                    </a:lnTo>
                    <a:lnTo>
                      <a:pt x="2690" y="630"/>
                    </a:lnTo>
                    <a:lnTo>
                      <a:pt x="2649" y="659"/>
                    </a:lnTo>
                    <a:lnTo>
                      <a:pt x="2605" y="684"/>
                    </a:lnTo>
                    <a:lnTo>
                      <a:pt x="2556" y="698"/>
                    </a:lnTo>
                    <a:lnTo>
                      <a:pt x="2504" y="707"/>
                    </a:lnTo>
                    <a:lnTo>
                      <a:pt x="2491" y="707"/>
                    </a:lnTo>
                    <a:lnTo>
                      <a:pt x="2486" y="708"/>
                    </a:lnTo>
                    <a:lnTo>
                      <a:pt x="2479" y="710"/>
                    </a:lnTo>
                    <a:lnTo>
                      <a:pt x="2444" y="721"/>
                    </a:lnTo>
                    <a:lnTo>
                      <a:pt x="2434" y="724"/>
                    </a:lnTo>
                    <a:lnTo>
                      <a:pt x="2411" y="731"/>
                    </a:lnTo>
                    <a:lnTo>
                      <a:pt x="2381" y="740"/>
                    </a:lnTo>
                    <a:lnTo>
                      <a:pt x="2351" y="752"/>
                    </a:lnTo>
                    <a:lnTo>
                      <a:pt x="2327" y="768"/>
                    </a:lnTo>
                    <a:lnTo>
                      <a:pt x="2306" y="787"/>
                    </a:lnTo>
                    <a:lnTo>
                      <a:pt x="2292" y="812"/>
                    </a:lnTo>
                    <a:lnTo>
                      <a:pt x="2286" y="836"/>
                    </a:lnTo>
                    <a:lnTo>
                      <a:pt x="2290" y="864"/>
                    </a:lnTo>
                    <a:lnTo>
                      <a:pt x="2300" y="898"/>
                    </a:lnTo>
                    <a:lnTo>
                      <a:pt x="2320" y="936"/>
                    </a:lnTo>
                    <a:lnTo>
                      <a:pt x="2346" y="975"/>
                    </a:lnTo>
                    <a:lnTo>
                      <a:pt x="2349" y="980"/>
                    </a:lnTo>
                    <a:lnTo>
                      <a:pt x="2421" y="1045"/>
                    </a:lnTo>
                    <a:lnTo>
                      <a:pt x="2490" y="1106"/>
                    </a:lnTo>
                    <a:lnTo>
                      <a:pt x="2556" y="1164"/>
                    </a:lnTo>
                    <a:lnTo>
                      <a:pt x="2618" y="1217"/>
                    </a:lnTo>
                    <a:lnTo>
                      <a:pt x="2676" y="1266"/>
                    </a:lnTo>
                    <a:lnTo>
                      <a:pt x="2726" y="1308"/>
                    </a:lnTo>
                    <a:lnTo>
                      <a:pt x="2772" y="1346"/>
                    </a:lnTo>
                    <a:lnTo>
                      <a:pt x="2812" y="1378"/>
                    </a:lnTo>
                    <a:lnTo>
                      <a:pt x="2846" y="1404"/>
                    </a:lnTo>
                    <a:lnTo>
                      <a:pt x="2819" y="1425"/>
                    </a:lnTo>
                    <a:lnTo>
                      <a:pt x="2788" y="1450"/>
                    </a:lnTo>
                    <a:lnTo>
                      <a:pt x="2749" y="1481"/>
                    </a:lnTo>
                    <a:lnTo>
                      <a:pt x="2704" y="1516"/>
                    </a:lnTo>
                    <a:lnTo>
                      <a:pt x="2655" y="1558"/>
                    </a:lnTo>
                    <a:lnTo>
                      <a:pt x="2600" y="1604"/>
                    </a:lnTo>
                    <a:lnTo>
                      <a:pt x="2541" y="1653"/>
                    </a:lnTo>
                    <a:lnTo>
                      <a:pt x="2477" y="1709"/>
                    </a:lnTo>
                    <a:lnTo>
                      <a:pt x="2411" y="1767"/>
                    </a:lnTo>
                    <a:lnTo>
                      <a:pt x="2342" y="1830"/>
                    </a:lnTo>
                    <a:lnTo>
                      <a:pt x="2271" y="1897"/>
                    </a:lnTo>
                    <a:lnTo>
                      <a:pt x="2265" y="1904"/>
                    </a:lnTo>
                    <a:lnTo>
                      <a:pt x="2262" y="1911"/>
                    </a:lnTo>
                    <a:lnTo>
                      <a:pt x="2257" y="1932"/>
                    </a:lnTo>
                    <a:lnTo>
                      <a:pt x="2258" y="1949"/>
                    </a:lnTo>
                    <a:lnTo>
                      <a:pt x="2262" y="1965"/>
                    </a:lnTo>
                    <a:lnTo>
                      <a:pt x="2265" y="1977"/>
                    </a:lnTo>
                    <a:lnTo>
                      <a:pt x="2279" y="2002"/>
                    </a:lnTo>
                    <a:lnTo>
                      <a:pt x="2299" y="2023"/>
                    </a:lnTo>
                    <a:lnTo>
                      <a:pt x="2321" y="2039"/>
                    </a:lnTo>
                    <a:lnTo>
                      <a:pt x="2348" y="2053"/>
                    </a:lnTo>
                    <a:lnTo>
                      <a:pt x="2378" y="2061"/>
                    </a:lnTo>
                    <a:lnTo>
                      <a:pt x="2407" y="2070"/>
                    </a:lnTo>
                    <a:lnTo>
                      <a:pt x="2437" y="2075"/>
                    </a:lnTo>
                    <a:lnTo>
                      <a:pt x="2467" y="2079"/>
                    </a:lnTo>
                    <a:lnTo>
                      <a:pt x="2476" y="2079"/>
                    </a:lnTo>
                    <a:lnTo>
                      <a:pt x="2530" y="2089"/>
                    </a:lnTo>
                    <a:lnTo>
                      <a:pt x="2583" y="2109"/>
                    </a:lnTo>
                    <a:lnTo>
                      <a:pt x="2630" y="2137"/>
                    </a:lnTo>
                    <a:lnTo>
                      <a:pt x="2674" y="2172"/>
                    </a:lnTo>
                    <a:lnTo>
                      <a:pt x="2707" y="2214"/>
                    </a:lnTo>
                    <a:lnTo>
                      <a:pt x="2735" y="2258"/>
                    </a:lnTo>
                    <a:lnTo>
                      <a:pt x="2754" y="2305"/>
                    </a:lnTo>
                    <a:lnTo>
                      <a:pt x="2765" y="2354"/>
                    </a:lnTo>
                    <a:lnTo>
                      <a:pt x="2770" y="2405"/>
                    </a:lnTo>
                    <a:lnTo>
                      <a:pt x="2767" y="2456"/>
                    </a:lnTo>
                    <a:lnTo>
                      <a:pt x="2754" y="2505"/>
                    </a:lnTo>
                    <a:lnTo>
                      <a:pt x="2735" y="2552"/>
                    </a:lnTo>
                    <a:lnTo>
                      <a:pt x="2709" y="2596"/>
                    </a:lnTo>
                    <a:lnTo>
                      <a:pt x="2674" y="2636"/>
                    </a:lnTo>
                    <a:lnTo>
                      <a:pt x="2634" y="2671"/>
                    </a:lnTo>
                    <a:lnTo>
                      <a:pt x="2588" y="2699"/>
                    </a:lnTo>
                    <a:lnTo>
                      <a:pt x="2537" y="2720"/>
                    </a:lnTo>
                    <a:lnTo>
                      <a:pt x="2484" y="2733"/>
                    </a:lnTo>
                    <a:lnTo>
                      <a:pt x="2430" y="2736"/>
                    </a:lnTo>
                    <a:lnTo>
                      <a:pt x="2379" y="2733"/>
                    </a:lnTo>
                    <a:lnTo>
                      <a:pt x="2330" y="2722"/>
                    </a:lnTo>
                    <a:lnTo>
                      <a:pt x="2283" y="2703"/>
                    </a:lnTo>
                    <a:lnTo>
                      <a:pt x="2241" y="2677"/>
                    </a:lnTo>
                    <a:lnTo>
                      <a:pt x="2202" y="2645"/>
                    </a:lnTo>
                    <a:lnTo>
                      <a:pt x="2176" y="2612"/>
                    </a:lnTo>
                    <a:lnTo>
                      <a:pt x="2153" y="2577"/>
                    </a:lnTo>
                    <a:lnTo>
                      <a:pt x="2136" y="2540"/>
                    </a:lnTo>
                    <a:lnTo>
                      <a:pt x="2120" y="2503"/>
                    </a:lnTo>
                    <a:lnTo>
                      <a:pt x="2108" y="2465"/>
                    </a:lnTo>
                    <a:lnTo>
                      <a:pt x="2100" y="2447"/>
                    </a:lnTo>
                    <a:lnTo>
                      <a:pt x="2099" y="2417"/>
                    </a:lnTo>
                    <a:lnTo>
                      <a:pt x="2095" y="2386"/>
                    </a:lnTo>
                    <a:lnTo>
                      <a:pt x="2090" y="2354"/>
                    </a:lnTo>
                    <a:lnTo>
                      <a:pt x="2083" y="2324"/>
                    </a:lnTo>
                    <a:lnTo>
                      <a:pt x="2071" y="2296"/>
                    </a:lnTo>
                    <a:lnTo>
                      <a:pt x="2055" y="2270"/>
                    </a:lnTo>
                    <a:lnTo>
                      <a:pt x="2034" y="2251"/>
                    </a:lnTo>
                    <a:lnTo>
                      <a:pt x="2009" y="2235"/>
                    </a:lnTo>
                    <a:lnTo>
                      <a:pt x="1990" y="2230"/>
                    </a:lnTo>
                    <a:lnTo>
                      <a:pt x="1965" y="2228"/>
                    </a:lnTo>
                    <a:lnTo>
                      <a:pt x="1937" y="2233"/>
                    </a:lnTo>
                    <a:lnTo>
                      <a:pt x="1930" y="2237"/>
                    </a:lnTo>
                    <a:lnTo>
                      <a:pt x="1923" y="2242"/>
                    </a:lnTo>
                    <a:lnTo>
                      <a:pt x="1862" y="2310"/>
                    </a:lnTo>
                    <a:lnTo>
                      <a:pt x="1802" y="2375"/>
                    </a:lnTo>
                    <a:lnTo>
                      <a:pt x="1745" y="2438"/>
                    </a:lnTo>
                    <a:lnTo>
                      <a:pt x="1692" y="2500"/>
                    </a:lnTo>
                    <a:lnTo>
                      <a:pt x="1643" y="2556"/>
                    </a:lnTo>
                    <a:lnTo>
                      <a:pt x="1597" y="2610"/>
                    </a:lnTo>
                    <a:lnTo>
                      <a:pt x="1557" y="2659"/>
                    </a:lnTo>
                    <a:lnTo>
                      <a:pt x="1520" y="2705"/>
                    </a:lnTo>
                    <a:lnTo>
                      <a:pt x="1487" y="2745"/>
                    </a:lnTo>
                    <a:lnTo>
                      <a:pt x="1459" y="2780"/>
                    </a:lnTo>
                    <a:lnTo>
                      <a:pt x="1436" y="2810"/>
                    </a:lnTo>
                    <a:lnTo>
                      <a:pt x="1418" y="2833"/>
                    </a:lnTo>
                    <a:lnTo>
                      <a:pt x="1394" y="2803"/>
                    </a:lnTo>
                    <a:lnTo>
                      <a:pt x="1362" y="2768"/>
                    </a:lnTo>
                    <a:lnTo>
                      <a:pt x="1327" y="2727"/>
                    </a:lnTo>
                    <a:lnTo>
                      <a:pt x="1285" y="2682"/>
                    </a:lnTo>
                    <a:lnTo>
                      <a:pt x="1240" y="2631"/>
                    </a:lnTo>
                    <a:lnTo>
                      <a:pt x="1191" y="2577"/>
                    </a:lnTo>
                    <a:lnTo>
                      <a:pt x="1136" y="2517"/>
                    </a:lnTo>
                    <a:lnTo>
                      <a:pt x="1078" y="2454"/>
                    </a:lnTo>
                    <a:lnTo>
                      <a:pt x="1017" y="2387"/>
                    </a:lnTo>
                    <a:lnTo>
                      <a:pt x="952" y="2317"/>
                    </a:lnTo>
                    <a:lnTo>
                      <a:pt x="950" y="2316"/>
                    </a:lnTo>
                    <a:lnTo>
                      <a:pt x="945" y="2312"/>
                    </a:lnTo>
                    <a:lnTo>
                      <a:pt x="913" y="2296"/>
                    </a:lnTo>
                    <a:lnTo>
                      <a:pt x="885" y="2288"/>
                    </a:lnTo>
                    <a:lnTo>
                      <a:pt x="859" y="2284"/>
                    </a:lnTo>
                    <a:lnTo>
                      <a:pt x="843" y="2286"/>
                    </a:lnTo>
                    <a:lnTo>
                      <a:pt x="829" y="2289"/>
                    </a:lnTo>
                    <a:lnTo>
                      <a:pt x="803" y="2303"/>
                    </a:lnTo>
                    <a:lnTo>
                      <a:pt x="782" y="2324"/>
                    </a:lnTo>
                    <a:lnTo>
                      <a:pt x="763" y="2352"/>
                    </a:lnTo>
                    <a:lnTo>
                      <a:pt x="747" y="2386"/>
                    </a:lnTo>
                    <a:lnTo>
                      <a:pt x="736" y="2428"/>
                    </a:lnTo>
                    <a:lnTo>
                      <a:pt x="728" y="2475"/>
                    </a:lnTo>
                    <a:lnTo>
                      <a:pt x="726" y="2480"/>
                    </a:lnTo>
                    <a:lnTo>
                      <a:pt x="724" y="2486"/>
                    </a:lnTo>
                    <a:lnTo>
                      <a:pt x="717" y="2531"/>
                    </a:lnTo>
                    <a:lnTo>
                      <a:pt x="703" y="2575"/>
                    </a:lnTo>
                    <a:lnTo>
                      <a:pt x="684" y="2615"/>
                    </a:lnTo>
                    <a:lnTo>
                      <a:pt x="658" y="2654"/>
                    </a:lnTo>
                    <a:lnTo>
                      <a:pt x="628" y="2689"/>
                    </a:lnTo>
                    <a:lnTo>
                      <a:pt x="587" y="2724"/>
                    </a:lnTo>
                    <a:lnTo>
                      <a:pt x="544" y="2750"/>
                    </a:lnTo>
                    <a:lnTo>
                      <a:pt x="496" y="2771"/>
                    </a:lnTo>
                    <a:lnTo>
                      <a:pt x="445" y="2784"/>
                    </a:lnTo>
                    <a:lnTo>
                      <a:pt x="393" y="2787"/>
                    </a:lnTo>
                    <a:lnTo>
                      <a:pt x="338" y="2784"/>
                    </a:lnTo>
                    <a:lnTo>
                      <a:pt x="288" y="2771"/>
                    </a:lnTo>
                    <a:lnTo>
                      <a:pt x="240" y="2750"/>
                    </a:lnTo>
                    <a:lnTo>
                      <a:pt x="195" y="2724"/>
                    </a:lnTo>
                    <a:lnTo>
                      <a:pt x="154" y="2689"/>
                    </a:lnTo>
                    <a:lnTo>
                      <a:pt x="121" y="2649"/>
                    </a:lnTo>
                    <a:lnTo>
                      <a:pt x="93" y="2603"/>
                    </a:lnTo>
                    <a:lnTo>
                      <a:pt x="72" y="2556"/>
                    </a:lnTo>
                    <a:lnTo>
                      <a:pt x="60" y="2503"/>
                    </a:lnTo>
                    <a:lnTo>
                      <a:pt x="54" y="2451"/>
                    </a:lnTo>
                    <a:lnTo>
                      <a:pt x="58" y="2396"/>
                    </a:lnTo>
                    <a:lnTo>
                      <a:pt x="68" y="2345"/>
                    </a:lnTo>
                    <a:lnTo>
                      <a:pt x="88" y="2296"/>
                    </a:lnTo>
                    <a:lnTo>
                      <a:pt x="116" y="2252"/>
                    </a:lnTo>
                    <a:lnTo>
                      <a:pt x="149" y="2212"/>
                    </a:lnTo>
                    <a:lnTo>
                      <a:pt x="179" y="2184"/>
                    </a:lnTo>
                    <a:lnTo>
                      <a:pt x="209" y="2160"/>
                    </a:lnTo>
                    <a:lnTo>
                      <a:pt x="238" y="2139"/>
                    </a:lnTo>
                    <a:lnTo>
                      <a:pt x="270" y="2123"/>
                    </a:lnTo>
                    <a:lnTo>
                      <a:pt x="305" y="2114"/>
                    </a:lnTo>
                    <a:lnTo>
                      <a:pt x="340" y="2109"/>
                    </a:lnTo>
                    <a:lnTo>
                      <a:pt x="347" y="2109"/>
                    </a:lnTo>
                    <a:lnTo>
                      <a:pt x="377" y="2107"/>
                    </a:lnTo>
                    <a:lnTo>
                      <a:pt x="409" y="2104"/>
                    </a:lnTo>
                    <a:lnTo>
                      <a:pt x="440" y="2098"/>
                    </a:lnTo>
                    <a:lnTo>
                      <a:pt x="470" y="2091"/>
                    </a:lnTo>
                    <a:lnTo>
                      <a:pt x="498" y="2079"/>
                    </a:lnTo>
                    <a:lnTo>
                      <a:pt x="522" y="2063"/>
                    </a:lnTo>
                    <a:lnTo>
                      <a:pt x="544" y="2044"/>
                    </a:lnTo>
                    <a:lnTo>
                      <a:pt x="558" y="2019"/>
                    </a:lnTo>
                    <a:lnTo>
                      <a:pt x="563" y="1995"/>
                    </a:lnTo>
                    <a:lnTo>
                      <a:pt x="563" y="1967"/>
                    </a:lnTo>
                    <a:lnTo>
                      <a:pt x="552" y="1937"/>
                    </a:lnTo>
                    <a:lnTo>
                      <a:pt x="537" y="1904"/>
                    </a:lnTo>
                    <a:lnTo>
                      <a:pt x="535" y="1898"/>
                    </a:lnTo>
                    <a:lnTo>
                      <a:pt x="531" y="1895"/>
                    </a:lnTo>
                    <a:lnTo>
                      <a:pt x="461" y="1832"/>
                    </a:lnTo>
                    <a:lnTo>
                      <a:pt x="395" y="1772"/>
                    </a:lnTo>
                    <a:lnTo>
                      <a:pt x="331" y="1716"/>
                    </a:lnTo>
                    <a:lnTo>
                      <a:pt x="270" y="1664"/>
                    </a:lnTo>
                    <a:lnTo>
                      <a:pt x="214" y="1615"/>
                    </a:lnTo>
                    <a:lnTo>
                      <a:pt x="160" y="1571"/>
                    </a:lnTo>
                    <a:lnTo>
                      <a:pt x="112" y="1530"/>
                    </a:lnTo>
                    <a:lnTo>
                      <a:pt x="68" y="1497"/>
                    </a:lnTo>
                    <a:lnTo>
                      <a:pt x="32" y="1466"/>
                    </a:lnTo>
                    <a:lnTo>
                      <a:pt x="0" y="1441"/>
                    </a:lnTo>
                    <a:lnTo>
                      <a:pt x="19" y="1418"/>
                    </a:lnTo>
                    <a:lnTo>
                      <a:pt x="44" y="1387"/>
                    </a:lnTo>
                    <a:lnTo>
                      <a:pt x="74" y="1350"/>
                    </a:lnTo>
                    <a:lnTo>
                      <a:pt x="109" y="1308"/>
                    </a:lnTo>
                    <a:lnTo>
                      <a:pt x="147" y="1261"/>
                    </a:lnTo>
                    <a:lnTo>
                      <a:pt x="193" y="1208"/>
                    </a:lnTo>
                    <a:lnTo>
                      <a:pt x="242" y="1150"/>
                    </a:lnTo>
                    <a:lnTo>
                      <a:pt x="295" y="1089"/>
                    </a:lnTo>
                    <a:lnTo>
                      <a:pt x="352" y="1026"/>
                    </a:lnTo>
                    <a:lnTo>
                      <a:pt x="412" y="957"/>
                    </a:lnTo>
                    <a:lnTo>
                      <a:pt x="477" y="889"/>
                    </a:lnTo>
                    <a:lnTo>
                      <a:pt x="494" y="882"/>
                    </a:lnTo>
                    <a:lnTo>
                      <a:pt x="508" y="878"/>
                    </a:lnTo>
                    <a:lnTo>
                      <a:pt x="517" y="878"/>
                    </a:lnTo>
                    <a:lnTo>
                      <a:pt x="524" y="880"/>
                    </a:lnTo>
                    <a:lnTo>
                      <a:pt x="542" y="892"/>
                    </a:lnTo>
                    <a:lnTo>
                      <a:pt x="556" y="915"/>
                    </a:lnTo>
                    <a:lnTo>
                      <a:pt x="566" y="949"/>
                    </a:lnTo>
                    <a:lnTo>
                      <a:pt x="573" y="991"/>
                    </a:lnTo>
                    <a:lnTo>
                      <a:pt x="577" y="1040"/>
                    </a:lnTo>
                    <a:lnTo>
                      <a:pt x="579" y="1047"/>
                    </a:lnTo>
                    <a:lnTo>
                      <a:pt x="580" y="1052"/>
                    </a:lnTo>
                    <a:lnTo>
                      <a:pt x="587" y="1075"/>
                    </a:lnTo>
                    <a:lnTo>
                      <a:pt x="601" y="1113"/>
                    </a:lnTo>
                    <a:lnTo>
                      <a:pt x="619" y="1155"/>
                    </a:lnTo>
                    <a:lnTo>
                      <a:pt x="640" y="1197"/>
                    </a:lnTo>
                    <a:lnTo>
                      <a:pt x="665" y="1238"/>
                    </a:lnTo>
                    <a:lnTo>
                      <a:pt x="696" y="1275"/>
                    </a:lnTo>
                    <a:lnTo>
                      <a:pt x="743" y="1315"/>
                    </a:lnTo>
                    <a:lnTo>
                      <a:pt x="794" y="1346"/>
                    </a:lnTo>
                    <a:lnTo>
                      <a:pt x="850" y="1369"/>
                    </a:lnTo>
                    <a:lnTo>
                      <a:pt x="910" y="1383"/>
                    </a:lnTo>
                    <a:lnTo>
                      <a:pt x="973" y="1388"/>
                    </a:lnTo>
                    <a:lnTo>
                      <a:pt x="1026" y="1385"/>
                    </a:lnTo>
                    <a:lnTo>
                      <a:pt x="1077" y="1374"/>
                    </a:lnTo>
                    <a:lnTo>
                      <a:pt x="1127" y="1357"/>
                    </a:lnTo>
                    <a:lnTo>
                      <a:pt x="1175" y="1334"/>
                    </a:lnTo>
                    <a:lnTo>
                      <a:pt x="1219" y="1306"/>
                    </a:lnTo>
                    <a:lnTo>
                      <a:pt x="1257" y="1271"/>
                    </a:lnTo>
                    <a:lnTo>
                      <a:pt x="1297" y="1224"/>
                    </a:lnTo>
                    <a:lnTo>
                      <a:pt x="1331" y="1171"/>
                    </a:lnTo>
                    <a:lnTo>
                      <a:pt x="1354" y="1113"/>
                    </a:lnTo>
                    <a:lnTo>
                      <a:pt x="1368" y="1054"/>
                    </a:lnTo>
                    <a:lnTo>
                      <a:pt x="1373" y="992"/>
                    </a:lnTo>
                    <a:lnTo>
                      <a:pt x="1369" y="929"/>
                    </a:lnTo>
                    <a:lnTo>
                      <a:pt x="1354" y="870"/>
                    </a:lnTo>
                    <a:lnTo>
                      <a:pt x="1331" y="814"/>
                    </a:lnTo>
                    <a:lnTo>
                      <a:pt x="1299" y="761"/>
                    </a:lnTo>
                    <a:lnTo>
                      <a:pt x="1259" y="714"/>
                    </a:lnTo>
                    <a:lnTo>
                      <a:pt x="1219" y="679"/>
                    </a:lnTo>
                    <a:lnTo>
                      <a:pt x="1175" y="649"/>
                    </a:lnTo>
                    <a:lnTo>
                      <a:pt x="1127" y="626"/>
                    </a:lnTo>
                    <a:lnTo>
                      <a:pt x="1077" y="610"/>
                    </a:lnTo>
                    <a:lnTo>
                      <a:pt x="1026" y="600"/>
                    </a:lnTo>
                    <a:lnTo>
                      <a:pt x="1017" y="598"/>
                    </a:lnTo>
                    <a:lnTo>
                      <a:pt x="971" y="591"/>
                    </a:lnTo>
                    <a:lnTo>
                      <a:pt x="935" y="581"/>
                    </a:lnTo>
                    <a:lnTo>
                      <a:pt x="905" y="566"/>
                    </a:lnTo>
                    <a:lnTo>
                      <a:pt x="882" y="551"/>
                    </a:lnTo>
                    <a:lnTo>
                      <a:pt x="870" y="531"/>
                    </a:lnTo>
                    <a:lnTo>
                      <a:pt x="870" y="521"/>
                    </a:lnTo>
                    <a:lnTo>
                      <a:pt x="871" y="505"/>
                    </a:lnTo>
                    <a:lnTo>
                      <a:pt x="880" y="484"/>
                    </a:lnTo>
                    <a:lnTo>
                      <a:pt x="949" y="421"/>
                    </a:lnTo>
                    <a:lnTo>
                      <a:pt x="1015" y="360"/>
                    </a:lnTo>
                    <a:lnTo>
                      <a:pt x="1080" y="302"/>
                    </a:lnTo>
                    <a:lnTo>
                      <a:pt x="1140" y="249"/>
                    </a:lnTo>
                    <a:lnTo>
                      <a:pt x="1198" y="200"/>
                    </a:lnTo>
                    <a:lnTo>
                      <a:pt x="1250" y="155"/>
                    </a:lnTo>
                    <a:lnTo>
                      <a:pt x="1297" y="114"/>
                    </a:lnTo>
                    <a:lnTo>
                      <a:pt x="1341" y="78"/>
                    </a:lnTo>
                    <a:lnTo>
                      <a:pt x="1380" y="46"/>
                    </a:lnTo>
                    <a:lnTo>
                      <a:pt x="1411" y="20"/>
                    </a:lnTo>
                    <a:lnTo>
                      <a:pt x="1438" y="0"/>
                    </a:lnTo>
                    <a:close/>
                  </a:path>
                </a:pathLst>
              </a:custGeom>
              <a:solidFill>
                <a:srgbClr val="A54C95"/>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 name="Freeform 33">
                <a:extLst>
                  <a:ext uri="{FF2B5EF4-FFF2-40B4-BE49-F238E27FC236}">
                    <a16:creationId xmlns="" xmlns:a16="http://schemas.microsoft.com/office/drawing/2014/main" id="{91D0DB61-4F48-44FC-5CB6-03976ECB66A6}"/>
                  </a:ext>
                </a:extLst>
              </p:cNvPr>
              <p:cNvSpPr>
                <a:spLocks/>
              </p:cNvSpPr>
              <p:nvPr/>
            </p:nvSpPr>
            <p:spPr bwMode="auto">
              <a:xfrm>
                <a:off x="7330567" y="3079240"/>
                <a:ext cx="2089704" cy="2059271"/>
              </a:xfrm>
              <a:custGeom>
                <a:avLst/>
                <a:gdLst>
                  <a:gd name="T0" fmla="*/ 1471 w 2884"/>
                  <a:gd name="T1" fmla="*/ 34 h 2843"/>
                  <a:gd name="T2" fmla="*/ 1587 w 2884"/>
                  <a:gd name="T3" fmla="*/ 121 h 2843"/>
                  <a:gd name="T4" fmla="*/ 1745 w 2884"/>
                  <a:gd name="T5" fmla="*/ 249 h 2843"/>
                  <a:gd name="T6" fmla="*/ 1930 w 2884"/>
                  <a:gd name="T7" fmla="*/ 412 h 2843"/>
                  <a:gd name="T8" fmla="*/ 1995 w 2884"/>
                  <a:gd name="T9" fmla="*/ 495 h 2843"/>
                  <a:gd name="T10" fmla="*/ 1927 w 2884"/>
                  <a:gd name="T11" fmla="*/ 516 h 2843"/>
                  <a:gd name="T12" fmla="*/ 1811 w 2884"/>
                  <a:gd name="T13" fmla="*/ 538 h 2843"/>
                  <a:gd name="T14" fmla="*/ 1669 w 2884"/>
                  <a:gd name="T15" fmla="*/ 607 h 2843"/>
                  <a:gd name="T16" fmla="*/ 1555 w 2884"/>
                  <a:gd name="T17" fmla="*/ 740 h 2843"/>
                  <a:gd name="T18" fmla="*/ 1510 w 2884"/>
                  <a:gd name="T19" fmla="*/ 899 h 2843"/>
                  <a:gd name="T20" fmla="*/ 1532 w 2884"/>
                  <a:gd name="T21" fmla="*/ 1064 h 2843"/>
                  <a:gd name="T22" fmla="*/ 1625 w 2884"/>
                  <a:gd name="T23" fmla="*/ 1210 h 2843"/>
                  <a:gd name="T24" fmla="*/ 1781 w 2884"/>
                  <a:gd name="T25" fmla="*/ 1306 h 2843"/>
                  <a:gd name="T26" fmla="*/ 1967 w 2884"/>
                  <a:gd name="T27" fmla="*/ 1320 h 2843"/>
                  <a:gd name="T28" fmla="*/ 2137 w 2884"/>
                  <a:gd name="T29" fmla="*/ 1250 h 2843"/>
                  <a:gd name="T30" fmla="*/ 2253 w 2884"/>
                  <a:gd name="T31" fmla="*/ 1118 h 2843"/>
                  <a:gd name="T32" fmla="*/ 2295 w 2884"/>
                  <a:gd name="T33" fmla="*/ 966 h 2843"/>
                  <a:gd name="T34" fmla="*/ 2328 w 2884"/>
                  <a:gd name="T35" fmla="*/ 866 h 2843"/>
                  <a:gd name="T36" fmla="*/ 2360 w 2884"/>
                  <a:gd name="T37" fmla="*/ 819 h 2843"/>
                  <a:gd name="T38" fmla="*/ 2432 w 2884"/>
                  <a:gd name="T39" fmla="*/ 885 h 2843"/>
                  <a:gd name="T40" fmla="*/ 2606 w 2884"/>
                  <a:gd name="T41" fmla="*/ 1078 h 2843"/>
                  <a:gd name="T42" fmla="*/ 2746 w 2884"/>
                  <a:gd name="T43" fmla="*/ 1239 h 2843"/>
                  <a:gd name="T44" fmla="*/ 2844 w 2884"/>
                  <a:gd name="T45" fmla="*/ 1360 h 2843"/>
                  <a:gd name="T46" fmla="*/ 1420 w 2884"/>
                  <a:gd name="T47" fmla="*/ 2843 h 2843"/>
                  <a:gd name="T48" fmla="*/ 39 w 2884"/>
                  <a:gd name="T49" fmla="*/ 1374 h 2843"/>
                  <a:gd name="T50" fmla="*/ 133 w 2884"/>
                  <a:gd name="T51" fmla="*/ 1257 h 2843"/>
                  <a:gd name="T52" fmla="*/ 268 w 2884"/>
                  <a:gd name="T53" fmla="*/ 1099 h 2843"/>
                  <a:gd name="T54" fmla="*/ 435 w 2884"/>
                  <a:gd name="T55" fmla="*/ 912 h 2843"/>
                  <a:gd name="T56" fmla="*/ 507 w 2884"/>
                  <a:gd name="T57" fmla="*/ 845 h 2843"/>
                  <a:gd name="T58" fmla="*/ 526 w 2884"/>
                  <a:gd name="T59" fmla="*/ 857 h 2843"/>
                  <a:gd name="T60" fmla="*/ 549 w 2884"/>
                  <a:gd name="T61" fmla="*/ 903 h 2843"/>
                  <a:gd name="T62" fmla="*/ 561 w 2884"/>
                  <a:gd name="T63" fmla="*/ 1003 h 2843"/>
                  <a:gd name="T64" fmla="*/ 572 w 2884"/>
                  <a:gd name="T65" fmla="*/ 1036 h 2843"/>
                  <a:gd name="T66" fmla="*/ 622 w 2884"/>
                  <a:gd name="T67" fmla="*/ 1161 h 2843"/>
                  <a:gd name="T68" fmla="*/ 729 w 2884"/>
                  <a:gd name="T69" fmla="*/ 1280 h 2843"/>
                  <a:gd name="T70" fmla="*/ 896 w 2884"/>
                  <a:gd name="T71" fmla="*/ 1348 h 2843"/>
                  <a:gd name="T72" fmla="*/ 1066 w 2884"/>
                  <a:gd name="T73" fmla="*/ 1339 h 2843"/>
                  <a:gd name="T74" fmla="*/ 1212 w 2884"/>
                  <a:gd name="T75" fmla="*/ 1267 h 2843"/>
                  <a:gd name="T76" fmla="*/ 1320 w 2884"/>
                  <a:gd name="T77" fmla="*/ 1139 h 2843"/>
                  <a:gd name="T78" fmla="*/ 1368 w 2884"/>
                  <a:gd name="T79" fmla="*/ 980 h 2843"/>
                  <a:gd name="T80" fmla="*/ 1343 w 2884"/>
                  <a:gd name="T81" fmla="*/ 815 h 2843"/>
                  <a:gd name="T82" fmla="*/ 1252 w 2884"/>
                  <a:gd name="T83" fmla="*/ 672 h 2843"/>
                  <a:gd name="T84" fmla="*/ 1113 w 2884"/>
                  <a:gd name="T85" fmla="*/ 582 h 2843"/>
                  <a:gd name="T86" fmla="*/ 999 w 2884"/>
                  <a:gd name="T87" fmla="*/ 558 h 2843"/>
                  <a:gd name="T88" fmla="*/ 891 w 2884"/>
                  <a:gd name="T89" fmla="*/ 528 h 2843"/>
                  <a:gd name="T90" fmla="*/ 857 w 2884"/>
                  <a:gd name="T91" fmla="*/ 493 h 2843"/>
                  <a:gd name="T92" fmla="*/ 922 w 2884"/>
                  <a:gd name="T93" fmla="*/ 424 h 2843"/>
                  <a:gd name="T94" fmla="*/ 1110 w 2884"/>
                  <a:gd name="T95" fmla="*/ 258 h 2843"/>
                  <a:gd name="T96" fmla="*/ 1264 w 2884"/>
                  <a:gd name="T97" fmla="*/ 128 h 2843"/>
                  <a:gd name="T98" fmla="*/ 1378 w 2884"/>
                  <a:gd name="T99" fmla="*/ 35 h 2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4" h="2843">
                    <a:moveTo>
                      <a:pt x="1426" y="0"/>
                    </a:moveTo>
                    <a:lnTo>
                      <a:pt x="1445" y="14"/>
                    </a:lnTo>
                    <a:lnTo>
                      <a:pt x="1471" y="34"/>
                    </a:lnTo>
                    <a:lnTo>
                      <a:pt x="1504" y="58"/>
                    </a:lnTo>
                    <a:lnTo>
                      <a:pt x="1543" y="88"/>
                    </a:lnTo>
                    <a:lnTo>
                      <a:pt x="1587" y="121"/>
                    </a:lnTo>
                    <a:lnTo>
                      <a:pt x="1634" y="160"/>
                    </a:lnTo>
                    <a:lnTo>
                      <a:pt x="1687" y="202"/>
                    </a:lnTo>
                    <a:lnTo>
                      <a:pt x="1745" y="249"/>
                    </a:lnTo>
                    <a:lnTo>
                      <a:pt x="1804" y="300"/>
                    </a:lnTo>
                    <a:lnTo>
                      <a:pt x="1866" y="354"/>
                    </a:lnTo>
                    <a:lnTo>
                      <a:pt x="1930" y="412"/>
                    </a:lnTo>
                    <a:lnTo>
                      <a:pt x="1999" y="473"/>
                    </a:lnTo>
                    <a:lnTo>
                      <a:pt x="2011" y="486"/>
                    </a:lnTo>
                    <a:lnTo>
                      <a:pt x="1995" y="495"/>
                    </a:lnTo>
                    <a:lnTo>
                      <a:pt x="1976" y="503"/>
                    </a:lnTo>
                    <a:lnTo>
                      <a:pt x="1952" y="509"/>
                    </a:lnTo>
                    <a:lnTo>
                      <a:pt x="1927" y="516"/>
                    </a:lnTo>
                    <a:lnTo>
                      <a:pt x="1895" y="523"/>
                    </a:lnTo>
                    <a:lnTo>
                      <a:pt x="1862" y="533"/>
                    </a:lnTo>
                    <a:lnTo>
                      <a:pt x="1811" y="538"/>
                    </a:lnTo>
                    <a:lnTo>
                      <a:pt x="1762" y="554"/>
                    </a:lnTo>
                    <a:lnTo>
                      <a:pt x="1715" y="577"/>
                    </a:lnTo>
                    <a:lnTo>
                      <a:pt x="1669" y="607"/>
                    </a:lnTo>
                    <a:lnTo>
                      <a:pt x="1625" y="647"/>
                    </a:lnTo>
                    <a:lnTo>
                      <a:pt x="1587" y="691"/>
                    </a:lnTo>
                    <a:lnTo>
                      <a:pt x="1555" y="740"/>
                    </a:lnTo>
                    <a:lnTo>
                      <a:pt x="1532" y="791"/>
                    </a:lnTo>
                    <a:lnTo>
                      <a:pt x="1517" y="845"/>
                    </a:lnTo>
                    <a:lnTo>
                      <a:pt x="1510" y="899"/>
                    </a:lnTo>
                    <a:lnTo>
                      <a:pt x="1510" y="955"/>
                    </a:lnTo>
                    <a:lnTo>
                      <a:pt x="1517" y="1012"/>
                    </a:lnTo>
                    <a:lnTo>
                      <a:pt x="1532" y="1064"/>
                    </a:lnTo>
                    <a:lnTo>
                      <a:pt x="1555" y="1117"/>
                    </a:lnTo>
                    <a:lnTo>
                      <a:pt x="1587" y="1164"/>
                    </a:lnTo>
                    <a:lnTo>
                      <a:pt x="1625" y="1210"/>
                    </a:lnTo>
                    <a:lnTo>
                      <a:pt x="1673" y="1250"/>
                    </a:lnTo>
                    <a:lnTo>
                      <a:pt x="1725" y="1281"/>
                    </a:lnTo>
                    <a:lnTo>
                      <a:pt x="1781" y="1306"/>
                    </a:lnTo>
                    <a:lnTo>
                      <a:pt x="1843" y="1320"/>
                    </a:lnTo>
                    <a:lnTo>
                      <a:pt x="1904" y="1325"/>
                    </a:lnTo>
                    <a:lnTo>
                      <a:pt x="1967" y="1320"/>
                    </a:lnTo>
                    <a:lnTo>
                      <a:pt x="2027" y="1306"/>
                    </a:lnTo>
                    <a:lnTo>
                      <a:pt x="2085" y="1281"/>
                    </a:lnTo>
                    <a:lnTo>
                      <a:pt x="2137" y="1250"/>
                    </a:lnTo>
                    <a:lnTo>
                      <a:pt x="2185" y="1208"/>
                    </a:lnTo>
                    <a:lnTo>
                      <a:pt x="2223" y="1166"/>
                    </a:lnTo>
                    <a:lnTo>
                      <a:pt x="2253" y="1118"/>
                    </a:lnTo>
                    <a:lnTo>
                      <a:pt x="2274" y="1069"/>
                    </a:lnTo>
                    <a:lnTo>
                      <a:pt x="2288" y="1019"/>
                    </a:lnTo>
                    <a:lnTo>
                      <a:pt x="2295" y="966"/>
                    </a:lnTo>
                    <a:lnTo>
                      <a:pt x="2307" y="931"/>
                    </a:lnTo>
                    <a:lnTo>
                      <a:pt x="2318" y="896"/>
                    </a:lnTo>
                    <a:lnTo>
                      <a:pt x="2328" y="866"/>
                    </a:lnTo>
                    <a:lnTo>
                      <a:pt x="2337" y="843"/>
                    </a:lnTo>
                    <a:lnTo>
                      <a:pt x="2348" y="828"/>
                    </a:lnTo>
                    <a:lnTo>
                      <a:pt x="2360" y="819"/>
                    </a:lnTo>
                    <a:lnTo>
                      <a:pt x="2364" y="817"/>
                    </a:lnTo>
                    <a:lnTo>
                      <a:pt x="2367" y="817"/>
                    </a:lnTo>
                    <a:lnTo>
                      <a:pt x="2432" y="885"/>
                    </a:lnTo>
                    <a:lnTo>
                      <a:pt x="2493" y="952"/>
                    </a:lnTo>
                    <a:lnTo>
                      <a:pt x="2551" y="1017"/>
                    </a:lnTo>
                    <a:lnTo>
                      <a:pt x="2606" y="1078"/>
                    </a:lnTo>
                    <a:lnTo>
                      <a:pt x="2656" y="1136"/>
                    </a:lnTo>
                    <a:lnTo>
                      <a:pt x="2704" y="1190"/>
                    </a:lnTo>
                    <a:lnTo>
                      <a:pt x="2746" y="1239"/>
                    </a:lnTo>
                    <a:lnTo>
                      <a:pt x="2783" y="1285"/>
                    </a:lnTo>
                    <a:lnTo>
                      <a:pt x="2816" y="1325"/>
                    </a:lnTo>
                    <a:lnTo>
                      <a:pt x="2844" y="1360"/>
                    </a:lnTo>
                    <a:lnTo>
                      <a:pt x="2867" y="1388"/>
                    </a:lnTo>
                    <a:lnTo>
                      <a:pt x="2884" y="1409"/>
                    </a:lnTo>
                    <a:lnTo>
                      <a:pt x="1420" y="2843"/>
                    </a:lnTo>
                    <a:lnTo>
                      <a:pt x="0" y="1423"/>
                    </a:lnTo>
                    <a:lnTo>
                      <a:pt x="18" y="1402"/>
                    </a:lnTo>
                    <a:lnTo>
                      <a:pt x="39" y="1374"/>
                    </a:lnTo>
                    <a:lnTo>
                      <a:pt x="67" y="1341"/>
                    </a:lnTo>
                    <a:lnTo>
                      <a:pt x="98" y="1301"/>
                    </a:lnTo>
                    <a:lnTo>
                      <a:pt x="133" y="1257"/>
                    </a:lnTo>
                    <a:lnTo>
                      <a:pt x="175" y="1208"/>
                    </a:lnTo>
                    <a:lnTo>
                      <a:pt x="219" y="1155"/>
                    </a:lnTo>
                    <a:lnTo>
                      <a:pt x="268" y="1099"/>
                    </a:lnTo>
                    <a:lnTo>
                      <a:pt x="319" y="1040"/>
                    </a:lnTo>
                    <a:lnTo>
                      <a:pt x="375" y="976"/>
                    </a:lnTo>
                    <a:lnTo>
                      <a:pt x="435" y="912"/>
                    </a:lnTo>
                    <a:lnTo>
                      <a:pt x="496" y="843"/>
                    </a:lnTo>
                    <a:lnTo>
                      <a:pt x="502" y="843"/>
                    </a:lnTo>
                    <a:lnTo>
                      <a:pt x="507" y="845"/>
                    </a:lnTo>
                    <a:lnTo>
                      <a:pt x="512" y="847"/>
                    </a:lnTo>
                    <a:lnTo>
                      <a:pt x="519" y="850"/>
                    </a:lnTo>
                    <a:lnTo>
                      <a:pt x="526" y="857"/>
                    </a:lnTo>
                    <a:lnTo>
                      <a:pt x="533" y="868"/>
                    </a:lnTo>
                    <a:lnTo>
                      <a:pt x="542" y="882"/>
                    </a:lnTo>
                    <a:lnTo>
                      <a:pt x="549" y="903"/>
                    </a:lnTo>
                    <a:lnTo>
                      <a:pt x="554" y="929"/>
                    </a:lnTo>
                    <a:lnTo>
                      <a:pt x="559" y="962"/>
                    </a:lnTo>
                    <a:lnTo>
                      <a:pt x="561" y="1003"/>
                    </a:lnTo>
                    <a:lnTo>
                      <a:pt x="561" y="1010"/>
                    </a:lnTo>
                    <a:lnTo>
                      <a:pt x="565" y="1017"/>
                    </a:lnTo>
                    <a:lnTo>
                      <a:pt x="572" y="1036"/>
                    </a:lnTo>
                    <a:lnTo>
                      <a:pt x="586" y="1075"/>
                    </a:lnTo>
                    <a:lnTo>
                      <a:pt x="601" y="1118"/>
                    </a:lnTo>
                    <a:lnTo>
                      <a:pt x="622" y="1161"/>
                    </a:lnTo>
                    <a:lnTo>
                      <a:pt x="649" y="1203"/>
                    </a:lnTo>
                    <a:lnTo>
                      <a:pt x="682" y="1241"/>
                    </a:lnTo>
                    <a:lnTo>
                      <a:pt x="729" y="1280"/>
                    </a:lnTo>
                    <a:lnTo>
                      <a:pt x="780" y="1311"/>
                    </a:lnTo>
                    <a:lnTo>
                      <a:pt x="836" y="1334"/>
                    </a:lnTo>
                    <a:lnTo>
                      <a:pt x="896" y="1348"/>
                    </a:lnTo>
                    <a:lnTo>
                      <a:pt x="959" y="1353"/>
                    </a:lnTo>
                    <a:lnTo>
                      <a:pt x="1013" y="1350"/>
                    </a:lnTo>
                    <a:lnTo>
                      <a:pt x="1066" y="1339"/>
                    </a:lnTo>
                    <a:lnTo>
                      <a:pt x="1119" y="1322"/>
                    </a:lnTo>
                    <a:lnTo>
                      <a:pt x="1166" y="1297"/>
                    </a:lnTo>
                    <a:lnTo>
                      <a:pt x="1212" y="1267"/>
                    </a:lnTo>
                    <a:lnTo>
                      <a:pt x="1252" y="1232"/>
                    </a:lnTo>
                    <a:lnTo>
                      <a:pt x="1291" y="1189"/>
                    </a:lnTo>
                    <a:lnTo>
                      <a:pt x="1320" y="1139"/>
                    </a:lnTo>
                    <a:lnTo>
                      <a:pt x="1345" y="1089"/>
                    </a:lnTo>
                    <a:lnTo>
                      <a:pt x="1359" y="1034"/>
                    </a:lnTo>
                    <a:lnTo>
                      <a:pt x="1368" y="980"/>
                    </a:lnTo>
                    <a:lnTo>
                      <a:pt x="1368" y="924"/>
                    </a:lnTo>
                    <a:lnTo>
                      <a:pt x="1359" y="870"/>
                    </a:lnTo>
                    <a:lnTo>
                      <a:pt x="1343" y="815"/>
                    </a:lnTo>
                    <a:lnTo>
                      <a:pt x="1320" y="764"/>
                    </a:lnTo>
                    <a:lnTo>
                      <a:pt x="1291" y="715"/>
                    </a:lnTo>
                    <a:lnTo>
                      <a:pt x="1252" y="672"/>
                    </a:lnTo>
                    <a:lnTo>
                      <a:pt x="1210" y="635"/>
                    </a:lnTo>
                    <a:lnTo>
                      <a:pt x="1164" y="605"/>
                    </a:lnTo>
                    <a:lnTo>
                      <a:pt x="1113" y="582"/>
                    </a:lnTo>
                    <a:lnTo>
                      <a:pt x="1061" y="566"/>
                    </a:lnTo>
                    <a:lnTo>
                      <a:pt x="1005" y="558"/>
                    </a:lnTo>
                    <a:lnTo>
                      <a:pt x="999" y="558"/>
                    </a:lnTo>
                    <a:lnTo>
                      <a:pt x="954" y="549"/>
                    </a:lnTo>
                    <a:lnTo>
                      <a:pt x="919" y="540"/>
                    </a:lnTo>
                    <a:lnTo>
                      <a:pt x="891" y="528"/>
                    </a:lnTo>
                    <a:lnTo>
                      <a:pt x="870" y="514"/>
                    </a:lnTo>
                    <a:lnTo>
                      <a:pt x="859" y="498"/>
                    </a:lnTo>
                    <a:lnTo>
                      <a:pt x="857" y="493"/>
                    </a:lnTo>
                    <a:lnTo>
                      <a:pt x="856" y="489"/>
                    </a:lnTo>
                    <a:lnTo>
                      <a:pt x="856" y="486"/>
                    </a:lnTo>
                    <a:lnTo>
                      <a:pt x="922" y="424"/>
                    </a:lnTo>
                    <a:lnTo>
                      <a:pt x="987" y="365"/>
                    </a:lnTo>
                    <a:lnTo>
                      <a:pt x="1050" y="311"/>
                    </a:lnTo>
                    <a:lnTo>
                      <a:pt x="1110" y="258"/>
                    </a:lnTo>
                    <a:lnTo>
                      <a:pt x="1164" y="211"/>
                    </a:lnTo>
                    <a:lnTo>
                      <a:pt x="1217" y="167"/>
                    </a:lnTo>
                    <a:lnTo>
                      <a:pt x="1264" y="128"/>
                    </a:lnTo>
                    <a:lnTo>
                      <a:pt x="1308" y="93"/>
                    </a:lnTo>
                    <a:lnTo>
                      <a:pt x="1347" y="62"/>
                    </a:lnTo>
                    <a:lnTo>
                      <a:pt x="1378" y="35"/>
                    </a:lnTo>
                    <a:lnTo>
                      <a:pt x="1406" y="16"/>
                    </a:lnTo>
                    <a:lnTo>
                      <a:pt x="1426" y="0"/>
                    </a:lnTo>
                    <a:close/>
                  </a:path>
                </a:pathLst>
              </a:custGeom>
              <a:solidFill>
                <a:srgbClr val="56BCD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 name="Freeform 34">
                <a:extLst>
                  <a:ext uri="{FF2B5EF4-FFF2-40B4-BE49-F238E27FC236}">
                    <a16:creationId xmlns="" xmlns:a16="http://schemas.microsoft.com/office/drawing/2014/main" id="{B6AFCA48-4E2D-E3F5-6672-6180202ED9A6}"/>
                  </a:ext>
                </a:extLst>
              </p:cNvPr>
              <p:cNvSpPr>
                <a:spLocks/>
              </p:cNvSpPr>
              <p:nvPr/>
            </p:nvSpPr>
            <p:spPr bwMode="auto">
              <a:xfrm>
                <a:off x="7333466" y="972146"/>
                <a:ext cx="2065067" cy="2046228"/>
              </a:xfrm>
              <a:custGeom>
                <a:avLst/>
                <a:gdLst>
                  <a:gd name="T0" fmla="*/ 1541 w 2849"/>
                  <a:gd name="T1" fmla="*/ 161 h 2825"/>
                  <a:gd name="T2" fmla="*/ 1840 w 2849"/>
                  <a:gd name="T3" fmla="*/ 501 h 2825"/>
                  <a:gd name="T4" fmla="*/ 1980 w 2849"/>
                  <a:gd name="T5" fmla="*/ 569 h 2825"/>
                  <a:gd name="T6" fmla="*/ 2069 w 2849"/>
                  <a:gd name="T7" fmla="*/ 364 h 2825"/>
                  <a:gd name="T8" fmla="*/ 2169 w 2849"/>
                  <a:gd name="T9" fmla="*/ 166 h 2825"/>
                  <a:gd name="T10" fmla="*/ 2451 w 2849"/>
                  <a:gd name="T11" fmla="*/ 77 h 2825"/>
                  <a:gd name="T12" fmla="*/ 2697 w 2849"/>
                  <a:gd name="T13" fmla="*/ 254 h 2825"/>
                  <a:gd name="T14" fmla="*/ 2697 w 2849"/>
                  <a:gd name="T15" fmla="*/ 552 h 2825"/>
                  <a:gd name="T16" fmla="*/ 2480 w 2849"/>
                  <a:gd name="T17" fmla="*/ 724 h 2825"/>
                  <a:gd name="T18" fmla="*/ 2302 w 2849"/>
                  <a:gd name="T19" fmla="*/ 769 h 2825"/>
                  <a:gd name="T20" fmla="*/ 2238 w 2849"/>
                  <a:gd name="T21" fmla="*/ 901 h 2825"/>
                  <a:gd name="T22" fmla="*/ 2506 w 2849"/>
                  <a:gd name="T23" fmla="*/ 1148 h 2825"/>
                  <a:gd name="T24" fmla="*/ 2795 w 2849"/>
                  <a:gd name="T25" fmla="*/ 1381 h 2825"/>
                  <a:gd name="T26" fmla="*/ 2732 w 2849"/>
                  <a:gd name="T27" fmla="*/ 1567 h 2825"/>
                  <a:gd name="T28" fmla="*/ 2392 w 2849"/>
                  <a:gd name="T29" fmla="*/ 1950 h 2825"/>
                  <a:gd name="T30" fmla="*/ 2334 w 2849"/>
                  <a:gd name="T31" fmla="*/ 1949 h 2825"/>
                  <a:gd name="T32" fmla="*/ 2285 w 2849"/>
                  <a:gd name="T33" fmla="*/ 1810 h 2825"/>
                  <a:gd name="T34" fmla="*/ 2173 w 2849"/>
                  <a:gd name="T35" fmla="*/ 1579 h 2825"/>
                  <a:gd name="T36" fmla="*/ 1894 w 2849"/>
                  <a:gd name="T37" fmla="*/ 1463 h 2825"/>
                  <a:gd name="T38" fmla="*/ 1577 w 2849"/>
                  <a:gd name="T39" fmla="*/ 1624 h 2825"/>
                  <a:gd name="T40" fmla="*/ 1505 w 2849"/>
                  <a:gd name="T41" fmla="*/ 1943 h 2825"/>
                  <a:gd name="T42" fmla="*/ 1678 w 2849"/>
                  <a:gd name="T43" fmla="*/ 2190 h 2825"/>
                  <a:gd name="T44" fmla="*/ 1808 w 2849"/>
                  <a:gd name="T45" fmla="*/ 2250 h 2825"/>
                  <a:gd name="T46" fmla="*/ 1836 w 2849"/>
                  <a:gd name="T47" fmla="*/ 2257 h 2825"/>
                  <a:gd name="T48" fmla="*/ 1983 w 2849"/>
                  <a:gd name="T49" fmla="*/ 2290 h 2825"/>
                  <a:gd name="T50" fmla="*/ 2001 w 2849"/>
                  <a:gd name="T51" fmla="*/ 2346 h 2825"/>
                  <a:gd name="T52" fmla="*/ 1647 w 2849"/>
                  <a:gd name="T53" fmla="*/ 2646 h 2825"/>
                  <a:gd name="T54" fmla="*/ 1396 w 2849"/>
                  <a:gd name="T55" fmla="*/ 2804 h 2825"/>
                  <a:gd name="T56" fmla="*/ 1124 w 2849"/>
                  <a:gd name="T57" fmla="*/ 2576 h 2825"/>
                  <a:gd name="T58" fmla="*/ 1019 w 2849"/>
                  <a:gd name="T59" fmla="*/ 2485 h 2825"/>
                  <a:gd name="T60" fmla="*/ 951 w 2849"/>
                  <a:gd name="T61" fmla="*/ 2422 h 2825"/>
                  <a:gd name="T62" fmla="*/ 873 w 2849"/>
                  <a:gd name="T63" fmla="*/ 2311 h 2825"/>
                  <a:gd name="T64" fmla="*/ 898 w 2849"/>
                  <a:gd name="T65" fmla="*/ 2262 h 2825"/>
                  <a:gd name="T66" fmla="*/ 1026 w 2849"/>
                  <a:gd name="T67" fmla="*/ 2224 h 2825"/>
                  <a:gd name="T68" fmla="*/ 1066 w 2849"/>
                  <a:gd name="T69" fmla="*/ 2217 h 2825"/>
                  <a:gd name="T70" fmla="*/ 1115 w 2849"/>
                  <a:gd name="T71" fmla="*/ 2206 h 2825"/>
                  <a:gd name="T72" fmla="*/ 1161 w 2849"/>
                  <a:gd name="T73" fmla="*/ 2189 h 2825"/>
                  <a:gd name="T74" fmla="*/ 1203 w 2849"/>
                  <a:gd name="T75" fmla="*/ 2166 h 2825"/>
                  <a:gd name="T76" fmla="*/ 1242 w 2849"/>
                  <a:gd name="T77" fmla="*/ 2138 h 2825"/>
                  <a:gd name="T78" fmla="*/ 1364 w 2849"/>
                  <a:gd name="T79" fmla="*/ 1961 h 2825"/>
                  <a:gd name="T80" fmla="*/ 1340 w 2849"/>
                  <a:gd name="T81" fmla="*/ 1654 h 2825"/>
                  <a:gd name="T82" fmla="*/ 1059 w 2849"/>
                  <a:gd name="T83" fmla="*/ 1458 h 2825"/>
                  <a:gd name="T84" fmla="*/ 717 w 2849"/>
                  <a:gd name="T85" fmla="*/ 1568 h 2825"/>
                  <a:gd name="T86" fmla="*/ 603 w 2849"/>
                  <a:gd name="T87" fmla="*/ 1810 h 2825"/>
                  <a:gd name="T88" fmla="*/ 533 w 2849"/>
                  <a:gd name="T89" fmla="*/ 1957 h 2825"/>
                  <a:gd name="T90" fmla="*/ 439 w 2849"/>
                  <a:gd name="T91" fmla="*/ 1914 h 2825"/>
                  <a:gd name="T92" fmla="*/ 363 w 2849"/>
                  <a:gd name="T93" fmla="*/ 1829 h 2825"/>
                  <a:gd name="T94" fmla="*/ 269 w 2849"/>
                  <a:gd name="T95" fmla="*/ 1724 h 2825"/>
                  <a:gd name="T96" fmla="*/ 23 w 2849"/>
                  <a:gd name="T97" fmla="*/ 1435 h 2825"/>
                  <a:gd name="T98" fmla="*/ 118 w 2849"/>
                  <a:gd name="T99" fmla="*/ 1260 h 2825"/>
                  <a:gd name="T100" fmla="*/ 423 w 2849"/>
                  <a:gd name="T101" fmla="*/ 911 h 2825"/>
                  <a:gd name="T102" fmla="*/ 614 w 2849"/>
                  <a:gd name="T103" fmla="*/ 706 h 2825"/>
                  <a:gd name="T104" fmla="*/ 851 w 2849"/>
                  <a:gd name="T105" fmla="*/ 466 h 2825"/>
                  <a:gd name="T106" fmla="*/ 984 w 2849"/>
                  <a:gd name="T107" fmla="*/ 356 h 2825"/>
                  <a:gd name="T108" fmla="*/ 1317 w 2849"/>
                  <a:gd name="T109" fmla="*/ 72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49" h="2825">
                    <a:moveTo>
                      <a:pt x="1408" y="0"/>
                    </a:moveTo>
                    <a:lnTo>
                      <a:pt x="1426" y="21"/>
                    </a:lnTo>
                    <a:lnTo>
                      <a:pt x="1447" y="47"/>
                    </a:lnTo>
                    <a:lnTo>
                      <a:pt x="1473" y="80"/>
                    </a:lnTo>
                    <a:lnTo>
                      <a:pt x="1505" y="119"/>
                    </a:lnTo>
                    <a:lnTo>
                      <a:pt x="1541" y="161"/>
                    </a:lnTo>
                    <a:lnTo>
                      <a:pt x="1582" y="208"/>
                    </a:lnTo>
                    <a:lnTo>
                      <a:pt x="1626" y="261"/>
                    </a:lnTo>
                    <a:lnTo>
                      <a:pt x="1675" y="317"/>
                    </a:lnTo>
                    <a:lnTo>
                      <a:pt x="1726" y="375"/>
                    </a:lnTo>
                    <a:lnTo>
                      <a:pt x="1782" y="436"/>
                    </a:lnTo>
                    <a:lnTo>
                      <a:pt x="1840" y="501"/>
                    </a:lnTo>
                    <a:lnTo>
                      <a:pt x="1901" y="568"/>
                    </a:lnTo>
                    <a:lnTo>
                      <a:pt x="1908" y="573"/>
                    </a:lnTo>
                    <a:lnTo>
                      <a:pt x="1915" y="576"/>
                    </a:lnTo>
                    <a:lnTo>
                      <a:pt x="1938" y="578"/>
                    </a:lnTo>
                    <a:lnTo>
                      <a:pt x="1961" y="575"/>
                    </a:lnTo>
                    <a:lnTo>
                      <a:pt x="1980" y="569"/>
                    </a:lnTo>
                    <a:lnTo>
                      <a:pt x="2006" y="554"/>
                    </a:lnTo>
                    <a:lnTo>
                      <a:pt x="2027" y="531"/>
                    </a:lnTo>
                    <a:lnTo>
                      <a:pt x="2045" y="501"/>
                    </a:lnTo>
                    <a:lnTo>
                      <a:pt x="2057" y="462"/>
                    </a:lnTo>
                    <a:lnTo>
                      <a:pt x="2066" y="417"/>
                    </a:lnTo>
                    <a:lnTo>
                      <a:pt x="2069" y="364"/>
                    </a:lnTo>
                    <a:lnTo>
                      <a:pt x="2078" y="340"/>
                    </a:lnTo>
                    <a:lnTo>
                      <a:pt x="2090" y="305"/>
                    </a:lnTo>
                    <a:lnTo>
                      <a:pt x="2106" y="268"/>
                    </a:lnTo>
                    <a:lnTo>
                      <a:pt x="2122" y="231"/>
                    </a:lnTo>
                    <a:lnTo>
                      <a:pt x="2143" y="198"/>
                    </a:lnTo>
                    <a:lnTo>
                      <a:pt x="2169" y="166"/>
                    </a:lnTo>
                    <a:lnTo>
                      <a:pt x="2208" y="133"/>
                    </a:lnTo>
                    <a:lnTo>
                      <a:pt x="2250" y="107"/>
                    </a:lnTo>
                    <a:lnTo>
                      <a:pt x="2297" y="89"/>
                    </a:lnTo>
                    <a:lnTo>
                      <a:pt x="2346" y="77"/>
                    </a:lnTo>
                    <a:lnTo>
                      <a:pt x="2399" y="73"/>
                    </a:lnTo>
                    <a:lnTo>
                      <a:pt x="2451" y="77"/>
                    </a:lnTo>
                    <a:lnTo>
                      <a:pt x="2502" y="89"/>
                    </a:lnTo>
                    <a:lnTo>
                      <a:pt x="2551" y="108"/>
                    </a:lnTo>
                    <a:lnTo>
                      <a:pt x="2597" y="136"/>
                    </a:lnTo>
                    <a:lnTo>
                      <a:pt x="2637" y="172"/>
                    </a:lnTo>
                    <a:lnTo>
                      <a:pt x="2671" y="210"/>
                    </a:lnTo>
                    <a:lnTo>
                      <a:pt x="2697" y="254"/>
                    </a:lnTo>
                    <a:lnTo>
                      <a:pt x="2716" y="301"/>
                    </a:lnTo>
                    <a:lnTo>
                      <a:pt x="2728" y="352"/>
                    </a:lnTo>
                    <a:lnTo>
                      <a:pt x="2732" y="403"/>
                    </a:lnTo>
                    <a:lnTo>
                      <a:pt x="2728" y="455"/>
                    </a:lnTo>
                    <a:lnTo>
                      <a:pt x="2716" y="504"/>
                    </a:lnTo>
                    <a:lnTo>
                      <a:pt x="2697" y="552"/>
                    </a:lnTo>
                    <a:lnTo>
                      <a:pt x="2671" y="596"/>
                    </a:lnTo>
                    <a:lnTo>
                      <a:pt x="2637" y="636"/>
                    </a:lnTo>
                    <a:lnTo>
                      <a:pt x="2602" y="666"/>
                    </a:lnTo>
                    <a:lnTo>
                      <a:pt x="2564" y="690"/>
                    </a:lnTo>
                    <a:lnTo>
                      <a:pt x="2523" y="710"/>
                    </a:lnTo>
                    <a:lnTo>
                      <a:pt x="2480" y="724"/>
                    </a:lnTo>
                    <a:lnTo>
                      <a:pt x="2434" y="731"/>
                    </a:lnTo>
                    <a:lnTo>
                      <a:pt x="2429" y="731"/>
                    </a:lnTo>
                    <a:lnTo>
                      <a:pt x="2425" y="734"/>
                    </a:lnTo>
                    <a:lnTo>
                      <a:pt x="2378" y="741"/>
                    </a:lnTo>
                    <a:lnTo>
                      <a:pt x="2336" y="753"/>
                    </a:lnTo>
                    <a:lnTo>
                      <a:pt x="2302" y="769"/>
                    </a:lnTo>
                    <a:lnTo>
                      <a:pt x="2274" y="787"/>
                    </a:lnTo>
                    <a:lnTo>
                      <a:pt x="2253" y="809"/>
                    </a:lnTo>
                    <a:lnTo>
                      <a:pt x="2239" y="834"/>
                    </a:lnTo>
                    <a:lnTo>
                      <a:pt x="2234" y="855"/>
                    </a:lnTo>
                    <a:lnTo>
                      <a:pt x="2232" y="878"/>
                    </a:lnTo>
                    <a:lnTo>
                      <a:pt x="2238" y="901"/>
                    </a:lnTo>
                    <a:lnTo>
                      <a:pt x="2239" y="908"/>
                    </a:lnTo>
                    <a:lnTo>
                      <a:pt x="2245" y="913"/>
                    </a:lnTo>
                    <a:lnTo>
                      <a:pt x="2313" y="978"/>
                    </a:lnTo>
                    <a:lnTo>
                      <a:pt x="2380" y="1037"/>
                    </a:lnTo>
                    <a:lnTo>
                      <a:pt x="2444" y="1095"/>
                    </a:lnTo>
                    <a:lnTo>
                      <a:pt x="2506" y="1148"/>
                    </a:lnTo>
                    <a:lnTo>
                      <a:pt x="2565" y="1197"/>
                    </a:lnTo>
                    <a:lnTo>
                      <a:pt x="2620" y="1242"/>
                    </a:lnTo>
                    <a:lnTo>
                      <a:pt x="2671" y="1284"/>
                    </a:lnTo>
                    <a:lnTo>
                      <a:pt x="2718" y="1321"/>
                    </a:lnTo>
                    <a:lnTo>
                      <a:pt x="2760" y="1353"/>
                    </a:lnTo>
                    <a:lnTo>
                      <a:pt x="2795" y="1381"/>
                    </a:lnTo>
                    <a:lnTo>
                      <a:pt x="2827" y="1404"/>
                    </a:lnTo>
                    <a:lnTo>
                      <a:pt x="2849" y="1421"/>
                    </a:lnTo>
                    <a:lnTo>
                      <a:pt x="2830" y="1447"/>
                    </a:lnTo>
                    <a:lnTo>
                      <a:pt x="2802" y="1481"/>
                    </a:lnTo>
                    <a:lnTo>
                      <a:pt x="2771" y="1521"/>
                    </a:lnTo>
                    <a:lnTo>
                      <a:pt x="2732" y="1567"/>
                    </a:lnTo>
                    <a:lnTo>
                      <a:pt x="2688" y="1619"/>
                    </a:lnTo>
                    <a:lnTo>
                      <a:pt x="2639" y="1675"/>
                    </a:lnTo>
                    <a:lnTo>
                      <a:pt x="2585" y="1738"/>
                    </a:lnTo>
                    <a:lnTo>
                      <a:pt x="2525" y="1805"/>
                    </a:lnTo>
                    <a:lnTo>
                      <a:pt x="2460" y="1875"/>
                    </a:lnTo>
                    <a:lnTo>
                      <a:pt x="2392" y="1950"/>
                    </a:lnTo>
                    <a:lnTo>
                      <a:pt x="2376" y="1957"/>
                    </a:lnTo>
                    <a:lnTo>
                      <a:pt x="2364" y="1961"/>
                    </a:lnTo>
                    <a:lnTo>
                      <a:pt x="2357" y="1961"/>
                    </a:lnTo>
                    <a:lnTo>
                      <a:pt x="2352" y="1961"/>
                    </a:lnTo>
                    <a:lnTo>
                      <a:pt x="2350" y="1959"/>
                    </a:lnTo>
                    <a:lnTo>
                      <a:pt x="2334" y="1949"/>
                    </a:lnTo>
                    <a:lnTo>
                      <a:pt x="2320" y="1931"/>
                    </a:lnTo>
                    <a:lnTo>
                      <a:pt x="2308" y="1905"/>
                    </a:lnTo>
                    <a:lnTo>
                      <a:pt x="2297" y="1873"/>
                    </a:lnTo>
                    <a:lnTo>
                      <a:pt x="2290" y="1833"/>
                    </a:lnTo>
                    <a:lnTo>
                      <a:pt x="2288" y="1819"/>
                    </a:lnTo>
                    <a:lnTo>
                      <a:pt x="2285" y="1810"/>
                    </a:lnTo>
                    <a:lnTo>
                      <a:pt x="2280" y="1779"/>
                    </a:lnTo>
                    <a:lnTo>
                      <a:pt x="2271" y="1738"/>
                    </a:lnTo>
                    <a:lnTo>
                      <a:pt x="2257" y="1700"/>
                    </a:lnTo>
                    <a:lnTo>
                      <a:pt x="2236" y="1661"/>
                    </a:lnTo>
                    <a:lnTo>
                      <a:pt x="2208" y="1617"/>
                    </a:lnTo>
                    <a:lnTo>
                      <a:pt x="2173" y="1579"/>
                    </a:lnTo>
                    <a:lnTo>
                      <a:pt x="2136" y="1547"/>
                    </a:lnTo>
                    <a:lnTo>
                      <a:pt x="2096" y="1519"/>
                    </a:lnTo>
                    <a:lnTo>
                      <a:pt x="2053" y="1496"/>
                    </a:lnTo>
                    <a:lnTo>
                      <a:pt x="2008" y="1481"/>
                    </a:lnTo>
                    <a:lnTo>
                      <a:pt x="1952" y="1468"/>
                    </a:lnTo>
                    <a:lnTo>
                      <a:pt x="1894" y="1463"/>
                    </a:lnTo>
                    <a:lnTo>
                      <a:pt x="1833" y="1468"/>
                    </a:lnTo>
                    <a:lnTo>
                      <a:pt x="1773" y="1482"/>
                    </a:lnTo>
                    <a:lnTo>
                      <a:pt x="1715" y="1507"/>
                    </a:lnTo>
                    <a:lnTo>
                      <a:pt x="1662" y="1539"/>
                    </a:lnTo>
                    <a:lnTo>
                      <a:pt x="1615" y="1579"/>
                    </a:lnTo>
                    <a:lnTo>
                      <a:pt x="1577" y="1624"/>
                    </a:lnTo>
                    <a:lnTo>
                      <a:pt x="1547" y="1672"/>
                    </a:lnTo>
                    <a:lnTo>
                      <a:pt x="1522" y="1724"/>
                    </a:lnTo>
                    <a:lnTo>
                      <a:pt x="1506" y="1777"/>
                    </a:lnTo>
                    <a:lnTo>
                      <a:pt x="1499" y="1833"/>
                    </a:lnTo>
                    <a:lnTo>
                      <a:pt x="1498" y="1887"/>
                    </a:lnTo>
                    <a:lnTo>
                      <a:pt x="1505" y="1943"/>
                    </a:lnTo>
                    <a:lnTo>
                      <a:pt x="1520" y="1996"/>
                    </a:lnTo>
                    <a:lnTo>
                      <a:pt x="1543" y="2047"/>
                    </a:lnTo>
                    <a:lnTo>
                      <a:pt x="1573" y="2096"/>
                    </a:lnTo>
                    <a:lnTo>
                      <a:pt x="1612" y="2140"/>
                    </a:lnTo>
                    <a:lnTo>
                      <a:pt x="1643" y="2168"/>
                    </a:lnTo>
                    <a:lnTo>
                      <a:pt x="1678" y="2190"/>
                    </a:lnTo>
                    <a:lnTo>
                      <a:pt x="1715" y="2210"/>
                    </a:lnTo>
                    <a:lnTo>
                      <a:pt x="1750" y="2226"/>
                    </a:lnTo>
                    <a:lnTo>
                      <a:pt x="1787" y="2240"/>
                    </a:lnTo>
                    <a:lnTo>
                      <a:pt x="1792" y="2243"/>
                    </a:lnTo>
                    <a:lnTo>
                      <a:pt x="1799" y="2247"/>
                    </a:lnTo>
                    <a:lnTo>
                      <a:pt x="1808" y="2250"/>
                    </a:lnTo>
                    <a:lnTo>
                      <a:pt x="1808" y="2252"/>
                    </a:lnTo>
                    <a:lnTo>
                      <a:pt x="1810" y="2252"/>
                    </a:lnTo>
                    <a:lnTo>
                      <a:pt x="1813" y="2252"/>
                    </a:lnTo>
                    <a:lnTo>
                      <a:pt x="1817" y="2254"/>
                    </a:lnTo>
                    <a:lnTo>
                      <a:pt x="1826" y="2255"/>
                    </a:lnTo>
                    <a:lnTo>
                      <a:pt x="1836" y="2257"/>
                    </a:lnTo>
                    <a:lnTo>
                      <a:pt x="1871" y="2268"/>
                    </a:lnTo>
                    <a:lnTo>
                      <a:pt x="1903" y="2275"/>
                    </a:lnTo>
                    <a:lnTo>
                      <a:pt x="1931" y="2278"/>
                    </a:lnTo>
                    <a:lnTo>
                      <a:pt x="1959" y="2283"/>
                    </a:lnTo>
                    <a:lnTo>
                      <a:pt x="1980" y="2289"/>
                    </a:lnTo>
                    <a:lnTo>
                      <a:pt x="1983" y="2290"/>
                    </a:lnTo>
                    <a:lnTo>
                      <a:pt x="1989" y="2301"/>
                    </a:lnTo>
                    <a:lnTo>
                      <a:pt x="1996" y="2313"/>
                    </a:lnTo>
                    <a:lnTo>
                      <a:pt x="2001" y="2327"/>
                    </a:lnTo>
                    <a:lnTo>
                      <a:pt x="2003" y="2341"/>
                    </a:lnTo>
                    <a:lnTo>
                      <a:pt x="2003" y="2343"/>
                    </a:lnTo>
                    <a:lnTo>
                      <a:pt x="2001" y="2346"/>
                    </a:lnTo>
                    <a:lnTo>
                      <a:pt x="1999" y="2348"/>
                    </a:lnTo>
                    <a:lnTo>
                      <a:pt x="1936" y="2406"/>
                    </a:lnTo>
                    <a:lnTo>
                      <a:pt x="1855" y="2473"/>
                    </a:lnTo>
                    <a:lnTo>
                      <a:pt x="1780" y="2536"/>
                    </a:lnTo>
                    <a:lnTo>
                      <a:pt x="1710" y="2594"/>
                    </a:lnTo>
                    <a:lnTo>
                      <a:pt x="1647" y="2646"/>
                    </a:lnTo>
                    <a:lnTo>
                      <a:pt x="1589" y="2692"/>
                    </a:lnTo>
                    <a:lnTo>
                      <a:pt x="1538" y="2734"/>
                    </a:lnTo>
                    <a:lnTo>
                      <a:pt x="1492" y="2771"/>
                    </a:lnTo>
                    <a:lnTo>
                      <a:pt x="1454" y="2800"/>
                    </a:lnTo>
                    <a:lnTo>
                      <a:pt x="1422" y="2825"/>
                    </a:lnTo>
                    <a:lnTo>
                      <a:pt x="1396" y="2804"/>
                    </a:lnTo>
                    <a:lnTo>
                      <a:pt x="1364" y="2778"/>
                    </a:lnTo>
                    <a:lnTo>
                      <a:pt x="1326" y="2746"/>
                    </a:lnTo>
                    <a:lnTo>
                      <a:pt x="1282" y="2711"/>
                    </a:lnTo>
                    <a:lnTo>
                      <a:pt x="1235" y="2671"/>
                    </a:lnTo>
                    <a:lnTo>
                      <a:pt x="1180" y="2625"/>
                    </a:lnTo>
                    <a:lnTo>
                      <a:pt x="1124" y="2576"/>
                    </a:lnTo>
                    <a:lnTo>
                      <a:pt x="1063" y="2523"/>
                    </a:lnTo>
                    <a:lnTo>
                      <a:pt x="1063" y="2523"/>
                    </a:lnTo>
                    <a:lnTo>
                      <a:pt x="1045" y="2506"/>
                    </a:lnTo>
                    <a:lnTo>
                      <a:pt x="1042" y="2504"/>
                    </a:lnTo>
                    <a:lnTo>
                      <a:pt x="1024" y="2488"/>
                    </a:lnTo>
                    <a:lnTo>
                      <a:pt x="1019" y="2485"/>
                    </a:lnTo>
                    <a:lnTo>
                      <a:pt x="1003" y="2471"/>
                    </a:lnTo>
                    <a:lnTo>
                      <a:pt x="998" y="2464"/>
                    </a:lnTo>
                    <a:lnTo>
                      <a:pt x="982" y="2452"/>
                    </a:lnTo>
                    <a:lnTo>
                      <a:pt x="975" y="2445"/>
                    </a:lnTo>
                    <a:lnTo>
                      <a:pt x="961" y="2432"/>
                    </a:lnTo>
                    <a:lnTo>
                      <a:pt x="951" y="2422"/>
                    </a:lnTo>
                    <a:lnTo>
                      <a:pt x="938" y="2411"/>
                    </a:lnTo>
                    <a:lnTo>
                      <a:pt x="917" y="2392"/>
                    </a:lnTo>
                    <a:lnTo>
                      <a:pt x="900" y="2364"/>
                    </a:lnTo>
                    <a:lnTo>
                      <a:pt x="886" y="2343"/>
                    </a:lnTo>
                    <a:lnTo>
                      <a:pt x="879" y="2325"/>
                    </a:lnTo>
                    <a:lnTo>
                      <a:pt x="873" y="2311"/>
                    </a:lnTo>
                    <a:lnTo>
                      <a:pt x="872" y="2301"/>
                    </a:lnTo>
                    <a:lnTo>
                      <a:pt x="870" y="2294"/>
                    </a:lnTo>
                    <a:lnTo>
                      <a:pt x="870" y="2290"/>
                    </a:lnTo>
                    <a:lnTo>
                      <a:pt x="872" y="2289"/>
                    </a:lnTo>
                    <a:lnTo>
                      <a:pt x="882" y="2275"/>
                    </a:lnTo>
                    <a:lnTo>
                      <a:pt x="898" y="2262"/>
                    </a:lnTo>
                    <a:lnTo>
                      <a:pt x="921" y="2254"/>
                    </a:lnTo>
                    <a:lnTo>
                      <a:pt x="947" y="2245"/>
                    </a:lnTo>
                    <a:lnTo>
                      <a:pt x="973" y="2236"/>
                    </a:lnTo>
                    <a:lnTo>
                      <a:pt x="1019" y="2226"/>
                    </a:lnTo>
                    <a:lnTo>
                      <a:pt x="1023" y="2224"/>
                    </a:lnTo>
                    <a:lnTo>
                      <a:pt x="1026" y="2224"/>
                    </a:lnTo>
                    <a:lnTo>
                      <a:pt x="1030" y="2222"/>
                    </a:lnTo>
                    <a:lnTo>
                      <a:pt x="1035" y="2220"/>
                    </a:lnTo>
                    <a:lnTo>
                      <a:pt x="1042" y="2219"/>
                    </a:lnTo>
                    <a:lnTo>
                      <a:pt x="1051" y="2219"/>
                    </a:lnTo>
                    <a:lnTo>
                      <a:pt x="1059" y="2217"/>
                    </a:lnTo>
                    <a:lnTo>
                      <a:pt x="1066" y="2217"/>
                    </a:lnTo>
                    <a:lnTo>
                      <a:pt x="1075" y="2215"/>
                    </a:lnTo>
                    <a:lnTo>
                      <a:pt x="1084" y="2213"/>
                    </a:lnTo>
                    <a:lnTo>
                      <a:pt x="1093" y="2212"/>
                    </a:lnTo>
                    <a:lnTo>
                      <a:pt x="1100" y="2210"/>
                    </a:lnTo>
                    <a:lnTo>
                      <a:pt x="1108" y="2208"/>
                    </a:lnTo>
                    <a:lnTo>
                      <a:pt x="1115" y="2206"/>
                    </a:lnTo>
                    <a:lnTo>
                      <a:pt x="1124" y="2203"/>
                    </a:lnTo>
                    <a:lnTo>
                      <a:pt x="1131" y="2201"/>
                    </a:lnTo>
                    <a:lnTo>
                      <a:pt x="1140" y="2198"/>
                    </a:lnTo>
                    <a:lnTo>
                      <a:pt x="1145" y="2196"/>
                    </a:lnTo>
                    <a:lnTo>
                      <a:pt x="1154" y="2192"/>
                    </a:lnTo>
                    <a:lnTo>
                      <a:pt x="1161" y="2189"/>
                    </a:lnTo>
                    <a:lnTo>
                      <a:pt x="1170" y="2185"/>
                    </a:lnTo>
                    <a:lnTo>
                      <a:pt x="1175" y="2182"/>
                    </a:lnTo>
                    <a:lnTo>
                      <a:pt x="1184" y="2178"/>
                    </a:lnTo>
                    <a:lnTo>
                      <a:pt x="1189" y="2175"/>
                    </a:lnTo>
                    <a:lnTo>
                      <a:pt x="1198" y="2169"/>
                    </a:lnTo>
                    <a:lnTo>
                      <a:pt x="1203" y="2166"/>
                    </a:lnTo>
                    <a:lnTo>
                      <a:pt x="1212" y="2161"/>
                    </a:lnTo>
                    <a:lnTo>
                      <a:pt x="1217" y="2157"/>
                    </a:lnTo>
                    <a:lnTo>
                      <a:pt x="1224" y="2152"/>
                    </a:lnTo>
                    <a:lnTo>
                      <a:pt x="1229" y="2148"/>
                    </a:lnTo>
                    <a:lnTo>
                      <a:pt x="1236" y="2143"/>
                    </a:lnTo>
                    <a:lnTo>
                      <a:pt x="1242" y="2138"/>
                    </a:lnTo>
                    <a:lnTo>
                      <a:pt x="1250" y="2131"/>
                    </a:lnTo>
                    <a:lnTo>
                      <a:pt x="1254" y="2127"/>
                    </a:lnTo>
                    <a:lnTo>
                      <a:pt x="1266" y="2117"/>
                    </a:lnTo>
                    <a:lnTo>
                      <a:pt x="1307" y="2070"/>
                    </a:lnTo>
                    <a:lnTo>
                      <a:pt x="1340" y="2017"/>
                    </a:lnTo>
                    <a:lnTo>
                      <a:pt x="1364" y="1961"/>
                    </a:lnTo>
                    <a:lnTo>
                      <a:pt x="1380" y="1903"/>
                    </a:lnTo>
                    <a:lnTo>
                      <a:pt x="1385" y="1843"/>
                    </a:lnTo>
                    <a:lnTo>
                      <a:pt x="1385" y="1805"/>
                    </a:lnTo>
                    <a:lnTo>
                      <a:pt x="1377" y="1752"/>
                    </a:lnTo>
                    <a:lnTo>
                      <a:pt x="1363" y="1703"/>
                    </a:lnTo>
                    <a:lnTo>
                      <a:pt x="1340" y="1654"/>
                    </a:lnTo>
                    <a:lnTo>
                      <a:pt x="1312" y="1610"/>
                    </a:lnTo>
                    <a:lnTo>
                      <a:pt x="1275" y="1570"/>
                    </a:lnTo>
                    <a:lnTo>
                      <a:pt x="1228" y="1528"/>
                    </a:lnTo>
                    <a:lnTo>
                      <a:pt x="1175" y="1496"/>
                    </a:lnTo>
                    <a:lnTo>
                      <a:pt x="1119" y="1474"/>
                    </a:lnTo>
                    <a:lnTo>
                      <a:pt x="1059" y="1458"/>
                    </a:lnTo>
                    <a:lnTo>
                      <a:pt x="996" y="1454"/>
                    </a:lnTo>
                    <a:lnTo>
                      <a:pt x="933" y="1458"/>
                    </a:lnTo>
                    <a:lnTo>
                      <a:pt x="873" y="1474"/>
                    </a:lnTo>
                    <a:lnTo>
                      <a:pt x="817" y="1496"/>
                    </a:lnTo>
                    <a:lnTo>
                      <a:pt x="765" y="1528"/>
                    </a:lnTo>
                    <a:lnTo>
                      <a:pt x="717" y="1568"/>
                    </a:lnTo>
                    <a:lnTo>
                      <a:pt x="682" y="1609"/>
                    </a:lnTo>
                    <a:lnTo>
                      <a:pt x="654" y="1652"/>
                    </a:lnTo>
                    <a:lnTo>
                      <a:pt x="632" y="1700"/>
                    </a:lnTo>
                    <a:lnTo>
                      <a:pt x="614" y="1751"/>
                    </a:lnTo>
                    <a:lnTo>
                      <a:pt x="605" y="1801"/>
                    </a:lnTo>
                    <a:lnTo>
                      <a:pt x="603" y="1810"/>
                    </a:lnTo>
                    <a:lnTo>
                      <a:pt x="595" y="1854"/>
                    </a:lnTo>
                    <a:lnTo>
                      <a:pt x="584" y="1893"/>
                    </a:lnTo>
                    <a:lnTo>
                      <a:pt x="572" y="1922"/>
                    </a:lnTo>
                    <a:lnTo>
                      <a:pt x="556" y="1943"/>
                    </a:lnTo>
                    <a:lnTo>
                      <a:pt x="537" y="1956"/>
                    </a:lnTo>
                    <a:lnTo>
                      <a:pt x="533" y="1957"/>
                    </a:lnTo>
                    <a:lnTo>
                      <a:pt x="530" y="1957"/>
                    </a:lnTo>
                    <a:lnTo>
                      <a:pt x="521" y="1956"/>
                    </a:lnTo>
                    <a:lnTo>
                      <a:pt x="509" y="1952"/>
                    </a:lnTo>
                    <a:lnTo>
                      <a:pt x="491" y="1945"/>
                    </a:lnTo>
                    <a:lnTo>
                      <a:pt x="467" y="1933"/>
                    </a:lnTo>
                    <a:lnTo>
                      <a:pt x="439" y="1914"/>
                    </a:lnTo>
                    <a:lnTo>
                      <a:pt x="419" y="1893"/>
                    </a:lnTo>
                    <a:lnTo>
                      <a:pt x="404" y="1875"/>
                    </a:lnTo>
                    <a:lnTo>
                      <a:pt x="400" y="1870"/>
                    </a:lnTo>
                    <a:lnTo>
                      <a:pt x="383" y="1852"/>
                    </a:lnTo>
                    <a:lnTo>
                      <a:pt x="381" y="1849"/>
                    </a:lnTo>
                    <a:lnTo>
                      <a:pt x="363" y="1829"/>
                    </a:lnTo>
                    <a:lnTo>
                      <a:pt x="361" y="1829"/>
                    </a:lnTo>
                    <a:lnTo>
                      <a:pt x="344" y="1810"/>
                    </a:lnTo>
                    <a:lnTo>
                      <a:pt x="342" y="1808"/>
                    </a:lnTo>
                    <a:lnTo>
                      <a:pt x="325" y="1789"/>
                    </a:lnTo>
                    <a:lnTo>
                      <a:pt x="325" y="1789"/>
                    </a:lnTo>
                    <a:lnTo>
                      <a:pt x="269" y="1724"/>
                    </a:lnTo>
                    <a:lnTo>
                      <a:pt x="216" y="1665"/>
                    </a:lnTo>
                    <a:lnTo>
                      <a:pt x="169" y="1609"/>
                    </a:lnTo>
                    <a:lnTo>
                      <a:pt x="125" y="1558"/>
                    </a:lnTo>
                    <a:lnTo>
                      <a:pt x="86" y="1510"/>
                    </a:lnTo>
                    <a:lnTo>
                      <a:pt x="53" y="1470"/>
                    </a:lnTo>
                    <a:lnTo>
                      <a:pt x="23" y="1435"/>
                    </a:lnTo>
                    <a:lnTo>
                      <a:pt x="0" y="1405"/>
                    </a:lnTo>
                    <a:lnTo>
                      <a:pt x="0" y="1405"/>
                    </a:lnTo>
                    <a:lnTo>
                      <a:pt x="21" y="1377"/>
                    </a:lnTo>
                    <a:lnTo>
                      <a:pt x="49" y="1344"/>
                    </a:lnTo>
                    <a:lnTo>
                      <a:pt x="81" y="1304"/>
                    </a:lnTo>
                    <a:lnTo>
                      <a:pt x="118" y="1260"/>
                    </a:lnTo>
                    <a:lnTo>
                      <a:pt x="158" y="1211"/>
                    </a:lnTo>
                    <a:lnTo>
                      <a:pt x="204" y="1156"/>
                    </a:lnTo>
                    <a:lnTo>
                      <a:pt x="253" y="1100"/>
                    </a:lnTo>
                    <a:lnTo>
                      <a:pt x="305" y="1039"/>
                    </a:lnTo>
                    <a:lnTo>
                      <a:pt x="363" y="976"/>
                    </a:lnTo>
                    <a:lnTo>
                      <a:pt x="423" y="911"/>
                    </a:lnTo>
                    <a:lnTo>
                      <a:pt x="484" y="845"/>
                    </a:lnTo>
                    <a:lnTo>
                      <a:pt x="488" y="843"/>
                    </a:lnTo>
                    <a:lnTo>
                      <a:pt x="514" y="815"/>
                    </a:lnTo>
                    <a:lnTo>
                      <a:pt x="544" y="781"/>
                    </a:lnTo>
                    <a:lnTo>
                      <a:pt x="577" y="746"/>
                    </a:lnTo>
                    <a:lnTo>
                      <a:pt x="614" y="706"/>
                    </a:lnTo>
                    <a:lnTo>
                      <a:pt x="653" y="666"/>
                    </a:lnTo>
                    <a:lnTo>
                      <a:pt x="693" y="624"/>
                    </a:lnTo>
                    <a:lnTo>
                      <a:pt x="733" y="583"/>
                    </a:lnTo>
                    <a:lnTo>
                      <a:pt x="774" y="541"/>
                    </a:lnTo>
                    <a:lnTo>
                      <a:pt x="812" y="503"/>
                    </a:lnTo>
                    <a:lnTo>
                      <a:pt x="851" y="466"/>
                    </a:lnTo>
                    <a:lnTo>
                      <a:pt x="884" y="433"/>
                    </a:lnTo>
                    <a:lnTo>
                      <a:pt x="917" y="405"/>
                    </a:lnTo>
                    <a:lnTo>
                      <a:pt x="944" y="382"/>
                    </a:lnTo>
                    <a:lnTo>
                      <a:pt x="966" y="364"/>
                    </a:lnTo>
                    <a:lnTo>
                      <a:pt x="975" y="359"/>
                    </a:lnTo>
                    <a:lnTo>
                      <a:pt x="984" y="356"/>
                    </a:lnTo>
                    <a:lnTo>
                      <a:pt x="1051" y="296"/>
                    </a:lnTo>
                    <a:lnTo>
                      <a:pt x="1114" y="242"/>
                    </a:lnTo>
                    <a:lnTo>
                      <a:pt x="1172" y="193"/>
                    </a:lnTo>
                    <a:lnTo>
                      <a:pt x="1226" y="147"/>
                    </a:lnTo>
                    <a:lnTo>
                      <a:pt x="1275" y="107"/>
                    </a:lnTo>
                    <a:lnTo>
                      <a:pt x="1317" y="72"/>
                    </a:lnTo>
                    <a:lnTo>
                      <a:pt x="1356" y="42"/>
                    </a:lnTo>
                    <a:lnTo>
                      <a:pt x="1385" y="19"/>
                    </a:lnTo>
                    <a:lnTo>
                      <a:pt x="1408" y="0"/>
                    </a:lnTo>
                    <a:close/>
                  </a:path>
                </a:pathLst>
              </a:custGeom>
              <a:solidFill>
                <a:srgbClr val="445A7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16" name="Group 15">
                <a:extLst>
                  <a:ext uri="{FF2B5EF4-FFF2-40B4-BE49-F238E27FC236}">
                    <a16:creationId xmlns="" xmlns:a16="http://schemas.microsoft.com/office/drawing/2014/main" id="{A570AD02-44B3-5AB4-D86D-5BB7E1F559F8}"/>
                  </a:ext>
                </a:extLst>
              </p:cNvPr>
              <p:cNvGrpSpPr/>
              <p:nvPr/>
            </p:nvGrpSpPr>
            <p:grpSpPr>
              <a:xfrm>
                <a:off x="8069643" y="1324295"/>
                <a:ext cx="611551" cy="670965"/>
                <a:chOff x="8228013" y="1760538"/>
                <a:chExt cx="669926" cy="735012"/>
              </a:xfrm>
              <a:solidFill>
                <a:sysClr val="window" lastClr="FFFFFF"/>
              </a:solidFill>
            </p:grpSpPr>
            <p:sp>
              <p:nvSpPr>
                <p:cNvPr id="31" name="Freeform 39">
                  <a:extLst>
                    <a:ext uri="{FF2B5EF4-FFF2-40B4-BE49-F238E27FC236}">
                      <a16:creationId xmlns="" xmlns:a16="http://schemas.microsoft.com/office/drawing/2014/main" id="{BDFAF09F-A184-F4D3-DE29-E7CAA45F55DF}"/>
                    </a:ext>
                  </a:extLst>
                </p:cNvPr>
                <p:cNvSpPr>
                  <a:spLocks noEditPoints="1"/>
                </p:cNvSpPr>
                <p:nvPr/>
              </p:nvSpPr>
              <p:spPr bwMode="auto">
                <a:xfrm>
                  <a:off x="8337551" y="1873250"/>
                  <a:ext cx="450850" cy="622300"/>
                </a:xfrm>
                <a:custGeom>
                  <a:avLst/>
                  <a:gdLst>
                    <a:gd name="T0" fmla="*/ 735 w 1987"/>
                    <a:gd name="T1" fmla="*/ 293 h 2740"/>
                    <a:gd name="T2" fmla="*/ 469 w 1987"/>
                    <a:gd name="T3" fmla="*/ 456 h 2740"/>
                    <a:gd name="T4" fmla="*/ 298 w 1987"/>
                    <a:gd name="T5" fmla="*/ 707 h 2740"/>
                    <a:gd name="T6" fmla="*/ 254 w 1987"/>
                    <a:gd name="T7" fmla="*/ 1012 h 2740"/>
                    <a:gd name="T8" fmla="*/ 307 w 1987"/>
                    <a:gd name="T9" fmla="*/ 1256 h 2740"/>
                    <a:gd name="T10" fmla="*/ 405 w 1987"/>
                    <a:gd name="T11" fmla="*/ 1440 h 2740"/>
                    <a:gd name="T12" fmla="*/ 519 w 1987"/>
                    <a:gd name="T13" fmla="*/ 1611 h 2740"/>
                    <a:gd name="T14" fmla="*/ 590 w 1987"/>
                    <a:gd name="T15" fmla="*/ 1804 h 2740"/>
                    <a:gd name="T16" fmla="*/ 633 w 1987"/>
                    <a:gd name="T17" fmla="*/ 1936 h 2740"/>
                    <a:gd name="T18" fmla="*/ 1318 w 1987"/>
                    <a:gd name="T19" fmla="*/ 1969 h 2740"/>
                    <a:gd name="T20" fmla="*/ 1391 w 1987"/>
                    <a:gd name="T21" fmla="*/ 1872 h 2740"/>
                    <a:gd name="T22" fmla="*/ 1429 w 1987"/>
                    <a:gd name="T23" fmla="*/ 1685 h 2740"/>
                    <a:gd name="T24" fmla="*/ 1537 w 1987"/>
                    <a:gd name="T25" fmla="*/ 1505 h 2740"/>
                    <a:gd name="T26" fmla="*/ 1643 w 1987"/>
                    <a:gd name="T27" fmla="*/ 1335 h 2740"/>
                    <a:gd name="T28" fmla="*/ 1720 w 1987"/>
                    <a:gd name="T29" fmla="*/ 1118 h 2740"/>
                    <a:gd name="T30" fmla="*/ 1724 w 1987"/>
                    <a:gd name="T31" fmla="*/ 826 h 2740"/>
                    <a:gd name="T32" fmla="*/ 1600 w 1987"/>
                    <a:gd name="T33" fmla="*/ 547 h 2740"/>
                    <a:gd name="T34" fmla="*/ 1368 w 1987"/>
                    <a:gd name="T35" fmla="*/ 345 h 2740"/>
                    <a:gd name="T36" fmla="*/ 1061 w 1987"/>
                    <a:gd name="T37" fmla="*/ 252 h 2740"/>
                    <a:gd name="T38" fmla="*/ 1231 w 1987"/>
                    <a:gd name="T39" fmla="*/ 28 h 2740"/>
                    <a:gd name="T40" fmla="*/ 1579 w 1987"/>
                    <a:gd name="T41" fmla="*/ 184 h 2740"/>
                    <a:gd name="T42" fmla="*/ 1838 w 1987"/>
                    <a:gd name="T43" fmla="*/ 451 h 2740"/>
                    <a:gd name="T44" fmla="*/ 1973 w 1987"/>
                    <a:gd name="T45" fmla="*/ 798 h 2740"/>
                    <a:gd name="T46" fmla="*/ 1971 w 1987"/>
                    <a:gd name="T47" fmla="*/ 1141 h 2740"/>
                    <a:gd name="T48" fmla="*/ 1894 w 1987"/>
                    <a:gd name="T49" fmla="*/ 1393 h 2740"/>
                    <a:gd name="T50" fmla="*/ 1788 w 1987"/>
                    <a:gd name="T51" fmla="*/ 1583 h 2740"/>
                    <a:gd name="T52" fmla="*/ 1679 w 1987"/>
                    <a:gd name="T53" fmla="*/ 1747 h 2740"/>
                    <a:gd name="T54" fmla="*/ 1642 w 1987"/>
                    <a:gd name="T55" fmla="*/ 1893 h 2740"/>
                    <a:gd name="T56" fmla="*/ 1539 w 1987"/>
                    <a:gd name="T57" fmla="*/ 2104 h 2740"/>
                    <a:gd name="T58" fmla="*/ 1456 w 1987"/>
                    <a:gd name="T59" fmla="*/ 2246 h 2740"/>
                    <a:gd name="T60" fmla="*/ 1449 w 1987"/>
                    <a:gd name="T61" fmla="*/ 2378 h 2740"/>
                    <a:gd name="T62" fmla="*/ 1446 w 1987"/>
                    <a:gd name="T63" fmla="*/ 2439 h 2740"/>
                    <a:gd name="T64" fmla="*/ 1416 w 1987"/>
                    <a:gd name="T65" fmla="*/ 2521 h 2740"/>
                    <a:gd name="T66" fmla="*/ 1312 w 1987"/>
                    <a:gd name="T67" fmla="*/ 2610 h 2740"/>
                    <a:gd name="T68" fmla="*/ 1160 w 1987"/>
                    <a:gd name="T69" fmla="*/ 2720 h 2740"/>
                    <a:gd name="T70" fmla="*/ 872 w 1987"/>
                    <a:gd name="T71" fmla="*/ 2738 h 2740"/>
                    <a:gd name="T72" fmla="*/ 746 w 1987"/>
                    <a:gd name="T73" fmla="*/ 2641 h 2740"/>
                    <a:gd name="T74" fmla="*/ 594 w 1987"/>
                    <a:gd name="T75" fmla="*/ 2551 h 2740"/>
                    <a:gd name="T76" fmla="*/ 544 w 1987"/>
                    <a:gd name="T77" fmla="*/ 2456 h 2740"/>
                    <a:gd name="T78" fmla="*/ 540 w 1987"/>
                    <a:gd name="T79" fmla="*/ 2414 h 2740"/>
                    <a:gd name="T80" fmla="*/ 534 w 1987"/>
                    <a:gd name="T81" fmla="*/ 2301 h 2740"/>
                    <a:gd name="T82" fmla="*/ 527 w 1987"/>
                    <a:gd name="T83" fmla="*/ 2174 h 2740"/>
                    <a:gd name="T84" fmla="*/ 369 w 1987"/>
                    <a:gd name="T85" fmla="*/ 1982 h 2740"/>
                    <a:gd name="T86" fmla="*/ 333 w 1987"/>
                    <a:gd name="T87" fmla="*/ 1800 h 2740"/>
                    <a:gd name="T88" fmla="*/ 242 w 1987"/>
                    <a:gd name="T89" fmla="*/ 1646 h 2740"/>
                    <a:gd name="T90" fmla="*/ 135 w 1987"/>
                    <a:gd name="T91" fmla="*/ 1476 h 2740"/>
                    <a:gd name="T92" fmla="*/ 40 w 1987"/>
                    <a:gd name="T93" fmla="*/ 1251 h 2740"/>
                    <a:gd name="T94" fmla="*/ 0 w 1987"/>
                    <a:gd name="T95" fmla="*/ 953 h 2740"/>
                    <a:gd name="T96" fmla="*/ 78 w 1987"/>
                    <a:gd name="T97" fmla="*/ 582 h 2740"/>
                    <a:gd name="T98" fmla="*/ 292 w 1987"/>
                    <a:gd name="T99" fmla="*/ 280 h 2740"/>
                    <a:gd name="T100" fmla="*/ 608 w 1987"/>
                    <a:gd name="T101" fmla="*/ 75 h 2740"/>
                    <a:gd name="T102" fmla="*/ 993 w 1987"/>
                    <a:gd name="T103" fmla="*/ 0 h 2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87" h="2740">
                      <a:moveTo>
                        <a:pt x="993" y="249"/>
                      </a:moveTo>
                      <a:lnTo>
                        <a:pt x="926" y="252"/>
                      </a:lnTo>
                      <a:lnTo>
                        <a:pt x="860" y="260"/>
                      </a:lnTo>
                      <a:lnTo>
                        <a:pt x="796" y="274"/>
                      </a:lnTo>
                      <a:lnTo>
                        <a:pt x="735" y="293"/>
                      </a:lnTo>
                      <a:lnTo>
                        <a:pt x="675" y="317"/>
                      </a:lnTo>
                      <a:lnTo>
                        <a:pt x="619" y="346"/>
                      </a:lnTo>
                      <a:lnTo>
                        <a:pt x="566" y="378"/>
                      </a:lnTo>
                      <a:lnTo>
                        <a:pt x="516" y="415"/>
                      </a:lnTo>
                      <a:lnTo>
                        <a:pt x="469" y="456"/>
                      </a:lnTo>
                      <a:lnTo>
                        <a:pt x="426" y="499"/>
                      </a:lnTo>
                      <a:lnTo>
                        <a:pt x="388" y="547"/>
                      </a:lnTo>
                      <a:lnTo>
                        <a:pt x="353" y="598"/>
                      </a:lnTo>
                      <a:lnTo>
                        <a:pt x="323" y="651"/>
                      </a:lnTo>
                      <a:lnTo>
                        <a:pt x="298" y="707"/>
                      </a:lnTo>
                      <a:lnTo>
                        <a:pt x="278" y="766"/>
                      </a:lnTo>
                      <a:lnTo>
                        <a:pt x="264" y="826"/>
                      </a:lnTo>
                      <a:lnTo>
                        <a:pt x="255" y="888"/>
                      </a:lnTo>
                      <a:lnTo>
                        <a:pt x="252" y="953"/>
                      </a:lnTo>
                      <a:lnTo>
                        <a:pt x="254" y="1012"/>
                      </a:lnTo>
                      <a:lnTo>
                        <a:pt x="259" y="1067"/>
                      </a:lnTo>
                      <a:lnTo>
                        <a:pt x="267" y="1118"/>
                      </a:lnTo>
                      <a:lnTo>
                        <a:pt x="278" y="1167"/>
                      </a:lnTo>
                      <a:lnTo>
                        <a:pt x="292" y="1213"/>
                      </a:lnTo>
                      <a:lnTo>
                        <a:pt x="307" y="1256"/>
                      </a:lnTo>
                      <a:lnTo>
                        <a:pt x="324" y="1297"/>
                      </a:lnTo>
                      <a:lnTo>
                        <a:pt x="344" y="1335"/>
                      </a:lnTo>
                      <a:lnTo>
                        <a:pt x="363" y="1372"/>
                      </a:lnTo>
                      <a:lnTo>
                        <a:pt x="385" y="1407"/>
                      </a:lnTo>
                      <a:lnTo>
                        <a:pt x="405" y="1440"/>
                      </a:lnTo>
                      <a:lnTo>
                        <a:pt x="428" y="1473"/>
                      </a:lnTo>
                      <a:lnTo>
                        <a:pt x="449" y="1504"/>
                      </a:lnTo>
                      <a:lnTo>
                        <a:pt x="473" y="1540"/>
                      </a:lnTo>
                      <a:lnTo>
                        <a:pt x="497" y="1576"/>
                      </a:lnTo>
                      <a:lnTo>
                        <a:pt x="519" y="1611"/>
                      </a:lnTo>
                      <a:lnTo>
                        <a:pt x="540" y="1647"/>
                      </a:lnTo>
                      <a:lnTo>
                        <a:pt x="557" y="1685"/>
                      </a:lnTo>
                      <a:lnTo>
                        <a:pt x="572" y="1722"/>
                      </a:lnTo>
                      <a:lnTo>
                        <a:pt x="583" y="1762"/>
                      </a:lnTo>
                      <a:lnTo>
                        <a:pt x="590" y="1804"/>
                      </a:lnTo>
                      <a:lnTo>
                        <a:pt x="592" y="1848"/>
                      </a:lnTo>
                      <a:lnTo>
                        <a:pt x="595" y="1872"/>
                      </a:lnTo>
                      <a:lnTo>
                        <a:pt x="605" y="1895"/>
                      </a:lnTo>
                      <a:lnTo>
                        <a:pt x="617" y="1917"/>
                      </a:lnTo>
                      <a:lnTo>
                        <a:pt x="633" y="1936"/>
                      </a:lnTo>
                      <a:lnTo>
                        <a:pt x="651" y="1953"/>
                      </a:lnTo>
                      <a:lnTo>
                        <a:pt x="669" y="1969"/>
                      </a:lnTo>
                      <a:lnTo>
                        <a:pt x="687" y="1982"/>
                      </a:lnTo>
                      <a:lnTo>
                        <a:pt x="1300" y="1982"/>
                      </a:lnTo>
                      <a:lnTo>
                        <a:pt x="1318" y="1969"/>
                      </a:lnTo>
                      <a:lnTo>
                        <a:pt x="1336" y="1953"/>
                      </a:lnTo>
                      <a:lnTo>
                        <a:pt x="1355" y="1936"/>
                      </a:lnTo>
                      <a:lnTo>
                        <a:pt x="1370" y="1917"/>
                      </a:lnTo>
                      <a:lnTo>
                        <a:pt x="1382" y="1895"/>
                      </a:lnTo>
                      <a:lnTo>
                        <a:pt x="1391" y="1872"/>
                      </a:lnTo>
                      <a:lnTo>
                        <a:pt x="1395" y="1848"/>
                      </a:lnTo>
                      <a:lnTo>
                        <a:pt x="1397" y="1804"/>
                      </a:lnTo>
                      <a:lnTo>
                        <a:pt x="1404" y="1762"/>
                      </a:lnTo>
                      <a:lnTo>
                        <a:pt x="1415" y="1722"/>
                      </a:lnTo>
                      <a:lnTo>
                        <a:pt x="1429" y="1685"/>
                      </a:lnTo>
                      <a:lnTo>
                        <a:pt x="1447" y="1648"/>
                      </a:lnTo>
                      <a:lnTo>
                        <a:pt x="1467" y="1611"/>
                      </a:lnTo>
                      <a:lnTo>
                        <a:pt x="1489" y="1576"/>
                      </a:lnTo>
                      <a:lnTo>
                        <a:pt x="1513" y="1541"/>
                      </a:lnTo>
                      <a:lnTo>
                        <a:pt x="1537" y="1505"/>
                      </a:lnTo>
                      <a:lnTo>
                        <a:pt x="1559" y="1474"/>
                      </a:lnTo>
                      <a:lnTo>
                        <a:pt x="1580" y="1441"/>
                      </a:lnTo>
                      <a:lnTo>
                        <a:pt x="1602" y="1408"/>
                      </a:lnTo>
                      <a:lnTo>
                        <a:pt x="1623" y="1372"/>
                      </a:lnTo>
                      <a:lnTo>
                        <a:pt x="1643" y="1335"/>
                      </a:lnTo>
                      <a:lnTo>
                        <a:pt x="1662" y="1297"/>
                      </a:lnTo>
                      <a:lnTo>
                        <a:pt x="1680" y="1256"/>
                      </a:lnTo>
                      <a:lnTo>
                        <a:pt x="1695" y="1213"/>
                      </a:lnTo>
                      <a:lnTo>
                        <a:pt x="1709" y="1167"/>
                      </a:lnTo>
                      <a:lnTo>
                        <a:pt x="1720" y="1118"/>
                      </a:lnTo>
                      <a:lnTo>
                        <a:pt x="1728" y="1067"/>
                      </a:lnTo>
                      <a:lnTo>
                        <a:pt x="1733" y="1012"/>
                      </a:lnTo>
                      <a:lnTo>
                        <a:pt x="1735" y="953"/>
                      </a:lnTo>
                      <a:lnTo>
                        <a:pt x="1732" y="888"/>
                      </a:lnTo>
                      <a:lnTo>
                        <a:pt x="1724" y="826"/>
                      </a:lnTo>
                      <a:lnTo>
                        <a:pt x="1709" y="765"/>
                      </a:lnTo>
                      <a:lnTo>
                        <a:pt x="1689" y="707"/>
                      </a:lnTo>
                      <a:lnTo>
                        <a:pt x="1664" y="651"/>
                      </a:lnTo>
                      <a:lnTo>
                        <a:pt x="1634" y="597"/>
                      </a:lnTo>
                      <a:lnTo>
                        <a:pt x="1600" y="547"/>
                      </a:lnTo>
                      <a:lnTo>
                        <a:pt x="1561" y="499"/>
                      </a:lnTo>
                      <a:lnTo>
                        <a:pt x="1518" y="456"/>
                      </a:lnTo>
                      <a:lnTo>
                        <a:pt x="1472" y="415"/>
                      </a:lnTo>
                      <a:lnTo>
                        <a:pt x="1421" y="377"/>
                      </a:lnTo>
                      <a:lnTo>
                        <a:pt x="1368" y="345"/>
                      </a:lnTo>
                      <a:lnTo>
                        <a:pt x="1311" y="317"/>
                      </a:lnTo>
                      <a:lnTo>
                        <a:pt x="1252" y="293"/>
                      </a:lnTo>
                      <a:lnTo>
                        <a:pt x="1190" y="274"/>
                      </a:lnTo>
                      <a:lnTo>
                        <a:pt x="1127" y="260"/>
                      </a:lnTo>
                      <a:lnTo>
                        <a:pt x="1061" y="252"/>
                      </a:lnTo>
                      <a:lnTo>
                        <a:pt x="993" y="249"/>
                      </a:lnTo>
                      <a:close/>
                      <a:moveTo>
                        <a:pt x="993" y="0"/>
                      </a:moveTo>
                      <a:lnTo>
                        <a:pt x="1074" y="3"/>
                      </a:lnTo>
                      <a:lnTo>
                        <a:pt x="1154" y="13"/>
                      </a:lnTo>
                      <a:lnTo>
                        <a:pt x="1231" y="28"/>
                      </a:lnTo>
                      <a:lnTo>
                        <a:pt x="1307" y="48"/>
                      </a:lnTo>
                      <a:lnTo>
                        <a:pt x="1379" y="75"/>
                      </a:lnTo>
                      <a:lnTo>
                        <a:pt x="1449" y="106"/>
                      </a:lnTo>
                      <a:lnTo>
                        <a:pt x="1516" y="143"/>
                      </a:lnTo>
                      <a:lnTo>
                        <a:pt x="1579" y="184"/>
                      </a:lnTo>
                      <a:lnTo>
                        <a:pt x="1639" y="230"/>
                      </a:lnTo>
                      <a:lnTo>
                        <a:pt x="1695" y="280"/>
                      </a:lnTo>
                      <a:lnTo>
                        <a:pt x="1746" y="332"/>
                      </a:lnTo>
                      <a:lnTo>
                        <a:pt x="1795" y="390"/>
                      </a:lnTo>
                      <a:lnTo>
                        <a:pt x="1838" y="451"/>
                      </a:lnTo>
                      <a:lnTo>
                        <a:pt x="1876" y="515"/>
                      </a:lnTo>
                      <a:lnTo>
                        <a:pt x="1909" y="582"/>
                      </a:lnTo>
                      <a:lnTo>
                        <a:pt x="1935" y="652"/>
                      </a:lnTo>
                      <a:lnTo>
                        <a:pt x="1958" y="723"/>
                      </a:lnTo>
                      <a:lnTo>
                        <a:pt x="1973" y="798"/>
                      </a:lnTo>
                      <a:lnTo>
                        <a:pt x="1983" y="874"/>
                      </a:lnTo>
                      <a:lnTo>
                        <a:pt x="1987" y="953"/>
                      </a:lnTo>
                      <a:lnTo>
                        <a:pt x="1985" y="1019"/>
                      </a:lnTo>
                      <a:lnTo>
                        <a:pt x="1979" y="1082"/>
                      </a:lnTo>
                      <a:lnTo>
                        <a:pt x="1971" y="1141"/>
                      </a:lnTo>
                      <a:lnTo>
                        <a:pt x="1960" y="1198"/>
                      </a:lnTo>
                      <a:lnTo>
                        <a:pt x="1947" y="1251"/>
                      </a:lnTo>
                      <a:lnTo>
                        <a:pt x="1931" y="1301"/>
                      </a:lnTo>
                      <a:lnTo>
                        <a:pt x="1913" y="1349"/>
                      </a:lnTo>
                      <a:lnTo>
                        <a:pt x="1894" y="1393"/>
                      </a:lnTo>
                      <a:lnTo>
                        <a:pt x="1874" y="1435"/>
                      </a:lnTo>
                      <a:lnTo>
                        <a:pt x="1853" y="1475"/>
                      </a:lnTo>
                      <a:lnTo>
                        <a:pt x="1831" y="1514"/>
                      </a:lnTo>
                      <a:lnTo>
                        <a:pt x="1809" y="1549"/>
                      </a:lnTo>
                      <a:lnTo>
                        <a:pt x="1788" y="1583"/>
                      </a:lnTo>
                      <a:lnTo>
                        <a:pt x="1766" y="1614"/>
                      </a:lnTo>
                      <a:lnTo>
                        <a:pt x="1744" y="1645"/>
                      </a:lnTo>
                      <a:lnTo>
                        <a:pt x="1720" y="1683"/>
                      </a:lnTo>
                      <a:lnTo>
                        <a:pt x="1697" y="1716"/>
                      </a:lnTo>
                      <a:lnTo>
                        <a:pt x="1679" y="1747"/>
                      </a:lnTo>
                      <a:lnTo>
                        <a:pt x="1664" y="1774"/>
                      </a:lnTo>
                      <a:lnTo>
                        <a:pt x="1654" y="1800"/>
                      </a:lnTo>
                      <a:lnTo>
                        <a:pt x="1647" y="1824"/>
                      </a:lnTo>
                      <a:lnTo>
                        <a:pt x="1645" y="1848"/>
                      </a:lnTo>
                      <a:lnTo>
                        <a:pt x="1642" y="1893"/>
                      </a:lnTo>
                      <a:lnTo>
                        <a:pt x="1633" y="1938"/>
                      </a:lnTo>
                      <a:lnTo>
                        <a:pt x="1618" y="1982"/>
                      </a:lnTo>
                      <a:lnTo>
                        <a:pt x="1597" y="2025"/>
                      </a:lnTo>
                      <a:lnTo>
                        <a:pt x="1571" y="2065"/>
                      </a:lnTo>
                      <a:lnTo>
                        <a:pt x="1539" y="2104"/>
                      </a:lnTo>
                      <a:lnTo>
                        <a:pt x="1502" y="2141"/>
                      </a:lnTo>
                      <a:lnTo>
                        <a:pt x="1460" y="2174"/>
                      </a:lnTo>
                      <a:lnTo>
                        <a:pt x="1459" y="2195"/>
                      </a:lnTo>
                      <a:lnTo>
                        <a:pt x="1458" y="2219"/>
                      </a:lnTo>
                      <a:lnTo>
                        <a:pt x="1456" y="2246"/>
                      </a:lnTo>
                      <a:lnTo>
                        <a:pt x="1455" y="2273"/>
                      </a:lnTo>
                      <a:lnTo>
                        <a:pt x="1453" y="2301"/>
                      </a:lnTo>
                      <a:lnTo>
                        <a:pt x="1452" y="2328"/>
                      </a:lnTo>
                      <a:lnTo>
                        <a:pt x="1450" y="2355"/>
                      </a:lnTo>
                      <a:lnTo>
                        <a:pt x="1449" y="2378"/>
                      </a:lnTo>
                      <a:lnTo>
                        <a:pt x="1448" y="2397"/>
                      </a:lnTo>
                      <a:lnTo>
                        <a:pt x="1447" y="2414"/>
                      </a:lnTo>
                      <a:lnTo>
                        <a:pt x="1447" y="2424"/>
                      </a:lnTo>
                      <a:lnTo>
                        <a:pt x="1446" y="2427"/>
                      </a:lnTo>
                      <a:lnTo>
                        <a:pt x="1446" y="2439"/>
                      </a:lnTo>
                      <a:lnTo>
                        <a:pt x="1444" y="2453"/>
                      </a:lnTo>
                      <a:lnTo>
                        <a:pt x="1440" y="2469"/>
                      </a:lnTo>
                      <a:lnTo>
                        <a:pt x="1435" y="2485"/>
                      </a:lnTo>
                      <a:lnTo>
                        <a:pt x="1426" y="2503"/>
                      </a:lnTo>
                      <a:lnTo>
                        <a:pt x="1416" y="2521"/>
                      </a:lnTo>
                      <a:lnTo>
                        <a:pt x="1403" y="2539"/>
                      </a:lnTo>
                      <a:lnTo>
                        <a:pt x="1386" y="2558"/>
                      </a:lnTo>
                      <a:lnTo>
                        <a:pt x="1366" y="2576"/>
                      </a:lnTo>
                      <a:lnTo>
                        <a:pt x="1341" y="2594"/>
                      </a:lnTo>
                      <a:lnTo>
                        <a:pt x="1312" y="2610"/>
                      </a:lnTo>
                      <a:lnTo>
                        <a:pt x="1280" y="2626"/>
                      </a:lnTo>
                      <a:lnTo>
                        <a:pt x="1241" y="2641"/>
                      </a:lnTo>
                      <a:lnTo>
                        <a:pt x="1218" y="2669"/>
                      </a:lnTo>
                      <a:lnTo>
                        <a:pt x="1190" y="2696"/>
                      </a:lnTo>
                      <a:lnTo>
                        <a:pt x="1160" y="2720"/>
                      </a:lnTo>
                      <a:lnTo>
                        <a:pt x="1138" y="2731"/>
                      </a:lnTo>
                      <a:lnTo>
                        <a:pt x="1114" y="2738"/>
                      </a:lnTo>
                      <a:lnTo>
                        <a:pt x="1090" y="2740"/>
                      </a:lnTo>
                      <a:lnTo>
                        <a:pt x="897" y="2740"/>
                      </a:lnTo>
                      <a:lnTo>
                        <a:pt x="872" y="2738"/>
                      </a:lnTo>
                      <a:lnTo>
                        <a:pt x="849" y="2731"/>
                      </a:lnTo>
                      <a:lnTo>
                        <a:pt x="827" y="2720"/>
                      </a:lnTo>
                      <a:lnTo>
                        <a:pt x="796" y="2696"/>
                      </a:lnTo>
                      <a:lnTo>
                        <a:pt x="769" y="2669"/>
                      </a:lnTo>
                      <a:lnTo>
                        <a:pt x="746" y="2641"/>
                      </a:lnTo>
                      <a:lnTo>
                        <a:pt x="705" y="2624"/>
                      </a:lnTo>
                      <a:lnTo>
                        <a:pt x="670" y="2608"/>
                      </a:lnTo>
                      <a:lnTo>
                        <a:pt x="639" y="2590"/>
                      </a:lnTo>
                      <a:lnTo>
                        <a:pt x="615" y="2570"/>
                      </a:lnTo>
                      <a:lnTo>
                        <a:pt x="594" y="2551"/>
                      </a:lnTo>
                      <a:lnTo>
                        <a:pt x="578" y="2531"/>
                      </a:lnTo>
                      <a:lnTo>
                        <a:pt x="566" y="2511"/>
                      </a:lnTo>
                      <a:lnTo>
                        <a:pt x="555" y="2492"/>
                      </a:lnTo>
                      <a:lnTo>
                        <a:pt x="549" y="2474"/>
                      </a:lnTo>
                      <a:lnTo>
                        <a:pt x="544" y="2456"/>
                      </a:lnTo>
                      <a:lnTo>
                        <a:pt x="542" y="2441"/>
                      </a:lnTo>
                      <a:lnTo>
                        <a:pt x="541" y="2427"/>
                      </a:lnTo>
                      <a:lnTo>
                        <a:pt x="541" y="2427"/>
                      </a:lnTo>
                      <a:lnTo>
                        <a:pt x="541" y="2424"/>
                      </a:lnTo>
                      <a:lnTo>
                        <a:pt x="540" y="2414"/>
                      </a:lnTo>
                      <a:lnTo>
                        <a:pt x="539" y="2397"/>
                      </a:lnTo>
                      <a:lnTo>
                        <a:pt x="538" y="2378"/>
                      </a:lnTo>
                      <a:lnTo>
                        <a:pt x="537" y="2355"/>
                      </a:lnTo>
                      <a:lnTo>
                        <a:pt x="535" y="2328"/>
                      </a:lnTo>
                      <a:lnTo>
                        <a:pt x="534" y="2301"/>
                      </a:lnTo>
                      <a:lnTo>
                        <a:pt x="532" y="2273"/>
                      </a:lnTo>
                      <a:lnTo>
                        <a:pt x="531" y="2246"/>
                      </a:lnTo>
                      <a:lnTo>
                        <a:pt x="529" y="2219"/>
                      </a:lnTo>
                      <a:lnTo>
                        <a:pt x="528" y="2195"/>
                      </a:lnTo>
                      <a:lnTo>
                        <a:pt x="527" y="2174"/>
                      </a:lnTo>
                      <a:lnTo>
                        <a:pt x="484" y="2141"/>
                      </a:lnTo>
                      <a:lnTo>
                        <a:pt x="448" y="2104"/>
                      </a:lnTo>
                      <a:lnTo>
                        <a:pt x="416" y="2065"/>
                      </a:lnTo>
                      <a:lnTo>
                        <a:pt x="390" y="2025"/>
                      </a:lnTo>
                      <a:lnTo>
                        <a:pt x="369" y="1982"/>
                      </a:lnTo>
                      <a:lnTo>
                        <a:pt x="354" y="1938"/>
                      </a:lnTo>
                      <a:lnTo>
                        <a:pt x="345" y="1893"/>
                      </a:lnTo>
                      <a:lnTo>
                        <a:pt x="342" y="1848"/>
                      </a:lnTo>
                      <a:lnTo>
                        <a:pt x="340" y="1824"/>
                      </a:lnTo>
                      <a:lnTo>
                        <a:pt x="333" y="1800"/>
                      </a:lnTo>
                      <a:lnTo>
                        <a:pt x="322" y="1774"/>
                      </a:lnTo>
                      <a:lnTo>
                        <a:pt x="308" y="1747"/>
                      </a:lnTo>
                      <a:lnTo>
                        <a:pt x="290" y="1716"/>
                      </a:lnTo>
                      <a:lnTo>
                        <a:pt x="268" y="1683"/>
                      </a:lnTo>
                      <a:lnTo>
                        <a:pt x="242" y="1646"/>
                      </a:lnTo>
                      <a:lnTo>
                        <a:pt x="222" y="1615"/>
                      </a:lnTo>
                      <a:lnTo>
                        <a:pt x="200" y="1583"/>
                      </a:lnTo>
                      <a:lnTo>
                        <a:pt x="178" y="1549"/>
                      </a:lnTo>
                      <a:lnTo>
                        <a:pt x="156" y="1514"/>
                      </a:lnTo>
                      <a:lnTo>
                        <a:pt x="135" y="1476"/>
                      </a:lnTo>
                      <a:lnTo>
                        <a:pt x="113" y="1435"/>
                      </a:lnTo>
                      <a:lnTo>
                        <a:pt x="93" y="1393"/>
                      </a:lnTo>
                      <a:lnTo>
                        <a:pt x="74" y="1349"/>
                      </a:lnTo>
                      <a:lnTo>
                        <a:pt x="56" y="1301"/>
                      </a:lnTo>
                      <a:lnTo>
                        <a:pt x="40" y="1251"/>
                      </a:lnTo>
                      <a:lnTo>
                        <a:pt x="27" y="1198"/>
                      </a:lnTo>
                      <a:lnTo>
                        <a:pt x="16" y="1141"/>
                      </a:lnTo>
                      <a:lnTo>
                        <a:pt x="7" y="1082"/>
                      </a:lnTo>
                      <a:lnTo>
                        <a:pt x="2" y="1019"/>
                      </a:lnTo>
                      <a:lnTo>
                        <a:pt x="0" y="953"/>
                      </a:lnTo>
                      <a:lnTo>
                        <a:pt x="3" y="874"/>
                      </a:lnTo>
                      <a:lnTo>
                        <a:pt x="14" y="798"/>
                      </a:lnTo>
                      <a:lnTo>
                        <a:pt x="29" y="723"/>
                      </a:lnTo>
                      <a:lnTo>
                        <a:pt x="52" y="652"/>
                      </a:lnTo>
                      <a:lnTo>
                        <a:pt x="78" y="582"/>
                      </a:lnTo>
                      <a:lnTo>
                        <a:pt x="111" y="515"/>
                      </a:lnTo>
                      <a:lnTo>
                        <a:pt x="149" y="451"/>
                      </a:lnTo>
                      <a:lnTo>
                        <a:pt x="192" y="390"/>
                      </a:lnTo>
                      <a:lnTo>
                        <a:pt x="240" y="332"/>
                      </a:lnTo>
                      <a:lnTo>
                        <a:pt x="292" y="280"/>
                      </a:lnTo>
                      <a:lnTo>
                        <a:pt x="348" y="230"/>
                      </a:lnTo>
                      <a:lnTo>
                        <a:pt x="408" y="184"/>
                      </a:lnTo>
                      <a:lnTo>
                        <a:pt x="471" y="143"/>
                      </a:lnTo>
                      <a:lnTo>
                        <a:pt x="538" y="106"/>
                      </a:lnTo>
                      <a:lnTo>
                        <a:pt x="608" y="75"/>
                      </a:lnTo>
                      <a:lnTo>
                        <a:pt x="680" y="48"/>
                      </a:lnTo>
                      <a:lnTo>
                        <a:pt x="755" y="28"/>
                      </a:lnTo>
                      <a:lnTo>
                        <a:pt x="832" y="13"/>
                      </a:lnTo>
                      <a:lnTo>
                        <a:pt x="912" y="3"/>
                      </a:lnTo>
                      <a:lnTo>
                        <a:pt x="9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2" name="Freeform 40">
                  <a:extLst>
                    <a:ext uri="{FF2B5EF4-FFF2-40B4-BE49-F238E27FC236}">
                      <a16:creationId xmlns="" xmlns:a16="http://schemas.microsoft.com/office/drawing/2014/main" id="{31E34AD6-9AEB-FA85-DE6D-DC350012EA20}"/>
                    </a:ext>
                  </a:extLst>
                </p:cNvPr>
                <p:cNvSpPr>
                  <a:spLocks/>
                </p:cNvSpPr>
                <p:nvPr/>
              </p:nvSpPr>
              <p:spPr bwMode="auto">
                <a:xfrm>
                  <a:off x="8548688" y="1760538"/>
                  <a:ext cx="28575" cy="69850"/>
                </a:xfrm>
                <a:custGeom>
                  <a:avLst/>
                  <a:gdLst>
                    <a:gd name="T0" fmla="*/ 62 w 125"/>
                    <a:gd name="T1" fmla="*/ 0 h 310"/>
                    <a:gd name="T2" fmla="*/ 62 w 125"/>
                    <a:gd name="T3" fmla="*/ 0 h 310"/>
                    <a:gd name="T4" fmla="*/ 79 w 125"/>
                    <a:gd name="T5" fmla="*/ 2 h 310"/>
                    <a:gd name="T6" fmla="*/ 94 w 125"/>
                    <a:gd name="T7" fmla="*/ 8 h 310"/>
                    <a:gd name="T8" fmla="*/ 107 w 125"/>
                    <a:gd name="T9" fmla="*/ 18 h 310"/>
                    <a:gd name="T10" fmla="*/ 117 w 125"/>
                    <a:gd name="T11" fmla="*/ 30 h 310"/>
                    <a:gd name="T12" fmla="*/ 123 w 125"/>
                    <a:gd name="T13" fmla="*/ 45 h 310"/>
                    <a:gd name="T14" fmla="*/ 125 w 125"/>
                    <a:gd name="T15" fmla="*/ 62 h 310"/>
                    <a:gd name="T16" fmla="*/ 125 w 125"/>
                    <a:gd name="T17" fmla="*/ 248 h 310"/>
                    <a:gd name="T18" fmla="*/ 123 w 125"/>
                    <a:gd name="T19" fmla="*/ 265 h 310"/>
                    <a:gd name="T20" fmla="*/ 117 w 125"/>
                    <a:gd name="T21" fmla="*/ 280 h 310"/>
                    <a:gd name="T22" fmla="*/ 107 w 125"/>
                    <a:gd name="T23" fmla="*/ 293 h 310"/>
                    <a:gd name="T24" fmla="*/ 94 w 125"/>
                    <a:gd name="T25" fmla="*/ 302 h 310"/>
                    <a:gd name="T26" fmla="*/ 79 w 125"/>
                    <a:gd name="T27" fmla="*/ 308 h 310"/>
                    <a:gd name="T28" fmla="*/ 62 w 125"/>
                    <a:gd name="T29" fmla="*/ 310 h 310"/>
                    <a:gd name="T30" fmla="*/ 46 w 125"/>
                    <a:gd name="T31" fmla="*/ 308 h 310"/>
                    <a:gd name="T32" fmla="*/ 31 w 125"/>
                    <a:gd name="T33" fmla="*/ 302 h 310"/>
                    <a:gd name="T34" fmla="*/ 18 w 125"/>
                    <a:gd name="T35" fmla="*/ 293 h 310"/>
                    <a:gd name="T36" fmla="*/ 8 w 125"/>
                    <a:gd name="T37" fmla="*/ 280 h 310"/>
                    <a:gd name="T38" fmla="*/ 2 w 125"/>
                    <a:gd name="T39" fmla="*/ 265 h 310"/>
                    <a:gd name="T40" fmla="*/ 0 w 125"/>
                    <a:gd name="T41" fmla="*/ 248 h 310"/>
                    <a:gd name="T42" fmla="*/ 0 w 125"/>
                    <a:gd name="T43" fmla="*/ 62 h 310"/>
                    <a:gd name="T44" fmla="*/ 2 w 125"/>
                    <a:gd name="T45" fmla="*/ 45 h 310"/>
                    <a:gd name="T46" fmla="*/ 8 w 125"/>
                    <a:gd name="T47" fmla="*/ 30 h 310"/>
                    <a:gd name="T48" fmla="*/ 18 w 125"/>
                    <a:gd name="T49" fmla="*/ 18 h 310"/>
                    <a:gd name="T50" fmla="*/ 31 w 125"/>
                    <a:gd name="T51" fmla="*/ 8 h 310"/>
                    <a:gd name="T52" fmla="*/ 46 w 125"/>
                    <a:gd name="T53" fmla="*/ 2 h 310"/>
                    <a:gd name="T54" fmla="*/ 62 w 125"/>
                    <a:gd name="T55"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310">
                      <a:moveTo>
                        <a:pt x="62" y="0"/>
                      </a:moveTo>
                      <a:lnTo>
                        <a:pt x="62" y="0"/>
                      </a:lnTo>
                      <a:lnTo>
                        <a:pt x="79" y="2"/>
                      </a:lnTo>
                      <a:lnTo>
                        <a:pt x="94" y="8"/>
                      </a:lnTo>
                      <a:lnTo>
                        <a:pt x="107" y="18"/>
                      </a:lnTo>
                      <a:lnTo>
                        <a:pt x="117" y="30"/>
                      </a:lnTo>
                      <a:lnTo>
                        <a:pt x="123" y="45"/>
                      </a:lnTo>
                      <a:lnTo>
                        <a:pt x="125" y="62"/>
                      </a:lnTo>
                      <a:lnTo>
                        <a:pt x="125" y="248"/>
                      </a:lnTo>
                      <a:lnTo>
                        <a:pt x="123" y="265"/>
                      </a:lnTo>
                      <a:lnTo>
                        <a:pt x="117" y="280"/>
                      </a:lnTo>
                      <a:lnTo>
                        <a:pt x="107" y="293"/>
                      </a:lnTo>
                      <a:lnTo>
                        <a:pt x="94" y="302"/>
                      </a:lnTo>
                      <a:lnTo>
                        <a:pt x="79" y="308"/>
                      </a:lnTo>
                      <a:lnTo>
                        <a:pt x="62" y="310"/>
                      </a:lnTo>
                      <a:lnTo>
                        <a:pt x="46" y="308"/>
                      </a:lnTo>
                      <a:lnTo>
                        <a:pt x="31" y="302"/>
                      </a:lnTo>
                      <a:lnTo>
                        <a:pt x="18" y="293"/>
                      </a:lnTo>
                      <a:lnTo>
                        <a:pt x="8" y="280"/>
                      </a:lnTo>
                      <a:lnTo>
                        <a:pt x="2" y="265"/>
                      </a:lnTo>
                      <a:lnTo>
                        <a:pt x="0" y="248"/>
                      </a:lnTo>
                      <a:lnTo>
                        <a:pt x="0" y="62"/>
                      </a:lnTo>
                      <a:lnTo>
                        <a:pt x="2" y="45"/>
                      </a:lnTo>
                      <a:lnTo>
                        <a:pt x="8" y="30"/>
                      </a:lnTo>
                      <a:lnTo>
                        <a:pt x="18" y="18"/>
                      </a:lnTo>
                      <a:lnTo>
                        <a:pt x="31" y="8"/>
                      </a:lnTo>
                      <a:lnTo>
                        <a:pt x="46" y="2"/>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3" name="Freeform 41">
                  <a:extLst>
                    <a:ext uri="{FF2B5EF4-FFF2-40B4-BE49-F238E27FC236}">
                      <a16:creationId xmlns="" xmlns:a16="http://schemas.microsoft.com/office/drawing/2014/main" id="{A9D89977-7FF0-A854-2606-6CDC3BEC1FE6}"/>
                    </a:ext>
                  </a:extLst>
                </p:cNvPr>
                <p:cNvSpPr>
                  <a:spLocks/>
                </p:cNvSpPr>
                <p:nvPr/>
              </p:nvSpPr>
              <p:spPr bwMode="auto">
                <a:xfrm>
                  <a:off x="8388351" y="1803400"/>
                  <a:ext cx="49213" cy="65088"/>
                </a:xfrm>
                <a:custGeom>
                  <a:avLst/>
                  <a:gdLst>
                    <a:gd name="T0" fmla="*/ 62 w 219"/>
                    <a:gd name="T1" fmla="*/ 0 h 287"/>
                    <a:gd name="T2" fmla="*/ 79 w 219"/>
                    <a:gd name="T3" fmla="*/ 2 h 287"/>
                    <a:gd name="T4" fmla="*/ 93 w 219"/>
                    <a:gd name="T5" fmla="*/ 8 h 287"/>
                    <a:gd name="T6" fmla="*/ 107 w 219"/>
                    <a:gd name="T7" fmla="*/ 18 h 287"/>
                    <a:gd name="T8" fmla="*/ 117 w 219"/>
                    <a:gd name="T9" fmla="*/ 32 h 287"/>
                    <a:gd name="T10" fmla="*/ 211 w 219"/>
                    <a:gd name="T11" fmla="*/ 193 h 287"/>
                    <a:gd name="T12" fmla="*/ 217 w 219"/>
                    <a:gd name="T13" fmla="*/ 209 h 287"/>
                    <a:gd name="T14" fmla="*/ 219 w 219"/>
                    <a:gd name="T15" fmla="*/ 225 h 287"/>
                    <a:gd name="T16" fmla="*/ 217 w 219"/>
                    <a:gd name="T17" fmla="*/ 240 h 287"/>
                    <a:gd name="T18" fmla="*/ 211 w 219"/>
                    <a:gd name="T19" fmla="*/ 256 h 287"/>
                    <a:gd name="T20" fmla="*/ 202 w 219"/>
                    <a:gd name="T21" fmla="*/ 269 h 287"/>
                    <a:gd name="T22" fmla="*/ 189 w 219"/>
                    <a:gd name="T23" fmla="*/ 279 h 287"/>
                    <a:gd name="T24" fmla="*/ 173 w 219"/>
                    <a:gd name="T25" fmla="*/ 285 h 287"/>
                    <a:gd name="T26" fmla="*/ 157 w 219"/>
                    <a:gd name="T27" fmla="*/ 287 h 287"/>
                    <a:gd name="T28" fmla="*/ 140 w 219"/>
                    <a:gd name="T29" fmla="*/ 285 h 287"/>
                    <a:gd name="T30" fmla="*/ 126 w 219"/>
                    <a:gd name="T31" fmla="*/ 279 h 287"/>
                    <a:gd name="T32" fmla="*/ 113 w 219"/>
                    <a:gd name="T33" fmla="*/ 269 h 287"/>
                    <a:gd name="T34" fmla="*/ 102 w 219"/>
                    <a:gd name="T35" fmla="*/ 256 h 287"/>
                    <a:gd name="T36" fmla="*/ 8 w 219"/>
                    <a:gd name="T37" fmla="*/ 94 h 287"/>
                    <a:gd name="T38" fmla="*/ 2 w 219"/>
                    <a:gd name="T39" fmla="*/ 78 h 287"/>
                    <a:gd name="T40" fmla="*/ 0 w 219"/>
                    <a:gd name="T41" fmla="*/ 62 h 287"/>
                    <a:gd name="T42" fmla="*/ 2 w 219"/>
                    <a:gd name="T43" fmla="*/ 47 h 287"/>
                    <a:gd name="T44" fmla="*/ 8 w 219"/>
                    <a:gd name="T45" fmla="*/ 32 h 287"/>
                    <a:gd name="T46" fmla="*/ 18 w 219"/>
                    <a:gd name="T47" fmla="*/ 19 h 287"/>
                    <a:gd name="T48" fmla="*/ 31 w 219"/>
                    <a:gd name="T49" fmla="*/ 9 h 287"/>
                    <a:gd name="T50" fmla="*/ 47 w 219"/>
                    <a:gd name="T51" fmla="*/ 2 h 287"/>
                    <a:gd name="T52" fmla="*/ 62 w 219"/>
                    <a:gd name="T5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9" h="287">
                      <a:moveTo>
                        <a:pt x="62" y="0"/>
                      </a:moveTo>
                      <a:lnTo>
                        <a:pt x="79" y="2"/>
                      </a:lnTo>
                      <a:lnTo>
                        <a:pt x="93" y="8"/>
                      </a:lnTo>
                      <a:lnTo>
                        <a:pt x="107" y="18"/>
                      </a:lnTo>
                      <a:lnTo>
                        <a:pt x="117" y="32"/>
                      </a:lnTo>
                      <a:lnTo>
                        <a:pt x="211" y="193"/>
                      </a:lnTo>
                      <a:lnTo>
                        <a:pt x="217" y="209"/>
                      </a:lnTo>
                      <a:lnTo>
                        <a:pt x="219" y="225"/>
                      </a:lnTo>
                      <a:lnTo>
                        <a:pt x="217" y="240"/>
                      </a:lnTo>
                      <a:lnTo>
                        <a:pt x="211" y="256"/>
                      </a:lnTo>
                      <a:lnTo>
                        <a:pt x="202" y="269"/>
                      </a:lnTo>
                      <a:lnTo>
                        <a:pt x="189" y="279"/>
                      </a:lnTo>
                      <a:lnTo>
                        <a:pt x="173" y="285"/>
                      </a:lnTo>
                      <a:lnTo>
                        <a:pt x="157" y="287"/>
                      </a:lnTo>
                      <a:lnTo>
                        <a:pt x="140" y="285"/>
                      </a:lnTo>
                      <a:lnTo>
                        <a:pt x="126" y="279"/>
                      </a:lnTo>
                      <a:lnTo>
                        <a:pt x="113" y="269"/>
                      </a:lnTo>
                      <a:lnTo>
                        <a:pt x="102" y="256"/>
                      </a:lnTo>
                      <a:lnTo>
                        <a:pt x="8" y="94"/>
                      </a:lnTo>
                      <a:lnTo>
                        <a:pt x="2" y="78"/>
                      </a:lnTo>
                      <a:lnTo>
                        <a:pt x="0" y="62"/>
                      </a:lnTo>
                      <a:lnTo>
                        <a:pt x="2" y="47"/>
                      </a:lnTo>
                      <a:lnTo>
                        <a:pt x="8" y="32"/>
                      </a:lnTo>
                      <a:lnTo>
                        <a:pt x="18" y="19"/>
                      </a:lnTo>
                      <a:lnTo>
                        <a:pt x="31" y="9"/>
                      </a:lnTo>
                      <a:lnTo>
                        <a:pt x="47" y="2"/>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4" name="Freeform 42">
                  <a:extLst>
                    <a:ext uri="{FF2B5EF4-FFF2-40B4-BE49-F238E27FC236}">
                      <a16:creationId xmlns="" xmlns:a16="http://schemas.microsoft.com/office/drawing/2014/main" id="{CBE2212D-249B-C60F-C50F-25FEF4394D12}"/>
                    </a:ext>
                  </a:extLst>
                </p:cNvPr>
                <p:cNvSpPr>
                  <a:spLocks/>
                </p:cNvSpPr>
                <p:nvPr/>
              </p:nvSpPr>
              <p:spPr bwMode="auto">
                <a:xfrm>
                  <a:off x="8270876" y="1919288"/>
                  <a:ext cx="65088" cy="49213"/>
                </a:xfrm>
                <a:custGeom>
                  <a:avLst/>
                  <a:gdLst>
                    <a:gd name="T0" fmla="*/ 62 w 288"/>
                    <a:gd name="T1" fmla="*/ 0 h 218"/>
                    <a:gd name="T2" fmla="*/ 78 w 288"/>
                    <a:gd name="T3" fmla="*/ 2 h 218"/>
                    <a:gd name="T4" fmla="*/ 94 w 288"/>
                    <a:gd name="T5" fmla="*/ 8 h 218"/>
                    <a:gd name="T6" fmla="*/ 257 w 288"/>
                    <a:gd name="T7" fmla="*/ 101 h 218"/>
                    <a:gd name="T8" fmla="*/ 271 w 288"/>
                    <a:gd name="T9" fmla="*/ 112 h 218"/>
                    <a:gd name="T10" fmla="*/ 280 w 288"/>
                    <a:gd name="T11" fmla="*/ 124 h 218"/>
                    <a:gd name="T12" fmla="*/ 286 w 288"/>
                    <a:gd name="T13" fmla="*/ 140 h 218"/>
                    <a:gd name="T14" fmla="*/ 288 w 288"/>
                    <a:gd name="T15" fmla="*/ 155 h 218"/>
                    <a:gd name="T16" fmla="*/ 286 w 288"/>
                    <a:gd name="T17" fmla="*/ 171 h 218"/>
                    <a:gd name="T18" fmla="*/ 280 w 288"/>
                    <a:gd name="T19" fmla="*/ 186 h 218"/>
                    <a:gd name="T20" fmla="*/ 270 w 288"/>
                    <a:gd name="T21" fmla="*/ 200 h 218"/>
                    <a:gd name="T22" fmla="*/ 256 w 288"/>
                    <a:gd name="T23" fmla="*/ 210 h 218"/>
                    <a:gd name="T24" fmla="*/ 241 w 288"/>
                    <a:gd name="T25" fmla="*/ 216 h 218"/>
                    <a:gd name="T26" fmla="*/ 226 w 288"/>
                    <a:gd name="T27" fmla="*/ 218 h 218"/>
                    <a:gd name="T28" fmla="*/ 209 w 288"/>
                    <a:gd name="T29" fmla="*/ 216 h 218"/>
                    <a:gd name="T30" fmla="*/ 194 w 288"/>
                    <a:gd name="T31" fmla="*/ 209 h 218"/>
                    <a:gd name="T32" fmla="*/ 31 w 288"/>
                    <a:gd name="T33" fmla="*/ 116 h 218"/>
                    <a:gd name="T34" fmla="*/ 17 w 288"/>
                    <a:gd name="T35" fmla="*/ 106 h 218"/>
                    <a:gd name="T36" fmla="*/ 8 w 288"/>
                    <a:gd name="T37" fmla="*/ 93 h 218"/>
                    <a:gd name="T38" fmla="*/ 2 w 288"/>
                    <a:gd name="T39" fmla="*/ 79 h 218"/>
                    <a:gd name="T40" fmla="*/ 0 w 288"/>
                    <a:gd name="T41" fmla="*/ 62 h 218"/>
                    <a:gd name="T42" fmla="*/ 2 w 288"/>
                    <a:gd name="T43" fmla="*/ 46 h 218"/>
                    <a:gd name="T44" fmla="*/ 8 w 288"/>
                    <a:gd name="T45" fmla="*/ 31 h 218"/>
                    <a:gd name="T46" fmla="*/ 18 w 288"/>
                    <a:gd name="T47" fmla="*/ 17 h 218"/>
                    <a:gd name="T48" fmla="*/ 32 w 288"/>
                    <a:gd name="T49" fmla="*/ 8 h 218"/>
                    <a:gd name="T50" fmla="*/ 46 w 288"/>
                    <a:gd name="T51" fmla="*/ 2 h 218"/>
                    <a:gd name="T52" fmla="*/ 62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62" y="0"/>
                      </a:moveTo>
                      <a:lnTo>
                        <a:pt x="78" y="2"/>
                      </a:lnTo>
                      <a:lnTo>
                        <a:pt x="94" y="8"/>
                      </a:lnTo>
                      <a:lnTo>
                        <a:pt x="257" y="101"/>
                      </a:lnTo>
                      <a:lnTo>
                        <a:pt x="271" y="112"/>
                      </a:lnTo>
                      <a:lnTo>
                        <a:pt x="280" y="124"/>
                      </a:lnTo>
                      <a:lnTo>
                        <a:pt x="286" y="140"/>
                      </a:lnTo>
                      <a:lnTo>
                        <a:pt x="288" y="155"/>
                      </a:lnTo>
                      <a:lnTo>
                        <a:pt x="286" y="171"/>
                      </a:lnTo>
                      <a:lnTo>
                        <a:pt x="280" y="186"/>
                      </a:lnTo>
                      <a:lnTo>
                        <a:pt x="270" y="200"/>
                      </a:lnTo>
                      <a:lnTo>
                        <a:pt x="256" y="210"/>
                      </a:lnTo>
                      <a:lnTo>
                        <a:pt x="241" y="216"/>
                      </a:lnTo>
                      <a:lnTo>
                        <a:pt x="226" y="218"/>
                      </a:lnTo>
                      <a:lnTo>
                        <a:pt x="209" y="216"/>
                      </a:lnTo>
                      <a:lnTo>
                        <a:pt x="194" y="209"/>
                      </a:lnTo>
                      <a:lnTo>
                        <a:pt x="31" y="116"/>
                      </a:lnTo>
                      <a:lnTo>
                        <a:pt x="17" y="106"/>
                      </a:lnTo>
                      <a:lnTo>
                        <a:pt x="8" y="93"/>
                      </a:lnTo>
                      <a:lnTo>
                        <a:pt x="2" y="79"/>
                      </a:lnTo>
                      <a:lnTo>
                        <a:pt x="0" y="62"/>
                      </a:lnTo>
                      <a:lnTo>
                        <a:pt x="2" y="46"/>
                      </a:lnTo>
                      <a:lnTo>
                        <a:pt x="8" y="31"/>
                      </a:lnTo>
                      <a:lnTo>
                        <a:pt x="18" y="17"/>
                      </a:lnTo>
                      <a:lnTo>
                        <a:pt x="32" y="8"/>
                      </a:lnTo>
                      <a:lnTo>
                        <a:pt x="46" y="2"/>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5" name="Freeform 43">
                  <a:extLst>
                    <a:ext uri="{FF2B5EF4-FFF2-40B4-BE49-F238E27FC236}">
                      <a16:creationId xmlns="" xmlns:a16="http://schemas.microsoft.com/office/drawing/2014/main" id="{2D3B1FCB-C13F-F2FF-D963-467B588BAB29}"/>
                    </a:ext>
                  </a:extLst>
                </p:cNvPr>
                <p:cNvSpPr>
                  <a:spLocks/>
                </p:cNvSpPr>
                <p:nvPr/>
              </p:nvSpPr>
              <p:spPr bwMode="auto">
                <a:xfrm>
                  <a:off x="8228013" y="2078038"/>
                  <a:ext cx="71438" cy="28575"/>
                </a:xfrm>
                <a:custGeom>
                  <a:avLst/>
                  <a:gdLst>
                    <a:gd name="T0" fmla="*/ 63 w 314"/>
                    <a:gd name="T1" fmla="*/ 0 h 125"/>
                    <a:gd name="T2" fmla="*/ 251 w 314"/>
                    <a:gd name="T3" fmla="*/ 0 h 125"/>
                    <a:gd name="T4" fmla="*/ 268 w 314"/>
                    <a:gd name="T5" fmla="*/ 3 h 125"/>
                    <a:gd name="T6" fmla="*/ 283 w 314"/>
                    <a:gd name="T7" fmla="*/ 9 h 125"/>
                    <a:gd name="T8" fmla="*/ 295 w 314"/>
                    <a:gd name="T9" fmla="*/ 18 h 125"/>
                    <a:gd name="T10" fmla="*/ 306 w 314"/>
                    <a:gd name="T11" fmla="*/ 31 h 125"/>
                    <a:gd name="T12" fmla="*/ 312 w 314"/>
                    <a:gd name="T13" fmla="*/ 45 h 125"/>
                    <a:gd name="T14" fmla="*/ 314 w 314"/>
                    <a:gd name="T15" fmla="*/ 63 h 125"/>
                    <a:gd name="T16" fmla="*/ 312 w 314"/>
                    <a:gd name="T17" fmla="*/ 79 h 125"/>
                    <a:gd name="T18" fmla="*/ 306 w 314"/>
                    <a:gd name="T19" fmla="*/ 93 h 125"/>
                    <a:gd name="T20" fmla="*/ 295 w 314"/>
                    <a:gd name="T21" fmla="*/ 107 h 125"/>
                    <a:gd name="T22" fmla="*/ 283 w 314"/>
                    <a:gd name="T23" fmla="*/ 116 h 125"/>
                    <a:gd name="T24" fmla="*/ 268 w 314"/>
                    <a:gd name="T25" fmla="*/ 123 h 125"/>
                    <a:gd name="T26" fmla="*/ 251 w 314"/>
                    <a:gd name="T27" fmla="*/ 125 h 125"/>
                    <a:gd name="T28" fmla="*/ 63 w 314"/>
                    <a:gd name="T29" fmla="*/ 125 h 125"/>
                    <a:gd name="T30" fmla="*/ 46 w 314"/>
                    <a:gd name="T31" fmla="*/ 123 h 125"/>
                    <a:gd name="T32" fmla="*/ 32 w 314"/>
                    <a:gd name="T33" fmla="*/ 116 h 125"/>
                    <a:gd name="T34" fmla="*/ 18 w 314"/>
                    <a:gd name="T35" fmla="*/ 107 h 125"/>
                    <a:gd name="T36" fmla="*/ 9 w 314"/>
                    <a:gd name="T37" fmla="*/ 93 h 125"/>
                    <a:gd name="T38" fmla="*/ 2 w 314"/>
                    <a:gd name="T39" fmla="*/ 79 h 125"/>
                    <a:gd name="T40" fmla="*/ 0 w 314"/>
                    <a:gd name="T41" fmla="*/ 63 h 125"/>
                    <a:gd name="T42" fmla="*/ 2 w 314"/>
                    <a:gd name="T43" fmla="*/ 45 h 125"/>
                    <a:gd name="T44" fmla="*/ 9 w 314"/>
                    <a:gd name="T45" fmla="*/ 31 h 125"/>
                    <a:gd name="T46" fmla="*/ 18 w 314"/>
                    <a:gd name="T47" fmla="*/ 18 h 125"/>
                    <a:gd name="T48" fmla="*/ 32 w 314"/>
                    <a:gd name="T49" fmla="*/ 9 h 125"/>
                    <a:gd name="T50" fmla="*/ 46 w 314"/>
                    <a:gd name="T51" fmla="*/ 3 h 125"/>
                    <a:gd name="T52" fmla="*/ 63 w 314"/>
                    <a:gd name="T5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4" h="125">
                      <a:moveTo>
                        <a:pt x="63" y="0"/>
                      </a:moveTo>
                      <a:lnTo>
                        <a:pt x="251" y="0"/>
                      </a:lnTo>
                      <a:lnTo>
                        <a:pt x="268" y="3"/>
                      </a:lnTo>
                      <a:lnTo>
                        <a:pt x="283" y="9"/>
                      </a:lnTo>
                      <a:lnTo>
                        <a:pt x="295" y="18"/>
                      </a:lnTo>
                      <a:lnTo>
                        <a:pt x="306" y="31"/>
                      </a:lnTo>
                      <a:lnTo>
                        <a:pt x="312" y="45"/>
                      </a:lnTo>
                      <a:lnTo>
                        <a:pt x="314" y="63"/>
                      </a:lnTo>
                      <a:lnTo>
                        <a:pt x="312" y="79"/>
                      </a:lnTo>
                      <a:lnTo>
                        <a:pt x="306" y="93"/>
                      </a:lnTo>
                      <a:lnTo>
                        <a:pt x="295" y="107"/>
                      </a:lnTo>
                      <a:lnTo>
                        <a:pt x="283" y="116"/>
                      </a:lnTo>
                      <a:lnTo>
                        <a:pt x="268" y="123"/>
                      </a:lnTo>
                      <a:lnTo>
                        <a:pt x="251" y="125"/>
                      </a:lnTo>
                      <a:lnTo>
                        <a:pt x="63" y="125"/>
                      </a:lnTo>
                      <a:lnTo>
                        <a:pt x="46" y="123"/>
                      </a:lnTo>
                      <a:lnTo>
                        <a:pt x="32" y="116"/>
                      </a:lnTo>
                      <a:lnTo>
                        <a:pt x="18" y="107"/>
                      </a:lnTo>
                      <a:lnTo>
                        <a:pt x="9" y="93"/>
                      </a:lnTo>
                      <a:lnTo>
                        <a:pt x="2" y="79"/>
                      </a:lnTo>
                      <a:lnTo>
                        <a:pt x="0" y="63"/>
                      </a:lnTo>
                      <a:lnTo>
                        <a:pt x="2" y="45"/>
                      </a:lnTo>
                      <a:lnTo>
                        <a:pt x="9" y="31"/>
                      </a:lnTo>
                      <a:lnTo>
                        <a:pt x="18" y="18"/>
                      </a:lnTo>
                      <a:lnTo>
                        <a:pt x="32" y="9"/>
                      </a:lnTo>
                      <a:lnTo>
                        <a:pt x="46" y="3"/>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6" name="Freeform 44">
                  <a:extLst>
                    <a:ext uri="{FF2B5EF4-FFF2-40B4-BE49-F238E27FC236}">
                      <a16:creationId xmlns="" xmlns:a16="http://schemas.microsoft.com/office/drawing/2014/main" id="{1F7BD893-3A5E-E0E3-3DCF-C1AE8E3DED7B}"/>
                    </a:ext>
                  </a:extLst>
                </p:cNvPr>
                <p:cNvSpPr>
                  <a:spLocks/>
                </p:cNvSpPr>
                <p:nvPr/>
              </p:nvSpPr>
              <p:spPr bwMode="auto">
                <a:xfrm>
                  <a:off x="8270876" y="2216150"/>
                  <a:ext cx="65088" cy="49213"/>
                </a:xfrm>
                <a:custGeom>
                  <a:avLst/>
                  <a:gdLst>
                    <a:gd name="T0" fmla="*/ 226 w 288"/>
                    <a:gd name="T1" fmla="*/ 0 h 218"/>
                    <a:gd name="T2" fmla="*/ 242 w 288"/>
                    <a:gd name="T3" fmla="*/ 3 h 218"/>
                    <a:gd name="T4" fmla="*/ 256 w 288"/>
                    <a:gd name="T5" fmla="*/ 8 h 218"/>
                    <a:gd name="T6" fmla="*/ 270 w 288"/>
                    <a:gd name="T7" fmla="*/ 18 h 218"/>
                    <a:gd name="T8" fmla="*/ 280 w 288"/>
                    <a:gd name="T9" fmla="*/ 31 h 218"/>
                    <a:gd name="T10" fmla="*/ 286 w 288"/>
                    <a:gd name="T11" fmla="*/ 46 h 218"/>
                    <a:gd name="T12" fmla="*/ 288 w 288"/>
                    <a:gd name="T13" fmla="*/ 63 h 218"/>
                    <a:gd name="T14" fmla="*/ 286 w 288"/>
                    <a:gd name="T15" fmla="*/ 78 h 218"/>
                    <a:gd name="T16" fmla="*/ 280 w 288"/>
                    <a:gd name="T17" fmla="*/ 93 h 218"/>
                    <a:gd name="T18" fmla="*/ 270 w 288"/>
                    <a:gd name="T19" fmla="*/ 106 h 218"/>
                    <a:gd name="T20" fmla="*/ 257 w 288"/>
                    <a:gd name="T21" fmla="*/ 117 h 218"/>
                    <a:gd name="T22" fmla="*/ 94 w 288"/>
                    <a:gd name="T23" fmla="*/ 209 h 218"/>
                    <a:gd name="T24" fmla="*/ 79 w 288"/>
                    <a:gd name="T25" fmla="*/ 215 h 218"/>
                    <a:gd name="T26" fmla="*/ 62 w 288"/>
                    <a:gd name="T27" fmla="*/ 218 h 218"/>
                    <a:gd name="T28" fmla="*/ 46 w 288"/>
                    <a:gd name="T29" fmla="*/ 215 h 218"/>
                    <a:gd name="T30" fmla="*/ 32 w 288"/>
                    <a:gd name="T31" fmla="*/ 210 h 218"/>
                    <a:gd name="T32" fmla="*/ 18 w 288"/>
                    <a:gd name="T33" fmla="*/ 200 h 218"/>
                    <a:gd name="T34" fmla="*/ 8 w 288"/>
                    <a:gd name="T35" fmla="*/ 187 h 218"/>
                    <a:gd name="T36" fmla="*/ 2 w 288"/>
                    <a:gd name="T37" fmla="*/ 172 h 218"/>
                    <a:gd name="T38" fmla="*/ 0 w 288"/>
                    <a:gd name="T39" fmla="*/ 155 h 218"/>
                    <a:gd name="T40" fmla="*/ 2 w 288"/>
                    <a:gd name="T41" fmla="*/ 140 h 218"/>
                    <a:gd name="T42" fmla="*/ 8 w 288"/>
                    <a:gd name="T43" fmla="*/ 125 h 218"/>
                    <a:gd name="T44" fmla="*/ 17 w 288"/>
                    <a:gd name="T45" fmla="*/ 113 h 218"/>
                    <a:gd name="T46" fmla="*/ 31 w 288"/>
                    <a:gd name="T47" fmla="*/ 102 h 218"/>
                    <a:gd name="T48" fmla="*/ 194 w 288"/>
                    <a:gd name="T49" fmla="*/ 9 h 218"/>
                    <a:gd name="T50" fmla="*/ 210 w 288"/>
                    <a:gd name="T51" fmla="*/ 2 h 218"/>
                    <a:gd name="T52" fmla="*/ 226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226" y="0"/>
                      </a:moveTo>
                      <a:lnTo>
                        <a:pt x="242" y="3"/>
                      </a:lnTo>
                      <a:lnTo>
                        <a:pt x="256" y="8"/>
                      </a:lnTo>
                      <a:lnTo>
                        <a:pt x="270" y="18"/>
                      </a:lnTo>
                      <a:lnTo>
                        <a:pt x="280" y="31"/>
                      </a:lnTo>
                      <a:lnTo>
                        <a:pt x="286" y="46"/>
                      </a:lnTo>
                      <a:lnTo>
                        <a:pt x="288" y="63"/>
                      </a:lnTo>
                      <a:lnTo>
                        <a:pt x="286" y="78"/>
                      </a:lnTo>
                      <a:lnTo>
                        <a:pt x="280" y="93"/>
                      </a:lnTo>
                      <a:lnTo>
                        <a:pt x="270" y="106"/>
                      </a:lnTo>
                      <a:lnTo>
                        <a:pt x="257" y="117"/>
                      </a:lnTo>
                      <a:lnTo>
                        <a:pt x="94" y="209"/>
                      </a:lnTo>
                      <a:lnTo>
                        <a:pt x="79" y="215"/>
                      </a:lnTo>
                      <a:lnTo>
                        <a:pt x="62" y="218"/>
                      </a:lnTo>
                      <a:lnTo>
                        <a:pt x="46" y="215"/>
                      </a:lnTo>
                      <a:lnTo>
                        <a:pt x="32" y="210"/>
                      </a:lnTo>
                      <a:lnTo>
                        <a:pt x="18" y="200"/>
                      </a:lnTo>
                      <a:lnTo>
                        <a:pt x="8" y="187"/>
                      </a:lnTo>
                      <a:lnTo>
                        <a:pt x="2" y="172"/>
                      </a:lnTo>
                      <a:lnTo>
                        <a:pt x="0" y="155"/>
                      </a:lnTo>
                      <a:lnTo>
                        <a:pt x="2" y="140"/>
                      </a:lnTo>
                      <a:lnTo>
                        <a:pt x="8" y="125"/>
                      </a:lnTo>
                      <a:lnTo>
                        <a:pt x="17" y="113"/>
                      </a:lnTo>
                      <a:lnTo>
                        <a:pt x="31" y="102"/>
                      </a:lnTo>
                      <a:lnTo>
                        <a:pt x="194" y="9"/>
                      </a:lnTo>
                      <a:lnTo>
                        <a:pt x="210" y="2"/>
                      </a:lnTo>
                      <a:lnTo>
                        <a:pt x="2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7" name="Freeform 45">
                  <a:extLst>
                    <a:ext uri="{FF2B5EF4-FFF2-40B4-BE49-F238E27FC236}">
                      <a16:creationId xmlns="" xmlns:a16="http://schemas.microsoft.com/office/drawing/2014/main" id="{DEA13100-4FC6-C20F-A75F-979D6D9EE5AD}"/>
                    </a:ext>
                  </a:extLst>
                </p:cNvPr>
                <p:cNvSpPr>
                  <a:spLocks/>
                </p:cNvSpPr>
                <p:nvPr/>
              </p:nvSpPr>
              <p:spPr bwMode="auto">
                <a:xfrm>
                  <a:off x="8788401" y="2216150"/>
                  <a:ext cx="66675" cy="49213"/>
                </a:xfrm>
                <a:custGeom>
                  <a:avLst/>
                  <a:gdLst>
                    <a:gd name="T0" fmla="*/ 62 w 288"/>
                    <a:gd name="T1" fmla="*/ 0 h 218"/>
                    <a:gd name="T2" fmla="*/ 79 w 288"/>
                    <a:gd name="T3" fmla="*/ 2 h 218"/>
                    <a:gd name="T4" fmla="*/ 94 w 288"/>
                    <a:gd name="T5" fmla="*/ 9 h 218"/>
                    <a:gd name="T6" fmla="*/ 257 w 288"/>
                    <a:gd name="T7" fmla="*/ 102 h 218"/>
                    <a:gd name="T8" fmla="*/ 271 w 288"/>
                    <a:gd name="T9" fmla="*/ 113 h 218"/>
                    <a:gd name="T10" fmla="*/ 280 w 288"/>
                    <a:gd name="T11" fmla="*/ 125 h 218"/>
                    <a:gd name="T12" fmla="*/ 286 w 288"/>
                    <a:gd name="T13" fmla="*/ 140 h 218"/>
                    <a:gd name="T14" fmla="*/ 288 w 288"/>
                    <a:gd name="T15" fmla="*/ 155 h 218"/>
                    <a:gd name="T16" fmla="*/ 286 w 288"/>
                    <a:gd name="T17" fmla="*/ 172 h 218"/>
                    <a:gd name="T18" fmla="*/ 280 w 288"/>
                    <a:gd name="T19" fmla="*/ 187 h 218"/>
                    <a:gd name="T20" fmla="*/ 270 w 288"/>
                    <a:gd name="T21" fmla="*/ 200 h 218"/>
                    <a:gd name="T22" fmla="*/ 256 w 288"/>
                    <a:gd name="T23" fmla="*/ 210 h 218"/>
                    <a:gd name="T24" fmla="*/ 242 w 288"/>
                    <a:gd name="T25" fmla="*/ 215 h 218"/>
                    <a:gd name="T26" fmla="*/ 225 w 288"/>
                    <a:gd name="T27" fmla="*/ 218 h 218"/>
                    <a:gd name="T28" fmla="*/ 209 w 288"/>
                    <a:gd name="T29" fmla="*/ 215 h 218"/>
                    <a:gd name="T30" fmla="*/ 194 w 288"/>
                    <a:gd name="T31" fmla="*/ 209 h 218"/>
                    <a:gd name="T32" fmla="*/ 30 w 288"/>
                    <a:gd name="T33" fmla="*/ 117 h 218"/>
                    <a:gd name="T34" fmla="*/ 18 w 288"/>
                    <a:gd name="T35" fmla="*/ 106 h 218"/>
                    <a:gd name="T36" fmla="*/ 8 w 288"/>
                    <a:gd name="T37" fmla="*/ 93 h 218"/>
                    <a:gd name="T38" fmla="*/ 2 w 288"/>
                    <a:gd name="T39" fmla="*/ 78 h 218"/>
                    <a:gd name="T40" fmla="*/ 0 w 288"/>
                    <a:gd name="T41" fmla="*/ 63 h 218"/>
                    <a:gd name="T42" fmla="*/ 2 w 288"/>
                    <a:gd name="T43" fmla="*/ 46 h 218"/>
                    <a:gd name="T44" fmla="*/ 8 w 288"/>
                    <a:gd name="T45" fmla="*/ 31 h 218"/>
                    <a:gd name="T46" fmla="*/ 18 w 288"/>
                    <a:gd name="T47" fmla="*/ 18 h 218"/>
                    <a:gd name="T48" fmla="*/ 32 w 288"/>
                    <a:gd name="T49" fmla="*/ 8 h 218"/>
                    <a:gd name="T50" fmla="*/ 46 w 288"/>
                    <a:gd name="T51" fmla="*/ 3 h 218"/>
                    <a:gd name="T52" fmla="*/ 62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62" y="0"/>
                      </a:moveTo>
                      <a:lnTo>
                        <a:pt x="79" y="2"/>
                      </a:lnTo>
                      <a:lnTo>
                        <a:pt x="94" y="9"/>
                      </a:lnTo>
                      <a:lnTo>
                        <a:pt x="257" y="102"/>
                      </a:lnTo>
                      <a:lnTo>
                        <a:pt x="271" y="113"/>
                      </a:lnTo>
                      <a:lnTo>
                        <a:pt x="280" y="125"/>
                      </a:lnTo>
                      <a:lnTo>
                        <a:pt x="286" y="140"/>
                      </a:lnTo>
                      <a:lnTo>
                        <a:pt x="288" y="155"/>
                      </a:lnTo>
                      <a:lnTo>
                        <a:pt x="286" y="172"/>
                      </a:lnTo>
                      <a:lnTo>
                        <a:pt x="280" y="187"/>
                      </a:lnTo>
                      <a:lnTo>
                        <a:pt x="270" y="200"/>
                      </a:lnTo>
                      <a:lnTo>
                        <a:pt x="256" y="210"/>
                      </a:lnTo>
                      <a:lnTo>
                        <a:pt x="242" y="215"/>
                      </a:lnTo>
                      <a:lnTo>
                        <a:pt x="225" y="218"/>
                      </a:lnTo>
                      <a:lnTo>
                        <a:pt x="209" y="215"/>
                      </a:lnTo>
                      <a:lnTo>
                        <a:pt x="194" y="209"/>
                      </a:lnTo>
                      <a:lnTo>
                        <a:pt x="30" y="117"/>
                      </a:lnTo>
                      <a:lnTo>
                        <a:pt x="18" y="106"/>
                      </a:lnTo>
                      <a:lnTo>
                        <a:pt x="8" y="93"/>
                      </a:lnTo>
                      <a:lnTo>
                        <a:pt x="2" y="78"/>
                      </a:lnTo>
                      <a:lnTo>
                        <a:pt x="0" y="63"/>
                      </a:lnTo>
                      <a:lnTo>
                        <a:pt x="2" y="46"/>
                      </a:lnTo>
                      <a:lnTo>
                        <a:pt x="8" y="31"/>
                      </a:lnTo>
                      <a:lnTo>
                        <a:pt x="18" y="18"/>
                      </a:lnTo>
                      <a:lnTo>
                        <a:pt x="32" y="8"/>
                      </a:lnTo>
                      <a:lnTo>
                        <a:pt x="46" y="3"/>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8" name="Freeform 46">
                  <a:extLst>
                    <a:ext uri="{FF2B5EF4-FFF2-40B4-BE49-F238E27FC236}">
                      <a16:creationId xmlns="" xmlns:a16="http://schemas.microsoft.com/office/drawing/2014/main" id="{25B3170C-8490-557C-DB6B-7693E9C1EAFD}"/>
                    </a:ext>
                  </a:extLst>
                </p:cNvPr>
                <p:cNvSpPr>
                  <a:spLocks/>
                </p:cNvSpPr>
                <p:nvPr/>
              </p:nvSpPr>
              <p:spPr bwMode="auto">
                <a:xfrm>
                  <a:off x="8826501" y="2078038"/>
                  <a:ext cx="71438" cy="28575"/>
                </a:xfrm>
                <a:custGeom>
                  <a:avLst/>
                  <a:gdLst>
                    <a:gd name="T0" fmla="*/ 62 w 314"/>
                    <a:gd name="T1" fmla="*/ 0 h 125"/>
                    <a:gd name="T2" fmla="*/ 251 w 314"/>
                    <a:gd name="T3" fmla="*/ 0 h 125"/>
                    <a:gd name="T4" fmla="*/ 268 w 314"/>
                    <a:gd name="T5" fmla="*/ 3 h 125"/>
                    <a:gd name="T6" fmla="*/ 283 w 314"/>
                    <a:gd name="T7" fmla="*/ 9 h 125"/>
                    <a:gd name="T8" fmla="*/ 295 w 314"/>
                    <a:gd name="T9" fmla="*/ 18 h 125"/>
                    <a:gd name="T10" fmla="*/ 305 w 314"/>
                    <a:gd name="T11" fmla="*/ 31 h 125"/>
                    <a:gd name="T12" fmla="*/ 312 w 314"/>
                    <a:gd name="T13" fmla="*/ 45 h 125"/>
                    <a:gd name="T14" fmla="*/ 314 w 314"/>
                    <a:gd name="T15" fmla="*/ 63 h 125"/>
                    <a:gd name="T16" fmla="*/ 312 w 314"/>
                    <a:gd name="T17" fmla="*/ 79 h 125"/>
                    <a:gd name="T18" fmla="*/ 305 w 314"/>
                    <a:gd name="T19" fmla="*/ 93 h 125"/>
                    <a:gd name="T20" fmla="*/ 295 w 314"/>
                    <a:gd name="T21" fmla="*/ 107 h 125"/>
                    <a:gd name="T22" fmla="*/ 283 w 314"/>
                    <a:gd name="T23" fmla="*/ 116 h 125"/>
                    <a:gd name="T24" fmla="*/ 268 w 314"/>
                    <a:gd name="T25" fmla="*/ 123 h 125"/>
                    <a:gd name="T26" fmla="*/ 251 w 314"/>
                    <a:gd name="T27" fmla="*/ 125 h 125"/>
                    <a:gd name="T28" fmla="*/ 62 w 314"/>
                    <a:gd name="T29" fmla="*/ 125 h 125"/>
                    <a:gd name="T30" fmla="*/ 46 w 314"/>
                    <a:gd name="T31" fmla="*/ 123 h 125"/>
                    <a:gd name="T32" fmla="*/ 31 w 314"/>
                    <a:gd name="T33" fmla="*/ 116 h 125"/>
                    <a:gd name="T34" fmla="*/ 18 w 314"/>
                    <a:gd name="T35" fmla="*/ 107 h 125"/>
                    <a:gd name="T36" fmla="*/ 8 w 314"/>
                    <a:gd name="T37" fmla="*/ 93 h 125"/>
                    <a:gd name="T38" fmla="*/ 2 w 314"/>
                    <a:gd name="T39" fmla="*/ 79 h 125"/>
                    <a:gd name="T40" fmla="*/ 0 w 314"/>
                    <a:gd name="T41" fmla="*/ 63 h 125"/>
                    <a:gd name="T42" fmla="*/ 2 w 314"/>
                    <a:gd name="T43" fmla="*/ 45 h 125"/>
                    <a:gd name="T44" fmla="*/ 8 w 314"/>
                    <a:gd name="T45" fmla="*/ 31 h 125"/>
                    <a:gd name="T46" fmla="*/ 18 w 314"/>
                    <a:gd name="T47" fmla="*/ 18 h 125"/>
                    <a:gd name="T48" fmla="*/ 31 w 314"/>
                    <a:gd name="T49" fmla="*/ 9 h 125"/>
                    <a:gd name="T50" fmla="*/ 46 w 314"/>
                    <a:gd name="T51" fmla="*/ 3 h 125"/>
                    <a:gd name="T52" fmla="*/ 62 w 314"/>
                    <a:gd name="T5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4" h="125">
                      <a:moveTo>
                        <a:pt x="62" y="0"/>
                      </a:moveTo>
                      <a:lnTo>
                        <a:pt x="251" y="0"/>
                      </a:lnTo>
                      <a:lnTo>
                        <a:pt x="268" y="3"/>
                      </a:lnTo>
                      <a:lnTo>
                        <a:pt x="283" y="9"/>
                      </a:lnTo>
                      <a:lnTo>
                        <a:pt x="295" y="18"/>
                      </a:lnTo>
                      <a:lnTo>
                        <a:pt x="305" y="31"/>
                      </a:lnTo>
                      <a:lnTo>
                        <a:pt x="312" y="45"/>
                      </a:lnTo>
                      <a:lnTo>
                        <a:pt x="314" y="63"/>
                      </a:lnTo>
                      <a:lnTo>
                        <a:pt x="312" y="79"/>
                      </a:lnTo>
                      <a:lnTo>
                        <a:pt x="305" y="93"/>
                      </a:lnTo>
                      <a:lnTo>
                        <a:pt x="295" y="107"/>
                      </a:lnTo>
                      <a:lnTo>
                        <a:pt x="283" y="116"/>
                      </a:lnTo>
                      <a:lnTo>
                        <a:pt x="268" y="123"/>
                      </a:lnTo>
                      <a:lnTo>
                        <a:pt x="251" y="125"/>
                      </a:lnTo>
                      <a:lnTo>
                        <a:pt x="62" y="125"/>
                      </a:lnTo>
                      <a:lnTo>
                        <a:pt x="46" y="123"/>
                      </a:lnTo>
                      <a:lnTo>
                        <a:pt x="31" y="116"/>
                      </a:lnTo>
                      <a:lnTo>
                        <a:pt x="18" y="107"/>
                      </a:lnTo>
                      <a:lnTo>
                        <a:pt x="8" y="93"/>
                      </a:lnTo>
                      <a:lnTo>
                        <a:pt x="2" y="79"/>
                      </a:lnTo>
                      <a:lnTo>
                        <a:pt x="0" y="63"/>
                      </a:lnTo>
                      <a:lnTo>
                        <a:pt x="2" y="45"/>
                      </a:lnTo>
                      <a:lnTo>
                        <a:pt x="8" y="31"/>
                      </a:lnTo>
                      <a:lnTo>
                        <a:pt x="18" y="18"/>
                      </a:lnTo>
                      <a:lnTo>
                        <a:pt x="31" y="9"/>
                      </a:lnTo>
                      <a:lnTo>
                        <a:pt x="46" y="3"/>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9" name="Freeform 47">
                  <a:extLst>
                    <a:ext uri="{FF2B5EF4-FFF2-40B4-BE49-F238E27FC236}">
                      <a16:creationId xmlns="" xmlns:a16="http://schemas.microsoft.com/office/drawing/2014/main" id="{2499A68E-9BC7-6468-9F77-8CF4E86120F3}"/>
                    </a:ext>
                  </a:extLst>
                </p:cNvPr>
                <p:cNvSpPr>
                  <a:spLocks/>
                </p:cNvSpPr>
                <p:nvPr/>
              </p:nvSpPr>
              <p:spPr bwMode="auto">
                <a:xfrm>
                  <a:off x="8788401" y="1919288"/>
                  <a:ext cx="66675" cy="49213"/>
                </a:xfrm>
                <a:custGeom>
                  <a:avLst/>
                  <a:gdLst>
                    <a:gd name="T0" fmla="*/ 225 w 288"/>
                    <a:gd name="T1" fmla="*/ 0 h 218"/>
                    <a:gd name="T2" fmla="*/ 242 w 288"/>
                    <a:gd name="T3" fmla="*/ 2 h 218"/>
                    <a:gd name="T4" fmla="*/ 256 w 288"/>
                    <a:gd name="T5" fmla="*/ 8 h 218"/>
                    <a:gd name="T6" fmla="*/ 270 w 288"/>
                    <a:gd name="T7" fmla="*/ 17 h 218"/>
                    <a:gd name="T8" fmla="*/ 280 w 288"/>
                    <a:gd name="T9" fmla="*/ 31 h 218"/>
                    <a:gd name="T10" fmla="*/ 286 w 288"/>
                    <a:gd name="T11" fmla="*/ 46 h 218"/>
                    <a:gd name="T12" fmla="*/ 288 w 288"/>
                    <a:gd name="T13" fmla="*/ 62 h 218"/>
                    <a:gd name="T14" fmla="*/ 286 w 288"/>
                    <a:gd name="T15" fmla="*/ 79 h 218"/>
                    <a:gd name="T16" fmla="*/ 280 w 288"/>
                    <a:gd name="T17" fmla="*/ 93 h 218"/>
                    <a:gd name="T18" fmla="*/ 271 w 288"/>
                    <a:gd name="T19" fmla="*/ 106 h 218"/>
                    <a:gd name="T20" fmla="*/ 257 w 288"/>
                    <a:gd name="T21" fmla="*/ 116 h 218"/>
                    <a:gd name="T22" fmla="*/ 94 w 288"/>
                    <a:gd name="T23" fmla="*/ 209 h 218"/>
                    <a:gd name="T24" fmla="*/ 79 w 288"/>
                    <a:gd name="T25" fmla="*/ 216 h 218"/>
                    <a:gd name="T26" fmla="*/ 62 w 288"/>
                    <a:gd name="T27" fmla="*/ 218 h 218"/>
                    <a:gd name="T28" fmla="*/ 47 w 288"/>
                    <a:gd name="T29" fmla="*/ 216 h 218"/>
                    <a:gd name="T30" fmla="*/ 32 w 288"/>
                    <a:gd name="T31" fmla="*/ 210 h 218"/>
                    <a:gd name="T32" fmla="*/ 18 w 288"/>
                    <a:gd name="T33" fmla="*/ 200 h 218"/>
                    <a:gd name="T34" fmla="*/ 8 w 288"/>
                    <a:gd name="T35" fmla="*/ 186 h 218"/>
                    <a:gd name="T36" fmla="*/ 2 w 288"/>
                    <a:gd name="T37" fmla="*/ 171 h 218"/>
                    <a:gd name="T38" fmla="*/ 0 w 288"/>
                    <a:gd name="T39" fmla="*/ 155 h 218"/>
                    <a:gd name="T40" fmla="*/ 2 w 288"/>
                    <a:gd name="T41" fmla="*/ 140 h 218"/>
                    <a:gd name="T42" fmla="*/ 8 w 288"/>
                    <a:gd name="T43" fmla="*/ 124 h 218"/>
                    <a:gd name="T44" fmla="*/ 18 w 288"/>
                    <a:gd name="T45" fmla="*/ 112 h 218"/>
                    <a:gd name="T46" fmla="*/ 30 w 288"/>
                    <a:gd name="T47" fmla="*/ 101 h 218"/>
                    <a:gd name="T48" fmla="*/ 194 w 288"/>
                    <a:gd name="T49" fmla="*/ 8 h 218"/>
                    <a:gd name="T50" fmla="*/ 210 w 288"/>
                    <a:gd name="T51" fmla="*/ 2 h 218"/>
                    <a:gd name="T52" fmla="*/ 225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225" y="0"/>
                      </a:moveTo>
                      <a:lnTo>
                        <a:pt x="242" y="2"/>
                      </a:lnTo>
                      <a:lnTo>
                        <a:pt x="256" y="8"/>
                      </a:lnTo>
                      <a:lnTo>
                        <a:pt x="270" y="17"/>
                      </a:lnTo>
                      <a:lnTo>
                        <a:pt x="280" y="31"/>
                      </a:lnTo>
                      <a:lnTo>
                        <a:pt x="286" y="46"/>
                      </a:lnTo>
                      <a:lnTo>
                        <a:pt x="288" y="62"/>
                      </a:lnTo>
                      <a:lnTo>
                        <a:pt x="286" y="79"/>
                      </a:lnTo>
                      <a:lnTo>
                        <a:pt x="280" y="93"/>
                      </a:lnTo>
                      <a:lnTo>
                        <a:pt x="271" y="106"/>
                      </a:lnTo>
                      <a:lnTo>
                        <a:pt x="257" y="116"/>
                      </a:lnTo>
                      <a:lnTo>
                        <a:pt x="94" y="209"/>
                      </a:lnTo>
                      <a:lnTo>
                        <a:pt x="79" y="216"/>
                      </a:lnTo>
                      <a:lnTo>
                        <a:pt x="62" y="218"/>
                      </a:lnTo>
                      <a:lnTo>
                        <a:pt x="47" y="216"/>
                      </a:lnTo>
                      <a:lnTo>
                        <a:pt x="32" y="210"/>
                      </a:lnTo>
                      <a:lnTo>
                        <a:pt x="18" y="200"/>
                      </a:lnTo>
                      <a:lnTo>
                        <a:pt x="8" y="186"/>
                      </a:lnTo>
                      <a:lnTo>
                        <a:pt x="2" y="171"/>
                      </a:lnTo>
                      <a:lnTo>
                        <a:pt x="0" y="155"/>
                      </a:lnTo>
                      <a:lnTo>
                        <a:pt x="2" y="140"/>
                      </a:lnTo>
                      <a:lnTo>
                        <a:pt x="8" y="124"/>
                      </a:lnTo>
                      <a:lnTo>
                        <a:pt x="18" y="112"/>
                      </a:lnTo>
                      <a:lnTo>
                        <a:pt x="30" y="101"/>
                      </a:lnTo>
                      <a:lnTo>
                        <a:pt x="194" y="8"/>
                      </a:lnTo>
                      <a:lnTo>
                        <a:pt x="210" y="2"/>
                      </a:lnTo>
                      <a:lnTo>
                        <a:pt x="2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0" name="Freeform 48">
                  <a:extLst>
                    <a:ext uri="{FF2B5EF4-FFF2-40B4-BE49-F238E27FC236}">
                      <a16:creationId xmlns="" xmlns:a16="http://schemas.microsoft.com/office/drawing/2014/main" id="{66EC212D-EBE1-5479-B188-CC1115EEEC8D}"/>
                    </a:ext>
                  </a:extLst>
                </p:cNvPr>
                <p:cNvSpPr>
                  <a:spLocks/>
                </p:cNvSpPr>
                <p:nvPr/>
              </p:nvSpPr>
              <p:spPr bwMode="auto">
                <a:xfrm>
                  <a:off x="8686801" y="1803400"/>
                  <a:ext cx="50800" cy="65088"/>
                </a:xfrm>
                <a:custGeom>
                  <a:avLst/>
                  <a:gdLst>
                    <a:gd name="T0" fmla="*/ 156 w 220"/>
                    <a:gd name="T1" fmla="*/ 0 h 286"/>
                    <a:gd name="T2" fmla="*/ 173 w 220"/>
                    <a:gd name="T3" fmla="*/ 2 h 286"/>
                    <a:gd name="T4" fmla="*/ 188 w 220"/>
                    <a:gd name="T5" fmla="*/ 9 h 286"/>
                    <a:gd name="T6" fmla="*/ 201 w 220"/>
                    <a:gd name="T7" fmla="*/ 19 h 286"/>
                    <a:gd name="T8" fmla="*/ 212 w 220"/>
                    <a:gd name="T9" fmla="*/ 32 h 286"/>
                    <a:gd name="T10" fmla="*/ 218 w 220"/>
                    <a:gd name="T11" fmla="*/ 47 h 286"/>
                    <a:gd name="T12" fmla="*/ 220 w 220"/>
                    <a:gd name="T13" fmla="*/ 62 h 286"/>
                    <a:gd name="T14" fmla="*/ 218 w 220"/>
                    <a:gd name="T15" fmla="*/ 78 h 286"/>
                    <a:gd name="T16" fmla="*/ 212 w 220"/>
                    <a:gd name="T17" fmla="*/ 94 h 286"/>
                    <a:gd name="T18" fmla="*/ 117 w 220"/>
                    <a:gd name="T19" fmla="*/ 256 h 286"/>
                    <a:gd name="T20" fmla="*/ 107 w 220"/>
                    <a:gd name="T21" fmla="*/ 269 h 286"/>
                    <a:gd name="T22" fmla="*/ 94 w 220"/>
                    <a:gd name="T23" fmla="*/ 279 h 286"/>
                    <a:gd name="T24" fmla="*/ 79 w 220"/>
                    <a:gd name="T25" fmla="*/ 284 h 286"/>
                    <a:gd name="T26" fmla="*/ 63 w 220"/>
                    <a:gd name="T27" fmla="*/ 286 h 286"/>
                    <a:gd name="T28" fmla="*/ 48 w 220"/>
                    <a:gd name="T29" fmla="*/ 284 h 286"/>
                    <a:gd name="T30" fmla="*/ 32 w 220"/>
                    <a:gd name="T31" fmla="*/ 278 h 286"/>
                    <a:gd name="T32" fmla="*/ 18 w 220"/>
                    <a:gd name="T33" fmla="*/ 268 h 286"/>
                    <a:gd name="T34" fmla="*/ 9 w 220"/>
                    <a:gd name="T35" fmla="*/ 256 h 286"/>
                    <a:gd name="T36" fmla="*/ 2 w 220"/>
                    <a:gd name="T37" fmla="*/ 240 h 286"/>
                    <a:gd name="T38" fmla="*/ 0 w 220"/>
                    <a:gd name="T39" fmla="*/ 225 h 286"/>
                    <a:gd name="T40" fmla="*/ 2 w 220"/>
                    <a:gd name="T41" fmla="*/ 209 h 286"/>
                    <a:gd name="T42" fmla="*/ 9 w 220"/>
                    <a:gd name="T43" fmla="*/ 193 h 286"/>
                    <a:gd name="T44" fmla="*/ 103 w 220"/>
                    <a:gd name="T45" fmla="*/ 32 h 286"/>
                    <a:gd name="T46" fmla="*/ 113 w 220"/>
                    <a:gd name="T47" fmla="*/ 18 h 286"/>
                    <a:gd name="T48" fmla="*/ 127 w 220"/>
                    <a:gd name="T49" fmla="*/ 8 h 286"/>
                    <a:gd name="T50" fmla="*/ 141 w 220"/>
                    <a:gd name="T51" fmla="*/ 2 h 286"/>
                    <a:gd name="T52" fmla="*/ 156 w 220"/>
                    <a:gd name="T53"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0" h="286">
                      <a:moveTo>
                        <a:pt x="156" y="0"/>
                      </a:moveTo>
                      <a:lnTo>
                        <a:pt x="173" y="2"/>
                      </a:lnTo>
                      <a:lnTo>
                        <a:pt x="188" y="9"/>
                      </a:lnTo>
                      <a:lnTo>
                        <a:pt x="201" y="19"/>
                      </a:lnTo>
                      <a:lnTo>
                        <a:pt x="212" y="32"/>
                      </a:lnTo>
                      <a:lnTo>
                        <a:pt x="218" y="47"/>
                      </a:lnTo>
                      <a:lnTo>
                        <a:pt x="220" y="62"/>
                      </a:lnTo>
                      <a:lnTo>
                        <a:pt x="218" y="78"/>
                      </a:lnTo>
                      <a:lnTo>
                        <a:pt x="212" y="94"/>
                      </a:lnTo>
                      <a:lnTo>
                        <a:pt x="117" y="256"/>
                      </a:lnTo>
                      <a:lnTo>
                        <a:pt x="107" y="269"/>
                      </a:lnTo>
                      <a:lnTo>
                        <a:pt x="94" y="279"/>
                      </a:lnTo>
                      <a:lnTo>
                        <a:pt x="79" y="284"/>
                      </a:lnTo>
                      <a:lnTo>
                        <a:pt x="63" y="286"/>
                      </a:lnTo>
                      <a:lnTo>
                        <a:pt x="48" y="284"/>
                      </a:lnTo>
                      <a:lnTo>
                        <a:pt x="32" y="278"/>
                      </a:lnTo>
                      <a:lnTo>
                        <a:pt x="18" y="268"/>
                      </a:lnTo>
                      <a:lnTo>
                        <a:pt x="9" y="256"/>
                      </a:lnTo>
                      <a:lnTo>
                        <a:pt x="2" y="240"/>
                      </a:lnTo>
                      <a:lnTo>
                        <a:pt x="0" y="225"/>
                      </a:lnTo>
                      <a:lnTo>
                        <a:pt x="2" y="209"/>
                      </a:lnTo>
                      <a:lnTo>
                        <a:pt x="9" y="193"/>
                      </a:lnTo>
                      <a:lnTo>
                        <a:pt x="103" y="32"/>
                      </a:lnTo>
                      <a:lnTo>
                        <a:pt x="113" y="18"/>
                      </a:lnTo>
                      <a:lnTo>
                        <a:pt x="127" y="8"/>
                      </a:lnTo>
                      <a:lnTo>
                        <a:pt x="141" y="2"/>
                      </a:lnTo>
                      <a:lnTo>
                        <a:pt x="1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1" name="Freeform 49">
                  <a:extLst>
                    <a:ext uri="{FF2B5EF4-FFF2-40B4-BE49-F238E27FC236}">
                      <a16:creationId xmlns="" xmlns:a16="http://schemas.microsoft.com/office/drawing/2014/main" id="{955F8771-D9C6-1EAD-29A9-3F8A4396EED2}"/>
                    </a:ext>
                  </a:extLst>
                </p:cNvPr>
                <p:cNvSpPr>
                  <a:spLocks/>
                </p:cNvSpPr>
                <p:nvPr/>
              </p:nvSpPr>
              <p:spPr bwMode="auto">
                <a:xfrm>
                  <a:off x="8528051" y="1973263"/>
                  <a:ext cx="68263" cy="220663"/>
                </a:xfrm>
                <a:custGeom>
                  <a:avLst/>
                  <a:gdLst>
                    <a:gd name="T0" fmla="*/ 150 w 301"/>
                    <a:gd name="T1" fmla="*/ 0 h 971"/>
                    <a:gd name="T2" fmla="*/ 181 w 301"/>
                    <a:gd name="T3" fmla="*/ 2 h 971"/>
                    <a:gd name="T4" fmla="*/ 208 w 301"/>
                    <a:gd name="T5" fmla="*/ 8 h 971"/>
                    <a:gd name="T6" fmla="*/ 232 w 301"/>
                    <a:gd name="T7" fmla="*/ 17 h 971"/>
                    <a:gd name="T8" fmla="*/ 253 w 301"/>
                    <a:gd name="T9" fmla="*/ 30 h 971"/>
                    <a:gd name="T10" fmla="*/ 270 w 301"/>
                    <a:gd name="T11" fmla="*/ 46 h 971"/>
                    <a:gd name="T12" fmla="*/ 284 w 301"/>
                    <a:gd name="T13" fmla="*/ 66 h 971"/>
                    <a:gd name="T14" fmla="*/ 294 w 301"/>
                    <a:gd name="T15" fmla="*/ 89 h 971"/>
                    <a:gd name="T16" fmla="*/ 299 w 301"/>
                    <a:gd name="T17" fmla="*/ 116 h 971"/>
                    <a:gd name="T18" fmla="*/ 301 w 301"/>
                    <a:gd name="T19" fmla="*/ 147 h 971"/>
                    <a:gd name="T20" fmla="*/ 301 w 301"/>
                    <a:gd name="T21" fmla="*/ 367 h 971"/>
                    <a:gd name="T22" fmla="*/ 300 w 301"/>
                    <a:gd name="T23" fmla="*/ 396 h 971"/>
                    <a:gd name="T24" fmla="*/ 297 w 301"/>
                    <a:gd name="T25" fmla="*/ 426 h 971"/>
                    <a:gd name="T26" fmla="*/ 294 w 301"/>
                    <a:gd name="T27" fmla="*/ 457 h 971"/>
                    <a:gd name="T28" fmla="*/ 235 w 301"/>
                    <a:gd name="T29" fmla="*/ 900 h 971"/>
                    <a:gd name="T30" fmla="*/ 230 w 301"/>
                    <a:gd name="T31" fmla="*/ 922 h 971"/>
                    <a:gd name="T32" fmla="*/ 223 w 301"/>
                    <a:gd name="T33" fmla="*/ 939 h 971"/>
                    <a:gd name="T34" fmla="*/ 214 w 301"/>
                    <a:gd name="T35" fmla="*/ 951 h 971"/>
                    <a:gd name="T36" fmla="*/ 202 w 301"/>
                    <a:gd name="T37" fmla="*/ 961 h 971"/>
                    <a:gd name="T38" fmla="*/ 187 w 301"/>
                    <a:gd name="T39" fmla="*/ 967 h 971"/>
                    <a:gd name="T40" fmla="*/ 170 w 301"/>
                    <a:gd name="T41" fmla="*/ 970 h 971"/>
                    <a:gd name="T42" fmla="*/ 150 w 301"/>
                    <a:gd name="T43" fmla="*/ 971 h 971"/>
                    <a:gd name="T44" fmla="*/ 131 w 301"/>
                    <a:gd name="T45" fmla="*/ 970 h 971"/>
                    <a:gd name="T46" fmla="*/ 113 w 301"/>
                    <a:gd name="T47" fmla="*/ 967 h 971"/>
                    <a:gd name="T48" fmla="*/ 99 w 301"/>
                    <a:gd name="T49" fmla="*/ 961 h 971"/>
                    <a:gd name="T50" fmla="*/ 87 w 301"/>
                    <a:gd name="T51" fmla="*/ 951 h 971"/>
                    <a:gd name="T52" fmla="*/ 78 w 301"/>
                    <a:gd name="T53" fmla="*/ 939 h 971"/>
                    <a:gd name="T54" fmla="*/ 70 w 301"/>
                    <a:gd name="T55" fmla="*/ 922 h 971"/>
                    <a:gd name="T56" fmla="*/ 66 w 301"/>
                    <a:gd name="T57" fmla="*/ 900 h 971"/>
                    <a:gd name="T58" fmla="*/ 7 w 301"/>
                    <a:gd name="T59" fmla="*/ 457 h 971"/>
                    <a:gd name="T60" fmla="*/ 4 w 301"/>
                    <a:gd name="T61" fmla="*/ 426 h 971"/>
                    <a:gd name="T62" fmla="*/ 1 w 301"/>
                    <a:gd name="T63" fmla="*/ 396 h 971"/>
                    <a:gd name="T64" fmla="*/ 0 w 301"/>
                    <a:gd name="T65" fmla="*/ 367 h 971"/>
                    <a:gd name="T66" fmla="*/ 0 w 301"/>
                    <a:gd name="T67" fmla="*/ 147 h 971"/>
                    <a:gd name="T68" fmla="*/ 2 w 301"/>
                    <a:gd name="T69" fmla="*/ 116 h 971"/>
                    <a:gd name="T70" fmla="*/ 7 w 301"/>
                    <a:gd name="T71" fmla="*/ 89 h 971"/>
                    <a:gd name="T72" fmla="*/ 17 w 301"/>
                    <a:gd name="T73" fmla="*/ 66 h 971"/>
                    <a:gd name="T74" fmla="*/ 30 w 301"/>
                    <a:gd name="T75" fmla="*/ 46 h 971"/>
                    <a:gd name="T76" fmla="*/ 48 w 301"/>
                    <a:gd name="T77" fmla="*/ 30 h 971"/>
                    <a:gd name="T78" fmla="*/ 68 w 301"/>
                    <a:gd name="T79" fmla="*/ 17 h 971"/>
                    <a:gd name="T80" fmla="*/ 93 w 301"/>
                    <a:gd name="T81" fmla="*/ 8 h 971"/>
                    <a:gd name="T82" fmla="*/ 120 w 301"/>
                    <a:gd name="T83" fmla="*/ 2 h 971"/>
                    <a:gd name="T84" fmla="*/ 150 w 301"/>
                    <a:gd name="T85" fmla="*/ 0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971">
                      <a:moveTo>
                        <a:pt x="150" y="0"/>
                      </a:moveTo>
                      <a:lnTo>
                        <a:pt x="181" y="2"/>
                      </a:lnTo>
                      <a:lnTo>
                        <a:pt x="208" y="8"/>
                      </a:lnTo>
                      <a:lnTo>
                        <a:pt x="232" y="17"/>
                      </a:lnTo>
                      <a:lnTo>
                        <a:pt x="253" y="30"/>
                      </a:lnTo>
                      <a:lnTo>
                        <a:pt x="270" y="46"/>
                      </a:lnTo>
                      <a:lnTo>
                        <a:pt x="284" y="66"/>
                      </a:lnTo>
                      <a:lnTo>
                        <a:pt x="294" y="89"/>
                      </a:lnTo>
                      <a:lnTo>
                        <a:pt x="299" y="116"/>
                      </a:lnTo>
                      <a:lnTo>
                        <a:pt x="301" y="147"/>
                      </a:lnTo>
                      <a:lnTo>
                        <a:pt x="301" y="367"/>
                      </a:lnTo>
                      <a:lnTo>
                        <a:pt x="300" y="396"/>
                      </a:lnTo>
                      <a:lnTo>
                        <a:pt x="297" y="426"/>
                      </a:lnTo>
                      <a:lnTo>
                        <a:pt x="294" y="457"/>
                      </a:lnTo>
                      <a:lnTo>
                        <a:pt x="235" y="900"/>
                      </a:lnTo>
                      <a:lnTo>
                        <a:pt x="230" y="922"/>
                      </a:lnTo>
                      <a:lnTo>
                        <a:pt x="223" y="939"/>
                      </a:lnTo>
                      <a:lnTo>
                        <a:pt x="214" y="951"/>
                      </a:lnTo>
                      <a:lnTo>
                        <a:pt x="202" y="961"/>
                      </a:lnTo>
                      <a:lnTo>
                        <a:pt x="187" y="967"/>
                      </a:lnTo>
                      <a:lnTo>
                        <a:pt x="170" y="970"/>
                      </a:lnTo>
                      <a:lnTo>
                        <a:pt x="150" y="971"/>
                      </a:lnTo>
                      <a:lnTo>
                        <a:pt x="131" y="970"/>
                      </a:lnTo>
                      <a:lnTo>
                        <a:pt x="113" y="967"/>
                      </a:lnTo>
                      <a:lnTo>
                        <a:pt x="99" y="961"/>
                      </a:lnTo>
                      <a:lnTo>
                        <a:pt x="87" y="951"/>
                      </a:lnTo>
                      <a:lnTo>
                        <a:pt x="78" y="939"/>
                      </a:lnTo>
                      <a:lnTo>
                        <a:pt x="70" y="922"/>
                      </a:lnTo>
                      <a:lnTo>
                        <a:pt x="66" y="900"/>
                      </a:lnTo>
                      <a:lnTo>
                        <a:pt x="7" y="457"/>
                      </a:lnTo>
                      <a:lnTo>
                        <a:pt x="4" y="426"/>
                      </a:lnTo>
                      <a:lnTo>
                        <a:pt x="1" y="396"/>
                      </a:lnTo>
                      <a:lnTo>
                        <a:pt x="0" y="367"/>
                      </a:lnTo>
                      <a:lnTo>
                        <a:pt x="0" y="147"/>
                      </a:lnTo>
                      <a:lnTo>
                        <a:pt x="2" y="116"/>
                      </a:lnTo>
                      <a:lnTo>
                        <a:pt x="7" y="89"/>
                      </a:lnTo>
                      <a:lnTo>
                        <a:pt x="17" y="66"/>
                      </a:lnTo>
                      <a:lnTo>
                        <a:pt x="30" y="46"/>
                      </a:lnTo>
                      <a:lnTo>
                        <a:pt x="48" y="30"/>
                      </a:lnTo>
                      <a:lnTo>
                        <a:pt x="68" y="17"/>
                      </a:lnTo>
                      <a:lnTo>
                        <a:pt x="93" y="8"/>
                      </a:lnTo>
                      <a:lnTo>
                        <a:pt x="120" y="2"/>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2" name="Freeform 50">
                  <a:extLst>
                    <a:ext uri="{FF2B5EF4-FFF2-40B4-BE49-F238E27FC236}">
                      <a16:creationId xmlns="" xmlns:a16="http://schemas.microsoft.com/office/drawing/2014/main" id="{358AD72C-065B-0150-CA59-3F8E33D891CB}"/>
                    </a:ext>
                  </a:extLst>
                </p:cNvPr>
                <p:cNvSpPr>
                  <a:spLocks/>
                </p:cNvSpPr>
                <p:nvPr/>
              </p:nvSpPr>
              <p:spPr bwMode="auto">
                <a:xfrm>
                  <a:off x="8526463" y="2222500"/>
                  <a:ext cx="71438" cy="69850"/>
                </a:xfrm>
                <a:custGeom>
                  <a:avLst/>
                  <a:gdLst>
                    <a:gd name="T0" fmla="*/ 157 w 314"/>
                    <a:gd name="T1" fmla="*/ 0 h 312"/>
                    <a:gd name="T2" fmla="*/ 189 w 314"/>
                    <a:gd name="T3" fmla="*/ 4 h 312"/>
                    <a:gd name="T4" fmla="*/ 218 w 314"/>
                    <a:gd name="T5" fmla="*/ 13 h 312"/>
                    <a:gd name="T6" fmla="*/ 245 w 314"/>
                    <a:gd name="T7" fmla="*/ 27 h 312"/>
                    <a:gd name="T8" fmla="*/ 268 w 314"/>
                    <a:gd name="T9" fmla="*/ 46 h 312"/>
                    <a:gd name="T10" fmla="*/ 288 w 314"/>
                    <a:gd name="T11" fmla="*/ 69 h 312"/>
                    <a:gd name="T12" fmla="*/ 302 w 314"/>
                    <a:gd name="T13" fmla="*/ 96 h 312"/>
                    <a:gd name="T14" fmla="*/ 311 w 314"/>
                    <a:gd name="T15" fmla="*/ 125 h 312"/>
                    <a:gd name="T16" fmla="*/ 314 w 314"/>
                    <a:gd name="T17" fmla="*/ 156 h 312"/>
                    <a:gd name="T18" fmla="*/ 311 w 314"/>
                    <a:gd name="T19" fmla="*/ 187 h 312"/>
                    <a:gd name="T20" fmla="*/ 302 w 314"/>
                    <a:gd name="T21" fmla="*/ 217 h 312"/>
                    <a:gd name="T22" fmla="*/ 288 w 314"/>
                    <a:gd name="T23" fmla="*/ 243 h 312"/>
                    <a:gd name="T24" fmla="*/ 268 w 314"/>
                    <a:gd name="T25" fmla="*/ 266 h 312"/>
                    <a:gd name="T26" fmla="*/ 245 w 314"/>
                    <a:gd name="T27" fmla="*/ 285 h 312"/>
                    <a:gd name="T28" fmla="*/ 218 w 314"/>
                    <a:gd name="T29" fmla="*/ 299 h 312"/>
                    <a:gd name="T30" fmla="*/ 189 w 314"/>
                    <a:gd name="T31" fmla="*/ 308 h 312"/>
                    <a:gd name="T32" fmla="*/ 157 w 314"/>
                    <a:gd name="T33" fmla="*/ 312 h 312"/>
                    <a:gd name="T34" fmla="*/ 126 w 314"/>
                    <a:gd name="T35" fmla="*/ 308 h 312"/>
                    <a:gd name="T36" fmla="*/ 97 w 314"/>
                    <a:gd name="T37" fmla="*/ 299 h 312"/>
                    <a:gd name="T38" fmla="*/ 70 w 314"/>
                    <a:gd name="T39" fmla="*/ 285 h 312"/>
                    <a:gd name="T40" fmla="*/ 47 w 314"/>
                    <a:gd name="T41" fmla="*/ 266 h 312"/>
                    <a:gd name="T42" fmla="*/ 27 w 314"/>
                    <a:gd name="T43" fmla="*/ 243 h 312"/>
                    <a:gd name="T44" fmla="*/ 13 w 314"/>
                    <a:gd name="T45" fmla="*/ 217 h 312"/>
                    <a:gd name="T46" fmla="*/ 3 w 314"/>
                    <a:gd name="T47" fmla="*/ 187 h 312"/>
                    <a:gd name="T48" fmla="*/ 0 w 314"/>
                    <a:gd name="T49" fmla="*/ 156 h 312"/>
                    <a:gd name="T50" fmla="*/ 3 w 314"/>
                    <a:gd name="T51" fmla="*/ 125 h 312"/>
                    <a:gd name="T52" fmla="*/ 13 w 314"/>
                    <a:gd name="T53" fmla="*/ 96 h 312"/>
                    <a:gd name="T54" fmla="*/ 27 w 314"/>
                    <a:gd name="T55" fmla="*/ 69 h 312"/>
                    <a:gd name="T56" fmla="*/ 47 w 314"/>
                    <a:gd name="T57" fmla="*/ 46 h 312"/>
                    <a:gd name="T58" fmla="*/ 70 w 314"/>
                    <a:gd name="T59" fmla="*/ 27 h 312"/>
                    <a:gd name="T60" fmla="*/ 97 w 314"/>
                    <a:gd name="T61" fmla="*/ 13 h 312"/>
                    <a:gd name="T62" fmla="*/ 126 w 314"/>
                    <a:gd name="T63" fmla="*/ 4 h 312"/>
                    <a:gd name="T64" fmla="*/ 157 w 314"/>
                    <a:gd name="T65"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4" h="312">
                      <a:moveTo>
                        <a:pt x="157" y="0"/>
                      </a:moveTo>
                      <a:lnTo>
                        <a:pt x="189" y="4"/>
                      </a:lnTo>
                      <a:lnTo>
                        <a:pt x="218" y="13"/>
                      </a:lnTo>
                      <a:lnTo>
                        <a:pt x="245" y="27"/>
                      </a:lnTo>
                      <a:lnTo>
                        <a:pt x="268" y="46"/>
                      </a:lnTo>
                      <a:lnTo>
                        <a:pt x="288" y="69"/>
                      </a:lnTo>
                      <a:lnTo>
                        <a:pt x="302" y="96"/>
                      </a:lnTo>
                      <a:lnTo>
                        <a:pt x="311" y="125"/>
                      </a:lnTo>
                      <a:lnTo>
                        <a:pt x="314" y="156"/>
                      </a:lnTo>
                      <a:lnTo>
                        <a:pt x="311" y="187"/>
                      </a:lnTo>
                      <a:lnTo>
                        <a:pt x="302" y="217"/>
                      </a:lnTo>
                      <a:lnTo>
                        <a:pt x="288" y="243"/>
                      </a:lnTo>
                      <a:lnTo>
                        <a:pt x="268" y="266"/>
                      </a:lnTo>
                      <a:lnTo>
                        <a:pt x="245" y="285"/>
                      </a:lnTo>
                      <a:lnTo>
                        <a:pt x="218" y="299"/>
                      </a:lnTo>
                      <a:lnTo>
                        <a:pt x="189" y="308"/>
                      </a:lnTo>
                      <a:lnTo>
                        <a:pt x="157" y="312"/>
                      </a:lnTo>
                      <a:lnTo>
                        <a:pt x="126" y="308"/>
                      </a:lnTo>
                      <a:lnTo>
                        <a:pt x="97" y="299"/>
                      </a:lnTo>
                      <a:lnTo>
                        <a:pt x="70" y="285"/>
                      </a:lnTo>
                      <a:lnTo>
                        <a:pt x="47" y="266"/>
                      </a:lnTo>
                      <a:lnTo>
                        <a:pt x="27" y="243"/>
                      </a:lnTo>
                      <a:lnTo>
                        <a:pt x="13" y="217"/>
                      </a:lnTo>
                      <a:lnTo>
                        <a:pt x="3" y="187"/>
                      </a:lnTo>
                      <a:lnTo>
                        <a:pt x="0" y="156"/>
                      </a:lnTo>
                      <a:lnTo>
                        <a:pt x="3" y="125"/>
                      </a:lnTo>
                      <a:lnTo>
                        <a:pt x="13" y="96"/>
                      </a:lnTo>
                      <a:lnTo>
                        <a:pt x="27" y="69"/>
                      </a:lnTo>
                      <a:lnTo>
                        <a:pt x="47" y="46"/>
                      </a:lnTo>
                      <a:lnTo>
                        <a:pt x="70" y="27"/>
                      </a:lnTo>
                      <a:lnTo>
                        <a:pt x="97" y="13"/>
                      </a:lnTo>
                      <a:lnTo>
                        <a:pt x="126" y="4"/>
                      </a:lnTo>
                      <a:lnTo>
                        <a:pt x="1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17" name="Group 16">
                <a:extLst>
                  <a:ext uri="{FF2B5EF4-FFF2-40B4-BE49-F238E27FC236}">
                    <a16:creationId xmlns="" xmlns:a16="http://schemas.microsoft.com/office/drawing/2014/main" id="{16A8C285-75A4-4CD2-C43C-B9C18D10A536}"/>
                  </a:ext>
                </a:extLst>
              </p:cNvPr>
              <p:cNvGrpSpPr/>
              <p:nvPr/>
            </p:nvGrpSpPr>
            <p:grpSpPr>
              <a:xfrm>
                <a:off x="9236225" y="2785058"/>
                <a:ext cx="489820" cy="486921"/>
                <a:chOff x="8304213" y="3406775"/>
                <a:chExt cx="536575" cy="533400"/>
              </a:xfrm>
              <a:solidFill>
                <a:sysClr val="window" lastClr="FFFFFF"/>
              </a:solidFill>
            </p:grpSpPr>
            <p:sp>
              <p:nvSpPr>
                <p:cNvPr id="25" name="Freeform 55">
                  <a:extLst>
                    <a:ext uri="{FF2B5EF4-FFF2-40B4-BE49-F238E27FC236}">
                      <a16:creationId xmlns="" xmlns:a16="http://schemas.microsoft.com/office/drawing/2014/main" id="{C7768255-D977-9F08-6AC4-909220F705A7}"/>
                    </a:ext>
                  </a:extLst>
                </p:cNvPr>
                <p:cNvSpPr>
                  <a:spLocks/>
                </p:cNvSpPr>
                <p:nvPr/>
              </p:nvSpPr>
              <p:spPr bwMode="auto">
                <a:xfrm>
                  <a:off x="8396288" y="3500438"/>
                  <a:ext cx="231775" cy="49213"/>
                </a:xfrm>
                <a:custGeom>
                  <a:avLst/>
                  <a:gdLst>
                    <a:gd name="T0" fmla="*/ 153 w 1460"/>
                    <a:gd name="T1" fmla="*/ 0 h 306"/>
                    <a:gd name="T2" fmla="*/ 1307 w 1460"/>
                    <a:gd name="T3" fmla="*/ 0 h 306"/>
                    <a:gd name="T4" fmla="*/ 1338 w 1460"/>
                    <a:gd name="T5" fmla="*/ 3 h 306"/>
                    <a:gd name="T6" fmla="*/ 1366 w 1460"/>
                    <a:gd name="T7" fmla="*/ 12 h 306"/>
                    <a:gd name="T8" fmla="*/ 1393 w 1460"/>
                    <a:gd name="T9" fmla="*/ 26 h 306"/>
                    <a:gd name="T10" fmla="*/ 1415 w 1460"/>
                    <a:gd name="T11" fmla="*/ 45 h 306"/>
                    <a:gd name="T12" fmla="*/ 1435 w 1460"/>
                    <a:gd name="T13" fmla="*/ 67 h 306"/>
                    <a:gd name="T14" fmla="*/ 1448 w 1460"/>
                    <a:gd name="T15" fmla="*/ 94 h 306"/>
                    <a:gd name="T16" fmla="*/ 1457 w 1460"/>
                    <a:gd name="T17" fmla="*/ 122 h 306"/>
                    <a:gd name="T18" fmla="*/ 1460 w 1460"/>
                    <a:gd name="T19" fmla="*/ 153 h 306"/>
                    <a:gd name="T20" fmla="*/ 1457 w 1460"/>
                    <a:gd name="T21" fmla="*/ 184 h 306"/>
                    <a:gd name="T22" fmla="*/ 1448 w 1460"/>
                    <a:gd name="T23" fmla="*/ 212 h 306"/>
                    <a:gd name="T24" fmla="*/ 1435 w 1460"/>
                    <a:gd name="T25" fmla="*/ 239 h 306"/>
                    <a:gd name="T26" fmla="*/ 1415 w 1460"/>
                    <a:gd name="T27" fmla="*/ 261 h 306"/>
                    <a:gd name="T28" fmla="*/ 1393 w 1460"/>
                    <a:gd name="T29" fmla="*/ 280 h 306"/>
                    <a:gd name="T30" fmla="*/ 1366 w 1460"/>
                    <a:gd name="T31" fmla="*/ 294 h 306"/>
                    <a:gd name="T32" fmla="*/ 1338 w 1460"/>
                    <a:gd name="T33" fmla="*/ 303 h 306"/>
                    <a:gd name="T34" fmla="*/ 1307 w 1460"/>
                    <a:gd name="T35" fmla="*/ 306 h 306"/>
                    <a:gd name="T36" fmla="*/ 153 w 1460"/>
                    <a:gd name="T37" fmla="*/ 306 h 306"/>
                    <a:gd name="T38" fmla="*/ 122 w 1460"/>
                    <a:gd name="T39" fmla="*/ 303 h 306"/>
                    <a:gd name="T40" fmla="*/ 93 w 1460"/>
                    <a:gd name="T41" fmla="*/ 294 h 306"/>
                    <a:gd name="T42" fmla="*/ 67 w 1460"/>
                    <a:gd name="T43" fmla="*/ 280 h 306"/>
                    <a:gd name="T44" fmla="*/ 44 w 1460"/>
                    <a:gd name="T45" fmla="*/ 261 h 306"/>
                    <a:gd name="T46" fmla="*/ 25 w 1460"/>
                    <a:gd name="T47" fmla="*/ 239 h 306"/>
                    <a:gd name="T48" fmla="*/ 11 w 1460"/>
                    <a:gd name="T49" fmla="*/ 212 h 306"/>
                    <a:gd name="T50" fmla="*/ 3 w 1460"/>
                    <a:gd name="T51" fmla="*/ 184 h 306"/>
                    <a:gd name="T52" fmla="*/ 0 w 1460"/>
                    <a:gd name="T53" fmla="*/ 153 h 306"/>
                    <a:gd name="T54" fmla="*/ 3 w 1460"/>
                    <a:gd name="T55" fmla="*/ 122 h 306"/>
                    <a:gd name="T56" fmla="*/ 11 w 1460"/>
                    <a:gd name="T57" fmla="*/ 94 h 306"/>
                    <a:gd name="T58" fmla="*/ 25 w 1460"/>
                    <a:gd name="T59" fmla="*/ 67 h 306"/>
                    <a:gd name="T60" fmla="*/ 44 w 1460"/>
                    <a:gd name="T61" fmla="*/ 45 h 306"/>
                    <a:gd name="T62" fmla="*/ 67 w 1460"/>
                    <a:gd name="T63" fmla="*/ 26 h 306"/>
                    <a:gd name="T64" fmla="*/ 93 w 1460"/>
                    <a:gd name="T65" fmla="*/ 12 h 306"/>
                    <a:gd name="T66" fmla="*/ 122 w 1460"/>
                    <a:gd name="T67" fmla="*/ 3 h 306"/>
                    <a:gd name="T68" fmla="*/ 153 w 1460"/>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0" h="306">
                      <a:moveTo>
                        <a:pt x="153" y="0"/>
                      </a:moveTo>
                      <a:lnTo>
                        <a:pt x="1307" y="0"/>
                      </a:lnTo>
                      <a:lnTo>
                        <a:pt x="1338" y="3"/>
                      </a:lnTo>
                      <a:lnTo>
                        <a:pt x="1366" y="12"/>
                      </a:lnTo>
                      <a:lnTo>
                        <a:pt x="1393" y="26"/>
                      </a:lnTo>
                      <a:lnTo>
                        <a:pt x="1415" y="45"/>
                      </a:lnTo>
                      <a:lnTo>
                        <a:pt x="1435" y="67"/>
                      </a:lnTo>
                      <a:lnTo>
                        <a:pt x="1448" y="94"/>
                      </a:lnTo>
                      <a:lnTo>
                        <a:pt x="1457" y="122"/>
                      </a:lnTo>
                      <a:lnTo>
                        <a:pt x="1460" y="153"/>
                      </a:lnTo>
                      <a:lnTo>
                        <a:pt x="1457" y="184"/>
                      </a:lnTo>
                      <a:lnTo>
                        <a:pt x="1448" y="212"/>
                      </a:lnTo>
                      <a:lnTo>
                        <a:pt x="1435" y="239"/>
                      </a:lnTo>
                      <a:lnTo>
                        <a:pt x="1415" y="261"/>
                      </a:lnTo>
                      <a:lnTo>
                        <a:pt x="1393" y="280"/>
                      </a:lnTo>
                      <a:lnTo>
                        <a:pt x="1366" y="294"/>
                      </a:lnTo>
                      <a:lnTo>
                        <a:pt x="1338" y="303"/>
                      </a:lnTo>
                      <a:lnTo>
                        <a:pt x="1307" y="306"/>
                      </a:lnTo>
                      <a:lnTo>
                        <a:pt x="153" y="306"/>
                      </a:lnTo>
                      <a:lnTo>
                        <a:pt x="122" y="303"/>
                      </a:lnTo>
                      <a:lnTo>
                        <a:pt x="93" y="294"/>
                      </a:lnTo>
                      <a:lnTo>
                        <a:pt x="67" y="280"/>
                      </a:lnTo>
                      <a:lnTo>
                        <a:pt x="44" y="261"/>
                      </a:lnTo>
                      <a:lnTo>
                        <a:pt x="25" y="239"/>
                      </a:lnTo>
                      <a:lnTo>
                        <a:pt x="11" y="212"/>
                      </a:lnTo>
                      <a:lnTo>
                        <a:pt x="3" y="184"/>
                      </a:lnTo>
                      <a:lnTo>
                        <a:pt x="0" y="153"/>
                      </a:lnTo>
                      <a:lnTo>
                        <a:pt x="3" y="122"/>
                      </a:lnTo>
                      <a:lnTo>
                        <a:pt x="11" y="94"/>
                      </a:lnTo>
                      <a:lnTo>
                        <a:pt x="25" y="67"/>
                      </a:lnTo>
                      <a:lnTo>
                        <a:pt x="44" y="45"/>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6" name="Freeform 56">
                  <a:extLst>
                    <a:ext uri="{FF2B5EF4-FFF2-40B4-BE49-F238E27FC236}">
                      <a16:creationId xmlns="" xmlns:a16="http://schemas.microsoft.com/office/drawing/2014/main" id="{3D708D85-9E96-9A8C-74B6-DE9261E86696}"/>
                    </a:ext>
                  </a:extLst>
                </p:cNvPr>
                <p:cNvSpPr>
                  <a:spLocks/>
                </p:cNvSpPr>
                <p:nvPr/>
              </p:nvSpPr>
              <p:spPr bwMode="auto">
                <a:xfrm>
                  <a:off x="8396288" y="3592513"/>
                  <a:ext cx="231775" cy="47625"/>
                </a:xfrm>
                <a:custGeom>
                  <a:avLst/>
                  <a:gdLst>
                    <a:gd name="T0" fmla="*/ 153 w 1460"/>
                    <a:gd name="T1" fmla="*/ 0 h 306"/>
                    <a:gd name="T2" fmla="*/ 1307 w 1460"/>
                    <a:gd name="T3" fmla="*/ 0 h 306"/>
                    <a:gd name="T4" fmla="*/ 1338 w 1460"/>
                    <a:gd name="T5" fmla="*/ 3 h 306"/>
                    <a:gd name="T6" fmla="*/ 1366 w 1460"/>
                    <a:gd name="T7" fmla="*/ 12 h 306"/>
                    <a:gd name="T8" fmla="*/ 1393 w 1460"/>
                    <a:gd name="T9" fmla="*/ 26 h 306"/>
                    <a:gd name="T10" fmla="*/ 1415 w 1460"/>
                    <a:gd name="T11" fmla="*/ 45 h 306"/>
                    <a:gd name="T12" fmla="*/ 1435 w 1460"/>
                    <a:gd name="T13" fmla="*/ 67 h 306"/>
                    <a:gd name="T14" fmla="*/ 1448 w 1460"/>
                    <a:gd name="T15" fmla="*/ 94 h 306"/>
                    <a:gd name="T16" fmla="*/ 1457 w 1460"/>
                    <a:gd name="T17" fmla="*/ 122 h 306"/>
                    <a:gd name="T18" fmla="*/ 1460 w 1460"/>
                    <a:gd name="T19" fmla="*/ 153 h 306"/>
                    <a:gd name="T20" fmla="*/ 1457 w 1460"/>
                    <a:gd name="T21" fmla="*/ 184 h 306"/>
                    <a:gd name="T22" fmla="*/ 1448 w 1460"/>
                    <a:gd name="T23" fmla="*/ 213 h 306"/>
                    <a:gd name="T24" fmla="*/ 1435 w 1460"/>
                    <a:gd name="T25" fmla="*/ 239 h 306"/>
                    <a:gd name="T26" fmla="*/ 1415 w 1460"/>
                    <a:gd name="T27" fmla="*/ 262 h 306"/>
                    <a:gd name="T28" fmla="*/ 1393 w 1460"/>
                    <a:gd name="T29" fmla="*/ 280 h 306"/>
                    <a:gd name="T30" fmla="*/ 1366 w 1460"/>
                    <a:gd name="T31" fmla="*/ 295 h 306"/>
                    <a:gd name="T32" fmla="*/ 1338 w 1460"/>
                    <a:gd name="T33" fmla="*/ 303 h 306"/>
                    <a:gd name="T34" fmla="*/ 1307 w 1460"/>
                    <a:gd name="T35" fmla="*/ 306 h 306"/>
                    <a:gd name="T36" fmla="*/ 153 w 1460"/>
                    <a:gd name="T37" fmla="*/ 306 h 306"/>
                    <a:gd name="T38" fmla="*/ 122 w 1460"/>
                    <a:gd name="T39" fmla="*/ 303 h 306"/>
                    <a:gd name="T40" fmla="*/ 93 w 1460"/>
                    <a:gd name="T41" fmla="*/ 295 h 306"/>
                    <a:gd name="T42" fmla="*/ 67 w 1460"/>
                    <a:gd name="T43" fmla="*/ 280 h 306"/>
                    <a:gd name="T44" fmla="*/ 44 w 1460"/>
                    <a:gd name="T45" fmla="*/ 262 h 306"/>
                    <a:gd name="T46" fmla="*/ 25 w 1460"/>
                    <a:gd name="T47" fmla="*/ 239 h 306"/>
                    <a:gd name="T48" fmla="*/ 11 w 1460"/>
                    <a:gd name="T49" fmla="*/ 213 h 306"/>
                    <a:gd name="T50" fmla="*/ 3 w 1460"/>
                    <a:gd name="T51" fmla="*/ 184 h 306"/>
                    <a:gd name="T52" fmla="*/ 0 w 1460"/>
                    <a:gd name="T53" fmla="*/ 153 h 306"/>
                    <a:gd name="T54" fmla="*/ 3 w 1460"/>
                    <a:gd name="T55" fmla="*/ 122 h 306"/>
                    <a:gd name="T56" fmla="*/ 11 w 1460"/>
                    <a:gd name="T57" fmla="*/ 94 h 306"/>
                    <a:gd name="T58" fmla="*/ 25 w 1460"/>
                    <a:gd name="T59" fmla="*/ 67 h 306"/>
                    <a:gd name="T60" fmla="*/ 44 w 1460"/>
                    <a:gd name="T61" fmla="*/ 45 h 306"/>
                    <a:gd name="T62" fmla="*/ 67 w 1460"/>
                    <a:gd name="T63" fmla="*/ 26 h 306"/>
                    <a:gd name="T64" fmla="*/ 93 w 1460"/>
                    <a:gd name="T65" fmla="*/ 12 h 306"/>
                    <a:gd name="T66" fmla="*/ 122 w 1460"/>
                    <a:gd name="T67" fmla="*/ 3 h 306"/>
                    <a:gd name="T68" fmla="*/ 153 w 1460"/>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0" h="306">
                      <a:moveTo>
                        <a:pt x="153" y="0"/>
                      </a:moveTo>
                      <a:lnTo>
                        <a:pt x="1307" y="0"/>
                      </a:lnTo>
                      <a:lnTo>
                        <a:pt x="1338" y="3"/>
                      </a:lnTo>
                      <a:lnTo>
                        <a:pt x="1366" y="12"/>
                      </a:lnTo>
                      <a:lnTo>
                        <a:pt x="1393" y="26"/>
                      </a:lnTo>
                      <a:lnTo>
                        <a:pt x="1415" y="45"/>
                      </a:lnTo>
                      <a:lnTo>
                        <a:pt x="1435" y="67"/>
                      </a:lnTo>
                      <a:lnTo>
                        <a:pt x="1448" y="94"/>
                      </a:lnTo>
                      <a:lnTo>
                        <a:pt x="1457" y="122"/>
                      </a:lnTo>
                      <a:lnTo>
                        <a:pt x="1460" y="153"/>
                      </a:lnTo>
                      <a:lnTo>
                        <a:pt x="1457" y="184"/>
                      </a:lnTo>
                      <a:lnTo>
                        <a:pt x="1448" y="213"/>
                      </a:lnTo>
                      <a:lnTo>
                        <a:pt x="1435" y="239"/>
                      </a:lnTo>
                      <a:lnTo>
                        <a:pt x="1415" y="262"/>
                      </a:lnTo>
                      <a:lnTo>
                        <a:pt x="1393" y="280"/>
                      </a:lnTo>
                      <a:lnTo>
                        <a:pt x="1366" y="295"/>
                      </a:lnTo>
                      <a:lnTo>
                        <a:pt x="1338" y="303"/>
                      </a:lnTo>
                      <a:lnTo>
                        <a:pt x="1307" y="306"/>
                      </a:lnTo>
                      <a:lnTo>
                        <a:pt x="153" y="306"/>
                      </a:lnTo>
                      <a:lnTo>
                        <a:pt x="122" y="303"/>
                      </a:lnTo>
                      <a:lnTo>
                        <a:pt x="93" y="295"/>
                      </a:lnTo>
                      <a:lnTo>
                        <a:pt x="67" y="280"/>
                      </a:lnTo>
                      <a:lnTo>
                        <a:pt x="44" y="262"/>
                      </a:lnTo>
                      <a:lnTo>
                        <a:pt x="25" y="239"/>
                      </a:lnTo>
                      <a:lnTo>
                        <a:pt x="11" y="213"/>
                      </a:lnTo>
                      <a:lnTo>
                        <a:pt x="3" y="184"/>
                      </a:lnTo>
                      <a:lnTo>
                        <a:pt x="0" y="153"/>
                      </a:lnTo>
                      <a:lnTo>
                        <a:pt x="3" y="122"/>
                      </a:lnTo>
                      <a:lnTo>
                        <a:pt x="11" y="94"/>
                      </a:lnTo>
                      <a:lnTo>
                        <a:pt x="25" y="67"/>
                      </a:lnTo>
                      <a:lnTo>
                        <a:pt x="44" y="45"/>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7" name="Freeform 57">
                  <a:extLst>
                    <a:ext uri="{FF2B5EF4-FFF2-40B4-BE49-F238E27FC236}">
                      <a16:creationId xmlns="" xmlns:a16="http://schemas.microsoft.com/office/drawing/2014/main" id="{FEDACDAE-C792-4F3F-F84A-785CBDB5959C}"/>
                    </a:ext>
                  </a:extLst>
                </p:cNvPr>
                <p:cNvSpPr>
                  <a:spLocks/>
                </p:cNvSpPr>
                <p:nvPr/>
              </p:nvSpPr>
              <p:spPr bwMode="auto">
                <a:xfrm>
                  <a:off x="8396288" y="3683000"/>
                  <a:ext cx="139700" cy="49213"/>
                </a:xfrm>
                <a:custGeom>
                  <a:avLst/>
                  <a:gdLst>
                    <a:gd name="T0" fmla="*/ 153 w 884"/>
                    <a:gd name="T1" fmla="*/ 0 h 306"/>
                    <a:gd name="T2" fmla="*/ 730 w 884"/>
                    <a:gd name="T3" fmla="*/ 0 h 306"/>
                    <a:gd name="T4" fmla="*/ 761 w 884"/>
                    <a:gd name="T5" fmla="*/ 3 h 306"/>
                    <a:gd name="T6" fmla="*/ 790 w 884"/>
                    <a:gd name="T7" fmla="*/ 12 h 306"/>
                    <a:gd name="T8" fmla="*/ 817 w 884"/>
                    <a:gd name="T9" fmla="*/ 26 h 306"/>
                    <a:gd name="T10" fmla="*/ 839 w 884"/>
                    <a:gd name="T11" fmla="*/ 44 h 306"/>
                    <a:gd name="T12" fmla="*/ 858 w 884"/>
                    <a:gd name="T13" fmla="*/ 68 h 306"/>
                    <a:gd name="T14" fmla="*/ 872 w 884"/>
                    <a:gd name="T15" fmla="*/ 93 h 306"/>
                    <a:gd name="T16" fmla="*/ 880 w 884"/>
                    <a:gd name="T17" fmla="*/ 122 h 306"/>
                    <a:gd name="T18" fmla="*/ 884 w 884"/>
                    <a:gd name="T19" fmla="*/ 153 h 306"/>
                    <a:gd name="T20" fmla="*/ 880 w 884"/>
                    <a:gd name="T21" fmla="*/ 184 h 306"/>
                    <a:gd name="T22" fmla="*/ 872 w 884"/>
                    <a:gd name="T23" fmla="*/ 213 h 306"/>
                    <a:gd name="T24" fmla="*/ 858 w 884"/>
                    <a:gd name="T25" fmla="*/ 238 h 306"/>
                    <a:gd name="T26" fmla="*/ 839 w 884"/>
                    <a:gd name="T27" fmla="*/ 261 h 306"/>
                    <a:gd name="T28" fmla="*/ 817 w 884"/>
                    <a:gd name="T29" fmla="*/ 279 h 306"/>
                    <a:gd name="T30" fmla="*/ 790 w 884"/>
                    <a:gd name="T31" fmla="*/ 294 h 306"/>
                    <a:gd name="T32" fmla="*/ 761 w 884"/>
                    <a:gd name="T33" fmla="*/ 302 h 306"/>
                    <a:gd name="T34" fmla="*/ 730 w 884"/>
                    <a:gd name="T35" fmla="*/ 306 h 306"/>
                    <a:gd name="T36" fmla="*/ 153 w 884"/>
                    <a:gd name="T37" fmla="*/ 306 h 306"/>
                    <a:gd name="T38" fmla="*/ 122 w 884"/>
                    <a:gd name="T39" fmla="*/ 302 h 306"/>
                    <a:gd name="T40" fmla="*/ 93 w 884"/>
                    <a:gd name="T41" fmla="*/ 294 h 306"/>
                    <a:gd name="T42" fmla="*/ 67 w 884"/>
                    <a:gd name="T43" fmla="*/ 279 h 306"/>
                    <a:gd name="T44" fmla="*/ 44 w 884"/>
                    <a:gd name="T45" fmla="*/ 261 h 306"/>
                    <a:gd name="T46" fmla="*/ 25 w 884"/>
                    <a:gd name="T47" fmla="*/ 238 h 306"/>
                    <a:gd name="T48" fmla="*/ 11 w 884"/>
                    <a:gd name="T49" fmla="*/ 213 h 306"/>
                    <a:gd name="T50" fmla="*/ 3 w 884"/>
                    <a:gd name="T51" fmla="*/ 184 h 306"/>
                    <a:gd name="T52" fmla="*/ 0 w 884"/>
                    <a:gd name="T53" fmla="*/ 153 h 306"/>
                    <a:gd name="T54" fmla="*/ 3 w 884"/>
                    <a:gd name="T55" fmla="*/ 122 h 306"/>
                    <a:gd name="T56" fmla="*/ 11 w 884"/>
                    <a:gd name="T57" fmla="*/ 93 h 306"/>
                    <a:gd name="T58" fmla="*/ 25 w 884"/>
                    <a:gd name="T59" fmla="*/ 68 h 306"/>
                    <a:gd name="T60" fmla="*/ 44 w 884"/>
                    <a:gd name="T61" fmla="*/ 44 h 306"/>
                    <a:gd name="T62" fmla="*/ 67 w 884"/>
                    <a:gd name="T63" fmla="*/ 26 h 306"/>
                    <a:gd name="T64" fmla="*/ 93 w 884"/>
                    <a:gd name="T65" fmla="*/ 12 h 306"/>
                    <a:gd name="T66" fmla="*/ 122 w 884"/>
                    <a:gd name="T67" fmla="*/ 3 h 306"/>
                    <a:gd name="T68" fmla="*/ 153 w 884"/>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4" h="306">
                      <a:moveTo>
                        <a:pt x="153" y="0"/>
                      </a:moveTo>
                      <a:lnTo>
                        <a:pt x="730" y="0"/>
                      </a:lnTo>
                      <a:lnTo>
                        <a:pt x="761" y="3"/>
                      </a:lnTo>
                      <a:lnTo>
                        <a:pt x="790" y="12"/>
                      </a:lnTo>
                      <a:lnTo>
                        <a:pt x="817" y="26"/>
                      </a:lnTo>
                      <a:lnTo>
                        <a:pt x="839" y="44"/>
                      </a:lnTo>
                      <a:lnTo>
                        <a:pt x="858" y="68"/>
                      </a:lnTo>
                      <a:lnTo>
                        <a:pt x="872" y="93"/>
                      </a:lnTo>
                      <a:lnTo>
                        <a:pt x="880" y="122"/>
                      </a:lnTo>
                      <a:lnTo>
                        <a:pt x="884" y="153"/>
                      </a:lnTo>
                      <a:lnTo>
                        <a:pt x="880" y="184"/>
                      </a:lnTo>
                      <a:lnTo>
                        <a:pt x="872" y="213"/>
                      </a:lnTo>
                      <a:lnTo>
                        <a:pt x="858" y="238"/>
                      </a:lnTo>
                      <a:lnTo>
                        <a:pt x="839" y="261"/>
                      </a:lnTo>
                      <a:lnTo>
                        <a:pt x="817" y="279"/>
                      </a:lnTo>
                      <a:lnTo>
                        <a:pt x="790" y="294"/>
                      </a:lnTo>
                      <a:lnTo>
                        <a:pt x="761" y="302"/>
                      </a:lnTo>
                      <a:lnTo>
                        <a:pt x="730" y="306"/>
                      </a:lnTo>
                      <a:lnTo>
                        <a:pt x="153" y="306"/>
                      </a:lnTo>
                      <a:lnTo>
                        <a:pt x="122" y="302"/>
                      </a:lnTo>
                      <a:lnTo>
                        <a:pt x="93" y="294"/>
                      </a:lnTo>
                      <a:lnTo>
                        <a:pt x="67" y="279"/>
                      </a:lnTo>
                      <a:lnTo>
                        <a:pt x="44" y="261"/>
                      </a:lnTo>
                      <a:lnTo>
                        <a:pt x="25" y="238"/>
                      </a:lnTo>
                      <a:lnTo>
                        <a:pt x="11" y="213"/>
                      </a:lnTo>
                      <a:lnTo>
                        <a:pt x="3" y="184"/>
                      </a:lnTo>
                      <a:lnTo>
                        <a:pt x="0" y="153"/>
                      </a:lnTo>
                      <a:lnTo>
                        <a:pt x="3" y="122"/>
                      </a:lnTo>
                      <a:lnTo>
                        <a:pt x="11" y="93"/>
                      </a:lnTo>
                      <a:lnTo>
                        <a:pt x="25" y="68"/>
                      </a:lnTo>
                      <a:lnTo>
                        <a:pt x="44" y="44"/>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8" name="Freeform 58">
                  <a:extLst>
                    <a:ext uri="{FF2B5EF4-FFF2-40B4-BE49-F238E27FC236}">
                      <a16:creationId xmlns="" xmlns:a16="http://schemas.microsoft.com/office/drawing/2014/main" id="{95C29668-8200-A12E-66F7-BCE2CBD84F17}"/>
                    </a:ext>
                  </a:extLst>
                </p:cNvPr>
                <p:cNvSpPr>
                  <a:spLocks/>
                </p:cNvSpPr>
                <p:nvPr/>
              </p:nvSpPr>
              <p:spPr bwMode="auto">
                <a:xfrm>
                  <a:off x="8304213" y="3406775"/>
                  <a:ext cx="414338" cy="533400"/>
                </a:xfrm>
                <a:custGeom>
                  <a:avLst/>
                  <a:gdLst>
                    <a:gd name="T0" fmla="*/ 154 w 2616"/>
                    <a:gd name="T1" fmla="*/ 0 h 3365"/>
                    <a:gd name="T2" fmla="*/ 2461 w 2616"/>
                    <a:gd name="T3" fmla="*/ 0 h 3365"/>
                    <a:gd name="T4" fmla="*/ 2492 w 2616"/>
                    <a:gd name="T5" fmla="*/ 3 h 3365"/>
                    <a:gd name="T6" fmla="*/ 2521 w 2616"/>
                    <a:gd name="T7" fmla="*/ 12 h 3365"/>
                    <a:gd name="T8" fmla="*/ 2548 w 2616"/>
                    <a:gd name="T9" fmla="*/ 26 h 3365"/>
                    <a:gd name="T10" fmla="*/ 2570 w 2616"/>
                    <a:gd name="T11" fmla="*/ 44 h 3365"/>
                    <a:gd name="T12" fmla="*/ 2589 w 2616"/>
                    <a:gd name="T13" fmla="*/ 68 h 3365"/>
                    <a:gd name="T14" fmla="*/ 2603 w 2616"/>
                    <a:gd name="T15" fmla="*/ 93 h 3365"/>
                    <a:gd name="T16" fmla="*/ 2613 w 2616"/>
                    <a:gd name="T17" fmla="*/ 122 h 3365"/>
                    <a:gd name="T18" fmla="*/ 2616 w 2616"/>
                    <a:gd name="T19" fmla="*/ 152 h 3365"/>
                    <a:gd name="T20" fmla="*/ 2616 w 2616"/>
                    <a:gd name="T21" fmla="*/ 380 h 3365"/>
                    <a:gd name="T22" fmla="*/ 2308 w 2616"/>
                    <a:gd name="T23" fmla="*/ 911 h 3365"/>
                    <a:gd name="T24" fmla="*/ 2308 w 2616"/>
                    <a:gd name="T25" fmla="*/ 306 h 3365"/>
                    <a:gd name="T26" fmla="*/ 308 w 2616"/>
                    <a:gd name="T27" fmla="*/ 306 h 3365"/>
                    <a:gd name="T28" fmla="*/ 308 w 2616"/>
                    <a:gd name="T29" fmla="*/ 3058 h 3365"/>
                    <a:gd name="T30" fmla="*/ 2308 w 2616"/>
                    <a:gd name="T31" fmla="*/ 3058 h 3365"/>
                    <a:gd name="T32" fmla="*/ 2308 w 2616"/>
                    <a:gd name="T33" fmla="*/ 2678 h 3365"/>
                    <a:gd name="T34" fmla="*/ 2469 w 2616"/>
                    <a:gd name="T35" fmla="*/ 2572 h 3365"/>
                    <a:gd name="T36" fmla="*/ 2498 w 2616"/>
                    <a:gd name="T37" fmla="*/ 2550 h 3365"/>
                    <a:gd name="T38" fmla="*/ 2522 w 2616"/>
                    <a:gd name="T39" fmla="*/ 2524 h 3365"/>
                    <a:gd name="T40" fmla="*/ 2542 w 2616"/>
                    <a:gd name="T41" fmla="*/ 2495 h 3365"/>
                    <a:gd name="T42" fmla="*/ 2616 w 2616"/>
                    <a:gd name="T43" fmla="*/ 2369 h 3365"/>
                    <a:gd name="T44" fmla="*/ 2616 w 2616"/>
                    <a:gd name="T45" fmla="*/ 3212 h 3365"/>
                    <a:gd name="T46" fmla="*/ 2613 w 2616"/>
                    <a:gd name="T47" fmla="*/ 3242 h 3365"/>
                    <a:gd name="T48" fmla="*/ 2603 w 2616"/>
                    <a:gd name="T49" fmla="*/ 3271 h 3365"/>
                    <a:gd name="T50" fmla="*/ 2589 w 2616"/>
                    <a:gd name="T51" fmla="*/ 3297 h 3365"/>
                    <a:gd name="T52" fmla="*/ 2570 w 2616"/>
                    <a:gd name="T53" fmla="*/ 3320 h 3365"/>
                    <a:gd name="T54" fmla="*/ 2548 w 2616"/>
                    <a:gd name="T55" fmla="*/ 3339 h 3365"/>
                    <a:gd name="T56" fmla="*/ 2521 w 2616"/>
                    <a:gd name="T57" fmla="*/ 3352 h 3365"/>
                    <a:gd name="T58" fmla="*/ 2492 w 2616"/>
                    <a:gd name="T59" fmla="*/ 3362 h 3365"/>
                    <a:gd name="T60" fmla="*/ 2461 w 2616"/>
                    <a:gd name="T61" fmla="*/ 3365 h 3365"/>
                    <a:gd name="T62" fmla="*/ 154 w 2616"/>
                    <a:gd name="T63" fmla="*/ 3365 h 3365"/>
                    <a:gd name="T64" fmla="*/ 123 w 2616"/>
                    <a:gd name="T65" fmla="*/ 3362 h 3365"/>
                    <a:gd name="T66" fmla="*/ 95 w 2616"/>
                    <a:gd name="T67" fmla="*/ 3352 h 3365"/>
                    <a:gd name="T68" fmla="*/ 68 w 2616"/>
                    <a:gd name="T69" fmla="*/ 3339 h 3365"/>
                    <a:gd name="T70" fmla="*/ 46 w 2616"/>
                    <a:gd name="T71" fmla="*/ 3320 h 3365"/>
                    <a:gd name="T72" fmla="*/ 27 w 2616"/>
                    <a:gd name="T73" fmla="*/ 3297 h 3365"/>
                    <a:gd name="T74" fmla="*/ 13 w 2616"/>
                    <a:gd name="T75" fmla="*/ 3271 h 3365"/>
                    <a:gd name="T76" fmla="*/ 3 w 2616"/>
                    <a:gd name="T77" fmla="*/ 3242 h 3365"/>
                    <a:gd name="T78" fmla="*/ 0 w 2616"/>
                    <a:gd name="T79" fmla="*/ 3212 h 3365"/>
                    <a:gd name="T80" fmla="*/ 0 w 2616"/>
                    <a:gd name="T81" fmla="*/ 152 h 3365"/>
                    <a:gd name="T82" fmla="*/ 3 w 2616"/>
                    <a:gd name="T83" fmla="*/ 122 h 3365"/>
                    <a:gd name="T84" fmla="*/ 13 w 2616"/>
                    <a:gd name="T85" fmla="*/ 93 h 3365"/>
                    <a:gd name="T86" fmla="*/ 27 w 2616"/>
                    <a:gd name="T87" fmla="*/ 68 h 3365"/>
                    <a:gd name="T88" fmla="*/ 46 w 2616"/>
                    <a:gd name="T89" fmla="*/ 44 h 3365"/>
                    <a:gd name="T90" fmla="*/ 68 w 2616"/>
                    <a:gd name="T91" fmla="*/ 26 h 3365"/>
                    <a:gd name="T92" fmla="*/ 95 w 2616"/>
                    <a:gd name="T93" fmla="*/ 12 h 3365"/>
                    <a:gd name="T94" fmla="*/ 123 w 2616"/>
                    <a:gd name="T95" fmla="*/ 3 h 3365"/>
                    <a:gd name="T96" fmla="*/ 154 w 2616"/>
                    <a:gd name="T97" fmla="*/ 0 h 3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6" h="3365">
                      <a:moveTo>
                        <a:pt x="154" y="0"/>
                      </a:moveTo>
                      <a:lnTo>
                        <a:pt x="2461" y="0"/>
                      </a:lnTo>
                      <a:lnTo>
                        <a:pt x="2492" y="3"/>
                      </a:lnTo>
                      <a:lnTo>
                        <a:pt x="2521" y="12"/>
                      </a:lnTo>
                      <a:lnTo>
                        <a:pt x="2548" y="26"/>
                      </a:lnTo>
                      <a:lnTo>
                        <a:pt x="2570" y="44"/>
                      </a:lnTo>
                      <a:lnTo>
                        <a:pt x="2589" y="68"/>
                      </a:lnTo>
                      <a:lnTo>
                        <a:pt x="2603" y="93"/>
                      </a:lnTo>
                      <a:lnTo>
                        <a:pt x="2613" y="122"/>
                      </a:lnTo>
                      <a:lnTo>
                        <a:pt x="2616" y="152"/>
                      </a:lnTo>
                      <a:lnTo>
                        <a:pt x="2616" y="380"/>
                      </a:lnTo>
                      <a:lnTo>
                        <a:pt x="2308" y="911"/>
                      </a:lnTo>
                      <a:lnTo>
                        <a:pt x="2308" y="306"/>
                      </a:lnTo>
                      <a:lnTo>
                        <a:pt x="308" y="306"/>
                      </a:lnTo>
                      <a:lnTo>
                        <a:pt x="308" y="3058"/>
                      </a:lnTo>
                      <a:lnTo>
                        <a:pt x="2308" y="3058"/>
                      </a:lnTo>
                      <a:lnTo>
                        <a:pt x="2308" y="2678"/>
                      </a:lnTo>
                      <a:lnTo>
                        <a:pt x="2469" y="2572"/>
                      </a:lnTo>
                      <a:lnTo>
                        <a:pt x="2498" y="2550"/>
                      </a:lnTo>
                      <a:lnTo>
                        <a:pt x="2522" y="2524"/>
                      </a:lnTo>
                      <a:lnTo>
                        <a:pt x="2542" y="2495"/>
                      </a:lnTo>
                      <a:lnTo>
                        <a:pt x="2616" y="2369"/>
                      </a:lnTo>
                      <a:lnTo>
                        <a:pt x="2616" y="3212"/>
                      </a:lnTo>
                      <a:lnTo>
                        <a:pt x="2613" y="3242"/>
                      </a:lnTo>
                      <a:lnTo>
                        <a:pt x="2603" y="3271"/>
                      </a:lnTo>
                      <a:lnTo>
                        <a:pt x="2589" y="3297"/>
                      </a:lnTo>
                      <a:lnTo>
                        <a:pt x="2570" y="3320"/>
                      </a:lnTo>
                      <a:lnTo>
                        <a:pt x="2548" y="3339"/>
                      </a:lnTo>
                      <a:lnTo>
                        <a:pt x="2521" y="3352"/>
                      </a:lnTo>
                      <a:lnTo>
                        <a:pt x="2492" y="3362"/>
                      </a:lnTo>
                      <a:lnTo>
                        <a:pt x="2461" y="3365"/>
                      </a:lnTo>
                      <a:lnTo>
                        <a:pt x="154" y="3365"/>
                      </a:lnTo>
                      <a:lnTo>
                        <a:pt x="123" y="3362"/>
                      </a:lnTo>
                      <a:lnTo>
                        <a:pt x="95" y="3352"/>
                      </a:lnTo>
                      <a:lnTo>
                        <a:pt x="68" y="3339"/>
                      </a:lnTo>
                      <a:lnTo>
                        <a:pt x="46" y="3320"/>
                      </a:lnTo>
                      <a:lnTo>
                        <a:pt x="27" y="3297"/>
                      </a:lnTo>
                      <a:lnTo>
                        <a:pt x="13" y="3271"/>
                      </a:lnTo>
                      <a:lnTo>
                        <a:pt x="3" y="3242"/>
                      </a:lnTo>
                      <a:lnTo>
                        <a:pt x="0" y="3212"/>
                      </a:lnTo>
                      <a:lnTo>
                        <a:pt x="0" y="152"/>
                      </a:lnTo>
                      <a:lnTo>
                        <a:pt x="3" y="122"/>
                      </a:lnTo>
                      <a:lnTo>
                        <a:pt x="13" y="93"/>
                      </a:lnTo>
                      <a:lnTo>
                        <a:pt x="27" y="68"/>
                      </a:lnTo>
                      <a:lnTo>
                        <a:pt x="46" y="44"/>
                      </a:lnTo>
                      <a:lnTo>
                        <a:pt x="68" y="26"/>
                      </a:lnTo>
                      <a:lnTo>
                        <a:pt x="95" y="12"/>
                      </a:lnTo>
                      <a:lnTo>
                        <a:pt x="123" y="3"/>
                      </a:lnTo>
                      <a:lnTo>
                        <a:pt x="1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9" name="Freeform 59">
                  <a:extLst>
                    <a:ext uri="{FF2B5EF4-FFF2-40B4-BE49-F238E27FC236}">
                      <a16:creationId xmlns="" xmlns:a16="http://schemas.microsoft.com/office/drawing/2014/main" id="{2D990EF8-CD90-5161-B6A9-01155D0ABECB}"/>
                    </a:ext>
                  </a:extLst>
                </p:cNvPr>
                <p:cNvSpPr>
                  <a:spLocks noEditPoints="1"/>
                </p:cNvSpPr>
                <p:nvPr/>
              </p:nvSpPr>
              <p:spPr bwMode="auto">
                <a:xfrm>
                  <a:off x="8583613" y="3465513"/>
                  <a:ext cx="257175" cy="382588"/>
                </a:xfrm>
                <a:custGeom>
                  <a:avLst/>
                  <a:gdLst>
                    <a:gd name="T0" fmla="*/ 133 w 1617"/>
                    <a:gd name="T1" fmla="*/ 2031 h 2411"/>
                    <a:gd name="T2" fmla="*/ 226 w 1617"/>
                    <a:gd name="T3" fmla="*/ 2075 h 2411"/>
                    <a:gd name="T4" fmla="*/ 312 w 1617"/>
                    <a:gd name="T5" fmla="*/ 2134 h 2411"/>
                    <a:gd name="T6" fmla="*/ 445 w 1617"/>
                    <a:gd name="T7" fmla="*/ 2014 h 2411"/>
                    <a:gd name="T8" fmla="*/ 395 w 1617"/>
                    <a:gd name="T9" fmla="*/ 1968 h 2411"/>
                    <a:gd name="T10" fmla="*/ 319 w 1617"/>
                    <a:gd name="T11" fmla="*/ 1916 h 2411"/>
                    <a:gd name="T12" fmla="*/ 249 w 1617"/>
                    <a:gd name="T13" fmla="*/ 1881 h 2411"/>
                    <a:gd name="T14" fmla="*/ 190 w 1617"/>
                    <a:gd name="T15" fmla="*/ 1861 h 2411"/>
                    <a:gd name="T16" fmla="*/ 143 w 1617"/>
                    <a:gd name="T17" fmla="*/ 1851 h 2411"/>
                    <a:gd name="T18" fmla="*/ 1136 w 1617"/>
                    <a:gd name="T19" fmla="*/ 0 h 2411"/>
                    <a:gd name="T20" fmla="*/ 1192 w 1617"/>
                    <a:gd name="T21" fmla="*/ 8 h 2411"/>
                    <a:gd name="T22" fmla="*/ 1260 w 1617"/>
                    <a:gd name="T23" fmla="*/ 26 h 2411"/>
                    <a:gd name="T24" fmla="*/ 1340 w 1617"/>
                    <a:gd name="T25" fmla="*/ 59 h 2411"/>
                    <a:gd name="T26" fmla="*/ 1429 w 1617"/>
                    <a:gd name="T27" fmla="*/ 110 h 2411"/>
                    <a:gd name="T28" fmla="*/ 1502 w 1617"/>
                    <a:gd name="T29" fmla="*/ 166 h 2411"/>
                    <a:gd name="T30" fmla="*/ 1553 w 1617"/>
                    <a:gd name="T31" fmla="*/ 219 h 2411"/>
                    <a:gd name="T32" fmla="*/ 1586 w 1617"/>
                    <a:gd name="T33" fmla="*/ 266 h 2411"/>
                    <a:gd name="T34" fmla="*/ 1605 w 1617"/>
                    <a:gd name="T35" fmla="*/ 303 h 2411"/>
                    <a:gd name="T36" fmla="*/ 1613 w 1617"/>
                    <a:gd name="T37" fmla="*/ 326 h 2411"/>
                    <a:gd name="T38" fmla="*/ 1617 w 1617"/>
                    <a:gd name="T39" fmla="*/ 351 h 2411"/>
                    <a:gd name="T40" fmla="*/ 1606 w 1617"/>
                    <a:gd name="T41" fmla="*/ 386 h 2411"/>
                    <a:gd name="T42" fmla="*/ 635 w 1617"/>
                    <a:gd name="T43" fmla="*/ 2056 h 2411"/>
                    <a:gd name="T44" fmla="*/ 118 w 1617"/>
                    <a:gd name="T45" fmla="*/ 2398 h 2411"/>
                    <a:gd name="T46" fmla="*/ 78 w 1617"/>
                    <a:gd name="T47" fmla="*/ 2411 h 2411"/>
                    <a:gd name="T48" fmla="*/ 37 w 1617"/>
                    <a:gd name="T49" fmla="*/ 2400 h 2411"/>
                    <a:gd name="T50" fmla="*/ 12 w 1617"/>
                    <a:gd name="T51" fmla="*/ 2378 h 2411"/>
                    <a:gd name="T52" fmla="*/ 0 w 1617"/>
                    <a:gd name="T53" fmla="*/ 2346 h 2411"/>
                    <a:gd name="T54" fmla="*/ 35 w 1617"/>
                    <a:gd name="T55" fmla="*/ 1732 h 2411"/>
                    <a:gd name="T56" fmla="*/ 45 w 1617"/>
                    <a:gd name="T57" fmla="*/ 1699 h 2411"/>
                    <a:gd name="T58" fmla="*/ 1018 w 1617"/>
                    <a:gd name="T59" fmla="*/ 28 h 2411"/>
                    <a:gd name="T60" fmla="*/ 1051 w 1617"/>
                    <a:gd name="T61" fmla="*/ 8 h 2411"/>
                    <a:gd name="T62" fmla="*/ 1064 w 1617"/>
                    <a:gd name="T63" fmla="*/ 5 h 2411"/>
                    <a:gd name="T64" fmla="*/ 1093 w 1617"/>
                    <a:gd name="T65" fmla="*/ 0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7" h="2411">
                      <a:moveTo>
                        <a:pt x="143" y="1851"/>
                      </a:moveTo>
                      <a:lnTo>
                        <a:pt x="133" y="2031"/>
                      </a:lnTo>
                      <a:lnTo>
                        <a:pt x="179" y="2051"/>
                      </a:lnTo>
                      <a:lnTo>
                        <a:pt x="226" y="2075"/>
                      </a:lnTo>
                      <a:lnTo>
                        <a:pt x="271" y="2103"/>
                      </a:lnTo>
                      <a:lnTo>
                        <a:pt x="312" y="2134"/>
                      </a:lnTo>
                      <a:lnTo>
                        <a:pt x="462" y="2034"/>
                      </a:lnTo>
                      <a:lnTo>
                        <a:pt x="445" y="2014"/>
                      </a:lnTo>
                      <a:lnTo>
                        <a:pt x="423" y="1992"/>
                      </a:lnTo>
                      <a:lnTo>
                        <a:pt x="395" y="1968"/>
                      </a:lnTo>
                      <a:lnTo>
                        <a:pt x="360" y="1942"/>
                      </a:lnTo>
                      <a:lnTo>
                        <a:pt x="319" y="1916"/>
                      </a:lnTo>
                      <a:lnTo>
                        <a:pt x="283" y="1897"/>
                      </a:lnTo>
                      <a:lnTo>
                        <a:pt x="249" y="1881"/>
                      </a:lnTo>
                      <a:lnTo>
                        <a:pt x="218" y="1869"/>
                      </a:lnTo>
                      <a:lnTo>
                        <a:pt x="190" y="1861"/>
                      </a:lnTo>
                      <a:lnTo>
                        <a:pt x="166" y="1855"/>
                      </a:lnTo>
                      <a:lnTo>
                        <a:pt x="143" y="1851"/>
                      </a:lnTo>
                      <a:close/>
                      <a:moveTo>
                        <a:pt x="1112" y="0"/>
                      </a:moveTo>
                      <a:lnTo>
                        <a:pt x="1136" y="0"/>
                      </a:lnTo>
                      <a:lnTo>
                        <a:pt x="1162" y="3"/>
                      </a:lnTo>
                      <a:lnTo>
                        <a:pt x="1192" y="8"/>
                      </a:lnTo>
                      <a:lnTo>
                        <a:pt x="1224" y="15"/>
                      </a:lnTo>
                      <a:lnTo>
                        <a:pt x="1260" y="26"/>
                      </a:lnTo>
                      <a:lnTo>
                        <a:pt x="1299" y="41"/>
                      </a:lnTo>
                      <a:lnTo>
                        <a:pt x="1340" y="59"/>
                      </a:lnTo>
                      <a:lnTo>
                        <a:pt x="1384" y="83"/>
                      </a:lnTo>
                      <a:lnTo>
                        <a:pt x="1429" y="110"/>
                      </a:lnTo>
                      <a:lnTo>
                        <a:pt x="1469" y="139"/>
                      </a:lnTo>
                      <a:lnTo>
                        <a:pt x="1502" y="166"/>
                      </a:lnTo>
                      <a:lnTo>
                        <a:pt x="1529" y="194"/>
                      </a:lnTo>
                      <a:lnTo>
                        <a:pt x="1553" y="219"/>
                      </a:lnTo>
                      <a:lnTo>
                        <a:pt x="1571" y="244"/>
                      </a:lnTo>
                      <a:lnTo>
                        <a:pt x="1586" y="266"/>
                      </a:lnTo>
                      <a:lnTo>
                        <a:pt x="1596" y="286"/>
                      </a:lnTo>
                      <a:lnTo>
                        <a:pt x="1605" y="303"/>
                      </a:lnTo>
                      <a:lnTo>
                        <a:pt x="1610" y="317"/>
                      </a:lnTo>
                      <a:lnTo>
                        <a:pt x="1613" y="326"/>
                      </a:lnTo>
                      <a:lnTo>
                        <a:pt x="1614" y="331"/>
                      </a:lnTo>
                      <a:lnTo>
                        <a:pt x="1617" y="351"/>
                      </a:lnTo>
                      <a:lnTo>
                        <a:pt x="1613" y="370"/>
                      </a:lnTo>
                      <a:lnTo>
                        <a:pt x="1606" y="386"/>
                      </a:lnTo>
                      <a:lnTo>
                        <a:pt x="644" y="2043"/>
                      </a:lnTo>
                      <a:lnTo>
                        <a:pt x="635" y="2056"/>
                      </a:lnTo>
                      <a:lnTo>
                        <a:pt x="621" y="2068"/>
                      </a:lnTo>
                      <a:lnTo>
                        <a:pt x="118" y="2398"/>
                      </a:lnTo>
                      <a:lnTo>
                        <a:pt x="99" y="2407"/>
                      </a:lnTo>
                      <a:lnTo>
                        <a:pt x="78" y="2411"/>
                      </a:lnTo>
                      <a:lnTo>
                        <a:pt x="57" y="2409"/>
                      </a:lnTo>
                      <a:lnTo>
                        <a:pt x="37" y="2400"/>
                      </a:lnTo>
                      <a:lnTo>
                        <a:pt x="23" y="2391"/>
                      </a:lnTo>
                      <a:lnTo>
                        <a:pt x="12" y="2378"/>
                      </a:lnTo>
                      <a:lnTo>
                        <a:pt x="5" y="2363"/>
                      </a:lnTo>
                      <a:lnTo>
                        <a:pt x="0" y="2346"/>
                      </a:lnTo>
                      <a:lnTo>
                        <a:pt x="0" y="2329"/>
                      </a:lnTo>
                      <a:lnTo>
                        <a:pt x="35" y="1732"/>
                      </a:lnTo>
                      <a:lnTo>
                        <a:pt x="38" y="1715"/>
                      </a:lnTo>
                      <a:lnTo>
                        <a:pt x="45" y="1699"/>
                      </a:lnTo>
                      <a:lnTo>
                        <a:pt x="1007" y="43"/>
                      </a:lnTo>
                      <a:lnTo>
                        <a:pt x="1018" y="28"/>
                      </a:lnTo>
                      <a:lnTo>
                        <a:pt x="1033" y="16"/>
                      </a:lnTo>
                      <a:lnTo>
                        <a:pt x="1051" y="8"/>
                      </a:lnTo>
                      <a:lnTo>
                        <a:pt x="1055" y="7"/>
                      </a:lnTo>
                      <a:lnTo>
                        <a:pt x="1064" y="5"/>
                      </a:lnTo>
                      <a:lnTo>
                        <a:pt x="1077" y="3"/>
                      </a:lnTo>
                      <a:lnTo>
                        <a:pt x="1093" y="0"/>
                      </a:lnTo>
                      <a:lnTo>
                        <a:pt x="1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0" name="Freeform 60">
                  <a:extLst>
                    <a:ext uri="{FF2B5EF4-FFF2-40B4-BE49-F238E27FC236}">
                      <a16:creationId xmlns="" xmlns:a16="http://schemas.microsoft.com/office/drawing/2014/main" id="{20702CF9-95EF-0D88-4A30-41D2F280D6F9}"/>
                    </a:ext>
                  </a:extLst>
                </p:cNvPr>
                <p:cNvSpPr>
                  <a:spLocks/>
                </p:cNvSpPr>
                <p:nvPr/>
              </p:nvSpPr>
              <p:spPr bwMode="auto">
                <a:xfrm>
                  <a:off x="8382001" y="3771900"/>
                  <a:ext cx="185738" cy="96838"/>
                </a:xfrm>
                <a:custGeom>
                  <a:avLst/>
                  <a:gdLst>
                    <a:gd name="T0" fmla="*/ 566 w 1175"/>
                    <a:gd name="T1" fmla="*/ 5 h 601"/>
                    <a:gd name="T2" fmla="*/ 593 w 1175"/>
                    <a:gd name="T3" fmla="*/ 28 h 601"/>
                    <a:gd name="T4" fmla="*/ 601 w 1175"/>
                    <a:gd name="T5" fmla="*/ 113 h 601"/>
                    <a:gd name="T6" fmla="*/ 569 w 1175"/>
                    <a:gd name="T7" fmla="*/ 203 h 601"/>
                    <a:gd name="T8" fmla="*/ 579 w 1175"/>
                    <a:gd name="T9" fmla="*/ 246 h 601"/>
                    <a:gd name="T10" fmla="*/ 597 w 1175"/>
                    <a:gd name="T11" fmla="*/ 275 h 601"/>
                    <a:gd name="T12" fmla="*/ 648 w 1175"/>
                    <a:gd name="T13" fmla="*/ 283 h 601"/>
                    <a:gd name="T14" fmla="*/ 693 w 1175"/>
                    <a:gd name="T15" fmla="*/ 329 h 601"/>
                    <a:gd name="T16" fmla="*/ 705 w 1175"/>
                    <a:gd name="T17" fmla="*/ 363 h 601"/>
                    <a:gd name="T18" fmla="*/ 861 w 1175"/>
                    <a:gd name="T19" fmla="*/ 357 h 601"/>
                    <a:gd name="T20" fmla="*/ 1013 w 1175"/>
                    <a:gd name="T21" fmla="*/ 372 h 601"/>
                    <a:gd name="T22" fmla="*/ 1136 w 1175"/>
                    <a:gd name="T23" fmla="*/ 379 h 601"/>
                    <a:gd name="T24" fmla="*/ 1168 w 1175"/>
                    <a:gd name="T25" fmla="*/ 407 h 601"/>
                    <a:gd name="T26" fmla="*/ 1174 w 1175"/>
                    <a:gd name="T27" fmla="*/ 448 h 601"/>
                    <a:gd name="T28" fmla="*/ 1150 w 1175"/>
                    <a:gd name="T29" fmla="*/ 483 h 601"/>
                    <a:gd name="T30" fmla="*/ 1084 w 1175"/>
                    <a:gd name="T31" fmla="*/ 490 h 601"/>
                    <a:gd name="T32" fmla="*/ 973 w 1175"/>
                    <a:gd name="T33" fmla="*/ 474 h 601"/>
                    <a:gd name="T34" fmla="*/ 858 w 1175"/>
                    <a:gd name="T35" fmla="*/ 460 h 601"/>
                    <a:gd name="T36" fmla="*/ 750 w 1175"/>
                    <a:gd name="T37" fmla="*/ 469 h 601"/>
                    <a:gd name="T38" fmla="*/ 691 w 1175"/>
                    <a:gd name="T39" fmla="*/ 495 h 601"/>
                    <a:gd name="T40" fmla="*/ 647 w 1175"/>
                    <a:gd name="T41" fmla="*/ 500 h 601"/>
                    <a:gd name="T42" fmla="*/ 613 w 1175"/>
                    <a:gd name="T43" fmla="*/ 485 h 601"/>
                    <a:gd name="T44" fmla="*/ 586 w 1175"/>
                    <a:gd name="T45" fmla="*/ 462 h 601"/>
                    <a:gd name="T46" fmla="*/ 581 w 1175"/>
                    <a:gd name="T47" fmla="*/ 414 h 601"/>
                    <a:gd name="T48" fmla="*/ 546 w 1175"/>
                    <a:gd name="T49" fmla="*/ 465 h 601"/>
                    <a:gd name="T50" fmla="*/ 503 w 1175"/>
                    <a:gd name="T51" fmla="*/ 479 h 601"/>
                    <a:gd name="T52" fmla="*/ 463 w 1175"/>
                    <a:gd name="T53" fmla="*/ 464 h 601"/>
                    <a:gd name="T54" fmla="*/ 447 w 1175"/>
                    <a:gd name="T55" fmla="*/ 426 h 601"/>
                    <a:gd name="T56" fmla="*/ 458 w 1175"/>
                    <a:gd name="T57" fmla="*/ 396 h 601"/>
                    <a:gd name="T58" fmla="*/ 466 w 1175"/>
                    <a:gd name="T59" fmla="*/ 375 h 601"/>
                    <a:gd name="T60" fmla="*/ 429 w 1175"/>
                    <a:gd name="T61" fmla="*/ 411 h 601"/>
                    <a:gd name="T62" fmla="*/ 385 w 1175"/>
                    <a:gd name="T63" fmla="*/ 435 h 601"/>
                    <a:gd name="T64" fmla="*/ 341 w 1175"/>
                    <a:gd name="T65" fmla="*/ 424 h 601"/>
                    <a:gd name="T66" fmla="*/ 319 w 1175"/>
                    <a:gd name="T67" fmla="*/ 386 h 601"/>
                    <a:gd name="T68" fmla="*/ 371 w 1175"/>
                    <a:gd name="T69" fmla="*/ 293 h 601"/>
                    <a:gd name="T70" fmla="*/ 257 w 1175"/>
                    <a:gd name="T71" fmla="*/ 399 h 601"/>
                    <a:gd name="T72" fmla="*/ 98 w 1175"/>
                    <a:gd name="T73" fmla="*/ 591 h 601"/>
                    <a:gd name="T74" fmla="*/ 50 w 1175"/>
                    <a:gd name="T75" fmla="*/ 600 h 601"/>
                    <a:gd name="T76" fmla="*/ 10 w 1175"/>
                    <a:gd name="T77" fmla="*/ 578 h 601"/>
                    <a:gd name="T78" fmla="*/ 2 w 1175"/>
                    <a:gd name="T79" fmla="*/ 536 h 601"/>
                    <a:gd name="T80" fmla="*/ 141 w 1175"/>
                    <a:gd name="T81" fmla="*/ 357 h 601"/>
                    <a:gd name="T82" fmla="*/ 350 w 1175"/>
                    <a:gd name="T83" fmla="*/ 125 h 601"/>
                    <a:gd name="T84" fmla="*/ 406 w 1175"/>
                    <a:gd name="T85" fmla="*/ 72 h 601"/>
                    <a:gd name="T86" fmla="*/ 471 w 1175"/>
                    <a:gd name="T87" fmla="*/ 21 h 601"/>
                    <a:gd name="T88" fmla="*/ 543 w 1175"/>
                    <a:gd name="T89"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5" h="601">
                      <a:moveTo>
                        <a:pt x="543" y="0"/>
                      </a:moveTo>
                      <a:lnTo>
                        <a:pt x="555" y="2"/>
                      </a:lnTo>
                      <a:lnTo>
                        <a:pt x="566" y="5"/>
                      </a:lnTo>
                      <a:lnTo>
                        <a:pt x="577" y="10"/>
                      </a:lnTo>
                      <a:lnTo>
                        <a:pt x="586" y="19"/>
                      </a:lnTo>
                      <a:lnTo>
                        <a:pt x="593" y="28"/>
                      </a:lnTo>
                      <a:lnTo>
                        <a:pt x="601" y="55"/>
                      </a:lnTo>
                      <a:lnTo>
                        <a:pt x="603" y="83"/>
                      </a:lnTo>
                      <a:lnTo>
                        <a:pt x="601" y="113"/>
                      </a:lnTo>
                      <a:lnTo>
                        <a:pt x="594" y="142"/>
                      </a:lnTo>
                      <a:lnTo>
                        <a:pt x="583" y="173"/>
                      </a:lnTo>
                      <a:lnTo>
                        <a:pt x="569" y="203"/>
                      </a:lnTo>
                      <a:lnTo>
                        <a:pt x="552" y="233"/>
                      </a:lnTo>
                      <a:lnTo>
                        <a:pt x="566" y="239"/>
                      </a:lnTo>
                      <a:lnTo>
                        <a:pt x="579" y="246"/>
                      </a:lnTo>
                      <a:lnTo>
                        <a:pt x="589" y="259"/>
                      </a:lnTo>
                      <a:lnTo>
                        <a:pt x="593" y="267"/>
                      </a:lnTo>
                      <a:lnTo>
                        <a:pt x="597" y="275"/>
                      </a:lnTo>
                      <a:lnTo>
                        <a:pt x="614" y="274"/>
                      </a:lnTo>
                      <a:lnTo>
                        <a:pt x="631" y="277"/>
                      </a:lnTo>
                      <a:lnTo>
                        <a:pt x="648" y="283"/>
                      </a:lnTo>
                      <a:lnTo>
                        <a:pt x="664" y="294"/>
                      </a:lnTo>
                      <a:lnTo>
                        <a:pt x="679" y="308"/>
                      </a:lnTo>
                      <a:lnTo>
                        <a:pt x="693" y="329"/>
                      </a:lnTo>
                      <a:lnTo>
                        <a:pt x="700" y="343"/>
                      </a:lnTo>
                      <a:lnTo>
                        <a:pt x="703" y="355"/>
                      </a:lnTo>
                      <a:lnTo>
                        <a:pt x="705" y="363"/>
                      </a:lnTo>
                      <a:lnTo>
                        <a:pt x="759" y="357"/>
                      </a:lnTo>
                      <a:lnTo>
                        <a:pt x="811" y="356"/>
                      </a:lnTo>
                      <a:lnTo>
                        <a:pt x="861" y="357"/>
                      </a:lnTo>
                      <a:lnTo>
                        <a:pt x="912" y="361"/>
                      </a:lnTo>
                      <a:lnTo>
                        <a:pt x="962" y="367"/>
                      </a:lnTo>
                      <a:lnTo>
                        <a:pt x="1013" y="372"/>
                      </a:lnTo>
                      <a:lnTo>
                        <a:pt x="1065" y="375"/>
                      </a:lnTo>
                      <a:lnTo>
                        <a:pt x="1119" y="377"/>
                      </a:lnTo>
                      <a:lnTo>
                        <a:pt x="1136" y="379"/>
                      </a:lnTo>
                      <a:lnTo>
                        <a:pt x="1150" y="386"/>
                      </a:lnTo>
                      <a:lnTo>
                        <a:pt x="1161" y="395"/>
                      </a:lnTo>
                      <a:lnTo>
                        <a:pt x="1168" y="407"/>
                      </a:lnTo>
                      <a:lnTo>
                        <a:pt x="1174" y="420"/>
                      </a:lnTo>
                      <a:lnTo>
                        <a:pt x="1175" y="434"/>
                      </a:lnTo>
                      <a:lnTo>
                        <a:pt x="1174" y="448"/>
                      </a:lnTo>
                      <a:lnTo>
                        <a:pt x="1168" y="462"/>
                      </a:lnTo>
                      <a:lnTo>
                        <a:pt x="1161" y="473"/>
                      </a:lnTo>
                      <a:lnTo>
                        <a:pt x="1150" y="483"/>
                      </a:lnTo>
                      <a:lnTo>
                        <a:pt x="1136" y="489"/>
                      </a:lnTo>
                      <a:lnTo>
                        <a:pt x="1119" y="491"/>
                      </a:lnTo>
                      <a:lnTo>
                        <a:pt x="1084" y="490"/>
                      </a:lnTo>
                      <a:lnTo>
                        <a:pt x="1048" y="486"/>
                      </a:lnTo>
                      <a:lnTo>
                        <a:pt x="1010" y="481"/>
                      </a:lnTo>
                      <a:lnTo>
                        <a:pt x="973" y="474"/>
                      </a:lnTo>
                      <a:lnTo>
                        <a:pt x="934" y="468"/>
                      </a:lnTo>
                      <a:lnTo>
                        <a:pt x="896" y="463"/>
                      </a:lnTo>
                      <a:lnTo>
                        <a:pt x="858" y="460"/>
                      </a:lnTo>
                      <a:lnTo>
                        <a:pt x="820" y="459"/>
                      </a:lnTo>
                      <a:lnTo>
                        <a:pt x="784" y="462"/>
                      </a:lnTo>
                      <a:lnTo>
                        <a:pt x="750" y="469"/>
                      </a:lnTo>
                      <a:lnTo>
                        <a:pt x="717" y="482"/>
                      </a:lnTo>
                      <a:lnTo>
                        <a:pt x="705" y="488"/>
                      </a:lnTo>
                      <a:lnTo>
                        <a:pt x="691" y="495"/>
                      </a:lnTo>
                      <a:lnTo>
                        <a:pt x="676" y="500"/>
                      </a:lnTo>
                      <a:lnTo>
                        <a:pt x="662" y="502"/>
                      </a:lnTo>
                      <a:lnTo>
                        <a:pt x="647" y="500"/>
                      </a:lnTo>
                      <a:lnTo>
                        <a:pt x="636" y="496"/>
                      </a:lnTo>
                      <a:lnTo>
                        <a:pt x="625" y="490"/>
                      </a:lnTo>
                      <a:lnTo>
                        <a:pt x="613" y="485"/>
                      </a:lnTo>
                      <a:lnTo>
                        <a:pt x="602" y="479"/>
                      </a:lnTo>
                      <a:lnTo>
                        <a:pt x="594" y="471"/>
                      </a:lnTo>
                      <a:lnTo>
                        <a:pt x="586" y="462"/>
                      </a:lnTo>
                      <a:lnTo>
                        <a:pt x="582" y="449"/>
                      </a:lnTo>
                      <a:lnTo>
                        <a:pt x="581" y="430"/>
                      </a:lnTo>
                      <a:lnTo>
                        <a:pt x="581" y="414"/>
                      </a:lnTo>
                      <a:lnTo>
                        <a:pt x="569" y="434"/>
                      </a:lnTo>
                      <a:lnTo>
                        <a:pt x="557" y="453"/>
                      </a:lnTo>
                      <a:lnTo>
                        <a:pt x="546" y="465"/>
                      </a:lnTo>
                      <a:lnTo>
                        <a:pt x="533" y="473"/>
                      </a:lnTo>
                      <a:lnTo>
                        <a:pt x="518" y="478"/>
                      </a:lnTo>
                      <a:lnTo>
                        <a:pt x="503" y="479"/>
                      </a:lnTo>
                      <a:lnTo>
                        <a:pt x="489" y="477"/>
                      </a:lnTo>
                      <a:lnTo>
                        <a:pt x="475" y="471"/>
                      </a:lnTo>
                      <a:lnTo>
                        <a:pt x="463" y="464"/>
                      </a:lnTo>
                      <a:lnTo>
                        <a:pt x="453" y="453"/>
                      </a:lnTo>
                      <a:lnTo>
                        <a:pt x="448" y="441"/>
                      </a:lnTo>
                      <a:lnTo>
                        <a:pt x="447" y="426"/>
                      </a:lnTo>
                      <a:lnTo>
                        <a:pt x="451" y="409"/>
                      </a:lnTo>
                      <a:lnTo>
                        <a:pt x="455" y="403"/>
                      </a:lnTo>
                      <a:lnTo>
                        <a:pt x="458" y="396"/>
                      </a:lnTo>
                      <a:lnTo>
                        <a:pt x="458" y="396"/>
                      </a:lnTo>
                      <a:lnTo>
                        <a:pt x="457" y="396"/>
                      </a:lnTo>
                      <a:lnTo>
                        <a:pt x="466" y="375"/>
                      </a:lnTo>
                      <a:lnTo>
                        <a:pt x="452" y="385"/>
                      </a:lnTo>
                      <a:lnTo>
                        <a:pt x="440" y="396"/>
                      </a:lnTo>
                      <a:lnTo>
                        <a:pt x="429" y="411"/>
                      </a:lnTo>
                      <a:lnTo>
                        <a:pt x="416" y="424"/>
                      </a:lnTo>
                      <a:lnTo>
                        <a:pt x="401" y="432"/>
                      </a:lnTo>
                      <a:lnTo>
                        <a:pt x="385" y="435"/>
                      </a:lnTo>
                      <a:lnTo>
                        <a:pt x="369" y="435"/>
                      </a:lnTo>
                      <a:lnTo>
                        <a:pt x="355" y="431"/>
                      </a:lnTo>
                      <a:lnTo>
                        <a:pt x="341" y="424"/>
                      </a:lnTo>
                      <a:lnTo>
                        <a:pt x="330" y="413"/>
                      </a:lnTo>
                      <a:lnTo>
                        <a:pt x="323" y="400"/>
                      </a:lnTo>
                      <a:lnTo>
                        <a:pt x="319" y="386"/>
                      </a:lnTo>
                      <a:lnTo>
                        <a:pt x="322" y="370"/>
                      </a:lnTo>
                      <a:lnTo>
                        <a:pt x="329" y="353"/>
                      </a:lnTo>
                      <a:lnTo>
                        <a:pt x="371" y="293"/>
                      </a:lnTo>
                      <a:lnTo>
                        <a:pt x="411" y="230"/>
                      </a:lnTo>
                      <a:lnTo>
                        <a:pt x="332" y="314"/>
                      </a:lnTo>
                      <a:lnTo>
                        <a:pt x="257" y="399"/>
                      </a:lnTo>
                      <a:lnTo>
                        <a:pt x="182" y="488"/>
                      </a:lnTo>
                      <a:lnTo>
                        <a:pt x="111" y="578"/>
                      </a:lnTo>
                      <a:lnTo>
                        <a:pt x="98" y="591"/>
                      </a:lnTo>
                      <a:lnTo>
                        <a:pt x="82" y="598"/>
                      </a:lnTo>
                      <a:lnTo>
                        <a:pt x="66" y="601"/>
                      </a:lnTo>
                      <a:lnTo>
                        <a:pt x="50" y="600"/>
                      </a:lnTo>
                      <a:lnTo>
                        <a:pt x="34" y="596"/>
                      </a:lnTo>
                      <a:lnTo>
                        <a:pt x="22" y="589"/>
                      </a:lnTo>
                      <a:lnTo>
                        <a:pt x="10" y="578"/>
                      </a:lnTo>
                      <a:lnTo>
                        <a:pt x="2" y="565"/>
                      </a:lnTo>
                      <a:lnTo>
                        <a:pt x="0" y="551"/>
                      </a:lnTo>
                      <a:lnTo>
                        <a:pt x="2" y="536"/>
                      </a:lnTo>
                      <a:lnTo>
                        <a:pt x="12" y="520"/>
                      </a:lnTo>
                      <a:lnTo>
                        <a:pt x="76" y="439"/>
                      </a:lnTo>
                      <a:lnTo>
                        <a:pt x="141" y="357"/>
                      </a:lnTo>
                      <a:lnTo>
                        <a:pt x="208" y="278"/>
                      </a:lnTo>
                      <a:lnTo>
                        <a:pt x="278" y="200"/>
                      </a:lnTo>
                      <a:lnTo>
                        <a:pt x="350" y="125"/>
                      </a:lnTo>
                      <a:lnTo>
                        <a:pt x="367" y="109"/>
                      </a:lnTo>
                      <a:lnTo>
                        <a:pt x="386" y="91"/>
                      </a:lnTo>
                      <a:lnTo>
                        <a:pt x="406" y="72"/>
                      </a:lnTo>
                      <a:lnTo>
                        <a:pt x="426" y="53"/>
                      </a:lnTo>
                      <a:lnTo>
                        <a:pt x="447" y="36"/>
                      </a:lnTo>
                      <a:lnTo>
                        <a:pt x="471" y="21"/>
                      </a:lnTo>
                      <a:lnTo>
                        <a:pt x="494" y="9"/>
                      </a:lnTo>
                      <a:lnTo>
                        <a:pt x="518" y="2"/>
                      </a:lnTo>
                      <a:lnTo>
                        <a:pt x="5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 xmlns:a16="http://schemas.microsoft.com/office/drawing/2014/main" id="{531EFF34-82A3-E769-B790-D9645DAC9E44}"/>
                  </a:ext>
                </a:extLst>
              </p:cNvPr>
              <p:cNvGrpSpPr/>
              <p:nvPr/>
            </p:nvGrpSpPr>
            <p:grpSpPr>
              <a:xfrm>
                <a:off x="7211446" y="2847371"/>
                <a:ext cx="565176" cy="541990"/>
                <a:chOff x="2319338" y="2860676"/>
                <a:chExt cx="619125" cy="593725"/>
              </a:xfrm>
              <a:solidFill>
                <a:sysClr val="window" lastClr="FFFFFF"/>
              </a:solidFill>
            </p:grpSpPr>
            <p:sp>
              <p:nvSpPr>
                <p:cNvPr id="19" name="Freeform 73">
                  <a:extLst>
                    <a:ext uri="{FF2B5EF4-FFF2-40B4-BE49-F238E27FC236}">
                      <a16:creationId xmlns="" xmlns:a16="http://schemas.microsoft.com/office/drawing/2014/main" id="{7F6892F8-E364-2CD6-B3C0-339723E07831}"/>
                    </a:ext>
                  </a:extLst>
                </p:cNvPr>
                <p:cNvSpPr>
                  <a:spLocks/>
                </p:cNvSpPr>
                <p:nvPr/>
              </p:nvSpPr>
              <p:spPr bwMode="auto">
                <a:xfrm>
                  <a:off x="2408238" y="2940051"/>
                  <a:ext cx="142875" cy="138113"/>
                </a:xfrm>
                <a:custGeom>
                  <a:avLst/>
                  <a:gdLst>
                    <a:gd name="T0" fmla="*/ 317 w 807"/>
                    <a:gd name="T1" fmla="*/ 0 h 785"/>
                    <a:gd name="T2" fmla="*/ 360 w 807"/>
                    <a:gd name="T3" fmla="*/ 3 h 785"/>
                    <a:gd name="T4" fmla="*/ 401 w 807"/>
                    <a:gd name="T5" fmla="*/ 12 h 785"/>
                    <a:gd name="T6" fmla="*/ 440 w 807"/>
                    <a:gd name="T7" fmla="*/ 25 h 785"/>
                    <a:gd name="T8" fmla="*/ 476 w 807"/>
                    <a:gd name="T9" fmla="*/ 43 h 785"/>
                    <a:gd name="T10" fmla="*/ 510 w 807"/>
                    <a:gd name="T11" fmla="*/ 65 h 785"/>
                    <a:gd name="T12" fmla="*/ 541 w 807"/>
                    <a:gd name="T13" fmla="*/ 92 h 785"/>
                    <a:gd name="T14" fmla="*/ 567 w 807"/>
                    <a:gd name="T15" fmla="*/ 123 h 785"/>
                    <a:gd name="T16" fmla="*/ 590 w 807"/>
                    <a:gd name="T17" fmla="*/ 157 h 785"/>
                    <a:gd name="T18" fmla="*/ 608 w 807"/>
                    <a:gd name="T19" fmla="*/ 193 h 785"/>
                    <a:gd name="T20" fmla="*/ 622 w 807"/>
                    <a:gd name="T21" fmla="*/ 232 h 785"/>
                    <a:gd name="T22" fmla="*/ 631 w 807"/>
                    <a:gd name="T23" fmla="*/ 274 h 785"/>
                    <a:gd name="T24" fmla="*/ 633 w 807"/>
                    <a:gd name="T25" fmla="*/ 317 h 785"/>
                    <a:gd name="T26" fmla="*/ 631 w 807"/>
                    <a:gd name="T27" fmla="*/ 358 h 785"/>
                    <a:gd name="T28" fmla="*/ 622 w 807"/>
                    <a:gd name="T29" fmla="*/ 396 h 785"/>
                    <a:gd name="T30" fmla="*/ 609 w 807"/>
                    <a:gd name="T31" fmla="*/ 433 h 785"/>
                    <a:gd name="T32" fmla="*/ 593 w 807"/>
                    <a:gd name="T33" fmla="*/ 468 h 785"/>
                    <a:gd name="T34" fmla="*/ 807 w 807"/>
                    <a:gd name="T35" fmla="*/ 670 h 785"/>
                    <a:gd name="T36" fmla="*/ 767 w 807"/>
                    <a:gd name="T37" fmla="*/ 706 h 785"/>
                    <a:gd name="T38" fmla="*/ 731 w 807"/>
                    <a:gd name="T39" fmla="*/ 744 h 785"/>
                    <a:gd name="T40" fmla="*/ 697 w 807"/>
                    <a:gd name="T41" fmla="*/ 785 h 785"/>
                    <a:gd name="T42" fmla="*/ 484 w 807"/>
                    <a:gd name="T43" fmla="*/ 584 h 785"/>
                    <a:gd name="T44" fmla="*/ 446 w 807"/>
                    <a:gd name="T45" fmla="*/ 605 h 785"/>
                    <a:gd name="T46" fmla="*/ 405 w 807"/>
                    <a:gd name="T47" fmla="*/ 620 h 785"/>
                    <a:gd name="T48" fmla="*/ 362 w 807"/>
                    <a:gd name="T49" fmla="*/ 630 h 785"/>
                    <a:gd name="T50" fmla="*/ 317 w 807"/>
                    <a:gd name="T51" fmla="*/ 633 h 785"/>
                    <a:gd name="T52" fmla="*/ 274 w 807"/>
                    <a:gd name="T53" fmla="*/ 631 h 785"/>
                    <a:gd name="T54" fmla="*/ 232 w 807"/>
                    <a:gd name="T55" fmla="*/ 622 h 785"/>
                    <a:gd name="T56" fmla="*/ 193 w 807"/>
                    <a:gd name="T57" fmla="*/ 608 h 785"/>
                    <a:gd name="T58" fmla="*/ 157 w 807"/>
                    <a:gd name="T59" fmla="*/ 590 h 785"/>
                    <a:gd name="T60" fmla="*/ 123 w 807"/>
                    <a:gd name="T61" fmla="*/ 567 h 785"/>
                    <a:gd name="T62" fmla="*/ 92 w 807"/>
                    <a:gd name="T63" fmla="*/ 540 h 785"/>
                    <a:gd name="T64" fmla="*/ 66 w 807"/>
                    <a:gd name="T65" fmla="*/ 510 h 785"/>
                    <a:gd name="T66" fmla="*/ 43 w 807"/>
                    <a:gd name="T67" fmla="*/ 476 h 785"/>
                    <a:gd name="T68" fmla="*/ 25 w 807"/>
                    <a:gd name="T69" fmla="*/ 439 h 785"/>
                    <a:gd name="T70" fmla="*/ 11 w 807"/>
                    <a:gd name="T71" fmla="*/ 401 h 785"/>
                    <a:gd name="T72" fmla="*/ 3 w 807"/>
                    <a:gd name="T73" fmla="*/ 360 h 785"/>
                    <a:gd name="T74" fmla="*/ 0 w 807"/>
                    <a:gd name="T75" fmla="*/ 317 h 785"/>
                    <a:gd name="T76" fmla="*/ 3 w 807"/>
                    <a:gd name="T77" fmla="*/ 274 h 785"/>
                    <a:gd name="T78" fmla="*/ 11 w 807"/>
                    <a:gd name="T79" fmla="*/ 232 h 785"/>
                    <a:gd name="T80" fmla="*/ 25 w 807"/>
                    <a:gd name="T81" fmla="*/ 193 h 785"/>
                    <a:gd name="T82" fmla="*/ 43 w 807"/>
                    <a:gd name="T83" fmla="*/ 157 h 785"/>
                    <a:gd name="T84" fmla="*/ 66 w 807"/>
                    <a:gd name="T85" fmla="*/ 123 h 785"/>
                    <a:gd name="T86" fmla="*/ 92 w 807"/>
                    <a:gd name="T87" fmla="*/ 92 h 785"/>
                    <a:gd name="T88" fmla="*/ 123 w 807"/>
                    <a:gd name="T89" fmla="*/ 65 h 785"/>
                    <a:gd name="T90" fmla="*/ 157 w 807"/>
                    <a:gd name="T91" fmla="*/ 43 h 785"/>
                    <a:gd name="T92" fmla="*/ 193 w 807"/>
                    <a:gd name="T93" fmla="*/ 25 h 785"/>
                    <a:gd name="T94" fmla="*/ 232 w 807"/>
                    <a:gd name="T95" fmla="*/ 12 h 785"/>
                    <a:gd name="T96" fmla="*/ 274 w 807"/>
                    <a:gd name="T97" fmla="*/ 3 h 785"/>
                    <a:gd name="T98" fmla="*/ 317 w 807"/>
                    <a:gd name="T9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07" h="785">
                      <a:moveTo>
                        <a:pt x="317" y="0"/>
                      </a:moveTo>
                      <a:lnTo>
                        <a:pt x="360" y="3"/>
                      </a:lnTo>
                      <a:lnTo>
                        <a:pt x="401" y="12"/>
                      </a:lnTo>
                      <a:lnTo>
                        <a:pt x="440" y="25"/>
                      </a:lnTo>
                      <a:lnTo>
                        <a:pt x="476" y="43"/>
                      </a:lnTo>
                      <a:lnTo>
                        <a:pt x="510" y="65"/>
                      </a:lnTo>
                      <a:lnTo>
                        <a:pt x="541" y="92"/>
                      </a:lnTo>
                      <a:lnTo>
                        <a:pt x="567" y="123"/>
                      </a:lnTo>
                      <a:lnTo>
                        <a:pt x="590" y="157"/>
                      </a:lnTo>
                      <a:lnTo>
                        <a:pt x="608" y="193"/>
                      </a:lnTo>
                      <a:lnTo>
                        <a:pt x="622" y="232"/>
                      </a:lnTo>
                      <a:lnTo>
                        <a:pt x="631" y="274"/>
                      </a:lnTo>
                      <a:lnTo>
                        <a:pt x="633" y="317"/>
                      </a:lnTo>
                      <a:lnTo>
                        <a:pt x="631" y="358"/>
                      </a:lnTo>
                      <a:lnTo>
                        <a:pt x="622" y="396"/>
                      </a:lnTo>
                      <a:lnTo>
                        <a:pt x="609" y="433"/>
                      </a:lnTo>
                      <a:lnTo>
                        <a:pt x="593" y="468"/>
                      </a:lnTo>
                      <a:lnTo>
                        <a:pt x="807" y="670"/>
                      </a:lnTo>
                      <a:lnTo>
                        <a:pt x="767" y="706"/>
                      </a:lnTo>
                      <a:lnTo>
                        <a:pt x="731" y="744"/>
                      </a:lnTo>
                      <a:lnTo>
                        <a:pt x="697" y="785"/>
                      </a:lnTo>
                      <a:lnTo>
                        <a:pt x="484" y="584"/>
                      </a:lnTo>
                      <a:lnTo>
                        <a:pt x="446" y="605"/>
                      </a:lnTo>
                      <a:lnTo>
                        <a:pt x="405" y="620"/>
                      </a:lnTo>
                      <a:lnTo>
                        <a:pt x="362" y="630"/>
                      </a:lnTo>
                      <a:lnTo>
                        <a:pt x="317" y="633"/>
                      </a:lnTo>
                      <a:lnTo>
                        <a:pt x="274" y="631"/>
                      </a:lnTo>
                      <a:lnTo>
                        <a:pt x="232" y="622"/>
                      </a:lnTo>
                      <a:lnTo>
                        <a:pt x="193" y="608"/>
                      </a:lnTo>
                      <a:lnTo>
                        <a:pt x="157" y="590"/>
                      </a:lnTo>
                      <a:lnTo>
                        <a:pt x="123" y="567"/>
                      </a:lnTo>
                      <a:lnTo>
                        <a:pt x="92" y="540"/>
                      </a:lnTo>
                      <a:lnTo>
                        <a:pt x="66" y="510"/>
                      </a:lnTo>
                      <a:lnTo>
                        <a:pt x="43" y="476"/>
                      </a:lnTo>
                      <a:lnTo>
                        <a:pt x="25" y="439"/>
                      </a:lnTo>
                      <a:lnTo>
                        <a:pt x="11" y="401"/>
                      </a:lnTo>
                      <a:lnTo>
                        <a:pt x="3" y="360"/>
                      </a:lnTo>
                      <a:lnTo>
                        <a:pt x="0" y="317"/>
                      </a:lnTo>
                      <a:lnTo>
                        <a:pt x="3" y="274"/>
                      </a:lnTo>
                      <a:lnTo>
                        <a:pt x="11" y="232"/>
                      </a:lnTo>
                      <a:lnTo>
                        <a:pt x="25" y="193"/>
                      </a:lnTo>
                      <a:lnTo>
                        <a:pt x="43" y="157"/>
                      </a:lnTo>
                      <a:lnTo>
                        <a:pt x="66" y="123"/>
                      </a:lnTo>
                      <a:lnTo>
                        <a:pt x="92" y="92"/>
                      </a:lnTo>
                      <a:lnTo>
                        <a:pt x="123" y="65"/>
                      </a:lnTo>
                      <a:lnTo>
                        <a:pt x="157" y="43"/>
                      </a:lnTo>
                      <a:lnTo>
                        <a:pt x="193" y="25"/>
                      </a:lnTo>
                      <a:lnTo>
                        <a:pt x="232" y="12"/>
                      </a:lnTo>
                      <a:lnTo>
                        <a:pt x="274" y="3"/>
                      </a:lnTo>
                      <a:lnTo>
                        <a:pt x="3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0" name="Freeform 74">
                  <a:extLst>
                    <a:ext uri="{FF2B5EF4-FFF2-40B4-BE49-F238E27FC236}">
                      <a16:creationId xmlns="" xmlns:a16="http://schemas.microsoft.com/office/drawing/2014/main" id="{B907C389-5CDA-CCE3-F9CC-FC5574D2E0EF}"/>
                    </a:ext>
                  </a:extLst>
                </p:cNvPr>
                <p:cNvSpPr>
                  <a:spLocks/>
                </p:cNvSpPr>
                <p:nvPr/>
              </p:nvSpPr>
              <p:spPr bwMode="auto">
                <a:xfrm>
                  <a:off x="2686051" y="2860676"/>
                  <a:ext cx="144463" cy="193675"/>
                </a:xfrm>
                <a:custGeom>
                  <a:avLst/>
                  <a:gdLst>
                    <a:gd name="T0" fmla="*/ 508 w 825"/>
                    <a:gd name="T1" fmla="*/ 0 h 1098"/>
                    <a:gd name="T2" fmla="*/ 508 w 825"/>
                    <a:gd name="T3" fmla="*/ 0 h 1098"/>
                    <a:gd name="T4" fmla="*/ 551 w 825"/>
                    <a:gd name="T5" fmla="*/ 4 h 1098"/>
                    <a:gd name="T6" fmla="*/ 592 w 825"/>
                    <a:gd name="T7" fmla="*/ 12 h 1098"/>
                    <a:gd name="T8" fmla="*/ 632 w 825"/>
                    <a:gd name="T9" fmla="*/ 26 h 1098"/>
                    <a:gd name="T10" fmla="*/ 668 w 825"/>
                    <a:gd name="T11" fmla="*/ 44 h 1098"/>
                    <a:gd name="T12" fmla="*/ 702 w 825"/>
                    <a:gd name="T13" fmla="*/ 67 h 1098"/>
                    <a:gd name="T14" fmla="*/ 732 w 825"/>
                    <a:gd name="T15" fmla="*/ 94 h 1098"/>
                    <a:gd name="T16" fmla="*/ 759 w 825"/>
                    <a:gd name="T17" fmla="*/ 124 h 1098"/>
                    <a:gd name="T18" fmla="*/ 781 w 825"/>
                    <a:gd name="T19" fmla="*/ 157 h 1098"/>
                    <a:gd name="T20" fmla="*/ 800 w 825"/>
                    <a:gd name="T21" fmla="*/ 194 h 1098"/>
                    <a:gd name="T22" fmla="*/ 814 w 825"/>
                    <a:gd name="T23" fmla="*/ 234 h 1098"/>
                    <a:gd name="T24" fmla="*/ 822 w 825"/>
                    <a:gd name="T25" fmla="*/ 274 h 1098"/>
                    <a:gd name="T26" fmla="*/ 825 w 825"/>
                    <a:gd name="T27" fmla="*/ 317 h 1098"/>
                    <a:gd name="T28" fmla="*/ 822 w 825"/>
                    <a:gd name="T29" fmla="*/ 360 h 1098"/>
                    <a:gd name="T30" fmla="*/ 814 w 825"/>
                    <a:gd name="T31" fmla="*/ 401 h 1098"/>
                    <a:gd name="T32" fmla="*/ 800 w 825"/>
                    <a:gd name="T33" fmla="*/ 441 h 1098"/>
                    <a:gd name="T34" fmla="*/ 781 w 825"/>
                    <a:gd name="T35" fmla="*/ 478 h 1098"/>
                    <a:gd name="T36" fmla="*/ 759 w 825"/>
                    <a:gd name="T37" fmla="*/ 511 h 1098"/>
                    <a:gd name="T38" fmla="*/ 732 w 825"/>
                    <a:gd name="T39" fmla="*/ 541 h 1098"/>
                    <a:gd name="T40" fmla="*/ 702 w 825"/>
                    <a:gd name="T41" fmla="*/ 568 h 1098"/>
                    <a:gd name="T42" fmla="*/ 668 w 825"/>
                    <a:gd name="T43" fmla="*/ 590 h 1098"/>
                    <a:gd name="T44" fmla="*/ 632 w 825"/>
                    <a:gd name="T45" fmla="*/ 609 h 1098"/>
                    <a:gd name="T46" fmla="*/ 592 w 825"/>
                    <a:gd name="T47" fmla="*/ 623 h 1098"/>
                    <a:gd name="T48" fmla="*/ 551 w 825"/>
                    <a:gd name="T49" fmla="*/ 631 h 1098"/>
                    <a:gd name="T50" fmla="*/ 508 w 825"/>
                    <a:gd name="T51" fmla="*/ 634 h 1098"/>
                    <a:gd name="T52" fmla="*/ 478 w 825"/>
                    <a:gd name="T53" fmla="*/ 632 h 1098"/>
                    <a:gd name="T54" fmla="*/ 449 w 825"/>
                    <a:gd name="T55" fmla="*/ 627 h 1098"/>
                    <a:gd name="T56" fmla="*/ 420 w 825"/>
                    <a:gd name="T57" fmla="*/ 620 h 1098"/>
                    <a:gd name="T58" fmla="*/ 138 w 825"/>
                    <a:gd name="T59" fmla="*/ 1098 h 1098"/>
                    <a:gd name="T60" fmla="*/ 94 w 825"/>
                    <a:gd name="T61" fmla="*/ 1066 h 1098"/>
                    <a:gd name="T62" fmla="*/ 48 w 825"/>
                    <a:gd name="T63" fmla="*/ 1040 h 1098"/>
                    <a:gd name="T64" fmla="*/ 0 w 825"/>
                    <a:gd name="T65" fmla="*/ 1016 h 1098"/>
                    <a:gd name="T66" fmla="*/ 283 w 825"/>
                    <a:gd name="T67" fmla="*/ 540 h 1098"/>
                    <a:gd name="T68" fmla="*/ 257 w 825"/>
                    <a:gd name="T69" fmla="*/ 510 h 1098"/>
                    <a:gd name="T70" fmla="*/ 234 w 825"/>
                    <a:gd name="T71" fmla="*/ 476 h 1098"/>
                    <a:gd name="T72" fmla="*/ 216 w 825"/>
                    <a:gd name="T73" fmla="*/ 440 h 1098"/>
                    <a:gd name="T74" fmla="*/ 203 w 825"/>
                    <a:gd name="T75" fmla="*/ 401 h 1098"/>
                    <a:gd name="T76" fmla="*/ 195 w 825"/>
                    <a:gd name="T77" fmla="*/ 360 h 1098"/>
                    <a:gd name="T78" fmla="*/ 191 w 825"/>
                    <a:gd name="T79" fmla="*/ 317 h 1098"/>
                    <a:gd name="T80" fmla="*/ 195 w 825"/>
                    <a:gd name="T81" fmla="*/ 274 h 1098"/>
                    <a:gd name="T82" fmla="*/ 203 w 825"/>
                    <a:gd name="T83" fmla="*/ 233 h 1098"/>
                    <a:gd name="T84" fmla="*/ 216 w 825"/>
                    <a:gd name="T85" fmla="*/ 194 h 1098"/>
                    <a:gd name="T86" fmla="*/ 234 w 825"/>
                    <a:gd name="T87" fmla="*/ 157 h 1098"/>
                    <a:gd name="T88" fmla="*/ 258 w 825"/>
                    <a:gd name="T89" fmla="*/ 124 h 1098"/>
                    <a:gd name="T90" fmla="*/ 284 w 825"/>
                    <a:gd name="T91" fmla="*/ 94 h 1098"/>
                    <a:gd name="T92" fmla="*/ 315 w 825"/>
                    <a:gd name="T93" fmla="*/ 67 h 1098"/>
                    <a:gd name="T94" fmla="*/ 348 w 825"/>
                    <a:gd name="T95" fmla="*/ 44 h 1098"/>
                    <a:gd name="T96" fmla="*/ 385 w 825"/>
                    <a:gd name="T97" fmla="*/ 26 h 1098"/>
                    <a:gd name="T98" fmla="*/ 423 w 825"/>
                    <a:gd name="T99" fmla="*/ 12 h 1098"/>
                    <a:gd name="T100" fmla="*/ 465 w 825"/>
                    <a:gd name="T101" fmla="*/ 4 h 1098"/>
                    <a:gd name="T102" fmla="*/ 508 w 825"/>
                    <a:gd name="T103" fmla="*/ 0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5" h="1098">
                      <a:moveTo>
                        <a:pt x="508" y="0"/>
                      </a:moveTo>
                      <a:lnTo>
                        <a:pt x="508" y="0"/>
                      </a:lnTo>
                      <a:lnTo>
                        <a:pt x="551" y="4"/>
                      </a:lnTo>
                      <a:lnTo>
                        <a:pt x="592" y="12"/>
                      </a:lnTo>
                      <a:lnTo>
                        <a:pt x="632" y="26"/>
                      </a:lnTo>
                      <a:lnTo>
                        <a:pt x="668" y="44"/>
                      </a:lnTo>
                      <a:lnTo>
                        <a:pt x="702" y="67"/>
                      </a:lnTo>
                      <a:lnTo>
                        <a:pt x="732" y="94"/>
                      </a:lnTo>
                      <a:lnTo>
                        <a:pt x="759" y="124"/>
                      </a:lnTo>
                      <a:lnTo>
                        <a:pt x="781" y="157"/>
                      </a:lnTo>
                      <a:lnTo>
                        <a:pt x="800" y="194"/>
                      </a:lnTo>
                      <a:lnTo>
                        <a:pt x="814" y="234"/>
                      </a:lnTo>
                      <a:lnTo>
                        <a:pt x="822" y="274"/>
                      </a:lnTo>
                      <a:lnTo>
                        <a:pt x="825" y="317"/>
                      </a:lnTo>
                      <a:lnTo>
                        <a:pt x="822" y="360"/>
                      </a:lnTo>
                      <a:lnTo>
                        <a:pt x="814" y="401"/>
                      </a:lnTo>
                      <a:lnTo>
                        <a:pt x="800" y="441"/>
                      </a:lnTo>
                      <a:lnTo>
                        <a:pt x="781" y="478"/>
                      </a:lnTo>
                      <a:lnTo>
                        <a:pt x="759" y="511"/>
                      </a:lnTo>
                      <a:lnTo>
                        <a:pt x="732" y="541"/>
                      </a:lnTo>
                      <a:lnTo>
                        <a:pt x="702" y="568"/>
                      </a:lnTo>
                      <a:lnTo>
                        <a:pt x="668" y="590"/>
                      </a:lnTo>
                      <a:lnTo>
                        <a:pt x="632" y="609"/>
                      </a:lnTo>
                      <a:lnTo>
                        <a:pt x="592" y="623"/>
                      </a:lnTo>
                      <a:lnTo>
                        <a:pt x="551" y="631"/>
                      </a:lnTo>
                      <a:lnTo>
                        <a:pt x="508" y="634"/>
                      </a:lnTo>
                      <a:lnTo>
                        <a:pt x="478" y="632"/>
                      </a:lnTo>
                      <a:lnTo>
                        <a:pt x="449" y="627"/>
                      </a:lnTo>
                      <a:lnTo>
                        <a:pt x="420" y="620"/>
                      </a:lnTo>
                      <a:lnTo>
                        <a:pt x="138" y="1098"/>
                      </a:lnTo>
                      <a:lnTo>
                        <a:pt x="94" y="1066"/>
                      </a:lnTo>
                      <a:lnTo>
                        <a:pt x="48" y="1040"/>
                      </a:lnTo>
                      <a:lnTo>
                        <a:pt x="0" y="1016"/>
                      </a:lnTo>
                      <a:lnTo>
                        <a:pt x="283" y="540"/>
                      </a:lnTo>
                      <a:lnTo>
                        <a:pt x="257" y="510"/>
                      </a:lnTo>
                      <a:lnTo>
                        <a:pt x="234" y="476"/>
                      </a:lnTo>
                      <a:lnTo>
                        <a:pt x="216" y="440"/>
                      </a:lnTo>
                      <a:lnTo>
                        <a:pt x="203" y="401"/>
                      </a:lnTo>
                      <a:lnTo>
                        <a:pt x="195" y="360"/>
                      </a:lnTo>
                      <a:lnTo>
                        <a:pt x="191" y="317"/>
                      </a:lnTo>
                      <a:lnTo>
                        <a:pt x="195" y="274"/>
                      </a:lnTo>
                      <a:lnTo>
                        <a:pt x="203" y="233"/>
                      </a:lnTo>
                      <a:lnTo>
                        <a:pt x="216" y="194"/>
                      </a:lnTo>
                      <a:lnTo>
                        <a:pt x="234" y="157"/>
                      </a:lnTo>
                      <a:lnTo>
                        <a:pt x="258" y="124"/>
                      </a:lnTo>
                      <a:lnTo>
                        <a:pt x="284" y="94"/>
                      </a:lnTo>
                      <a:lnTo>
                        <a:pt x="315" y="67"/>
                      </a:lnTo>
                      <a:lnTo>
                        <a:pt x="348" y="44"/>
                      </a:lnTo>
                      <a:lnTo>
                        <a:pt x="385" y="26"/>
                      </a:lnTo>
                      <a:lnTo>
                        <a:pt x="423" y="12"/>
                      </a:lnTo>
                      <a:lnTo>
                        <a:pt x="465" y="4"/>
                      </a:lnTo>
                      <a:lnTo>
                        <a:pt x="5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1" name="Freeform 75">
                  <a:extLst>
                    <a:ext uri="{FF2B5EF4-FFF2-40B4-BE49-F238E27FC236}">
                      <a16:creationId xmlns="" xmlns:a16="http://schemas.microsoft.com/office/drawing/2014/main" id="{64509B8C-E3E7-6160-CD95-2024AC4AB341}"/>
                    </a:ext>
                  </a:extLst>
                </p:cNvPr>
                <p:cNvSpPr>
                  <a:spLocks/>
                </p:cNvSpPr>
                <p:nvPr/>
              </p:nvSpPr>
              <p:spPr bwMode="auto">
                <a:xfrm>
                  <a:off x="2757488" y="3124201"/>
                  <a:ext cx="180975" cy="111125"/>
                </a:xfrm>
                <a:custGeom>
                  <a:avLst/>
                  <a:gdLst>
                    <a:gd name="T0" fmla="*/ 706 w 1022"/>
                    <a:gd name="T1" fmla="*/ 0 h 633"/>
                    <a:gd name="T2" fmla="*/ 749 w 1022"/>
                    <a:gd name="T3" fmla="*/ 2 h 633"/>
                    <a:gd name="T4" fmla="*/ 790 w 1022"/>
                    <a:gd name="T5" fmla="*/ 11 h 633"/>
                    <a:gd name="T6" fmla="*/ 829 w 1022"/>
                    <a:gd name="T7" fmla="*/ 25 h 633"/>
                    <a:gd name="T8" fmla="*/ 866 w 1022"/>
                    <a:gd name="T9" fmla="*/ 43 h 633"/>
                    <a:gd name="T10" fmla="*/ 900 w 1022"/>
                    <a:gd name="T11" fmla="*/ 66 h 633"/>
                    <a:gd name="T12" fmla="*/ 930 w 1022"/>
                    <a:gd name="T13" fmla="*/ 93 h 633"/>
                    <a:gd name="T14" fmla="*/ 957 w 1022"/>
                    <a:gd name="T15" fmla="*/ 123 h 633"/>
                    <a:gd name="T16" fmla="*/ 979 w 1022"/>
                    <a:gd name="T17" fmla="*/ 157 h 633"/>
                    <a:gd name="T18" fmla="*/ 998 w 1022"/>
                    <a:gd name="T19" fmla="*/ 194 h 633"/>
                    <a:gd name="T20" fmla="*/ 1012 w 1022"/>
                    <a:gd name="T21" fmla="*/ 232 h 633"/>
                    <a:gd name="T22" fmla="*/ 1020 w 1022"/>
                    <a:gd name="T23" fmla="*/ 273 h 633"/>
                    <a:gd name="T24" fmla="*/ 1022 w 1022"/>
                    <a:gd name="T25" fmla="*/ 316 h 633"/>
                    <a:gd name="T26" fmla="*/ 1020 w 1022"/>
                    <a:gd name="T27" fmla="*/ 359 h 633"/>
                    <a:gd name="T28" fmla="*/ 1012 w 1022"/>
                    <a:gd name="T29" fmla="*/ 401 h 633"/>
                    <a:gd name="T30" fmla="*/ 998 w 1022"/>
                    <a:gd name="T31" fmla="*/ 440 h 633"/>
                    <a:gd name="T32" fmla="*/ 979 w 1022"/>
                    <a:gd name="T33" fmla="*/ 476 h 633"/>
                    <a:gd name="T34" fmla="*/ 957 w 1022"/>
                    <a:gd name="T35" fmla="*/ 510 h 633"/>
                    <a:gd name="T36" fmla="*/ 930 w 1022"/>
                    <a:gd name="T37" fmla="*/ 541 h 633"/>
                    <a:gd name="T38" fmla="*/ 900 w 1022"/>
                    <a:gd name="T39" fmla="*/ 567 h 633"/>
                    <a:gd name="T40" fmla="*/ 866 w 1022"/>
                    <a:gd name="T41" fmla="*/ 590 h 633"/>
                    <a:gd name="T42" fmla="*/ 829 w 1022"/>
                    <a:gd name="T43" fmla="*/ 608 h 633"/>
                    <a:gd name="T44" fmla="*/ 790 w 1022"/>
                    <a:gd name="T45" fmla="*/ 621 h 633"/>
                    <a:gd name="T46" fmla="*/ 749 w 1022"/>
                    <a:gd name="T47" fmla="*/ 630 h 633"/>
                    <a:gd name="T48" fmla="*/ 706 w 1022"/>
                    <a:gd name="T49" fmla="*/ 633 h 633"/>
                    <a:gd name="T50" fmla="*/ 663 w 1022"/>
                    <a:gd name="T51" fmla="*/ 630 h 633"/>
                    <a:gd name="T52" fmla="*/ 624 w 1022"/>
                    <a:gd name="T53" fmla="*/ 622 h 633"/>
                    <a:gd name="T54" fmla="*/ 585 w 1022"/>
                    <a:gd name="T55" fmla="*/ 608 h 633"/>
                    <a:gd name="T56" fmla="*/ 549 w 1022"/>
                    <a:gd name="T57" fmla="*/ 591 h 633"/>
                    <a:gd name="T58" fmla="*/ 515 w 1022"/>
                    <a:gd name="T59" fmla="*/ 569 h 633"/>
                    <a:gd name="T60" fmla="*/ 485 w 1022"/>
                    <a:gd name="T61" fmla="*/ 543 h 633"/>
                    <a:gd name="T62" fmla="*/ 459 w 1022"/>
                    <a:gd name="T63" fmla="*/ 513 h 633"/>
                    <a:gd name="T64" fmla="*/ 436 w 1022"/>
                    <a:gd name="T65" fmla="*/ 480 h 633"/>
                    <a:gd name="T66" fmla="*/ 417 w 1022"/>
                    <a:gd name="T67" fmla="*/ 444 h 633"/>
                    <a:gd name="T68" fmla="*/ 403 w 1022"/>
                    <a:gd name="T69" fmla="*/ 406 h 633"/>
                    <a:gd name="T70" fmla="*/ 395 w 1022"/>
                    <a:gd name="T71" fmla="*/ 366 h 633"/>
                    <a:gd name="T72" fmla="*/ 0 w 1022"/>
                    <a:gd name="T73" fmla="*/ 327 h 633"/>
                    <a:gd name="T74" fmla="*/ 9 w 1022"/>
                    <a:gd name="T75" fmla="*/ 279 h 633"/>
                    <a:gd name="T76" fmla="*/ 14 w 1022"/>
                    <a:gd name="T77" fmla="*/ 228 h 633"/>
                    <a:gd name="T78" fmla="*/ 17 w 1022"/>
                    <a:gd name="T79" fmla="*/ 177 h 633"/>
                    <a:gd name="T80" fmla="*/ 16 w 1022"/>
                    <a:gd name="T81" fmla="*/ 168 h 633"/>
                    <a:gd name="T82" fmla="*/ 410 w 1022"/>
                    <a:gd name="T83" fmla="*/ 208 h 633"/>
                    <a:gd name="T84" fmla="*/ 427 w 1022"/>
                    <a:gd name="T85" fmla="*/ 168 h 633"/>
                    <a:gd name="T86" fmla="*/ 450 w 1022"/>
                    <a:gd name="T87" fmla="*/ 132 h 633"/>
                    <a:gd name="T88" fmla="*/ 477 w 1022"/>
                    <a:gd name="T89" fmla="*/ 100 h 633"/>
                    <a:gd name="T90" fmla="*/ 508 w 1022"/>
                    <a:gd name="T91" fmla="*/ 71 h 633"/>
                    <a:gd name="T92" fmla="*/ 541 w 1022"/>
                    <a:gd name="T93" fmla="*/ 46 h 633"/>
                    <a:gd name="T94" fmla="*/ 579 w 1022"/>
                    <a:gd name="T95" fmla="*/ 27 h 633"/>
                    <a:gd name="T96" fmla="*/ 619 w 1022"/>
                    <a:gd name="T97" fmla="*/ 12 h 633"/>
                    <a:gd name="T98" fmla="*/ 661 w 1022"/>
                    <a:gd name="T99" fmla="*/ 4 h 633"/>
                    <a:gd name="T100" fmla="*/ 706 w 1022"/>
                    <a:gd name="T101"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22" h="633">
                      <a:moveTo>
                        <a:pt x="706" y="0"/>
                      </a:moveTo>
                      <a:lnTo>
                        <a:pt x="749" y="2"/>
                      </a:lnTo>
                      <a:lnTo>
                        <a:pt x="790" y="11"/>
                      </a:lnTo>
                      <a:lnTo>
                        <a:pt x="829" y="25"/>
                      </a:lnTo>
                      <a:lnTo>
                        <a:pt x="866" y="43"/>
                      </a:lnTo>
                      <a:lnTo>
                        <a:pt x="900" y="66"/>
                      </a:lnTo>
                      <a:lnTo>
                        <a:pt x="930" y="93"/>
                      </a:lnTo>
                      <a:lnTo>
                        <a:pt x="957" y="123"/>
                      </a:lnTo>
                      <a:lnTo>
                        <a:pt x="979" y="157"/>
                      </a:lnTo>
                      <a:lnTo>
                        <a:pt x="998" y="194"/>
                      </a:lnTo>
                      <a:lnTo>
                        <a:pt x="1012" y="232"/>
                      </a:lnTo>
                      <a:lnTo>
                        <a:pt x="1020" y="273"/>
                      </a:lnTo>
                      <a:lnTo>
                        <a:pt x="1022" y="316"/>
                      </a:lnTo>
                      <a:lnTo>
                        <a:pt x="1020" y="359"/>
                      </a:lnTo>
                      <a:lnTo>
                        <a:pt x="1012" y="401"/>
                      </a:lnTo>
                      <a:lnTo>
                        <a:pt x="998" y="440"/>
                      </a:lnTo>
                      <a:lnTo>
                        <a:pt x="979" y="476"/>
                      </a:lnTo>
                      <a:lnTo>
                        <a:pt x="957" y="510"/>
                      </a:lnTo>
                      <a:lnTo>
                        <a:pt x="930" y="541"/>
                      </a:lnTo>
                      <a:lnTo>
                        <a:pt x="900" y="567"/>
                      </a:lnTo>
                      <a:lnTo>
                        <a:pt x="866" y="590"/>
                      </a:lnTo>
                      <a:lnTo>
                        <a:pt x="829" y="608"/>
                      </a:lnTo>
                      <a:lnTo>
                        <a:pt x="790" y="621"/>
                      </a:lnTo>
                      <a:lnTo>
                        <a:pt x="749" y="630"/>
                      </a:lnTo>
                      <a:lnTo>
                        <a:pt x="706" y="633"/>
                      </a:lnTo>
                      <a:lnTo>
                        <a:pt x="663" y="630"/>
                      </a:lnTo>
                      <a:lnTo>
                        <a:pt x="624" y="622"/>
                      </a:lnTo>
                      <a:lnTo>
                        <a:pt x="585" y="608"/>
                      </a:lnTo>
                      <a:lnTo>
                        <a:pt x="549" y="591"/>
                      </a:lnTo>
                      <a:lnTo>
                        <a:pt x="515" y="569"/>
                      </a:lnTo>
                      <a:lnTo>
                        <a:pt x="485" y="543"/>
                      </a:lnTo>
                      <a:lnTo>
                        <a:pt x="459" y="513"/>
                      </a:lnTo>
                      <a:lnTo>
                        <a:pt x="436" y="480"/>
                      </a:lnTo>
                      <a:lnTo>
                        <a:pt x="417" y="444"/>
                      </a:lnTo>
                      <a:lnTo>
                        <a:pt x="403" y="406"/>
                      </a:lnTo>
                      <a:lnTo>
                        <a:pt x="395" y="366"/>
                      </a:lnTo>
                      <a:lnTo>
                        <a:pt x="0" y="327"/>
                      </a:lnTo>
                      <a:lnTo>
                        <a:pt x="9" y="279"/>
                      </a:lnTo>
                      <a:lnTo>
                        <a:pt x="14" y="228"/>
                      </a:lnTo>
                      <a:lnTo>
                        <a:pt x="17" y="177"/>
                      </a:lnTo>
                      <a:lnTo>
                        <a:pt x="16" y="168"/>
                      </a:lnTo>
                      <a:lnTo>
                        <a:pt x="410" y="208"/>
                      </a:lnTo>
                      <a:lnTo>
                        <a:pt x="427" y="168"/>
                      </a:lnTo>
                      <a:lnTo>
                        <a:pt x="450" y="132"/>
                      </a:lnTo>
                      <a:lnTo>
                        <a:pt x="477" y="100"/>
                      </a:lnTo>
                      <a:lnTo>
                        <a:pt x="508" y="71"/>
                      </a:lnTo>
                      <a:lnTo>
                        <a:pt x="541" y="46"/>
                      </a:lnTo>
                      <a:lnTo>
                        <a:pt x="579" y="27"/>
                      </a:lnTo>
                      <a:lnTo>
                        <a:pt x="619" y="12"/>
                      </a:lnTo>
                      <a:lnTo>
                        <a:pt x="661" y="4"/>
                      </a:lnTo>
                      <a:lnTo>
                        <a:pt x="7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2" name="Freeform 76">
                  <a:extLst>
                    <a:ext uri="{FF2B5EF4-FFF2-40B4-BE49-F238E27FC236}">
                      <a16:creationId xmlns="" xmlns:a16="http://schemas.microsoft.com/office/drawing/2014/main" id="{932B1CA8-E9BE-5380-2ED6-C683794837D8}"/>
                    </a:ext>
                  </a:extLst>
                </p:cNvPr>
                <p:cNvSpPr>
                  <a:spLocks/>
                </p:cNvSpPr>
                <p:nvPr/>
              </p:nvSpPr>
              <p:spPr bwMode="auto">
                <a:xfrm>
                  <a:off x="2633663" y="3276601"/>
                  <a:ext cx="111125" cy="177800"/>
                </a:xfrm>
                <a:custGeom>
                  <a:avLst/>
                  <a:gdLst>
                    <a:gd name="T0" fmla="*/ 239 w 634"/>
                    <a:gd name="T1" fmla="*/ 0 h 1016"/>
                    <a:gd name="T2" fmla="*/ 327 w 634"/>
                    <a:gd name="T3" fmla="*/ 385 h 1016"/>
                    <a:gd name="T4" fmla="*/ 372 w 634"/>
                    <a:gd name="T5" fmla="*/ 389 h 1016"/>
                    <a:gd name="T6" fmla="*/ 416 w 634"/>
                    <a:gd name="T7" fmla="*/ 400 h 1016"/>
                    <a:gd name="T8" fmla="*/ 457 w 634"/>
                    <a:gd name="T9" fmla="*/ 417 h 1016"/>
                    <a:gd name="T10" fmla="*/ 495 w 634"/>
                    <a:gd name="T11" fmla="*/ 438 h 1016"/>
                    <a:gd name="T12" fmla="*/ 529 w 634"/>
                    <a:gd name="T13" fmla="*/ 465 h 1016"/>
                    <a:gd name="T14" fmla="*/ 559 w 634"/>
                    <a:gd name="T15" fmla="*/ 496 h 1016"/>
                    <a:gd name="T16" fmla="*/ 585 w 634"/>
                    <a:gd name="T17" fmla="*/ 531 h 1016"/>
                    <a:gd name="T18" fmla="*/ 605 w 634"/>
                    <a:gd name="T19" fmla="*/ 569 h 1016"/>
                    <a:gd name="T20" fmla="*/ 621 w 634"/>
                    <a:gd name="T21" fmla="*/ 610 h 1016"/>
                    <a:gd name="T22" fmla="*/ 631 w 634"/>
                    <a:gd name="T23" fmla="*/ 654 h 1016"/>
                    <a:gd name="T24" fmla="*/ 634 w 634"/>
                    <a:gd name="T25" fmla="*/ 701 h 1016"/>
                    <a:gd name="T26" fmla="*/ 631 w 634"/>
                    <a:gd name="T27" fmla="*/ 744 h 1016"/>
                    <a:gd name="T28" fmla="*/ 623 w 634"/>
                    <a:gd name="T29" fmla="*/ 784 h 1016"/>
                    <a:gd name="T30" fmla="*/ 610 w 634"/>
                    <a:gd name="T31" fmla="*/ 823 h 1016"/>
                    <a:gd name="T32" fmla="*/ 590 w 634"/>
                    <a:gd name="T33" fmla="*/ 860 h 1016"/>
                    <a:gd name="T34" fmla="*/ 568 w 634"/>
                    <a:gd name="T35" fmla="*/ 894 h 1016"/>
                    <a:gd name="T36" fmla="*/ 541 w 634"/>
                    <a:gd name="T37" fmla="*/ 924 h 1016"/>
                    <a:gd name="T38" fmla="*/ 511 w 634"/>
                    <a:gd name="T39" fmla="*/ 951 h 1016"/>
                    <a:gd name="T40" fmla="*/ 477 w 634"/>
                    <a:gd name="T41" fmla="*/ 973 h 1016"/>
                    <a:gd name="T42" fmla="*/ 441 w 634"/>
                    <a:gd name="T43" fmla="*/ 992 h 1016"/>
                    <a:gd name="T44" fmla="*/ 401 w 634"/>
                    <a:gd name="T45" fmla="*/ 1006 h 1016"/>
                    <a:gd name="T46" fmla="*/ 360 w 634"/>
                    <a:gd name="T47" fmla="*/ 1014 h 1016"/>
                    <a:gd name="T48" fmla="*/ 317 w 634"/>
                    <a:gd name="T49" fmla="*/ 1016 h 1016"/>
                    <a:gd name="T50" fmla="*/ 274 w 634"/>
                    <a:gd name="T51" fmla="*/ 1014 h 1016"/>
                    <a:gd name="T52" fmla="*/ 234 w 634"/>
                    <a:gd name="T53" fmla="*/ 1006 h 1016"/>
                    <a:gd name="T54" fmla="*/ 194 w 634"/>
                    <a:gd name="T55" fmla="*/ 992 h 1016"/>
                    <a:gd name="T56" fmla="*/ 157 w 634"/>
                    <a:gd name="T57" fmla="*/ 973 h 1016"/>
                    <a:gd name="T58" fmla="*/ 124 w 634"/>
                    <a:gd name="T59" fmla="*/ 951 h 1016"/>
                    <a:gd name="T60" fmla="*/ 94 w 634"/>
                    <a:gd name="T61" fmla="*/ 924 h 1016"/>
                    <a:gd name="T62" fmla="*/ 67 w 634"/>
                    <a:gd name="T63" fmla="*/ 894 h 1016"/>
                    <a:gd name="T64" fmla="*/ 44 w 634"/>
                    <a:gd name="T65" fmla="*/ 860 h 1016"/>
                    <a:gd name="T66" fmla="*/ 26 w 634"/>
                    <a:gd name="T67" fmla="*/ 823 h 1016"/>
                    <a:gd name="T68" fmla="*/ 12 w 634"/>
                    <a:gd name="T69" fmla="*/ 784 h 1016"/>
                    <a:gd name="T70" fmla="*/ 4 w 634"/>
                    <a:gd name="T71" fmla="*/ 744 h 1016"/>
                    <a:gd name="T72" fmla="*/ 0 w 634"/>
                    <a:gd name="T73" fmla="*/ 701 h 1016"/>
                    <a:gd name="T74" fmla="*/ 4 w 634"/>
                    <a:gd name="T75" fmla="*/ 655 h 1016"/>
                    <a:gd name="T76" fmla="*/ 13 w 634"/>
                    <a:gd name="T77" fmla="*/ 612 h 1016"/>
                    <a:gd name="T78" fmla="*/ 28 w 634"/>
                    <a:gd name="T79" fmla="*/ 573 h 1016"/>
                    <a:gd name="T80" fmla="*/ 49 w 634"/>
                    <a:gd name="T81" fmla="*/ 535 h 1016"/>
                    <a:gd name="T82" fmla="*/ 73 w 634"/>
                    <a:gd name="T83" fmla="*/ 501 h 1016"/>
                    <a:gd name="T84" fmla="*/ 102 w 634"/>
                    <a:gd name="T85" fmla="*/ 469 h 1016"/>
                    <a:gd name="T86" fmla="*/ 136 w 634"/>
                    <a:gd name="T87" fmla="*/ 443 h 1016"/>
                    <a:gd name="T88" fmla="*/ 172 w 634"/>
                    <a:gd name="T89" fmla="*/ 421 h 1016"/>
                    <a:gd name="T90" fmla="*/ 83 w 634"/>
                    <a:gd name="T91" fmla="*/ 35 h 1016"/>
                    <a:gd name="T92" fmla="*/ 137 w 634"/>
                    <a:gd name="T93" fmla="*/ 27 h 1016"/>
                    <a:gd name="T94" fmla="*/ 188 w 634"/>
                    <a:gd name="T95" fmla="*/ 15 h 1016"/>
                    <a:gd name="T96" fmla="*/ 239 w 634"/>
                    <a:gd name="T97"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4" h="1016">
                      <a:moveTo>
                        <a:pt x="239" y="0"/>
                      </a:moveTo>
                      <a:lnTo>
                        <a:pt x="327" y="385"/>
                      </a:lnTo>
                      <a:lnTo>
                        <a:pt x="372" y="389"/>
                      </a:lnTo>
                      <a:lnTo>
                        <a:pt x="416" y="400"/>
                      </a:lnTo>
                      <a:lnTo>
                        <a:pt x="457" y="417"/>
                      </a:lnTo>
                      <a:lnTo>
                        <a:pt x="495" y="438"/>
                      </a:lnTo>
                      <a:lnTo>
                        <a:pt x="529" y="465"/>
                      </a:lnTo>
                      <a:lnTo>
                        <a:pt x="559" y="496"/>
                      </a:lnTo>
                      <a:lnTo>
                        <a:pt x="585" y="531"/>
                      </a:lnTo>
                      <a:lnTo>
                        <a:pt x="605" y="569"/>
                      </a:lnTo>
                      <a:lnTo>
                        <a:pt x="621" y="610"/>
                      </a:lnTo>
                      <a:lnTo>
                        <a:pt x="631" y="654"/>
                      </a:lnTo>
                      <a:lnTo>
                        <a:pt x="634" y="701"/>
                      </a:lnTo>
                      <a:lnTo>
                        <a:pt x="631" y="744"/>
                      </a:lnTo>
                      <a:lnTo>
                        <a:pt x="623" y="784"/>
                      </a:lnTo>
                      <a:lnTo>
                        <a:pt x="610" y="823"/>
                      </a:lnTo>
                      <a:lnTo>
                        <a:pt x="590" y="860"/>
                      </a:lnTo>
                      <a:lnTo>
                        <a:pt x="568" y="894"/>
                      </a:lnTo>
                      <a:lnTo>
                        <a:pt x="541" y="924"/>
                      </a:lnTo>
                      <a:lnTo>
                        <a:pt x="511" y="951"/>
                      </a:lnTo>
                      <a:lnTo>
                        <a:pt x="477" y="973"/>
                      </a:lnTo>
                      <a:lnTo>
                        <a:pt x="441" y="992"/>
                      </a:lnTo>
                      <a:lnTo>
                        <a:pt x="401" y="1006"/>
                      </a:lnTo>
                      <a:lnTo>
                        <a:pt x="360" y="1014"/>
                      </a:lnTo>
                      <a:lnTo>
                        <a:pt x="317" y="1016"/>
                      </a:lnTo>
                      <a:lnTo>
                        <a:pt x="274" y="1014"/>
                      </a:lnTo>
                      <a:lnTo>
                        <a:pt x="234" y="1006"/>
                      </a:lnTo>
                      <a:lnTo>
                        <a:pt x="194" y="992"/>
                      </a:lnTo>
                      <a:lnTo>
                        <a:pt x="157" y="973"/>
                      </a:lnTo>
                      <a:lnTo>
                        <a:pt x="124" y="951"/>
                      </a:lnTo>
                      <a:lnTo>
                        <a:pt x="94" y="924"/>
                      </a:lnTo>
                      <a:lnTo>
                        <a:pt x="67" y="894"/>
                      </a:lnTo>
                      <a:lnTo>
                        <a:pt x="44" y="860"/>
                      </a:lnTo>
                      <a:lnTo>
                        <a:pt x="26" y="823"/>
                      </a:lnTo>
                      <a:lnTo>
                        <a:pt x="12" y="784"/>
                      </a:lnTo>
                      <a:lnTo>
                        <a:pt x="4" y="744"/>
                      </a:lnTo>
                      <a:lnTo>
                        <a:pt x="0" y="701"/>
                      </a:lnTo>
                      <a:lnTo>
                        <a:pt x="4" y="655"/>
                      </a:lnTo>
                      <a:lnTo>
                        <a:pt x="13" y="612"/>
                      </a:lnTo>
                      <a:lnTo>
                        <a:pt x="28" y="573"/>
                      </a:lnTo>
                      <a:lnTo>
                        <a:pt x="49" y="535"/>
                      </a:lnTo>
                      <a:lnTo>
                        <a:pt x="73" y="501"/>
                      </a:lnTo>
                      <a:lnTo>
                        <a:pt x="102" y="469"/>
                      </a:lnTo>
                      <a:lnTo>
                        <a:pt x="136" y="443"/>
                      </a:lnTo>
                      <a:lnTo>
                        <a:pt x="172" y="421"/>
                      </a:lnTo>
                      <a:lnTo>
                        <a:pt x="83" y="35"/>
                      </a:lnTo>
                      <a:lnTo>
                        <a:pt x="137" y="27"/>
                      </a:lnTo>
                      <a:lnTo>
                        <a:pt x="188" y="15"/>
                      </a:lnTo>
                      <a:lnTo>
                        <a:pt x="2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3" name="Freeform 77">
                  <a:extLst>
                    <a:ext uri="{FF2B5EF4-FFF2-40B4-BE49-F238E27FC236}">
                      <a16:creationId xmlns="" xmlns:a16="http://schemas.microsoft.com/office/drawing/2014/main" id="{E49B8F1A-061B-9907-16C9-E6B123F51391}"/>
                    </a:ext>
                  </a:extLst>
                </p:cNvPr>
                <p:cNvSpPr>
                  <a:spLocks/>
                </p:cNvSpPr>
                <p:nvPr/>
              </p:nvSpPr>
              <p:spPr bwMode="auto">
                <a:xfrm>
                  <a:off x="2319338" y="3182938"/>
                  <a:ext cx="198438" cy="114300"/>
                </a:xfrm>
                <a:custGeom>
                  <a:avLst/>
                  <a:gdLst>
                    <a:gd name="T0" fmla="*/ 1071 w 1123"/>
                    <a:gd name="T1" fmla="*/ 0 h 653"/>
                    <a:gd name="T2" fmla="*/ 1085 w 1123"/>
                    <a:gd name="T3" fmla="*/ 52 h 653"/>
                    <a:gd name="T4" fmla="*/ 1102 w 1123"/>
                    <a:gd name="T5" fmla="*/ 102 h 653"/>
                    <a:gd name="T6" fmla="*/ 1123 w 1123"/>
                    <a:gd name="T7" fmla="*/ 151 h 653"/>
                    <a:gd name="T8" fmla="*/ 631 w 1123"/>
                    <a:gd name="T9" fmla="*/ 316 h 653"/>
                    <a:gd name="T10" fmla="*/ 632 w 1123"/>
                    <a:gd name="T11" fmla="*/ 326 h 653"/>
                    <a:gd name="T12" fmla="*/ 633 w 1123"/>
                    <a:gd name="T13" fmla="*/ 337 h 653"/>
                    <a:gd name="T14" fmla="*/ 631 w 1123"/>
                    <a:gd name="T15" fmla="*/ 379 h 653"/>
                    <a:gd name="T16" fmla="*/ 622 w 1123"/>
                    <a:gd name="T17" fmla="*/ 421 h 653"/>
                    <a:gd name="T18" fmla="*/ 608 w 1123"/>
                    <a:gd name="T19" fmla="*/ 460 h 653"/>
                    <a:gd name="T20" fmla="*/ 590 w 1123"/>
                    <a:gd name="T21" fmla="*/ 497 h 653"/>
                    <a:gd name="T22" fmla="*/ 567 w 1123"/>
                    <a:gd name="T23" fmla="*/ 530 h 653"/>
                    <a:gd name="T24" fmla="*/ 540 w 1123"/>
                    <a:gd name="T25" fmla="*/ 561 h 653"/>
                    <a:gd name="T26" fmla="*/ 510 w 1123"/>
                    <a:gd name="T27" fmla="*/ 588 h 653"/>
                    <a:gd name="T28" fmla="*/ 476 w 1123"/>
                    <a:gd name="T29" fmla="*/ 611 h 653"/>
                    <a:gd name="T30" fmla="*/ 439 w 1123"/>
                    <a:gd name="T31" fmla="*/ 629 h 653"/>
                    <a:gd name="T32" fmla="*/ 401 w 1123"/>
                    <a:gd name="T33" fmla="*/ 643 h 653"/>
                    <a:gd name="T34" fmla="*/ 359 w 1123"/>
                    <a:gd name="T35" fmla="*/ 650 h 653"/>
                    <a:gd name="T36" fmla="*/ 316 w 1123"/>
                    <a:gd name="T37" fmla="*/ 653 h 653"/>
                    <a:gd name="T38" fmla="*/ 273 w 1123"/>
                    <a:gd name="T39" fmla="*/ 650 h 653"/>
                    <a:gd name="T40" fmla="*/ 232 w 1123"/>
                    <a:gd name="T41" fmla="*/ 643 h 653"/>
                    <a:gd name="T42" fmla="*/ 193 w 1123"/>
                    <a:gd name="T43" fmla="*/ 629 h 653"/>
                    <a:gd name="T44" fmla="*/ 157 w 1123"/>
                    <a:gd name="T45" fmla="*/ 611 h 653"/>
                    <a:gd name="T46" fmla="*/ 122 w 1123"/>
                    <a:gd name="T47" fmla="*/ 588 h 653"/>
                    <a:gd name="T48" fmla="*/ 92 w 1123"/>
                    <a:gd name="T49" fmla="*/ 561 h 653"/>
                    <a:gd name="T50" fmla="*/ 66 w 1123"/>
                    <a:gd name="T51" fmla="*/ 530 h 653"/>
                    <a:gd name="T52" fmla="*/ 43 w 1123"/>
                    <a:gd name="T53" fmla="*/ 497 h 653"/>
                    <a:gd name="T54" fmla="*/ 25 w 1123"/>
                    <a:gd name="T55" fmla="*/ 460 h 653"/>
                    <a:gd name="T56" fmla="*/ 12 w 1123"/>
                    <a:gd name="T57" fmla="*/ 421 h 653"/>
                    <a:gd name="T58" fmla="*/ 3 w 1123"/>
                    <a:gd name="T59" fmla="*/ 379 h 653"/>
                    <a:gd name="T60" fmla="*/ 0 w 1123"/>
                    <a:gd name="T61" fmla="*/ 337 h 653"/>
                    <a:gd name="T62" fmla="*/ 3 w 1123"/>
                    <a:gd name="T63" fmla="*/ 294 h 653"/>
                    <a:gd name="T64" fmla="*/ 12 w 1123"/>
                    <a:gd name="T65" fmla="*/ 253 h 653"/>
                    <a:gd name="T66" fmla="*/ 25 w 1123"/>
                    <a:gd name="T67" fmla="*/ 214 h 653"/>
                    <a:gd name="T68" fmla="*/ 43 w 1123"/>
                    <a:gd name="T69" fmla="*/ 177 h 653"/>
                    <a:gd name="T70" fmla="*/ 66 w 1123"/>
                    <a:gd name="T71" fmla="*/ 143 h 653"/>
                    <a:gd name="T72" fmla="*/ 92 w 1123"/>
                    <a:gd name="T73" fmla="*/ 113 h 653"/>
                    <a:gd name="T74" fmla="*/ 122 w 1123"/>
                    <a:gd name="T75" fmla="*/ 86 h 653"/>
                    <a:gd name="T76" fmla="*/ 157 w 1123"/>
                    <a:gd name="T77" fmla="*/ 64 h 653"/>
                    <a:gd name="T78" fmla="*/ 193 w 1123"/>
                    <a:gd name="T79" fmla="*/ 45 h 653"/>
                    <a:gd name="T80" fmla="*/ 232 w 1123"/>
                    <a:gd name="T81" fmla="*/ 31 h 653"/>
                    <a:gd name="T82" fmla="*/ 273 w 1123"/>
                    <a:gd name="T83" fmla="*/ 24 h 653"/>
                    <a:gd name="T84" fmla="*/ 316 w 1123"/>
                    <a:gd name="T85" fmla="*/ 21 h 653"/>
                    <a:gd name="T86" fmla="*/ 358 w 1123"/>
                    <a:gd name="T87" fmla="*/ 23 h 653"/>
                    <a:gd name="T88" fmla="*/ 397 w 1123"/>
                    <a:gd name="T89" fmla="*/ 31 h 653"/>
                    <a:gd name="T90" fmla="*/ 434 w 1123"/>
                    <a:gd name="T91" fmla="*/ 43 h 653"/>
                    <a:gd name="T92" fmla="*/ 470 w 1123"/>
                    <a:gd name="T93" fmla="*/ 60 h 653"/>
                    <a:gd name="T94" fmla="*/ 502 w 1123"/>
                    <a:gd name="T95" fmla="*/ 81 h 653"/>
                    <a:gd name="T96" fmla="*/ 532 w 1123"/>
                    <a:gd name="T97" fmla="*/ 105 h 653"/>
                    <a:gd name="T98" fmla="*/ 559 w 1123"/>
                    <a:gd name="T99" fmla="*/ 133 h 653"/>
                    <a:gd name="T100" fmla="*/ 581 w 1123"/>
                    <a:gd name="T101" fmla="*/ 165 h 653"/>
                    <a:gd name="T102" fmla="*/ 1071 w 1123"/>
                    <a:gd name="T103" fmla="*/ 0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3" h="653">
                      <a:moveTo>
                        <a:pt x="1071" y="0"/>
                      </a:moveTo>
                      <a:lnTo>
                        <a:pt x="1085" y="52"/>
                      </a:lnTo>
                      <a:lnTo>
                        <a:pt x="1102" y="102"/>
                      </a:lnTo>
                      <a:lnTo>
                        <a:pt x="1123" y="151"/>
                      </a:lnTo>
                      <a:lnTo>
                        <a:pt x="631" y="316"/>
                      </a:lnTo>
                      <a:lnTo>
                        <a:pt x="632" y="326"/>
                      </a:lnTo>
                      <a:lnTo>
                        <a:pt x="633" y="337"/>
                      </a:lnTo>
                      <a:lnTo>
                        <a:pt x="631" y="379"/>
                      </a:lnTo>
                      <a:lnTo>
                        <a:pt x="622" y="421"/>
                      </a:lnTo>
                      <a:lnTo>
                        <a:pt x="608" y="460"/>
                      </a:lnTo>
                      <a:lnTo>
                        <a:pt x="590" y="497"/>
                      </a:lnTo>
                      <a:lnTo>
                        <a:pt x="567" y="530"/>
                      </a:lnTo>
                      <a:lnTo>
                        <a:pt x="540" y="561"/>
                      </a:lnTo>
                      <a:lnTo>
                        <a:pt x="510" y="588"/>
                      </a:lnTo>
                      <a:lnTo>
                        <a:pt x="476" y="611"/>
                      </a:lnTo>
                      <a:lnTo>
                        <a:pt x="439" y="629"/>
                      </a:lnTo>
                      <a:lnTo>
                        <a:pt x="401" y="643"/>
                      </a:lnTo>
                      <a:lnTo>
                        <a:pt x="359" y="650"/>
                      </a:lnTo>
                      <a:lnTo>
                        <a:pt x="316" y="653"/>
                      </a:lnTo>
                      <a:lnTo>
                        <a:pt x="273" y="650"/>
                      </a:lnTo>
                      <a:lnTo>
                        <a:pt x="232" y="643"/>
                      </a:lnTo>
                      <a:lnTo>
                        <a:pt x="193" y="629"/>
                      </a:lnTo>
                      <a:lnTo>
                        <a:pt x="157" y="611"/>
                      </a:lnTo>
                      <a:lnTo>
                        <a:pt x="122" y="588"/>
                      </a:lnTo>
                      <a:lnTo>
                        <a:pt x="92" y="561"/>
                      </a:lnTo>
                      <a:lnTo>
                        <a:pt x="66" y="530"/>
                      </a:lnTo>
                      <a:lnTo>
                        <a:pt x="43" y="497"/>
                      </a:lnTo>
                      <a:lnTo>
                        <a:pt x="25" y="460"/>
                      </a:lnTo>
                      <a:lnTo>
                        <a:pt x="12" y="421"/>
                      </a:lnTo>
                      <a:lnTo>
                        <a:pt x="3" y="379"/>
                      </a:lnTo>
                      <a:lnTo>
                        <a:pt x="0" y="337"/>
                      </a:lnTo>
                      <a:lnTo>
                        <a:pt x="3" y="294"/>
                      </a:lnTo>
                      <a:lnTo>
                        <a:pt x="12" y="253"/>
                      </a:lnTo>
                      <a:lnTo>
                        <a:pt x="25" y="214"/>
                      </a:lnTo>
                      <a:lnTo>
                        <a:pt x="43" y="177"/>
                      </a:lnTo>
                      <a:lnTo>
                        <a:pt x="66" y="143"/>
                      </a:lnTo>
                      <a:lnTo>
                        <a:pt x="92" y="113"/>
                      </a:lnTo>
                      <a:lnTo>
                        <a:pt x="122" y="86"/>
                      </a:lnTo>
                      <a:lnTo>
                        <a:pt x="157" y="64"/>
                      </a:lnTo>
                      <a:lnTo>
                        <a:pt x="193" y="45"/>
                      </a:lnTo>
                      <a:lnTo>
                        <a:pt x="232" y="31"/>
                      </a:lnTo>
                      <a:lnTo>
                        <a:pt x="273" y="24"/>
                      </a:lnTo>
                      <a:lnTo>
                        <a:pt x="316" y="21"/>
                      </a:lnTo>
                      <a:lnTo>
                        <a:pt x="358" y="23"/>
                      </a:lnTo>
                      <a:lnTo>
                        <a:pt x="397" y="31"/>
                      </a:lnTo>
                      <a:lnTo>
                        <a:pt x="434" y="43"/>
                      </a:lnTo>
                      <a:lnTo>
                        <a:pt x="470" y="60"/>
                      </a:lnTo>
                      <a:lnTo>
                        <a:pt x="502" y="81"/>
                      </a:lnTo>
                      <a:lnTo>
                        <a:pt x="532" y="105"/>
                      </a:lnTo>
                      <a:lnTo>
                        <a:pt x="559" y="133"/>
                      </a:lnTo>
                      <a:lnTo>
                        <a:pt x="581" y="165"/>
                      </a:lnTo>
                      <a:lnTo>
                        <a:pt x="10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4" name="Freeform 78">
                  <a:extLst>
                    <a:ext uri="{FF2B5EF4-FFF2-40B4-BE49-F238E27FC236}">
                      <a16:creationId xmlns="" xmlns:a16="http://schemas.microsoft.com/office/drawing/2014/main" id="{6E95B8F3-CC9B-53CC-06EE-26937F849DCD}"/>
                    </a:ext>
                  </a:extLst>
                </p:cNvPr>
                <p:cNvSpPr>
                  <a:spLocks/>
                </p:cNvSpPr>
                <p:nvPr/>
              </p:nvSpPr>
              <p:spPr bwMode="auto">
                <a:xfrm>
                  <a:off x="2536826" y="3059113"/>
                  <a:ext cx="192088" cy="192088"/>
                </a:xfrm>
                <a:custGeom>
                  <a:avLst/>
                  <a:gdLst>
                    <a:gd name="T0" fmla="*/ 542 w 1086"/>
                    <a:gd name="T1" fmla="*/ 0 h 1086"/>
                    <a:gd name="T2" fmla="*/ 601 w 1086"/>
                    <a:gd name="T3" fmla="*/ 3 h 1086"/>
                    <a:gd name="T4" fmla="*/ 659 w 1086"/>
                    <a:gd name="T5" fmla="*/ 13 h 1086"/>
                    <a:gd name="T6" fmla="*/ 714 w 1086"/>
                    <a:gd name="T7" fmla="*/ 28 h 1086"/>
                    <a:gd name="T8" fmla="*/ 767 w 1086"/>
                    <a:gd name="T9" fmla="*/ 48 h 1086"/>
                    <a:gd name="T10" fmla="*/ 816 w 1086"/>
                    <a:gd name="T11" fmla="*/ 74 h 1086"/>
                    <a:gd name="T12" fmla="*/ 864 w 1086"/>
                    <a:gd name="T13" fmla="*/ 105 h 1086"/>
                    <a:gd name="T14" fmla="*/ 907 w 1086"/>
                    <a:gd name="T15" fmla="*/ 141 h 1086"/>
                    <a:gd name="T16" fmla="*/ 945 w 1086"/>
                    <a:gd name="T17" fmla="*/ 179 h 1086"/>
                    <a:gd name="T18" fmla="*/ 981 w 1086"/>
                    <a:gd name="T19" fmla="*/ 222 h 1086"/>
                    <a:gd name="T20" fmla="*/ 1012 w 1086"/>
                    <a:gd name="T21" fmla="*/ 270 h 1086"/>
                    <a:gd name="T22" fmla="*/ 1038 w 1086"/>
                    <a:gd name="T23" fmla="*/ 319 h 1086"/>
                    <a:gd name="T24" fmla="*/ 1058 w 1086"/>
                    <a:gd name="T25" fmla="*/ 372 h 1086"/>
                    <a:gd name="T26" fmla="*/ 1073 w 1086"/>
                    <a:gd name="T27" fmla="*/ 426 h 1086"/>
                    <a:gd name="T28" fmla="*/ 1083 w 1086"/>
                    <a:gd name="T29" fmla="*/ 483 h 1086"/>
                    <a:gd name="T30" fmla="*/ 1086 w 1086"/>
                    <a:gd name="T31" fmla="*/ 543 h 1086"/>
                    <a:gd name="T32" fmla="*/ 1083 w 1086"/>
                    <a:gd name="T33" fmla="*/ 602 h 1086"/>
                    <a:gd name="T34" fmla="*/ 1073 w 1086"/>
                    <a:gd name="T35" fmla="*/ 660 h 1086"/>
                    <a:gd name="T36" fmla="*/ 1058 w 1086"/>
                    <a:gd name="T37" fmla="*/ 714 h 1086"/>
                    <a:gd name="T38" fmla="*/ 1038 w 1086"/>
                    <a:gd name="T39" fmla="*/ 767 h 1086"/>
                    <a:gd name="T40" fmla="*/ 1012 w 1086"/>
                    <a:gd name="T41" fmla="*/ 817 h 1086"/>
                    <a:gd name="T42" fmla="*/ 981 w 1086"/>
                    <a:gd name="T43" fmla="*/ 864 h 1086"/>
                    <a:gd name="T44" fmla="*/ 945 w 1086"/>
                    <a:gd name="T45" fmla="*/ 907 h 1086"/>
                    <a:gd name="T46" fmla="*/ 907 w 1086"/>
                    <a:gd name="T47" fmla="*/ 947 h 1086"/>
                    <a:gd name="T48" fmla="*/ 864 w 1086"/>
                    <a:gd name="T49" fmla="*/ 981 h 1086"/>
                    <a:gd name="T50" fmla="*/ 816 w 1086"/>
                    <a:gd name="T51" fmla="*/ 1012 h 1086"/>
                    <a:gd name="T52" fmla="*/ 767 w 1086"/>
                    <a:gd name="T53" fmla="*/ 1038 h 1086"/>
                    <a:gd name="T54" fmla="*/ 714 w 1086"/>
                    <a:gd name="T55" fmla="*/ 1058 h 1086"/>
                    <a:gd name="T56" fmla="*/ 659 w 1086"/>
                    <a:gd name="T57" fmla="*/ 1073 h 1086"/>
                    <a:gd name="T58" fmla="*/ 601 w 1086"/>
                    <a:gd name="T59" fmla="*/ 1083 h 1086"/>
                    <a:gd name="T60" fmla="*/ 542 w 1086"/>
                    <a:gd name="T61" fmla="*/ 1086 h 1086"/>
                    <a:gd name="T62" fmla="*/ 483 w 1086"/>
                    <a:gd name="T63" fmla="*/ 1083 h 1086"/>
                    <a:gd name="T64" fmla="*/ 426 w 1086"/>
                    <a:gd name="T65" fmla="*/ 1073 h 1086"/>
                    <a:gd name="T66" fmla="*/ 372 w 1086"/>
                    <a:gd name="T67" fmla="*/ 1058 h 1086"/>
                    <a:gd name="T68" fmla="*/ 319 w 1086"/>
                    <a:gd name="T69" fmla="*/ 1038 h 1086"/>
                    <a:gd name="T70" fmla="*/ 269 w 1086"/>
                    <a:gd name="T71" fmla="*/ 1012 h 1086"/>
                    <a:gd name="T72" fmla="*/ 222 w 1086"/>
                    <a:gd name="T73" fmla="*/ 981 h 1086"/>
                    <a:gd name="T74" fmla="*/ 179 w 1086"/>
                    <a:gd name="T75" fmla="*/ 947 h 1086"/>
                    <a:gd name="T76" fmla="*/ 139 w 1086"/>
                    <a:gd name="T77" fmla="*/ 907 h 1086"/>
                    <a:gd name="T78" fmla="*/ 105 w 1086"/>
                    <a:gd name="T79" fmla="*/ 864 h 1086"/>
                    <a:gd name="T80" fmla="*/ 74 w 1086"/>
                    <a:gd name="T81" fmla="*/ 817 h 1086"/>
                    <a:gd name="T82" fmla="*/ 48 w 1086"/>
                    <a:gd name="T83" fmla="*/ 767 h 1086"/>
                    <a:gd name="T84" fmla="*/ 28 w 1086"/>
                    <a:gd name="T85" fmla="*/ 714 h 1086"/>
                    <a:gd name="T86" fmla="*/ 13 w 1086"/>
                    <a:gd name="T87" fmla="*/ 660 h 1086"/>
                    <a:gd name="T88" fmla="*/ 3 w 1086"/>
                    <a:gd name="T89" fmla="*/ 602 h 1086"/>
                    <a:gd name="T90" fmla="*/ 0 w 1086"/>
                    <a:gd name="T91" fmla="*/ 543 h 1086"/>
                    <a:gd name="T92" fmla="*/ 3 w 1086"/>
                    <a:gd name="T93" fmla="*/ 483 h 1086"/>
                    <a:gd name="T94" fmla="*/ 13 w 1086"/>
                    <a:gd name="T95" fmla="*/ 426 h 1086"/>
                    <a:gd name="T96" fmla="*/ 28 w 1086"/>
                    <a:gd name="T97" fmla="*/ 372 h 1086"/>
                    <a:gd name="T98" fmla="*/ 48 w 1086"/>
                    <a:gd name="T99" fmla="*/ 319 h 1086"/>
                    <a:gd name="T100" fmla="*/ 74 w 1086"/>
                    <a:gd name="T101" fmla="*/ 270 h 1086"/>
                    <a:gd name="T102" fmla="*/ 105 w 1086"/>
                    <a:gd name="T103" fmla="*/ 222 h 1086"/>
                    <a:gd name="T104" fmla="*/ 139 w 1086"/>
                    <a:gd name="T105" fmla="*/ 179 h 1086"/>
                    <a:gd name="T106" fmla="*/ 179 w 1086"/>
                    <a:gd name="T107" fmla="*/ 141 h 1086"/>
                    <a:gd name="T108" fmla="*/ 222 w 1086"/>
                    <a:gd name="T109" fmla="*/ 105 h 1086"/>
                    <a:gd name="T110" fmla="*/ 269 w 1086"/>
                    <a:gd name="T111" fmla="*/ 74 h 1086"/>
                    <a:gd name="T112" fmla="*/ 319 w 1086"/>
                    <a:gd name="T113" fmla="*/ 48 h 1086"/>
                    <a:gd name="T114" fmla="*/ 372 w 1086"/>
                    <a:gd name="T115" fmla="*/ 28 h 1086"/>
                    <a:gd name="T116" fmla="*/ 426 w 1086"/>
                    <a:gd name="T117" fmla="*/ 13 h 1086"/>
                    <a:gd name="T118" fmla="*/ 483 w 1086"/>
                    <a:gd name="T119" fmla="*/ 3 h 1086"/>
                    <a:gd name="T120" fmla="*/ 542 w 1086"/>
                    <a:gd name="T121" fmla="*/ 0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6" h="1086">
                      <a:moveTo>
                        <a:pt x="542" y="0"/>
                      </a:moveTo>
                      <a:lnTo>
                        <a:pt x="601" y="3"/>
                      </a:lnTo>
                      <a:lnTo>
                        <a:pt x="659" y="13"/>
                      </a:lnTo>
                      <a:lnTo>
                        <a:pt x="714" y="28"/>
                      </a:lnTo>
                      <a:lnTo>
                        <a:pt x="767" y="48"/>
                      </a:lnTo>
                      <a:lnTo>
                        <a:pt x="816" y="74"/>
                      </a:lnTo>
                      <a:lnTo>
                        <a:pt x="864" y="105"/>
                      </a:lnTo>
                      <a:lnTo>
                        <a:pt x="907" y="141"/>
                      </a:lnTo>
                      <a:lnTo>
                        <a:pt x="945" y="179"/>
                      </a:lnTo>
                      <a:lnTo>
                        <a:pt x="981" y="222"/>
                      </a:lnTo>
                      <a:lnTo>
                        <a:pt x="1012" y="270"/>
                      </a:lnTo>
                      <a:lnTo>
                        <a:pt x="1038" y="319"/>
                      </a:lnTo>
                      <a:lnTo>
                        <a:pt x="1058" y="372"/>
                      </a:lnTo>
                      <a:lnTo>
                        <a:pt x="1073" y="426"/>
                      </a:lnTo>
                      <a:lnTo>
                        <a:pt x="1083" y="483"/>
                      </a:lnTo>
                      <a:lnTo>
                        <a:pt x="1086" y="543"/>
                      </a:lnTo>
                      <a:lnTo>
                        <a:pt x="1083" y="602"/>
                      </a:lnTo>
                      <a:lnTo>
                        <a:pt x="1073" y="660"/>
                      </a:lnTo>
                      <a:lnTo>
                        <a:pt x="1058" y="714"/>
                      </a:lnTo>
                      <a:lnTo>
                        <a:pt x="1038" y="767"/>
                      </a:lnTo>
                      <a:lnTo>
                        <a:pt x="1012" y="817"/>
                      </a:lnTo>
                      <a:lnTo>
                        <a:pt x="981" y="864"/>
                      </a:lnTo>
                      <a:lnTo>
                        <a:pt x="945" y="907"/>
                      </a:lnTo>
                      <a:lnTo>
                        <a:pt x="907" y="947"/>
                      </a:lnTo>
                      <a:lnTo>
                        <a:pt x="864" y="981"/>
                      </a:lnTo>
                      <a:lnTo>
                        <a:pt x="816" y="1012"/>
                      </a:lnTo>
                      <a:lnTo>
                        <a:pt x="767" y="1038"/>
                      </a:lnTo>
                      <a:lnTo>
                        <a:pt x="714" y="1058"/>
                      </a:lnTo>
                      <a:lnTo>
                        <a:pt x="659" y="1073"/>
                      </a:lnTo>
                      <a:lnTo>
                        <a:pt x="601" y="1083"/>
                      </a:lnTo>
                      <a:lnTo>
                        <a:pt x="542" y="1086"/>
                      </a:lnTo>
                      <a:lnTo>
                        <a:pt x="483" y="1083"/>
                      </a:lnTo>
                      <a:lnTo>
                        <a:pt x="426" y="1073"/>
                      </a:lnTo>
                      <a:lnTo>
                        <a:pt x="372" y="1058"/>
                      </a:lnTo>
                      <a:lnTo>
                        <a:pt x="319" y="1038"/>
                      </a:lnTo>
                      <a:lnTo>
                        <a:pt x="269" y="1012"/>
                      </a:lnTo>
                      <a:lnTo>
                        <a:pt x="222" y="981"/>
                      </a:lnTo>
                      <a:lnTo>
                        <a:pt x="179" y="947"/>
                      </a:lnTo>
                      <a:lnTo>
                        <a:pt x="139" y="907"/>
                      </a:lnTo>
                      <a:lnTo>
                        <a:pt x="105" y="864"/>
                      </a:lnTo>
                      <a:lnTo>
                        <a:pt x="74" y="817"/>
                      </a:lnTo>
                      <a:lnTo>
                        <a:pt x="48" y="767"/>
                      </a:lnTo>
                      <a:lnTo>
                        <a:pt x="28" y="714"/>
                      </a:lnTo>
                      <a:lnTo>
                        <a:pt x="13" y="660"/>
                      </a:lnTo>
                      <a:lnTo>
                        <a:pt x="3" y="602"/>
                      </a:lnTo>
                      <a:lnTo>
                        <a:pt x="0" y="543"/>
                      </a:lnTo>
                      <a:lnTo>
                        <a:pt x="3" y="483"/>
                      </a:lnTo>
                      <a:lnTo>
                        <a:pt x="13" y="426"/>
                      </a:lnTo>
                      <a:lnTo>
                        <a:pt x="28" y="372"/>
                      </a:lnTo>
                      <a:lnTo>
                        <a:pt x="48" y="319"/>
                      </a:lnTo>
                      <a:lnTo>
                        <a:pt x="74" y="270"/>
                      </a:lnTo>
                      <a:lnTo>
                        <a:pt x="105" y="222"/>
                      </a:lnTo>
                      <a:lnTo>
                        <a:pt x="139" y="179"/>
                      </a:lnTo>
                      <a:lnTo>
                        <a:pt x="179" y="141"/>
                      </a:lnTo>
                      <a:lnTo>
                        <a:pt x="222" y="105"/>
                      </a:lnTo>
                      <a:lnTo>
                        <a:pt x="269" y="74"/>
                      </a:lnTo>
                      <a:lnTo>
                        <a:pt x="319" y="48"/>
                      </a:lnTo>
                      <a:lnTo>
                        <a:pt x="372" y="28"/>
                      </a:lnTo>
                      <a:lnTo>
                        <a:pt x="426" y="13"/>
                      </a:lnTo>
                      <a:lnTo>
                        <a:pt x="483" y="3"/>
                      </a:lnTo>
                      <a:lnTo>
                        <a:pt x="5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grpSp>
    </p:spTree>
    <p:extLst>
      <p:ext uri="{BB962C8B-B14F-4D97-AF65-F5344CB8AC3E}">
        <p14:creationId xmlns:p14="http://schemas.microsoft.com/office/powerpoint/2010/main" val="9394220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9C4F74A-7BC4-685F-6862-5B8164BEDF5E}"/>
            </a:ext>
          </a:extLst>
        </p:cNvPr>
        <p:cNvGrpSpPr/>
        <p:nvPr/>
      </p:nvGrpSpPr>
      <p:grpSpPr>
        <a:xfrm>
          <a:off x="0" y="0"/>
          <a:ext cx="0" cy="0"/>
          <a:chOff x="0" y="0"/>
          <a:chExt cx="0" cy="0"/>
        </a:xfrm>
      </p:grpSpPr>
      <p:graphicFrame>
        <p:nvGraphicFramePr>
          <p:cNvPr id="10" name="Table 9">
            <a:extLst>
              <a:ext uri="{FF2B5EF4-FFF2-40B4-BE49-F238E27FC236}">
                <a16:creationId xmlns="" xmlns:a16="http://schemas.microsoft.com/office/drawing/2014/main" id="{A685DD25-0579-483C-974F-545A8FF7C983}"/>
              </a:ext>
            </a:extLst>
          </p:cNvPr>
          <p:cNvGraphicFramePr>
            <a:graphicFrameLocks noGrp="1"/>
          </p:cNvGraphicFramePr>
          <p:nvPr/>
        </p:nvGraphicFramePr>
        <p:xfrm>
          <a:off x="344209" y="304378"/>
          <a:ext cx="10958235" cy="541538"/>
        </p:xfrm>
        <a:graphic>
          <a:graphicData uri="http://schemas.openxmlformats.org/drawingml/2006/table">
            <a:tbl>
              <a:tblPr firstRow="1" bandRow="1">
                <a:tableStyleId>{93296810-A885-4BE3-A3E7-6D5BEEA58F35}</a:tableStyleId>
              </a:tblPr>
              <a:tblGrid>
                <a:gridCol w="10958235">
                  <a:extLst>
                    <a:ext uri="{9D8B030D-6E8A-4147-A177-3AD203B41FA5}">
                      <a16:colId xmlns="" xmlns:a16="http://schemas.microsoft.com/office/drawing/2014/main" val="3832995452"/>
                    </a:ext>
                  </a:extLst>
                </a:gridCol>
              </a:tblGrid>
              <a:tr h="541538">
                <a:tc>
                  <a:txBody>
                    <a:bodyPr/>
                    <a:lstStyle/>
                    <a:p>
                      <a:pPr algn="ctr"/>
                      <a:r>
                        <a:rPr lang="ru-RU" sz="2800" dirty="0">
                          <a:solidFill>
                            <a:srgbClr val="009900"/>
                          </a:solidFill>
                        </a:rPr>
                        <a:t>Сесија 1</a:t>
                      </a:r>
                      <a:r>
                        <a:rPr lang="en-US" sz="2800" dirty="0">
                          <a:solidFill>
                            <a:srgbClr val="009900"/>
                          </a:solidFill>
                        </a:rPr>
                        <a:t>1 </a:t>
                      </a:r>
                      <a:r>
                        <a:rPr lang="ru-RU" sz="2800" dirty="0">
                          <a:solidFill>
                            <a:srgbClr val="009900"/>
                          </a:solidFill>
                        </a:rPr>
                        <a:t>Мониторинг и евалуација обуке</a:t>
                      </a: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sp>
        <p:nvSpPr>
          <p:cNvPr id="5" name="TextBox 4">
            <a:extLst>
              <a:ext uri="{FF2B5EF4-FFF2-40B4-BE49-F238E27FC236}">
                <a16:creationId xmlns="" xmlns:a16="http://schemas.microsoft.com/office/drawing/2014/main" id="{33372C19-E4E0-DCFA-78B4-0FE21BF51DB1}"/>
              </a:ext>
            </a:extLst>
          </p:cNvPr>
          <p:cNvSpPr txBox="1"/>
          <p:nvPr/>
        </p:nvSpPr>
        <p:spPr>
          <a:xfrm>
            <a:off x="307225" y="1531328"/>
            <a:ext cx="11577549" cy="4708981"/>
          </a:xfrm>
          <a:prstGeom prst="rect">
            <a:avLst/>
          </a:prstGeom>
          <a:noFill/>
          <a:ln>
            <a:noFill/>
          </a:ln>
        </p:spPr>
        <p:txBody>
          <a:bodyPr wrap="square">
            <a:spAutoFit/>
          </a:bodyPr>
          <a:lstStyle/>
          <a:p>
            <a:pPr marL="342900" indent="-342900" algn="just">
              <a:buFont typeface="Wingdings" panose="05000000000000000000" pitchFamily="2" charset="2"/>
              <a:buChar char="q"/>
            </a:pPr>
            <a:r>
              <a:rPr lang="ru-RU" sz="2000" dirty="0"/>
              <a:t>У оквиру пројекта Зелени Пут</a:t>
            </a:r>
            <a:r>
              <a:rPr lang="ru-RU" sz="2000" b="1" dirty="0">
                <a:solidFill>
                  <a:schemeClr val="accent6">
                    <a:lumMod val="50000"/>
                  </a:schemeClr>
                </a:solidFill>
              </a:rPr>
              <a:t> </a:t>
            </a:r>
            <a:r>
              <a:rPr lang="ru-RU" sz="2000" b="1" dirty="0">
                <a:solidFill>
                  <a:srgbClr val="00B050"/>
                </a:solidFill>
              </a:rPr>
              <a:t>ментори </a:t>
            </a:r>
            <a:r>
              <a:rPr lang="ru-RU" sz="2000" dirty="0"/>
              <a:t>су професионалци са широким знањем у областима као што су предузетништво, одрживост, пословно право и друге теме релевантне за развој зеленог пословања. Они су уједно и тренери, креатори Обуке за МСП на тему озелењавања. </a:t>
            </a:r>
          </a:p>
          <a:p>
            <a:pPr marL="342900" indent="-342900" algn="just">
              <a:buFont typeface="Wingdings" panose="05000000000000000000" pitchFamily="2" charset="2"/>
              <a:buChar char="q"/>
            </a:pPr>
            <a:r>
              <a:rPr lang="ru-RU" sz="2000" b="1" dirty="0">
                <a:solidFill>
                  <a:srgbClr val="00B050"/>
                </a:solidFill>
              </a:rPr>
              <a:t>Ментори </a:t>
            </a:r>
            <a:r>
              <a:rPr lang="ru-RU" sz="2000" dirty="0"/>
              <a:t>су оспособљени знањем, вештинама и алатима које могу малим и средњим предузећима и предузетницима да пруже практичне и стратешке смернице како да у пракси спроведу све оно што су на обукама за МСП усвојили. </a:t>
            </a:r>
          </a:p>
          <a:p>
            <a:pPr marL="342900" indent="-342900" algn="just">
              <a:buFont typeface="Wingdings" panose="05000000000000000000" pitchFamily="2" charset="2"/>
              <a:buChar char="q"/>
            </a:pPr>
            <a:r>
              <a:rPr lang="ru-RU" sz="2000" b="1" dirty="0">
                <a:solidFill>
                  <a:srgbClr val="00B050"/>
                </a:solidFill>
              </a:rPr>
              <a:t>Менторинг подршка </a:t>
            </a:r>
            <a:r>
              <a:rPr lang="ru-RU" sz="2000" dirty="0"/>
              <a:t>представља логичан наставак унапређења знања из области озелењавања, јер се фокусира на практичну примену активности на пољу озелењавања. </a:t>
            </a:r>
          </a:p>
          <a:p>
            <a:pPr marL="342900" indent="-342900" algn="just">
              <a:buFont typeface="Wingdings" panose="05000000000000000000" pitchFamily="2" charset="2"/>
              <a:buChar char="q"/>
            </a:pPr>
            <a:r>
              <a:rPr lang="ru-RU" sz="2000" b="1" dirty="0">
                <a:solidFill>
                  <a:srgbClr val="00B050"/>
                </a:solidFill>
              </a:rPr>
              <a:t>Менторинг подршка </a:t>
            </a:r>
            <a:r>
              <a:rPr lang="ru-RU" sz="2000" dirty="0"/>
              <a:t>је ефикасан алат за спровођење акционог плана, посебно у контексту озелењавања пословања. Циљ менторског процеса је да омогући индивидуалну и практичну подршку за примену зелених пракси у пословању, са фокусом на конкретне мере које одговарају специфичностима сваког предузећа. </a:t>
            </a:r>
          </a:p>
          <a:p>
            <a:pPr marL="342900" indent="-342900" algn="just">
              <a:buFont typeface="Wingdings" panose="05000000000000000000" pitchFamily="2" charset="2"/>
              <a:buChar char="q"/>
            </a:pPr>
            <a:r>
              <a:rPr lang="ru-RU" sz="2000" b="1" dirty="0">
                <a:solidFill>
                  <a:srgbClr val="00B050"/>
                </a:solidFill>
              </a:rPr>
              <a:t>Менторинг подршка </a:t>
            </a:r>
            <a:r>
              <a:rPr lang="ru-RU" sz="2000" dirty="0"/>
              <a:t>у оквиру пројекта „Зелени пут“ се фокусира на подршку МСП сектору у имплементацији њиховог Акционог плана.. </a:t>
            </a:r>
          </a:p>
          <a:p>
            <a:pPr marL="342900" indent="-342900" algn="just">
              <a:buFont typeface="Wingdings" panose="05000000000000000000" pitchFamily="2" charset="2"/>
              <a:buChar char="q"/>
            </a:pPr>
            <a:endParaRPr lang="ru-RU" sz="2000" dirty="0"/>
          </a:p>
        </p:txBody>
      </p:sp>
    </p:spTree>
    <p:extLst>
      <p:ext uri="{BB962C8B-B14F-4D97-AF65-F5344CB8AC3E}">
        <p14:creationId xmlns:p14="http://schemas.microsoft.com/office/powerpoint/2010/main" val="43247111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ED61B786-3869-4834-8553-4A1A9914609B}"/>
              </a:ext>
            </a:extLst>
          </p:cNvPr>
          <p:cNvGraphicFramePr>
            <a:graphicFrameLocks noGrp="1"/>
          </p:cNvGraphicFramePr>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 xmlns:a16="http://schemas.microsoft.com/office/drawing/2014/main" val="3832995452"/>
                    </a:ext>
                  </a:extLst>
                </a:gridCol>
              </a:tblGrid>
              <a:tr h="370840">
                <a:tc>
                  <a:txBody>
                    <a:bodyPr/>
                    <a:lstStyle/>
                    <a:p>
                      <a:pPr algn="ctr"/>
                      <a:r>
                        <a:rPr lang="ru-RU" sz="2000" dirty="0">
                          <a:solidFill>
                            <a:srgbClr val="00B050"/>
                          </a:solidFill>
                        </a:rPr>
                        <a:t>Менторинг – кључне тачке у менторинг процесу </a:t>
                      </a:r>
                      <a:endParaRPr lang="sr-Cyrl-RS" sz="2000" dirty="0">
                        <a:solidFill>
                          <a:srgbClr val="00B050"/>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sp>
        <p:nvSpPr>
          <p:cNvPr id="5" name="TextBox 4">
            <a:extLst>
              <a:ext uri="{FF2B5EF4-FFF2-40B4-BE49-F238E27FC236}">
                <a16:creationId xmlns="" xmlns:a16="http://schemas.microsoft.com/office/drawing/2014/main" id="{33372C19-E4E0-DCFA-78B4-0FE21BF51DB1}"/>
              </a:ext>
            </a:extLst>
          </p:cNvPr>
          <p:cNvSpPr txBox="1"/>
          <p:nvPr/>
        </p:nvSpPr>
        <p:spPr>
          <a:xfrm>
            <a:off x="351692" y="561625"/>
            <a:ext cx="11577549" cy="6186309"/>
          </a:xfrm>
          <a:prstGeom prst="rect">
            <a:avLst/>
          </a:prstGeom>
          <a:noFill/>
          <a:ln>
            <a:noFill/>
          </a:ln>
        </p:spPr>
        <p:txBody>
          <a:bodyPr wrap="square">
            <a:spAutoFit/>
          </a:bodyPr>
          <a:lstStyle/>
          <a:p>
            <a:pPr algn="just"/>
            <a:r>
              <a:rPr lang="ru-RU" b="1" dirty="0">
                <a:solidFill>
                  <a:srgbClr val="00B050"/>
                </a:solidFill>
              </a:rPr>
              <a:t>Предуслови </a:t>
            </a:r>
            <a:r>
              <a:rPr lang="ru-RU" dirty="0"/>
              <a:t>за спровођење акционог плана озелењавања: Ови предуслови обухватају оне активности које омогућавају ефикасну реализацију плана озелењавања. Имајући у виду значај ових предуслова, за потребе реализације менторинга, ове предуслове могу се груписати у 4 сегмента: </a:t>
            </a:r>
          </a:p>
          <a:p>
            <a:pPr algn="just"/>
            <a:endParaRPr lang="ru-RU" dirty="0"/>
          </a:p>
          <a:p>
            <a:pPr algn="just"/>
            <a:r>
              <a:rPr lang="ru-RU" b="1" dirty="0">
                <a:solidFill>
                  <a:srgbClr val="00B050"/>
                </a:solidFill>
              </a:rPr>
              <a:t>1)</a:t>
            </a:r>
            <a:r>
              <a:rPr lang="ru-RU" dirty="0"/>
              <a:t>	</a:t>
            </a:r>
            <a:r>
              <a:rPr lang="ru-RU" b="1" dirty="0">
                <a:solidFill>
                  <a:srgbClr val="00B050"/>
                </a:solidFill>
              </a:rPr>
              <a:t>Организациони предуслови</a:t>
            </a:r>
            <a:r>
              <a:rPr lang="ru-RU" dirty="0"/>
              <a:t>: где сврставамо активности подршке менаџмента, именовање тима или координатора задуженог за спровођење и праћење активности из Акционог плана, или формирање интерних тимова са представницима из различитих сектора (производња, логистика, набавка) ради ефикасне имплементације активности из Акционог плана. Такође, овде спада и креирање процедура и протокола, на пример увођење формалних процедура за еколошке активности, као што су раздвајање отпада, оптимизација потрошње енергије или избор добављача и сл. У ову групу предуслова могу да се уброје и обезбеђивање неопходне и одговарајуће опреме, простора и технолошких алата који подржавају еколошке активности. </a:t>
            </a:r>
          </a:p>
          <a:p>
            <a:pPr algn="just"/>
            <a:r>
              <a:rPr lang="ru-RU" b="1" dirty="0">
                <a:solidFill>
                  <a:srgbClr val="00B050"/>
                </a:solidFill>
              </a:rPr>
              <a:t>2)</a:t>
            </a:r>
            <a:r>
              <a:rPr lang="ru-RU" dirty="0"/>
              <a:t>	</a:t>
            </a:r>
            <a:r>
              <a:rPr lang="ru-RU" b="1" dirty="0">
                <a:solidFill>
                  <a:srgbClr val="00B050"/>
                </a:solidFill>
              </a:rPr>
              <a:t>Финансијски предуслови</a:t>
            </a:r>
            <a:r>
              <a:rPr lang="ru-RU" dirty="0"/>
              <a:t>: у ову групу предуслова спадају и активности на обезбеђивању финансијски предуслови, односно обезбеђивање довољно средстава за спровођење мера, укључујући улагања у обуку, опрему и евентуалне консултантске услуге. Самим тим, потребно је интензивирати и активности везане за обезбеђивању и приступу зеленим финансијским инструментима, истражити могућности за коришћење грантова, субвенција или кредита за подршку озелењавању.</a:t>
            </a:r>
          </a:p>
          <a:p>
            <a:pPr algn="just"/>
            <a:r>
              <a:rPr lang="ru-RU" b="1" dirty="0">
                <a:solidFill>
                  <a:srgbClr val="00B050"/>
                </a:solidFill>
              </a:rPr>
              <a:t>3)</a:t>
            </a:r>
            <a:r>
              <a:rPr lang="ru-RU" dirty="0"/>
              <a:t>	</a:t>
            </a:r>
            <a:r>
              <a:rPr lang="ru-RU" b="1" dirty="0">
                <a:solidFill>
                  <a:srgbClr val="00B050"/>
                </a:solidFill>
              </a:rPr>
              <a:t>Едукативни предуслови: </a:t>
            </a:r>
            <a:r>
              <a:rPr lang="ru-RU" dirty="0"/>
              <a:t>Обука запослених у области одрживих пракси и технологија, укључујући управљање отпадом, уштеду енергије </a:t>
            </a:r>
            <a:r>
              <a:rPr lang="ru-RU" b="1" dirty="0">
                <a:solidFill>
                  <a:srgbClr val="00B050"/>
                </a:solidFill>
              </a:rPr>
              <a:t>и примену зелених финансијских инструмената. </a:t>
            </a:r>
          </a:p>
          <a:p>
            <a:pPr algn="just"/>
            <a:r>
              <a:rPr lang="ru-RU" b="1" dirty="0">
                <a:solidFill>
                  <a:srgbClr val="00B050"/>
                </a:solidFill>
              </a:rPr>
              <a:t>4)	Укључивање заинтересованих страна: </a:t>
            </a:r>
            <a:r>
              <a:rPr lang="ru-RU" dirty="0"/>
              <a:t>Обезбеђивање предуслова за озелењавање значи и укључивање свих заинтересованих страна – од менаџмента и запослених, преко партнера и добављача, до локалних заједница и инвеститора. Ова кооперација је неопходна за стварање дугорочних резултата који ће бити у интересу свих укључених страна, а не само самог предузећа.</a:t>
            </a:r>
          </a:p>
        </p:txBody>
      </p:sp>
    </p:spTree>
    <p:extLst>
      <p:ext uri="{BB962C8B-B14F-4D97-AF65-F5344CB8AC3E}">
        <p14:creationId xmlns:p14="http://schemas.microsoft.com/office/powerpoint/2010/main" val="20338502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ED61B786-3869-4834-8553-4A1A9914609B}"/>
              </a:ext>
            </a:extLst>
          </p:cNvPr>
          <p:cNvGraphicFramePr>
            <a:graphicFrameLocks noGrp="1"/>
          </p:cNvGraphicFramePr>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 xmlns:a16="http://schemas.microsoft.com/office/drawing/2014/main" val="3832995452"/>
                    </a:ext>
                  </a:extLst>
                </a:gridCol>
              </a:tblGrid>
              <a:tr h="370840">
                <a:tc>
                  <a:txBody>
                    <a:bodyPr/>
                    <a:lstStyle/>
                    <a:p>
                      <a:pPr algn="ctr"/>
                      <a:r>
                        <a:rPr lang="ru-RU" sz="2000" dirty="0">
                          <a:solidFill>
                            <a:srgbClr val="00B050"/>
                          </a:solidFill>
                        </a:rPr>
                        <a:t>Менторинг – кључне тачке у менторинг процесу </a:t>
                      </a:r>
                      <a:endParaRPr lang="sr-Cyrl-RS" sz="2000" dirty="0">
                        <a:solidFill>
                          <a:srgbClr val="00B050"/>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graphicFrame>
        <p:nvGraphicFramePr>
          <p:cNvPr id="2" name="Table 1">
            <a:extLst>
              <a:ext uri="{FF2B5EF4-FFF2-40B4-BE49-F238E27FC236}">
                <a16:creationId xmlns="" xmlns:a16="http://schemas.microsoft.com/office/drawing/2014/main" id="{6485697F-12BA-432A-A139-E1D98FA74264}"/>
              </a:ext>
            </a:extLst>
          </p:cNvPr>
          <p:cNvGraphicFramePr>
            <a:graphicFrameLocks noGrp="1"/>
          </p:cNvGraphicFramePr>
          <p:nvPr/>
        </p:nvGraphicFramePr>
        <p:xfrm>
          <a:off x="541537" y="721180"/>
          <a:ext cx="11256885" cy="5465685"/>
        </p:xfrm>
        <a:graphic>
          <a:graphicData uri="http://schemas.openxmlformats.org/drawingml/2006/table">
            <a:tbl>
              <a:tblPr firstRow="1" firstCol="1" bandRow="1"/>
              <a:tblGrid>
                <a:gridCol w="2470071">
                  <a:extLst>
                    <a:ext uri="{9D8B030D-6E8A-4147-A177-3AD203B41FA5}">
                      <a16:colId xmlns="" xmlns:a16="http://schemas.microsoft.com/office/drawing/2014/main" val="1276340038"/>
                    </a:ext>
                  </a:extLst>
                </a:gridCol>
                <a:gridCol w="8786814">
                  <a:extLst>
                    <a:ext uri="{9D8B030D-6E8A-4147-A177-3AD203B41FA5}">
                      <a16:colId xmlns="" xmlns:a16="http://schemas.microsoft.com/office/drawing/2014/main" val="1869941168"/>
                    </a:ext>
                  </a:extLst>
                </a:gridCol>
              </a:tblGrid>
              <a:tr h="239697">
                <a:tc rowSpan="5">
                  <a:txBody>
                    <a:bodyPr/>
                    <a:lstStyle/>
                    <a:p>
                      <a:pPr algn="just">
                        <a:spcAft>
                          <a:spcPts val="0"/>
                        </a:spcAft>
                        <a:tabLst>
                          <a:tab pos="2354580" algn="l"/>
                        </a:tabLst>
                      </a:pPr>
                      <a:r>
                        <a:rPr lang="sr-Cyrl-RS"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Улазни ресурси</a:t>
                      </a:r>
                      <a:endParaRPr lang="en-GB"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4233" marR="34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354580" algn="l"/>
                        </a:tabLst>
                      </a:pPr>
                      <a:r>
                        <a:rPr lang="sr-Cyrl-RS"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Сировине и материјали: Основне компоненте које се користе у производњи (нпр. метал, пластика, текстил).</a:t>
                      </a:r>
                      <a:endParaRPr lang="en-GB"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4233" marR="34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30949048"/>
                  </a:ext>
                </a:extLst>
              </a:tr>
              <a:tr h="159798">
                <a:tc vMerge="1">
                  <a:txBody>
                    <a:bodyPr/>
                    <a:lstStyle/>
                    <a:p>
                      <a:endParaRPr lang="en-GB"/>
                    </a:p>
                  </a:txBody>
                  <a:tcPr/>
                </a:tc>
                <a:tc>
                  <a:txBody>
                    <a:bodyPr/>
                    <a:lstStyle/>
                    <a:p>
                      <a:pPr algn="just">
                        <a:spcAft>
                          <a:spcPts val="0"/>
                        </a:spcAft>
                        <a:tabLst>
                          <a:tab pos="2354580" algn="l"/>
                        </a:tabLst>
                      </a:pPr>
                      <a:r>
                        <a:rPr lang="sr-Cyrl-RS"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Енергија: Електрична, топлотна или друга врста енергије потребна за рад машина и опреме.</a:t>
                      </a:r>
                      <a:endParaRPr lang="en-GB"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4233" marR="34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18569115"/>
                  </a:ext>
                </a:extLst>
              </a:tr>
              <a:tr h="159798">
                <a:tc vMerge="1">
                  <a:txBody>
                    <a:bodyPr/>
                    <a:lstStyle/>
                    <a:p>
                      <a:endParaRPr lang="en-GB"/>
                    </a:p>
                  </a:txBody>
                  <a:tcPr/>
                </a:tc>
                <a:tc>
                  <a:txBody>
                    <a:bodyPr/>
                    <a:lstStyle/>
                    <a:p>
                      <a:pPr algn="just">
                        <a:spcAft>
                          <a:spcPts val="0"/>
                        </a:spcAft>
                        <a:tabLst>
                          <a:tab pos="2354580" algn="l"/>
                        </a:tabLst>
                      </a:pPr>
                      <a:r>
                        <a:rPr lang="sr-Cyrl-RS"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Опрема и алати: Машине, уређаји, алати и друга опрема која се користи у производњи.</a:t>
                      </a:r>
                      <a:endParaRPr lang="en-GB"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4233" marR="34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06550115"/>
                  </a:ext>
                </a:extLst>
              </a:tr>
              <a:tr h="159798">
                <a:tc vMerge="1">
                  <a:txBody>
                    <a:bodyPr/>
                    <a:lstStyle/>
                    <a:p>
                      <a:endParaRPr lang="en-GB"/>
                    </a:p>
                  </a:txBody>
                  <a:tcPr/>
                </a:tc>
                <a:tc>
                  <a:txBody>
                    <a:bodyPr/>
                    <a:lstStyle/>
                    <a:p>
                      <a:pPr algn="just">
                        <a:spcAft>
                          <a:spcPts val="0"/>
                        </a:spcAft>
                        <a:tabLst>
                          <a:tab pos="2354580" algn="l"/>
                        </a:tabLst>
                      </a:pPr>
                      <a:r>
                        <a:rPr lang="sr-Cyrl-RS"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Људски ресурси: Радници, инжењери и техничари који управљају процесом.</a:t>
                      </a:r>
                      <a:endParaRPr lang="en-GB"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4233" marR="34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15100101"/>
                  </a:ext>
                </a:extLst>
              </a:tr>
              <a:tr h="159798">
                <a:tc vMerge="1">
                  <a:txBody>
                    <a:bodyPr/>
                    <a:lstStyle/>
                    <a:p>
                      <a:endParaRPr lang="en-GB"/>
                    </a:p>
                  </a:txBody>
                  <a:tcPr/>
                </a:tc>
                <a:tc>
                  <a:txBody>
                    <a:bodyPr/>
                    <a:lstStyle/>
                    <a:p>
                      <a:pPr algn="just">
                        <a:spcAft>
                          <a:spcPts val="0"/>
                        </a:spcAft>
                        <a:tabLst>
                          <a:tab pos="2354580" algn="l"/>
                        </a:tabLst>
                      </a:pPr>
                      <a:r>
                        <a:rPr lang="sr-Cyrl-RS"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Информације: Пројектна документација, производне спецификације и радни налози.</a:t>
                      </a:r>
                      <a:endParaRPr lang="en-GB"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4233" marR="34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64773531"/>
                  </a:ext>
                </a:extLst>
              </a:tr>
              <a:tr h="159798">
                <a:tc rowSpan="5">
                  <a:txBody>
                    <a:bodyPr/>
                    <a:lstStyle/>
                    <a:p>
                      <a:pPr algn="just">
                        <a:spcAft>
                          <a:spcPts val="0"/>
                        </a:spcAft>
                        <a:tabLst>
                          <a:tab pos="2354580" algn="l"/>
                        </a:tabLst>
                      </a:pPr>
                      <a:r>
                        <a:rPr lang="sr-Cyrl-RS"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Основне активности производног процеса</a:t>
                      </a:r>
                      <a:endParaRPr lang="en-GB"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4233" marR="34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354580" algn="l"/>
                        </a:tabLst>
                      </a:pPr>
                      <a:r>
                        <a:rPr lang="sr-Cyrl-RS"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Припрема производње: Укључује планирање, дизајн производа и организацију ресурса.</a:t>
                      </a:r>
                      <a:endParaRPr lang="en-GB"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4233" marR="34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56556396"/>
                  </a:ext>
                </a:extLst>
              </a:tr>
              <a:tr h="159798">
                <a:tc vMerge="1">
                  <a:txBody>
                    <a:bodyPr/>
                    <a:lstStyle/>
                    <a:p>
                      <a:endParaRPr lang="en-GB"/>
                    </a:p>
                  </a:txBody>
                  <a:tcPr/>
                </a:tc>
                <a:tc>
                  <a:txBody>
                    <a:bodyPr/>
                    <a:lstStyle/>
                    <a:p>
                      <a:pPr algn="just">
                        <a:spcAft>
                          <a:spcPts val="0"/>
                        </a:spcAft>
                        <a:tabLst>
                          <a:tab pos="2354580" algn="l"/>
                        </a:tabLst>
                      </a:pPr>
                      <a:r>
                        <a:rPr lang="sr-Cyrl-RS" sz="1400" kern="1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Обрада: Прерада сировина кроз физичке, хемијске или механичке процесе.</a:t>
                      </a:r>
                      <a:endParaRPr lang="en-GB" sz="1400" kern="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4233" marR="34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9693872"/>
                  </a:ext>
                </a:extLst>
              </a:tr>
              <a:tr h="159798">
                <a:tc vMerge="1">
                  <a:txBody>
                    <a:bodyPr/>
                    <a:lstStyle/>
                    <a:p>
                      <a:endParaRPr lang="en-GB"/>
                    </a:p>
                  </a:txBody>
                  <a:tcPr/>
                </a:tc>
                <a:tc>
                  <a:txBody>
                    <a:bodyPr/>
                    <a:lstStyle/>
                    <a:p>
                      <a:pPr algn="just">
                        <a:spcAft>
                          <a:spcPts val="0"/>
                        </a:spcAft>
                        <a:tabLst>
                          <a:tab pos="2354580" algn="l"/>
                        </a:tabLst>
                      </a:pPr>
                      <a:r>
                        <a:rPr lang="sr-Cyrl-RS"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Монтажа: Склапање компоненти у завршени производ.</a:t>
                      </a:r>
                      <a:endParaRPr lang="en-GB"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4233" marR="34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35197805"/>
                  </a:ext>
                </a:extLst>
              </a:tr>
              <a:tr h="159798">
                <a:tc vMerge="1">
                  <a:txBody>
                    <a:bodyPr/>
                    <a:lstStyle/>
                    <a:p>
                      <a:endParaRPr lang="en-GB"/>
                    </a:p>
                  </a:txBody>
                  <a:tcPr/>
                </a:tc>
                <a:tc>
                  <a:txBody>
                    <a:bodyPr/>
                    <a:lstStyle/>
                    <a:p>
                      <a:pPr algn="just">
                        <a:spcAft>
                          <a:spcPts val="0"/>
                        </a:spcAft>
                        <a:tabLst>
                          <a:tab pos="2354580" algn="l"/>
                        </a:tabLst>
                      </a:pPr>
                      <a:r>
                        <a:rPr lang="sr-Cyrl-RS"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Контрола квалитета: Провера да ли производи задовољавају стандарде и спецификације.</a:t>
                      </a:r>
                      <a:endParaRPr lang="en-GB"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4233" marR="34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62637644"/>
                  </a:ext>
                </a:extLst>
              </a:tr>
              <a:tr h="159798">
                <a:tc vMerge="1">
                  <a:txBody>
                    <a:bodyPr/>
                    <a:lstStyle/>
                    <a:p>
                      <a:endParaRPr lang="en-GB"/>
                    </a:p>
                  </a:txBody>
                  <a:tcPr/>
                </a:tc>
                <a:tc>
                  <a:txBody>
                    <a:bodyPr/>
                    <a:lstStyle/>
                    <a:p>
                      <a:pPr algn="just">
                        <a:spcAft>
                          <a:spcPts val="0"/>
                        </a:spcAft>
                        <a:tabLst>
                          <a:tab pos="2354580" algn="l"/>
                        </a:tabLst>
                      </a:pPr>
                      <a:r>
                        <a:rPr lang="sr-Cyrl-RS"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Паковање: Припрема производа за транспорт и складиштење</a:t>
                      </a:r>
                      <a:endParaRPr lang="en-GB"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4233" marR="34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94776232"/>
                  </a:ext>
                </a:extLst>
              </a:tr>
              <a:tr h="159798">
                <a:tc rowSpan="2">
                  <a:txBody>
                    <a:bodyPr/>
                    <a:lstStyle/>
                    <a:p>
                      <a:pPr algn="just">
                        <a:spcAft>
                          <a:spcPts val="0"/>
                        </a:spcAft>
                        <a:tabLst>
                          <a:tab pos="2354580" algn="l"/>
                        </a:tabLst>
                      </a:pPr>
                      <a:r>
                        <a:rPr lang="sr-Cyrl-RS" sz="1400" kern="1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Излазни ресурси</a:t>
                      </a:r>
                      <a:endParaRPr lang="en-GB" sz="1400" kern="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4233" marR="34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354580" algn="l"/>
                        </a:tabLst>
                      </a:pPr>
                      <a:r>
                        <a:rPr lang="sr-Cyrl-RS"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Готов производ: Завршени производ спреман за дистрибуцију или продају.</a:t>
                      </a:r>
                      <a:endParaRPr lang="en-GB"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4233" marR="34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32403031"/>
                  </a:ext>
                </a:extLst>
              </a:tr>
              <a:tr h="239697">
                <a:tc vMerge="1">
                  <a:txBody>
                    <a:bodyPr/>
                    <a:lstStyle/>
                    <a:p>
                      <a:endParaRPr lang="en-GB"/>
                    </a:p>
                  </a:txBody>
                  <a:tcPr/>
                </a:tc>
                <a:tc>
                  <a:txBody>
                    <a:bodyPr/>
                    <a:lstStyle/>
                    <a:p>
                      <a:pPr algn="just">
                        <a:spcAft>
                          <a:spcPts val="0"/>
                        </a:spcAft>
                        <a:tabLst>
                          <a:tab pos="2354580" algn="l"/>
                        </a:tabLst>
                      </a:pPr>
                      <a:r>
                        <a:rPr lang="sr-Cyrl-RS"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Отпад и нуспроизводи: Материјали који се не користе у завршном производу, али могу бити рециклирани или поново употребљени</a:t>
                      </a:r>
                      <a:endParaRPr lang="en-GB"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4233" marR="34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183937"/>
                  </a:ext>
                </a:extLst>
              </a:tr>
              <a:tr h="159798">
                <a:tc rowSpan="4">
                  <a:txBody>
                    <a:bodyPr/>
                    <a:lstStyle/>
                    <a:p>
                      <a:pPr algn="just">
                        <a:spcAft>
                          <a:spcPts val="0"/>
                        </a:spcAft>
                        <a:tabLst>
                          <a:tab pos="2354580" algn="l"/>
                        </a:tabLst>
                      </a:pPr>
                      <a:r>
                        <a:rPr lang="sr-Cyrl-RS"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Подршка производном процесу</a:t>
                      </a:r>
                      <a:endParaRPr lang="en-GB"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4233" marR="34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354580" algn="l"/>
                        </a:tabLst>
                      </a:pPr>
                      <a:r>
                        <a:rPr lang="sr-Cyrl-RS"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Складиштење: Простори за чување сировина, полупроизвода и готових производа.</a:t>
                      </a:r>
                      <a:endParaRPr lang="en-GB"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4233" marR="34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73952492"/>
                  </a:ext>
                </a:extLst>
              </a:tr>
              <a:tr h="159798">
                <a:tc vMerge="1">
                  <a:txBody>
                    <a:bodyPr/>
                    <a:lstStyle/>
                    <a:p>
                      <a:endParaRPr lang="en-GB"/>
                    </a:p>
                  </a:txBody>
                  <a:tcPr/>
                </a:tc>
                <a:tc>
                  <a:txBody>
                    <a:bodyPr/>
                    <a:lstStyle/>
                    <a:p>
                      <a:pPr algn="just">
                        <a:spcAft>
                          <a:spcPts val="0"/>
                        </a:spcAft>
                        <a:tabLst>
                          <a:tab pos="2354580" algn="l"/>
                        </a:tabLst>
                      </a:pPr>
                      <a:r>
                        <a:rPr lang="sr-Cyrl-RS"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Транспорт: Унутрашњи и спољашњи транспорт за премештање материјала и производа.</a:t>
                      </a:r>
                      <a:endParaRPr lang="en-GB"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4233" marR="34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04596734"/>
                  </a:ext>
                </a:extLst>
              </a:tr>
              <a:tr h="239697">
                <a:tc vMerge="1">
                  <a:txBody>
                    <a:bodyPr/>
                    <a:lstStyle/>
                    <a:p>
                      <a:endParaRPr lang="en-GB"/>
                    </a:p>
                  </a:txBody>
                  <a:tcPr/>
                </a:tc>
                <a:tc>
                  <a:txBody>
                    <a:bodyPr/>
                    <a:lstStyle/>
                    <a:p>
                      <a:pPr algn="just">
                        <a:spcAft>
                          <a:spcPts val="0"/>
                        </a:spcAft>
                        <a:tabLst>
                          <a:tab pos="2354580" algn="l"/>
                        </a:tabLst>
                      </a:pPr>
                      <a:r>
                        <a:rPr lang="sr-Cyrl-RS"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Одржавање: Редовно одржавање и поправка опреме како би се обезбедила несметана производња.</a:t>
                      </a:r>
                      <a:endParaRPr lang="en-GB"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4233" marR="34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92895592"/>
                  </a:ext>
                </a:extLst>
              </a:tr>
              <a:tr h="239697">
                <a:tc vMerge="1">
                  <a:txBody>
                    <a:bodyPr/>
                    <a:lstStyle/>
                    <a:p>
                      <a:endParaRPr lang="en-GB"/>
                    </a:p>
                  </a:txBody>
                  <a:tcPr/>
                </a:tc>
                <a:tc>
                  <a:txBody>
                    <a:bodyPr/>
                    <a:lstStyle/>
                    <a:p>
                      <a:pPr algn="just">
                        <a:spcAft>
                          <a:spcPts val="0"/>
                        </a:spcAft>
                        <a:tabLst>
                          <a:tab pos="2354580" algn="l"/>
                        </a:tabLst>
                      </a:pPr>
                      <a:r>
                        <a:rPr lang="sr-Cyrl-RS"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Управљање производњом: Координација свих ресурса и активности како би се обезбедила ефикасност и квалитет.</a:t>
                      </a:r>
                      <a:endParaRPr lang="en-GB"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4233" marR="34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2155036"/>
                  </a:ext>
                </a:extLst>
              </a:tr>
              <a:tr h="159798">
                <a:tc rowSpan="3">
                  <a:txBody>
                    <a:bodyPr/>
                    <a:lstStyle/>
                    <a:p>
                      <a:pPr algn="just">
                        <a:spcAft>
                          <a:spcPts val="0"/>
                        </a:spcAft>
                        <a:tabLst>
                          <a:tab pos="2354580" algn="l"/>
                        </a:tabLst>
                      </a:pPr>
                      <a:r>
                        <a:rPr lang="sr-Cyrl-RS" sz="1400" kern="1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Инфраструктура и логистика</a:t>
                      </a:r>
                      <a:endParaRPr lang="en-GB" sz="1400" kern="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4233" marR="34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354580" algn="l"/>
                        </a:tabLst>
                      </a:pPr>
                      <a:r>
                        <a:rPr lang="sr-Cyrl-RS"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Простор: Производни погони, радни простори и складишта.</a:t>
                      </a:r>
                      <a:endParaRPr lang="en-GB"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4233" marR="34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05611656"/>
                  </a:ext>
                </a:extLst>
              </a:tr>
              <a:tr h="239697">
                <a:tc vMerge="1">
                  <a:txBody>
                    <a:bodyPr/>
                    <a:lstStyle/>
                    <a:p>
                      <a:endParaRPr lang="en-GB"/>
                    </a:p>
                  </a:txBody>
                  <a:tcPr/>
                </a:tc>
                <a:tc>
                  <a:txBody>
                    <a:bodyPr/>
                    <a:lstStyle/>
                    <a:p>
                      <a:pPr algn="just">
                        <a:spcAft>
                          <a:spcPts val="0"/>
                        </a:spcAft>
                        <a:tabLst>
                          <a:tab pos="2354580" algn="l"/>
                        </a:tabLst>
                      </a:pPr>
                      <a:r>
                        <a:rPr lang="sr-Cyrl-RS"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Информациони системи: Софтвер и алати за праћење производног процеса, залиха и резултата.</a:t>
                      </a:r>
                      <a:endParaRPr lang="en-GB"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4233" marR="34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01154880"/>
                  </a:ext>
                </a:extLst>
              </a:tr>
              <a:tr h="239697">
                <a:tc vMerge="1">
                  <a:txBody>
                    <a:bodyPr/>
                    <a:lstStyle/>
                    <a:p>
                      <a:endParaRPr lang="en-GB"/>
                    </a:p>
                  </a:txBody>
                  <a:tcPr/>
                </a:tc>
                <a:tc>
                  <a:txBody>
                    <a:bodyPr/>
                    <a:lstStyle/>
                    <a:p>
                      <a:pPr algn="just">
                        <a:spcAft>
                          <a:spcPts val="0"/>
                        </a:spcAft>
                        <a:tabLst>
                          <a:tab pos="2354580" algn="l"/>
                        </a:tabLst>
                      </a:pPr>
                      <a:r>
                        <a:rPr lang="sr-Cyrl-RS"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Сигурносни и еколошки стандарди: Обезбеђивање заштите радника и смањење утицаја на животну средину.</a:t>
                      </a:r>
                      <a:endParaRPr lang="en-GB"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4233" marR="34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69237613"/>
                  </a:ext>
                </a:extLst>
              </a:tr>
              <a:tr h="159798">
                <a:tc rowSpan="3">
                  <a:txBody>
                    <a:bodyPr/>
                    <a:lstStyle/>
                    <a:p>
                      <a:pPr algn="just">
                        <a:spcAft>
                          <a:spcPts val="0"/>
                        </a:spcAft>
                        <a:tabLst>
                          <a:tab pos="2354580" algn="l"/>
                        </a:tabLst>
                      </a:pPr>
                      <a:r>
                        <a:rPr lang="sr-Cyrl-RS" sz="1400" kern="1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Систем за праћење, евалуацију и стандардизацију</a:t>
                      </a:r>
                      <a:endParaRPr lang="en-GB" sz="1400" kern="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4233" marR="34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354580" algn="l"/>
                        </a:tabLst>
                      </a:pPr>
                      <a:r>
                        <a:rPr lang="sr-Cyrl-RS"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Процена учинка: Анализа ефикасности процеса и идентификација могућности за унапређење.</a:t>
                      </a:r>
                      <a:endParaRPr lang="en-GB"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4233" marR="34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81070096"/>
                  </a:ext>
                </a:extLst>
              </a:tr>
              <a:tr h="239697">
                <a:tc vMerge="1">
                  <a:txBody>
                    <a:bodyPr/>
                    <a:lstStyle/>
                    <a:p>
                      <a:endParaRPr lang="en-GB"/>
                    </a:p>
                  </a:txBody>
                  <a:tcPr/>
                </a:tc>
                <a:tc>
                  <a:txBody>
                    <a:bodyPr/>
                    <a:lstStyle/>
                    <a:p>
                      <a:pPr algn="just">
                        <a:spcAft>
                          <a:spcPts val="0"/>
                        </a:spcAft>
                        <a:tabLst>
                          <a:tab pos="2354580" algn="l"/>
                        </a:tabLst>
                      </a:pPr>
                      <a:r>
                        <a:rPr lang="sr-Cyrl-RS"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Ревизија и оптимизација: Континуирано побољшање процеса како би се постигла већа продуктивност и смањили трошкови</a:t>
                      </a:r>
                      <a:endParaRPr lang="en-GB"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4233" marR="34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30723575"/>
                  </a:ext>
                </a:extLst>
              </a:tr>
              <a:tr h="239697">
                <a:tc vMerge="1">
                  <a:txBody>
                    <a:bodyPr/>
                    <a:lstStyle/>
                    <a:p>
                      <a:endParaRPr lang="en-GB"/>
                    </a:p>
                  </a:txBody>
                  <a:tcPr/>
                </a:tc>
                <a:tc>
                  <a:txBody>
                    <a:bodyPr/>
                    <a:lstStyle/>
                    <a:p>
                      <a:pPr algn="just">
                        <a:spcAft>
                          <a:spcPts val="0"/>
                        </a:spcAft>
                        <a:tabLst>
                          <a:tab pos="2354580" algn="l"/>
                        </a:tabLst>
                      </a:pPr>
                      <a:r>
                        <a:rPr lang="sr-Cyrl-RS"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Стандардизоване процедуре: Документација која омогућава одрживост примене процеса озелењавања</a:t>
                      </a:r>
                      <a:endParaRPr lang="en-GB"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4233" marR="34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13833557"/>
                  </a:ext>
                </a:extLst>
              </a:tr>
            </a:tbl>
          </a:graphicData>
        </a:graphic>
      </p:graphicFrame>
    </p:spTree>
    <p:extLst>
      <p:ext uri="{BB962C8B-B14F-4D97-AF65-F5344CB8AC3E}">
        <p14:creationId xmlns:p14="http://schemas.microsoft.com/office/powerpoint/2010/main" val="418449750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0DF6A53-1F13-4E8A-EC51-32AF69DEFFA1}"/>
            </a:ext>
          </a:extLst>
        </p:cNvPr>
        <p:cNvGrpSpPr/>
        <p:nvPr/>
      </p:nvGrpSpPr>
      <p:grpSpPr>
        <a:xfrm>
          <a:off x="0" y="0"/>
          <a:ext cx="0" cy="0"/>
          <a:chOff x="0" y="0"/>
          <a:chExt cx="0" cy="0"/>
        </a:xfrm>
      </p:grpSpPr>
      <p:grpSp>
        <p:nvGrpSpPr>
          <p:cNvPr id="64" name="Group 63">
            <a:extLst>
              <a:ext uri="{FF2B5EF4-FFF2-40B4-BE49-F238E27FC236}">
                <a16:creationId xmlns="" xmlns:a16="http://schemas.microsoft.com/office/drawing/2014/main" id="{B6D7503D-E570-B35D-07E8-11ADFCC36FF3}"/>
              </a:ext>
            </a:extLst>
          </p:cNvPr>
          <p:cNvGrpSpPr>
            <a:grpSpLocks noChangeAspect="1"/>
          </p:cNvGrpSpPr>
          <p:nvPr/>
        </p:nvGrpSpPr>
        <p:grpSpPr>
          <a:xfrm>
            <a:off x="614868" y="709242"/>
            <a:ext cx="10789444" cy="5439516"/>
            <a:chOff x="1554928" y="1438792"/>
            <a:chExt cx="9544629" cy="4653083"/>
          </a:xfrm>
        </p:grpSpPr>
        <p:sp>
          <p:nvSpPr>
            <p:cNvPr id="65" name="Rectangle 64">
              <a:extLst>
                <a:ext uri="{FF2B5EF4-FFF2-40B4-BE49-F238E27FC236}">
                  <a16:creationId xmlns="" xmlns:a16="http://schemas.microsoft.com/office/drawing/2014/main" id="{9FC6B126-5B5F-668C-48C6-8C1A87173543}"/>
                </a:ext>
              </a:extLst>
            </p:cNvPr>
            <p:cNvSpPr/>
            <p:nvPr/>
          </p:nvSpPr>
          <p:spPr>
            <a:xfrm rot="297575">
              <a:off x="1581408" y="1438795"/>
              <a:ext cx="4321861" cy="4645797"/>
            </a:xfrm>
            <a:prstGeom prst="rect">
              <a:avLst/>
            </a:prstGeom>
            <a:solidFill>
              <a:schemeClr val="tx2">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66" name="Rectangle 65">
              <a:extLst>
                <a:ext uri="{FF2B5EF4-FFF2-40B4-BE49-F238E27FC236}">
                  <a16:creationId xmlns="" xmlns:a16="http://schemas.microsoft.com/office/drawing/2014/main" id="{6AC610C9-3422-3990-3E22-61A5510299AA}"/>
                </a:ext>
              </a:extLst>
            </p:cNvPr>
            <p:cNvSpPr/>
            <p:nvPr/>
          </p:nvSpPr>
          <p:spPr>
            <a:xfrm>
              <a:off x="1554928" y="1438792"/>
              <a:ext cx="4321861" cy="4645797"/>
            </a:xfrm>
            <a:prstGeom prst="rect">
              <a:avLst/>
            </a:prstGeom>
            <a:solidFill>
              <a:schemeClr val="accent6">
                <a:lumMod val="75000"/>
              </a:schemeClr>
            </a:solidFill>
            <a:ln w="0">
              <a:noFill/>
              <a:prstDash val="solid"/>
              <a:round/>
              <a:headEnd/>
              <a:tailEnd/>
            </a:ln>
          </p:spPr>
          <p:txBody>
            <a:bodyPr vert="horz" wrap="square" lIns="914162" tIns="91416" rIns="914162" bIns="91416" numCol="1" anchor="ctr" anchorCtr="1" compatLnSpc="1">
              <a:prstTxWarp prst="textNoShape">
                <a:avLst/>
              </a:prstTxWarp>
            </a:bodyPr>
            <a:lstStyle/>
            <a:p>
              <a:endParaRPr lang="en-US" sz="1799" kern="0">
                <a:solidFill>
                  <a:schemeClr val="bg1"/>
                </a:solidFill>
                <a:cs typeface="Arial" pitchFamily="34" charset="0"/>
              </a:endParaRPr>
            </a:p>
          </p:txBody>
        </p:sp>
        <p:sp>
          <p:nvSpPr>
            <p:cNvPr id="67" name="Rounded Rectangle 7">
              <a:extLst>
                <a:ext uri="{FF2B5EF4-FFF2-40B4-BE49-F238E27FC236}">
                  <a16:creationId xmlns="" xmlns:a16="http://schemas.microsoft.com/office/drawing/2014/main" id="{010ACDEF-059C-AF17-17CB-C0EF1182399C}"/>
                </a:ext>
              </a:extLst>
            </p:cNvPr>
            <p:cNvSpPr/>
            <p:nvPr/>
          </p:nvSpPr>
          <p:spPr>
            <a:xfrm>
              <a:off x="2034118" y="2048235"/>
              <a:ext cx="3275747" cy="979170"/>
            </a:xfrm>
            <a:prstGeom prst="roundRect">
              <a:avLst>
                <a:gd name="adj" fmla="val 50000"/>
              </a:avLst>
            </a:prstGeom>
            <a:solidFill>
              <a:schemeClr val="bg1"/>
            </a:solidFill>
            <a:ln>
              <a:no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000" b="1" dirty="0">
                  <a:solidFill>
                    <a:schemeClr val="tx1">
                      <a:lumMod val="85000"/>
                      <a:lumOff val="15000"/>
                    </a:schemeClr>
                  </a:solidFill>
                  <a:cs typeface="Arial" pitchFamily="34" charset="0"/>
                </a:rPr>
                <a:t>Менторинг</a:t>
              </a:r>
            </a:p>
          </p:txBody>
        </p:sp>
        <p:grpSp>
          <p:nvGrpSpPr>
            <p:cNvPr id="68" name="Group 67">
              <a:extLst>
                <a:ext uri="{FF2B5EF4-FFF2-40B4-BE49-F238E27FC236}">
                  <a16:creationId xmlns="" xmlns:a16="http://schemas.microsoft.com/office/drawing/2014/main" id="{BBC718CA-B388-34BF-5B4C-EBD4425C65D3}"/>
                </a:ext>
              </a:extLst>
            </p:cNvPr>
            <p:cNvGrpSpPr/>
            <p:nvPr/>
          </p:nvGrpSpPr>
          <p:grpSpPr>
            <a:xfrm>
              <a:off x="6757288" y="1438793"/>
              <a:ext cx="4342269" cy="4653082"/>
              <a:chOff x="6399212" y="1447800"/>
              <a:chExt cx="4343400" cy="4654294"/>
            </a:xfrm>
          </p:grpSpPr>
          <p:grpSp>
            <p:nvGrpSpPr>
              <p:cNvPr id="117" name="Group 33">
                <a:extLst>
                  <a:ext uri="{FF2B5EF4-FFF2-40B4-BE49-F238E27FC236}">
                    <a16:creationId xmlns="" xmlns:a16="http://schemas.microsoft.com/office/drawing/2014/main" id="{BCD27BAA-0792-9A3B-6495-200586359170}"/>
                  </a:ext>
                </a:extLst>
              </p:cNvPr>
              <p:cNvGrpSpPr/>
              <p:nvPr/>
            </p:nvGrpSpPr>
            <p:grpSpPr>
              <a:xfrm>
                <a:off x="6399212" y="1447800"/>
                <a:ext cx="4343400" cy="4654294"/>
                <a:chOff x="6614674" y="1670306"/>
                <a:chExt cx="3445192" cy="3892294"/>
              </a:xfrm>
            </p:grpSpPr>
            <p:sp>
              <p:nvSpPr>
                <p:cNvPr id="119" name="Rectangle 118">
                  <a:extLst>
                    <a:ext uri="{FF2B5EF4-FFF2-40B4-BE49-F238E27FC236}">
                      <a16:creationId xmlns="" xmlns:a16="http://schemas.microsoft.com/office/drawing/2014/main" id="{5F48FCE1-C1C9-5403-87B9-5CABF0D892B3}"/>
                    </a:ext>
                  </a:extLst>
                </p:cNvPr>
                <p:cNvSpPr/>
                <p:nvPr/>
              </p:nvSpPr>
              <p:spPr>
                <a:xfrm rot="297575">
                  <a:off x="6630866" y="1670306"/>
                  <a:ext cx="3429000" cy="3886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20" name="Rectangle 119">
                  <a:extLst>
                    <a:ext uri="{FF2B5EF4-FFF2-40B4-BE49-F238E27FC236}">
                      <a16:creationId xmlns="" xmlns:a16="http://schemas.microsoft.com/office/drawing/2014/main" id="{B195229C-0337-3C84-958A-CAC3E8E540A5}"/>
                    </a:ext>
                  </a:extLst>
                </p:cNvPr>
                <p:cNvSpPr/>
                <p:nvPr/>
              </p:nvSpPr>
              <p:spPr>
                <a:xfrm>
                  <a:off x="6614674" y="1676400"/>
                  <a:ext cx="3429000" cy="3886200"/>
                </a:xfrm>
                <a:prstGeom prst="rect">
                  <a:avLst/>
                </a:prstGeom>
                <a:gradFill flip="none" rotWithShape="1">
                  <a:gsLst>
                    <a:gs pos="0">
                      <a:schemeClr val="bg1">
                        <a:lumMod val="85000"/>
                      </a:schemeClr>
                    </a:gs>
                    <a:gs pos="100000">
                      <a:schemeClr val="bg1">
                        <a:lumMod val="9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grpSp>
          <p:sp>
            <p:nvSpPr>
              <p:cNvPr id="118" name="Rounded Rectangle 58">
                <a:extLst>
                  <a:ext uri="{FF2B5EF4-FFF2-40B4-BE49-F238E27FC236}">
                    <a16:creationId xmlns="" xmlns:a16="http://schemas.microsoft.com/office/drawing/2014/main" id="{C4F80D5E-1525-4FB0-212C-6BC4E2AFD7A3}"/>
                  </a:ext>
                </a:extLst>
              </p:cNvPr>
              <p:cNvSpPr/>
              <p:nvPr/>
            </p:nvSpPr>
            <p:spPr>
              <a:xfrm>
                <a:off x="6873310" y="1570169"/>
                <a:ext cx="3636729" cy="1096833"/>
              </a:xfrm>
              <a:prstGeom prst="roundRect">
                <a:avLst>
                  <a:gd name="adj" fmla="val 50000"/>
                </a:avLst>
              </a:prstGeom>
              <a:solidFill>
                <a:schemeClr val="bg1">
                  <a:lumMod val="85000"/>
                </a:schemeClr>
              </a:solidFill>
              <a:ln>
                <a:no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tx1"/>
                    </a:solidFill>
                  </a:rPr>
                  <a:t>Вежба (групни рад):  Дизајн упитника за менторинг посету</a:t>
                </a:r>
                <a:endParaRPr lang="en-GB" sz="2000" b="1" dirty="0">
                  <a:solidFill>
                    <a:schemeClr val="tx1"/>
                  </a:solidFill>
                </a:endParaRPr>
              </a:p>
            </p:txBody>
          </p:sp>
        </p:grpSp>
        <p:sp>
          <p:nvSpPr>
            <p:cNvPr id="69" name="Bent-Up Arrow 9">
              <a:extLst>
                <a:ext uri="{FF2B5EF4-FFF2-40B4-BE49-F238E27FC236}">
                  <a16:creationId xmlns="" xmlns:a16="http://schemas.microsoft.com/office/drawing/2014/main" id="{15D0C2C4-E328-E632-6EBD-7F569BF53FBA}"/>
                </a:ext>
              </a:extLst>
            </p:cNvPr>
            <p:cNvSpPr/>
            <p:nvPr/>
          </p:nvSpPr>
          <p:spPr>
            <a:xfrm>
              <a:off x="5876789" y="4105099"/>
              <a:ext cx="1402040" cy="1371243"/>
            </a:xfrm>
            <a:prstGeom prst="bentUpArrow">
              <a:avLst>
                <a:gd name="adj1" fmla="val 34356"/>
                <a:gd name="adj2" fmla="val 37281"/>
                <a:gd name="adj3" fmla="val 34357"/>
              </a:avLst>
            </a:prstGeom>
            <a:solidFill>
              <a:schemeClr val="accent6">
                <a:lumMod val="75000"/>
              </a:schemeClr>
            </a:solidFill>
            <a:ln w="0">
              <a:noFill/>
              <a:prstDash val="solid"/>
              <a:round/>
              <a:headEnd/>
              <a:tailEnd/>
            </a:ln>
          </p:spPr>
          <p:txBody>
            <a:bodyPr vert="horz" wrap="square" lIns="914162" tIns="91416" rIns="914162" bIns="91416" numCol="1" anchor="ctr" anchorCtr="1" compatLnSpc="1">
              <a:prstTxWarp prst="textNoShape">
                <a:avLst/>
              </a:prstTxWarp>
            </a:bodyPr>
            <a:lstStyle/>
            <a:p>
              <a:endParaRPr lang="en-US" sz="1799" kern="0">
                <a:solidFill>
                  <a:schemeClr val="bg1"/>
                </a:solidFill>
                <a:cs typeface="Arial" pitchFamily="34" charset="0"/>
              </a:endParaRPr>
            </a:p>
          </p:txBody>
        </p:sp>
        <p:sp>
          <p:nvSpPr>
            <p:cNvPr id="70" name="Bent-Up Arrow 10">
              <a:extLst>
                <a:ext uri="{FF2B5EF4-FFF2-40B4-BE49-F238E27FC236}">
                  <a16:creationId xmlns="" xmlns:a16="http://schemas.microsoft.com/office/drawing/2014/main" id="{29F03D3E-3AA3-730F-AFCD-02C24462FC5E}"/>
                </a:ext>
              </a:extLst>
            </p:cNvPr>
            <p:cNvSpPr/>
            <p:nvPr/>
          </p:nvSpPr>
          <p:spPr>
            <a:xfrm rot="10800000">
              <a:off x="5353970" y="2124414"/>
              <a:ext cx="1402040" cy="1371243"/>
            </a:xfrm>
            <a:prstGeom prst="bentUpArrow">
              <a:avLst>
                <a:gd name="adj1" fmla="val 34356"/>
                <a:gd name="adj2" fmla="val 37281"/>
                <a:gd name="adj3" fmla="val 34357"/>
              </a:avLst>
            </a:prstGeom>
            <a:gradFill flip="none" rotWithShape="1">
              <a:gsLst>
                <a:gs pos="0">
                  <a:schemeClr val="bg1">
                    <a:lumMod val="75000"/>
                  </a:schemeClr>
                </a:gs>
                <a:gs pos="100000">
                  <a:schemeClr val="bg1">
                    <a:lumMod val="9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grpSp>
          <p:nvGrpSpPr>
            <p:cNvPr id="71" name="Group 70">
              <a:extLst>
                <a:ext uri="{FF2B5EF4-FFF2-40B4-BE49-F238E27FC236}">
                  <a16:creationId xmlns="" xmlns:a16="http://schemas.microsoft.com/office/drawing/2014/main" id="{0687B00D-B6AD-D93B-ED7A-BD1AE1BE52E1}"/>
                </a:ext>
              </a:extLst>
            </p:cNvPr>
            <p:cNvGrpSpPr/>
            <p:nvPr/>
          </p:nvGrpSpPr>
          <p:grpSpPr>
            <a:xfrm>
              <a:off x="2725097" y="3495658"/>
              <a:ext cx="1550988" cy="1582806"/>
              <a:chOff x="2414588" y="4043363"/>
              <a:chExt cx="1550988" cy="1582806"/>
            </a:xfrm>
            <a:solidFill>
              <a:schemeClr val="bg1"/>
            </a:solidFill>
          </p:grpSpPr>
          <p:grpSp>
            <p:nvGrpSpPr>
              <p:cNvPr id="104" name="Group 103">
                <a:extLst>
                  <a:ext uri="{FF2B5EF4-FFF2-40B4-BE49-F238E27FC236}">
                    <a16:creationId xmlns="" xmlns:a16="http://schemas.microsoft.com/office/drawing/2014/main" id="{AF04AA38-AA81-55F6-08A5-46F0F710B5BD}"/>
                  </a:ext>
                </a:extLst>
              </p:cNvPr>
              <p:cNvGrpSpPr/>
              <p:nvPr/>
            </p:nvGrpSpPr>
            <p:grpSpPr>
              <a:xfrm>
                <a:off x="2414588" y="4873694"/>
                <a:ext cx="1550988" cy="752475"/>
                <a:chOff x="2414588" y="4833938"/>
                <a:chExt cx="1550988" cy="752475"/>
              </a:xfrm>
              <a:grpFill/>
            </p:grpSpPr>
            <p:sp>
              <p:nvSpPr>
                <p:cNvPr id="107" name="Freeform 5">
                  <a:extLst>
                    <a:ext uri="{FF2B5EF4-FFF2-40B4-BE49-F238E27FC236}">
                      <a16:creationId xmlns="" xmlns:a16="http://schemas.microsoft.com/office/drawing/2014/main" id="{27CAA041-1F7E-2342-7725-799C67586AC2}"/>
                    </a:ext>
                  </a:extLst>
                </p:cNvPr>
                <p:cNvSpPr>
                  <a:spLocks/>
                </p:cNvSpPr>
                <p:nvPr/>
              </p:nvSpPr>
              <p:spPr bwMode="auto">
                <a:xfrm>
                  <a:off x="2414588" y="5122863"/>
                  <a:ext cx="422275" cy="269875"/>
                </a:xfrm>
                <a:custGeom>
                  <a:avLst/>
                  <a:gdLst>
                    <a:gd name="T0" fmla="*/ 74 w 102"/>
                    <a:gd name="T1" fmla="*/ 64 h 65"/>
                    <a:gd name="T2" fmla="*/ 75 w 102"/>
                    <a:gd name="T3" fmla="*/ 64 h 65"/>
                    <a:gd name="T4" fmla="*/ 85 w 102"/>
                    <a:gd name="T5" fmla="*/ 54 h 65"/>
                    <a:gd name="T6" fmla="*/ 101 w 102"/>
                    <a:gd name="T7" fmla="*/ 47 h 65"/>
                    <a:gd name="T8" fmla="*/ 102 w 102"/>
                    <a:gd name="T9" fmla="*/ 46 h 65"/>
                    <a:gd name="T10" fmla="*/ 100 w 102"/>
                    <a:gd name="T11" fmla="*/ 44 h 65"/>
                    <a:gd name="T12" fmla="*/ 89 w 102"/>
                    <a:gd name="T13" fmla="*/ 8 h 65"/>
                    <a:gd name="T14" fmla="*/ 86 w 102"/>
                    <a:gd name="T15" fmla="*/ 7 h 65"/>
                    <a:gd name="T16" fmla="*/ 78 w 102"/>
                    <a:gd name="T17" fmla="*/ 0 h 65"/>
                    <a:gd name="T18" fmla="*/ 65 w 102"/>
                    <a:gd name="T19" fmla="*/ 14 h 65"/>
                    <a:gd name="T20" fmla="*/ 63 w 102"/>
                    <a:gd name="T21" fmla="*/ 14 h 65"/>
                    <a:gd name="T22" fmla="*/ 50 w 102"/>
                    <a:gd name="T23" fmla="*/ 0 h 65"/>
                    <a:gd name="T24" fmla="*/ 42 w 102"/>
                    <a:gd name="T25" fmla="*/ 7 h 65"/>
                    <a:gd name="T26" fmla="*/ 25 w 102"/>
                    <a:gd name="T27" fmla="*/ 15 h 65"/>
                    <a:gd name="T28" fmla="*/ 19 w 102"/>
                    <a:gd name="T29" fmla="*/ 21 h 65"/>
                    <a:gd name="T30" fmla="*/ 10 w 102"/>
                    <a:gd name="T31" fmla="*/ 65 h 65"/>
                    <a:gd name="T32" fmla="*/ 74 w 102"/>
                    <a:gd name="T33" fmla="*/ 65 h 65"/>
                    <a:gd name="T34" fmla="*/ 74 w 102"/>
                    <a:gd name="T35" fmla="*/ 6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65">
                      <a:moveTo>
                        <a:pt x="74" y="64"/>
                      </a:moveTo>
                      <a:cubicBezTo>
                        <a:pt x="75" y="64"/>
                        <a:pt x="75" y="64"/>
                        <a:pt x="75" y="64"/>
                      </a:cubicBezTo>
                      <a:cubicBezTo>
                        <a:pt x="77" y="60"/>
                        <a:pt x="80" y="57"/>
                        <a:pt x="85" y="54"/>
                      </a:cubicBezTo>
                      <a:cubicBezTo>
                        <a:pt x="101" y="47"/>
                        <a:pt x="101" y="47"/>
                        <a:pt x="101" y="47"/>
                      </a:cubicBezTo>
                      <a:cubicBezTo>
                        <a:pt x="102" y="46"/>
                        <a:pt x="102" y="46"/>
                        <a:pt x="102" y="46"/>
                      </a:cubicBezTo>
                      <a:cubicBezTo>
                        <a:pt x="101" y="46"/>
                        <a:pt x="101" y="45"/>
                        <a:pt x="100" y="44"/>
                      </a:cubicBezTo>
                      <a:cubicBezTo>
                        <a:pt x="93" y="35"/>
                        <a:pt x="89" y="23"/>
                        <a:pt x="89" y="8"/>
                      </a:cubicBezTo>
                      <a:cubicBezTo>
                        <a:pt x="86" y="7"/>
                        <a:pt x="86" y="7"/>
                        <a:pt x="86" y="7"/>
                      </a:cubicBezTo>
                      <a:cubicBezTo>
                        <a:pt x="78" y="0"/>
                        <a:pt x="78" y="0"/>
                        <a:pt x="78" y="0"/>
                      </a:cubicBezTo>
                      <a:cubicBezTo>
                        <a:pt x="65" y="14"/>
                        <a:pt x="65" y="14"/>
                        <a:pt x="65" y="14"/>
                      </a:cubicBezTo>
                      <a:cubicBezTo>
                        <a:pt x="63" y="14"/>
                        <a:pt x="63" y="14"/>
                        <a:pt x="63" y="14"/>
                      </a:cubicBezTo>
                      <a:cubicBezTo>
                        <a:pt x="50" y="0"/>
                        <a:pt x="50" y="0"/>
                        <a:pt x="50" y="0"/>
                      </a:cubicBezTo>
                      <a:cubicBezTo>
                        <a:pt x="42" y="7"/>
                        <a:pt x="42" y="7"/>
                        <a:pt x="42" y="7"/>
                      </a:cubicBezTo>
                      <a:cubicBezTo>
                        <a:pt x="25" y="15"/>
                        <a:pt x="25" y="15"/>
                        <a:pt x="25" y="15"/>
                      </a:cubicBezTo>
                      <a:cubicBezTo>
                        <a:pt x="22" y="16"/>
                        <a:pt x="20" y="18"/>
                        <a:pt x="19" y="21"/>
                      </a:cubicBezTo>
                      <a:cubicBezTo>
                        <a:pt x="19" y="21"/>
                        <a:pt x="0" y="65"/>
                        <a:pt x="10" y="65"/>
                      </a:cubicBezTo>
                      <a:cubicBezTo>
                        <a:pt x="74" y="65"/>
                        <a:pt x="74" y="65"/>
                        <a:pt x="74" y="65"/>
                      </a:cubicBezTo>
                      <a:cubicBezTo>
                        <a:pt x="74" y="64"/>
                        <a:pt x="74" y="64"/>
                        <a:pt x="74" y="6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08" name="Freeform 6">
                  <a:extLst>
                    <a:ext uri="{FF2B5EF4-FFF2-40B4-BE49-F238E27FC236}">
                      <a16:creationId xmlns="" xmlns:a16="http://schemas.microsoft.com/office/drawing/2014/main" id="{66AB21D1-2E76-3B50-ED27-31BBA3F5BA7A}"/>
                    </a:ext>
                  </a:extLst>
                </p:cNvPr>
                <p:cNvSpPr>
                  <a:spLocks/>
                </p:cNvSpPr>
                <p:nvPr/>
              </p:nvSpPr>
              <p:spPr bwMode="auto">
                <a:xfrm>
                  <a:off x="2551113" y="4833938"/>
                  <a:ext cx="257175" cy="306388"/>
                </a:xfrm>
                <a:custGeom>
                  <a:avLst/>
                  <a:gdLst>
                    <a:gd name="T0" fmla="*/ 0 w 62"/>
                    <a:gd name="T1" fmla="*/ 30 h 74"/>
                    <a:gd name="T2" fmla="*/ 31 w 62"/>
                    <a:gd name="T3" fmla="*/ 74 h 74"/>
                    <a:gd name="T4" fmla="*/ 62 w 62"/>
                    <a:gd name="T5" fmla="*/ 30 h 74"/>
                    <a:gd name="T6" fmla="*/ 31 w 62"/>
                    <a:gd name="T7" fmla="*/ 0 h 74"/>
                    <a:gd name="T8" fmla="*/ 0 w 62"/>
                    <a:gd name="T9" fmla="*/ 30 h 74"/>
                  </a:gdLst>
                  <a:ahLst/>
                  <a:cxnLst>
                    <a:cxn ang="0">
                      <a:pos x="T0" y="T1"/>
                    </a:cxn>
                    <a:cxn ang="0">
                      <a:pos x="T2" y="T3"/>
                    </a:cxn>
                    <a:cxn ang="0">
                      <a:pos x="T4" y="T5"/>
                    </a:cxn>
                    <a:cxn ang="0">
                      <a:pos x="T6" y="T7"/>
                    </a:cxn>
                    <a:cxn ang="0">
                      <a:pos x="T8" y="T9"/>
                    </a:cxn>
                  </a:cxnLst>
                  <a:rect l="0" t="0" r="r" b="b"/>
                  <a:pathLst>
                    <a:path w="62" h="74">
                      <a:moveTo>
                        <a:pt x="0" y="30"/>
                      </a:moveTo>
                      <a:cubicBezTo>
                        <a:pt x="1" y="58"/>
                        <a:pt x="16" y="74"/>
                        <a:pt x="31" y="74"/>
                      </a:cubicBezTo>
                      <a:cubicBezTo>
                        <a:pt x="44" y="74"/>
                        <a:pt x="62" y="58"/>
                        <a:pt x="62" y="30"/>
                      </a:cubicBezTo>
                      <a:cubicBezTo>
                        <a:pt x="62" y="11"/>
                        <a:pt x="53" y="0"/>
                        <a:pt x="31" y="0"/>
                      </a:cubicBezTo>
                      <a:cubicBezTo>
                        <a:pt x="9" y="0"/>
                        <a:pt x="0" y="11"/>
                        <a:pt x="0" y="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09" name="Freeform 7">
                  <a:extLst>
                    <a:ext uri="{FF2B5EF4-FFF2-40B4-BE49-F238E27FC236}">
                      <a16:creationId xmlns="" xmlns:a16="http://schemas.microsoft.com/office/drawing/2014/main" id="{FCE29954-3293-5524-96F3-C4A2278A1DCC}"/>
                    </a:ext>
                  </a:extLst>
                </p:cNvPr>
                <p:cNvSpPr>
                  <a:spLocks/>
                </p:cNvSpPr>
                <p:nvPr/>
              </p:nvSpPr>
              <p:spPr bwMode="auto">
                <a:xfrm>
                  <a:off x="3048000" y="5122863"/>
                  <a:ext cx="314325" cy="269875"/>
                </a:xfrm>
                <a:custGeom>
                  <a:avLst/>
                  <a:gdLst>
                    <a:gd name="T0" fmla="*/ 17 w 76"/>
                    <a:gd name="T1" fmla="*/ 54 h 65"/>
                    <a:gd name="T2" fmla="*/ 28 w 76"/>
                    <a:gd name="T3" fmla="*/ 64 h 65"/>
                    <a:gd name="T4" fmla="*/ 28 w 76"/>
                    <a:gd name="T5" fmla="*/ 65 h 65"/>
                    <a:gd name="T6" fmla="*/ 48 w 76"/>
                    <a:gd name="T7" fmla="*/ 65 h 65"/>
                    <a:gd name="T8" fmla="*/ 48 w 76"/>
                    <a:gd name="T9" fmla="*/ 64 h 65"/>
                    <a:gd name="T10" fmla="*/ 48 w 76"/>
                    <a:gd name="T11" fmla="*/ 64 h 65"/>
                    <a:gd name="T12" fmla="*/ 59 w 76"/>
                    <a:gd name="T13" fmla="*/ 54 h 65"/>
                    <a:gd name="T14" fmla="*/ 75 w 76"/>
                    <a:gd name="T15" fmla="*/ 47 h 65"/>
                    <a:gd name="T16" fmla="*/ 76 w 76"/>
                    <a:gd name="T17" fmla="*/ 46 h 65"/>
                    <a:gd name="T18" fmla="*/ 74 w 76"/>
                    <a:gd name="T19" fmla="*/ 44 h 65"/>
                    <a:gd name="T20" fmla="*/ 62 w 76"/>
                    <a:gd name="T21" fmla="*/ 8 h 65"/>
                    <a:gd name="T22" fmla="*/ 60 w 76"/>
                    <a:gd name="T23" fmla="*/ 7 h 65"/>
                    <a:gd name="T24" fmla="*/ 52 w 76"/>
                    <a:gd name="T25" fmla="*/ 0 h 65"/>
                    <a:gd name="T26" fmla="*/ 39 w 76"/>
                    <a:gd name="T27" fmla="*/ 14 h 65"/>
                    <a:gd name="T28" fmla="*/ 37 w 76"/>
                    <a:gd name="T29" fmla="*/ 14 h 65"/>
                    <a:gd name="T30" fmla="*/ 24 w 76"/>
                    <a:gd name="T31" fmla="*/ 0 h 65"/>
                    <a:gd name="T32" fmla="*/ 16 w 76"/>
                    <a:gd name="T33" fmla="*/ 7 h 65"/>
                    <a:gd name="T34" fmla="*/ 14 w 76"/>
                    <a:gd name="T35" fmla="*/ 8 h 65"/>
                    <a:gd name="T36" fmla="*/ 1 w 76"/>
                    <a:gd name="T37" fmla="*/ 44 h 65"/>
                    <a:gd name="T38" fmla="*/ 0 w 76"/>
                    <a:gd name="T39" fmla="*/ 46 h 65"/>
                    <a:gd name="T40" fmla="*/ 1 w 76"/>
                    <a:gd name="T41" fmla="*/ 47 h 65"/>
                    <a:gd name="T42" fmla="*/ 17 w 76"/>
                    <a:gd name="T43" fmla="*/ 5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6" h="65">
                      <a:moveTo>
                        <a:pt x="17" y="54"/>
                      </a:moveTo>
                      <a:cubicBezTo>
                        <a:pt x="22" y="57"/>
                        <a:pt x="26" y="60"/>
                        <a:pt x="28" y="64"/>
                      </a:cubicBezTo>
                      <a:cubicBezTo>
                        <a:pt x="28" y="64"/>
                        <a:pt x="28" y="64"/>
                        <a:pt x="28" y="65"/>
                      </a:cubicBezTo>
                      <a:cubicBezTo>
                        <a:pt x="48" y="65"/>
                        <a:pt x="48" y="65"/>
                        <a:pt x="48" y="65"/>
                      </a:cubicBezTo>
                      <a:cubicBezTo>
                        <a:pt x="48" y="64"/>
                        <a:pt x="48" y="64"/>
                        <a:pt x="48" y="64"/>
                      </a:cubicBezTo>
                      <a:cubicBezTo>
                        <a:pt x="48" y="64"/>
                        <a:pt x="48" y="64"/>
                        <a:pt x="48" y="64"/>
                      </a:cubicBezTo>
                      <a:cubicBezTo>
                        <a:pt x="50" y="60"/>
                        <a:pt x="54" y="57"/>
                        <a:pt x="59" y="54"/>
                      </a:cubicBezTo>
                      <a:cubicBezTo>
                        <a:pt x="75" y="47"/>
                        <a:pt x="75" y="47"/>
                        <a:pt x="75" y="47"/>
                      </a:cubicBezTo>
                      <a:cubicBezTo>
                        <a:pt x="76" y="46"/>
                        <a:pt x="76" y="46"/>
                        <a:pt x="76" y="46"/>
                      </a:cubicBezTo>
                      <a:cubicBezTo>
                        <a:pt x="75" y="46"/>
                        <a:pt x="75" y="45"/>
                        <a:pt x="74" y="44"/>
                      </a:cubicBezTo>
                      <a:cubicBezTo>
                        <a:pt x="67" y="35"/>
                        <a:pt x="63" y="23"/>
                        <a:pt x="62" y="8"/>
                      </a:cubicBezTo>
                      <a:cubicBezTo>
                        <a:pt x="60" y="7"/>
                        <a:pt x="60" y="7"/>
                        <a:pt x="60" y="7"/>
                      </a:cubicBezTo>
                      <a:cubicBezTo>
                        <a:pt x="52" y="0"/>
                        <a:pt x="52" y="0"/>
                        <a:pt x="52" y="0"/>
                      </a:cubicBezTo>
                      <a:cubicBezTo>
                        <a:pt x="39" y="14"/>
                        <a:pt x="39" y="14"/>
                        <a:pt x="39" y="14"/>
                      </a:cubicBezTo>
                      <a:cubicBezTo>
                        <a:pt x="37" y="14"/>
                        <a:pt x="37" y="14"/>
                        <a:pt x="37" y="14"/>
                      </a:cubicBezTo>
                      <a:cubicBezTo>
                        <a:pt x="24" y="0"/>
                        <a:pt x="24" y="0"/>
                        <a:pt x="24" y="0"/>
                      </a:cubicBezTo>
                      <a:cubicBezTo>
                        <a:pt x="16" y="7"/>
                        <a:pt x="16" y="7"/>
                        <a:pt x="16" y="7"/>
                      </a:cubicBezTo>
                      <a:cubicBezTo>
                        <a:pt x="14" y="8"/>
                        <a:pt x="14" y="8"/>
                        <a:pt x="14" y="8"/>
                      </a:cubicBezTo>
                      <a:cubicBezTo>
                        <a:pt x="13" y="22"/>
                        <a:pt x="9" y="35"/>
                        <a:pt x="1" y="44"/>
                      </a:cubicBezTo>
                      <a:cubicBezTo>
                        <a:pt x="1" y="45"/>
                        <a:pt x="0" y="46"/>
                        <a:pt x="0" y="46"/>
                      </a:cubicBezTo>
                      <a:cubicBezTo>
                        <a:pt x="1" y="47"/>
                        <a:pt x="1" y="47"/>
                        <a:pt x="1" y="47"/>
                      </a:cubicBezTo>
                      <a:lnTo>
                        <a:pt x="17" y="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0" name="Freeform 8">
                  <a:extLst>
                    <a:ext uri="{FF2B5EF4-FFF2-40B4-BE49-F238E27FC236}">
                      <a16:creationId xmlns="" xmlns:a16="http://schemas.microsoft.com/office/drawing/2014/main" id="{2B0314E4-C5F1-D1B7-63F1-DD8B30A02396}"/>
                    </a:ext>
                  </a:extLst>
                </p:cNvPr>
                <p:cNvSpPr>
                  <a:spLocks/>
                </p:cNvSpPr>
                <p:nvPr/>
              </p:nvSpPr>
              <p:spPr bwMode="auto">
                <a:xfrm>
                  <a:off x="3076575" y="4833938"/>
                  <a:ext cx="257175" cy="306388"/>
                </a:xfrm>
                <a:custGeom>
                  <a:avLst/>
                  <a:gdLst>
                    <a:gd name="T0" fmla="*/ 31 w 62"/>
                    <a:gd name="T1" fmla="*/ 74 h 74"/>
                    <a:gd name="T2" fmla="*/ 62 w 62"/>
                    <a:gd name="T3" fmla="*/ 30 h 74"/>
                    <a:gd name="T4" fmla="*/ 31 w 62"/>
                    <a:gd name="T5" fmla="*/ 0 h 74"/>
                    <a:gd name="T6" fmla="*/ 0 w 62"/>
                    <a:gd name="T7" fmla="*/ 30 h 74"/>
                    <a:gd name="T8" fmla="*/ 31 w 62"/>
                    <a:gd name="T9" fmla="*/ 74 h 74"/>
                  </a:gdLst>
                  <a:ahLst/>
                  <a:cxnLst>
                    <a:cxn ang="0">
                      <a:pos x="T0" y="T1"/>
                    </a:cxn>
                    <a:cxn ang="0">
                      <a:pos x="T2" y="T3"/>
                    </a:cxn>
                    <a:cxn ang="0">
                      <a:pos x="T4" y="T5"/>
                    </a:cxn>
                    <a:cxn ang="0">
                      <a:pos x="T6" y="T7"/>
                    </a:cxn>
                    <a:cxn ang="0">
                      <a:pos x="T8" y="T9"/>
                    </a:cxn>
                  </a:cxnLst>
                  <a:rect l="0" t="0" r="r" b="b"/>
                  <a:pathLst>
                    <a:path w="62" h="74">
                      <a:moveTo>
                        <a:pt x="31" y="74"/>
                      </a:moveTo>
                      <a:cubicBezTo>
                        <a:pt x="44" y="74"/>
                        <a:pt x="62" y="58"/>
                        <a:pt x="62" y="30"/>
                      </a:cubicBezTo>
                      <a:cubicBezTo>
                        <a:pt x="62" y="11"/>
                        <a:pt x="53" y="0"/>
                        <a:pt x="31" y="0"/>
                      </a:cubicBezTo>
                      <a:cubicBezTo>
                        <a:pt x="9" y="0"/>
                        <a:pt x="0" y="11"/>
                        <a:pt x="0" y="30"/>
                      </a:cubicBezTo>
                      <a:cubicBezTo>
                        <a:pt x="1" y="58"/>
                        <a:pt x="16" y="74"/>
                        <a:pt x="31" y="7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1" name="Freeform 9">
                  <a:extLst>
                    <a:ext uri="{FF2B5EF4-FFF2-40B4-BE49-F238E27FC236}">
                      <a16:creationId xmlns="" xmlns:a16="http://schemas.microsoft.com/office/drawing/2014/main" id="{7F98485E-F817-7B51-1D98-7434C1F91940}"/>
                    </a:ext>
                  </a:extLst>
                </p:cNvPr>
                <p:cNvSpPr>
                  <a:spLocks/>
                </p:cNvSpPr>
                <p:nvPr/>
              </p:nvSpPr>
              <p:spPr bwMode="auto">
                <a:xfrm>
                  <a:off x="3573463" y="5122863"/>
                  <a:ext cx="392113" cy="269875"/>
                </a:xfrm>
                <a:custGeom>
                  <a:avLst/>
                  <a:gdLst>
                    <a:gd name="T0" fmla="*/ 95 w 95"/>
                    <a:gd name="T1" fmla="*/ 57 h 65"/>
                    <a:gd name="T2" fmla="*/ 84 w 95"/>
                    <a:gd name="T3" fmla="*/ 21 h 65"/>
                    <a:gd name="T4" fmla="*/ 77 w 95"/>
                    <a:gd name="T5" fmla="*/ 15 h 65"/>
                    <a:gd name="T6" fmla="*/ 60 w 95"/>
                    <a:gd name="T7" fmla="*/ 7 h 65"/>
                    <a:gd name="T8" fmla="*/ 52 w 95"/>
                    <a:gd name="T9" fmla="*/ 0 h 65"/>
                    <a:gd name="T10" fmla="*/ 39 w 95"/>
                    <a:gd name="T11" fmla="*/ 14 h 65"/>
                    <a:gd name="T12" fmla="*/ 37 w 95"/>
                    <a:gd name="T13" fmla="*/ 14 h 65"/>
                    <a:gd name="T14" fmla="*/ 24 w 95"/>
                    <a:gd name="T15" fmla="*/ 0 h 65"/>
                    <a:gd name="T16" fmla="*/ 16 w 95"/>
                    <a:gd name="T17" fmla="*/ 7 h 65"/>
                    <a:gd name="T18" fmla="*/ 14 w 95"/>
                    <a:gd name="T19" fmla="*/ 8 h 65"/>
                    <a:gd name="T20" fmla="*/ 1 w 95"/>
                    <a:gd name="T21" fmla="*/ 44 h 65"/>
                    <a:gd name="T22" fmla="*/ 0 w 95"/>
                    <a:gd name="T23" fmla="*/ 46 h 65"/>
                    <a:gd name="T24" fmla="*/ 1 w 95"/>
                    <a:gd name="T25" fmla="*/ 47 h 65"/>
                    <a:gd name="T26" fmla="*/ 17 w 95"/>
                    <a:gd name="T27" fmla="*/ 54 h 65"/>
                    <a:gd name="T28" fmla="*/ 28 w 95"/>
                    <a:gd name="T29" fmla="*/ 64 h 65"/>
                    <a:gd name="T30" fmla="*/ 28 w 95"/>
                    <a:gd name="T31" fmla="*/ 65 h 65"/>
                    <a:gd name="T32" fmla="*/ 92 w 95"/>
                    <a:gd name="T33" fmla="*/ 65 h 65"/>
                    <a:gd name="T34" fmla="*/ 95 w 95"/>
                    <a:gd name="T35" fmla="*/ 62 h 65"/>
                    <a:gd name="T36" fmla="*/ 95 w 95"/>
                    <a:gd name="T3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65">
                      <a:moveTo>
                        <a:pt x="95" y="57"/>
                      </a:moveTo>
                      <a:cubicBezTo>
                        <a:pt x="93" y="44"/>
                        <a:pt x="84" y="21"/>
                        <a:pt x="84" y="21"/>
                      </a:cubicBezTo>
                      <a:cubicBezTo>
                        <a:pt x="82" y="18"/>
                        <a:pt x="80" y="16"/>
                        <a:pt x="77" y="15"/>
                      </a:cubicBezTo>
                      <a:cubicBezTo>
                        <a:pt x="60" y="7"/>
                        <a:pt x="60" y="7"/>
                        <a:pt x="60" y="7"/>
                      </a:cubicBezTo>
                      <a:cubicBezTo>
                        <a:pt x="52" y="0"/>
                        <a:pt x="52" y="0"/>
                        <a:pt x="52" y="0"/>
                      </a:cubicBezTo>
                      <a:cubicBezTo>
                        <a:pt x="39" y="14"/>
                        <a:pt x="39" y="14"/>
                        <a:pt x="39" y="14"/>
                      </a:cubicBezTo>
                      <a:cubicBezTo>
                        <a:pt x="37" y="14"/>
                        <a:pt x="37" y="14"/>
                        <a:pt x="37" y="14"/>
                      </a:cubicBezTo>
                      <a:cubicBezTo>
                        <a:pt x="24" y="0"/>
                        <a:pt x="24" y="0"/>
                        <a:pt x="24" y="0"/>
                      </a:cubicBezTo>
                      <a:cubicBezTo>
                        <a:pt x="16" y="7"/>
                        <a:pt x="16" y="7"/>
                        <a:pt x="16" y="7"/>
                      </a:cubicBezTo>
                      <a:cubicBezTo>
                        <a:pt x="14" y="8"/>
                        <a:pt x="14" y="8"/>
                        <a:pt x="14" y="8"/>
                      </a:cubicBezTo>
                      <a:cubicBezTo>
                        <a:pt x="13" y="22"/>
                        <a:pt x="9" y="35"/>
                        <a:pt x="1" y="44"/>
                      </a:cubicBezTo>
                      <a:cubicBezTo>
                        <a:pt x="1" y="45"/>
                        <a:pt x="0" y="46"/>
                        <a:pt x="0" y="46"/>
                      </a:cubicBezTo>
                      <a:cubicBezTo>
                        <a:pt x="1" y="47"/>
                        <a:pt x="1" y="47"/>
                        <a:pt x="1" y="47"/>
                      </a:cubicBezTo>
                      <a:cubicBezTo>
                        <a:pt x="17" y="54"/>
                        <a:pt x="17" y="54"/>
                        <a:pt x="17" y="54"/>
                      </a:cubicBezTo>
                      <a:cubicBezTo>
                        <a:pt x="22" y="57"/>
                        <a:pt x="26" y="60"/>
                        <a:pt x="28" y="64"/>
                      </a:cubicBezTo>
                      <a:cubicBezTo>
                        <a:pt x="28" y="64"/>
                        <a:pt x="28" y="64"/>
                        <a:pt x="28" y="65"/>
                      </a:cubicBezTo>
                      <a:cubicBezTo>
                        <a:pt x="92" y="65"/>
                        <a:pt x="92" y="65"/>
                        <a:pt x="92" y="65"/>
                      </a:cubicBezTo>
                      <a:cubicBezTo>
                        <a:pt x="94" y="65"/>
                        <a:pt x="94" y="64"/>
                        <a:pt x="95" y="62"/>
                      </a:cubicBezTo>
                      <a:cubicBezTo>
                        <a:pt x="95" y="60"/>
                        <a:pt x="95" y="59"/>
                        <a:pt x="95" y="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2" name="Freeform 10">
                  <a:extLst>
                    <a:ext uri="{FF2B5EF4-FFF2-40B4-BE49-F238E27FC236}">
                      <a16:creationId xmlns="" xmlns:a16="http://schemas.microsoft.com/office/drawing/2014/main" id="{3491BE94-9413-F944-E483-7714456874B3}"/>
                    </a:ext>
                  </a:extLst>
                </p:cNvPr>
                <p:cNvSpPr>
                  <a:spLocks/>
                </p:cNvSpPr>
                <p:nvPr/>
              </p:nvSpPr>
              <p:spPr bwMode="auto">
                <a:xfrm>
                  <a:off x="3602038" y="4833938"/>
                  <a:ext cx="257175" cy="306388"/>
                </a:xfrm>
                <a:custGeom>
                  <a:avLst/>
                  <a:gdLst>
                    <a:gd name="T0" fmla="*/ 0 w 62"/>
                    <a:gd name="T1" fmla="*/ 30 h 74"/>
                    <a:gd name="T2" fmla="*/ 31 w 62"/>
                    <a:gd name="T3" fmla="*/ 74 h 74"/>
                    <a:gd name="T4" fmla="*/ 62 w 62"/>
                    <a:gd name="T5" fmla="*/ 30 h 74"/>
                    <a:gd name="T6" fmla="*/ 31 w 62"/>
                    <a:gd name="T7" fmla="*/ 0 h 74"/>
                    <a:gd name="T8" fmla="*/ 0 w 62"/>
                    <a:gd name="T9" fmla="*/ 30 h 74"/>
                  </a:gdLst>
                  <a:ahLst/>
                  <a:cxnLst>
                    <a:cxn ang="0">
                      <a:pos x="T0" y="T1"/>
                    </a:cxn>
                    <a:cxn ang="0">
                      <a:pos x="T2" y="T3"/>
                    </a:cxn>
                    <a:cxn ang="0">
                      <a:pos x="T4" y="T5"/>
                    </a:cxn>
                    <a:cxn ang="0">
                      <a:pos x="T6" y="T7"/>
                    </a:cxn>
                    <a:cxn ang="0">
                      <a:pos x="T8" y="T9"/>
                    </a:cxn>
                  </a:cxnLst>
                  <a:rect l="0" t="0" r="r" b="b"/>
                  <a:pathLst>
                    <a:path w="62" h="74">
                      <a:moveTo>
                        <a:pt x="0" y="30"/>
                      </a:moveTo>
                      <a:cubicBezTo>
                        <a:pt x="0" y="58"/>
                        <a:pt x="16" y="74"/>
                        <a:pt x="31" y="74"/>
                      </a:cubicBezTo>
                      <a:cubicBezTo>
                        <a:pt x="44" y="74"/>
                        <a:pt x="61" y="58"/>
                        <a:pt x="62" y="30"/>
                      </a:cubicBezTo>
                      <a:cubicBezTo>
                        <a:pt x="62" y="11"/>
                        <a:pt x="53" y="0"/>
                        <a:pt x="31" y="0"/>
                      </a:cubicBezTo>
                      <a:cubicBezTo>
                        <a:pt x="9" y="0"/>
                        <a:pt x="0" y="11"/>
                        <a:pt x="0" y="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3" name="Freeform 11">
                  <a:extLst>
                    <a:ext uri="{FF2B5EF4-FFF2-40B4-BE49-F238E27FC236}">
                      <a16:creationId xmlns="" xmlns:a16="http://schemas.microsoft.com/office/drawing/2014/main" id="{114905A4-7F21-1CF0-FF7B-C71C190A4346}"/>
                    </a:ext>
                  </a:extLst>
                </p:cNvPr>
                <p:cNvSpPr>
                  <a:spLocks/>
                </p:cNvSpPr>
                <p:nvPr/>
              </p:nvSpPr>
              <p:spPr bwMode="auto">
                <a:xfrm>
                  <a:off x="2679700" y="5318125"/>
                  <a:ext cx="530225" cy="268288"/>
                </a:xfrm>
                <a:custGeom>
                  <a:avLst/>
                  <a:gdLst>
                    <a:gd name="T0" fmla="*/ 103 w 128"/>
                    <a:gd name="T1" fmla="*/ 15 h 65"/>
                    <a:gd name="T2" fmla="*/ 86 w 128"/>
                    <a:gd name="T3" fmla="*/ 7 h 65"/>
                    <a:gd name="T4" fmla="*/ 78 w 128"/>
                    <a:gd name="T5" fmla="*/ 0 h 65"/>
                    <a:gd name="T6" fmla="*/ 64 w 128"/>
                    <a:gd name="T7" fmla="*/ 13 h 65"/>
                    <a:gd name="T8" fmla="*/ 63 w 128"/>
                    <a:gd name="T9" fmla="*/ 13 h 65"/>
                    <a:gd name="T10" fmla="*/ 50 w 128"/>
                    <a:gd name="T11" fmla="*/ 0 h 65"/>
                    <a:gd name="T12" fmla="*/ 41 w 128"/>
                    <a:gd name="T13" fmla="*/ 7 h 65"/>
                    <a:gd name="T14" fmla="*/ 24 w 128"/>
                    <a:gd name="T15" fmla="*/ 15 h 65"/>
                    <a:gd name="T16" fmla="*/ 18 w 128"/>
                    <a:gd name="T17" fmla="*/ 20 h 65"/>
                    <a:gd name="T18" fmla="*/ 10 w 128"/>
                    <a:gd name="T19" fmla="*/ 65 h 65"/>
                    <a:gd name="T20" fmla="*/ 118 w 128"/>
                    <a:gd name="T21" fmla="*/ 65 h 65"/>
                    <a:gd name="T22" fmla="*/ 109 w 128"/>
                    <a:gd name="T23" fmla="*/ 20 h 65"/>
                    <a:gd name="T24" fmla="*/ 103 w 128"/>
                    <a:gd name="T25"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65">
                      <a:moveTo>
                        <a:pt x="103" y="15"/>
                      </a:moveTo>
                      <a:cubicBezTo>
                        <a:pt x="86" y="7"/>
                        <a:pt x="86" y="7"/>
                        <a:pt x="86" y="7"/>
                      </a:cubicBezTo>
                      <a:cubicBezTo>
                        <a:pt x="78" y="0"/>
                        <a:pt x="78" y="0"/>
                        <a:pt x="78" y="0"/>
                      </a:cubicBezTo>
                      <a:cubicBezTo>
                        <a:pt x="64" y="13"/>
                        <a:pt x="64" y="13"/>
                        <a:pt x="64" y="13"/>
                      </a:cubicBezTo>
                      <a:cubicBezTo>
                        <a:pt x="63" y="13"/>
                        <a:pt x="63" y="13"/>
                        <a:pt x="63" y="13"/>
                      </a:cubicBezTo>
                      <a:cubicBezTo>
                        <a:pt x="50" y="0"/>
                        <a:pt x="50" y="0"/>
                        <a:pt x="50" y="0"/>
                      </a:cubicBezTo>
                      <a:cubicBezTo>
                        <a:pt x="41" y="7"/>
                        <a:pt x="41" y="7"/>
                        <a:pt x="41" y="7"/>
                      </a:cubicBezTo>
                      <a:cubicBezTo>
                        <a:pt x="24" y="15"/>
                        <a:pt x="24" y="15"/>
                        <a:pt x="24" y="15"/>
                      </a:cubicBezTo>
                      <a:cubicBezTo>
                        <a:pt x="22" y="16"/>
                        <a:pt x="19" y="18"/>
                        <a:pt x="18" y="20"/>
                      </a:cubicBezTo>
                      <a:cubicBezTo>
                        <a:pt x="18" y="20"/>
                        <a:pt x="0" y="65"/>
                        <a:pt x="10" y="65"/>
                      </a:cubicBezTo>
                      <a:cubicBezTo>
                        <a:pt x="118" y="65"/>
                        <a:pt x="118" y="65"/>
                        <a:pt x="118" y="65"/>
                      </a:cubicBezTo>
                      <a:cubicBezTo>
                        <a:pt x="128" y="65"/>
                        <a:pt x="109" y="20"/>
                        <a:pt x="109" y="20"/>
                      </a:cubicBezTo>
                      <a:cubicBezTo>
                        <a:pt x="108" y="18"/>
                        <a:pt x="105" y="16"/>
                        <a:pt x="103"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4" name="Freeform 12">
                  <a:extLst>
                    <a:ext uri="{FF2B5EF4-FFF2-40B4-BE49-F238E27FC236}">
                      <a16:creationId xmlns="" xmlns:a16="http://schemas.microsoft.com/office/drawing/2014/main" id="{AEC7880A-611D-E442-5A2C-AB82F9652B46}"/>
                    </a:ext>
                  </a:extLst>
                </p:cNvPr>
                <p:cNvSpPr>
                  <a:spLocks/>
                </p:cNvSpPr>
                <p:nvPr/>
              </p:nvSpPr>
              <p:spPr bwMode="auto">
                <a:xfrm>
                  <a:off x="2816225" y="5027613"/>
                  <a:ext cx="257175" cy="306388"/>
                </a:xfrm>
                <a:custGeom>
                  <a:avLst/>
                  <a:gdLst>
                    <a:gd name="T0" fmla="*/ 31 w 62"/>
                    <a:gd name="T1" fmla="*/ 0 h 74"/>
                    <a:gd name="T2" fmla="*/ 0 w 62"/>
                    <a:gd name="T3" fmla="*/ 30 h 74"/>
                    <a:gd name="T4" fmla="*/ 31 w 62"/>
                    <a:gd name="T5" fmla="*/ 74 h 74"/>
                    <a:gd name="T6" fmla="*/ 61 w 62"/>
                    <a:gd name="T7" fmla="*/ 30 h 74"/>
                    <a:gd name="T8" fmla="*/ 31 w 62"/>
                    <a:gd name="T9" fmla="*/ 0 h 74"/>
                  </a:gdLst>
                  <a:ahLst/>
                  <a:cxnLst>
                    <a:cxn ang="0">
                      <a:pos x="T0" y="T1"/>
                    </a:cxn>
                    <a:cxn ang="0">
                      <a:pos x="T2" y="T3"/>
                    </a:cxn>
                    <a:cxn ang="0">
                      <a:pos x="T4" y="T5"/>
                    </a:cxn>
                    <a:cxn ang="0">
                      <a:pos x="T6" y="T7"/>
                    </a:cxn>
                    <a:cxn ang="0">
                      <a:pos x="T8" y="T9"/>
                    </a:cxn>
                  </a:cxnLst>
                  <a:rect l="0" t="0" r="r" b="b"/>
                  <a:pathLst>
                    <a:path w="62" h="74">
                      <a:moveTo>
                        <a:pt x="31" y="0"/>
                      </a:moveTo>
                      <a:cubicBezTo>
                        <a:pt x="9" y="0"/>
                        <a:pt x="0" y="11"/>
                        <a:pt x="0" y="30"/>
                      </a:cubicBezTo>
                      <a:cubicBezTo>
                        <a:pt x="0" y="58"/>
                        <a:pt x="15" y="74"/>
                        <a:pt x="31" y="74"/>
                      </a:cubicBezTo>
                      <a:cubicBezTo>
                        <a:pt x="44" y="74"/>
                        <a:pt x="61" y="58"/>
                        <a:pt x="61" y="30"/>
                      </a:cubicBezTo>
                      <a:cubicBezTo>
                        <a:pt x="62" y="11"/>
                        <a:pt x="53" y="0"/>
                        <a:pt x="3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5" name="Freeform 13">
                  <a:extLst>
                    <a:ext uri="{FF2B5EF4-FFF2-40B4-BE49-F238E27FC236}">
                      <a16:creationId xmlns="" xmlns:a16="http://schemas.microsoft.com/office/drawing/2014/main" id="{8233FAF3-270F-9303-A6FB-659A894CDC67}"/>
                    </a:ext>
                  </a:extLst>
                </p:cNvPr>
                <p:cNvSpPr>
                  <a:spLocks/>
                </p:cNvSpPr>
                <p:nvPr/>
              </p:nvSpPr>
              <p:spPr bwMode="auto">
                <a:xfrm>
                  <a:off x="3200400" y="5318125"/>
                  <a:ext cx="534988" cy="268288"/>
                </a:xfrm>
                <a:custGeom>
                  <a:avLst/>
                  <a:gdLst>
                    <a:gd name="T0" fmla="*/ 104 w 129"/>
                    <a:gd name="T1" fmla="*/ 15 h 65"/>
                    <a:gd name="T2" fmla="*/ 87 w 129"/>
                    <a:gd name="T3" fmla="*/ 7 h 65"/>
                    <a:gd name="T4" fmla="*/ 78 w 129"/>
                    <a:gd name="T5" fmla="*/ 0 h 65"/>
                    <a:gd name="T6" fmla="*/ 65 w 129"/>
                    <a:gd name="T7" fmla="*/ 13 h 65"/>
                    <a:gd name="T8" fmla="*/ 64 w 129"/>
                    <a:gd name="T9" fmla="*/ 13 h 65"/>
                    <a:gd name="T10" fmla="*/ 51 w 129"/>
                    <a:gd name="T11" fmla="*/ 0 h 65"/>
                    <a:gd name="T12" fmla="*/ 42 w 129"/>
                    <a:gd name="T13" fmla="*/ 7 h 65"/>
                    <a:gd name="T14" fmla="*/ 25 w 129"/>
                    <a:gd name="T15" fmla="*/ 15 h 65"/>
                    <a:gd name="T16" fmla="*/ 19 w 129"/>
                    <a:gd name="T17" fmla="*/ 20 h 65"/>
                    <a:gd name="T18" fmla="*/ 10 w 129"/>
                    <a:gd name="T19" fmla="*/ 65 h 65"/>
                    <a:gd name="T20" fmla="*/ 119 w 129"/>
                    <a:gd name="T21" fmla="*/ 65 h 65"/>
                    <a:gd name="T22" fmla="*/ 110 w 129"/>
                    <a:gd name="T23" fmla="*/ 20 h 65"/>
                    <a:gd name="T24" fmla="*/ 104 w 129"/>
                    <a:gd name="T25"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65">
                      <a:moveTo>
                        <a:pt x="104" y="15"/>
                      </a:moveTo>
                      <a:cubicBezTo>
                        <a:pt x="87" y="7"/>
                        <a:pt x="87" y="7"/>
                        <a:pt x="87" y="7"/>
                      </a:cubicBezTo>
                      <a:cubicBezTo>
                        <a:pt x="78" y="0"/>
                        <a:pt x="78" y="0"/>
                        <a:pt x="78" y="0"/>
                      </a:cubicBezTo>
                      <a:cubicBezTo>
                        <a:pt x="65" y="13"/>
                        <a:pt x="65" y="13"/>
                        <a:pt x="65" y="13"/>
                      </a:cubicBezTo>
                      <a:cubicBezTo>
                        <a:pt x="64" y="13"/>
                        <a:pt x="64" y="13"/>
                        <a:pt x="64" y="13"/>
                      </a:cubicBezTo>
                      <a:cubicBezTo>
                        <a:pt x="51" y="0"/>
                        <a:pt x="51" y="0"/>
                        <a:pt x="51" y="0"/>
                      </a:cubicBezTo>
                      <a:cubicBezTo>
                        <a:pt x="42" y="7"/>
                        <a:pt x="42" y="7"/>
                        <a:pt x="42" y="7"/>
                      </a:cubicBezTo>
                      <a:cubicBezTo>
                        <a:pt x="25" y="15"/>
                        <a:pt x="25" y="15"/>
                        <a:pt x="25" y="15"/>
                      </a:cubicBezTo>
                      <a:cubicBezTo>
                        <a:pt x="23" y="16"/>
                        <a:pt x="20" y="18"/>
                        <a:pt x="19" y="20"/>
                      </a:cubicBezTo>
                      <a:cubicBezTo>
                        <a:pt x="19" y="20"/>
                        <a:pt x="0" y="65"/>
                        <a:pt x="10" y="65"/>
                      </a:cubicBezTo>
                      <a:cubicBezTo>
                        <a:pt x="119" y="65"/>
                        <a:pt x="119" y="65"/>
                        <a:pt x="119" y="65"/>
                      </a:cubicBezTo>
                      <a:cubicBezTo>
                        <a:pt x="129" y="65"/>
                        <a:pt x="110" y="20"/>
                        <a:pt x="110" y="20"/>
                      </a:cubicBezTo>
                      <a:cubicBezTo>
                        <a:pt x="109" y="18"/>
                        <a:pt x="106" y="16"/>
                        <a:pt x="104"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6" name="Freeform 14">
                  <a:extLst>
                    <a:ext uri="{FF2B5EF4-FFF2-40B4-BE49-F238E27FC236}">
                      <a16:creationId xmlns="" xmlns:a16="http://schemas.microsoft.com/office/drawing/2014/main" id="{5A52BE22-0415-46E8-08BF-074F7DE02C6B}"/>
                    </a:ext>
                  </a:extLst>
                </p:cNvPr>
                <p:cNvSpPr>
                  <a:spLocks/>
                </p:cNvSpPr>
                <p:nvPr/>
              </p:nvSpPr>
              <p:spPr bwMode="auto">
                <a:xfrm>
                  <a:off x="3341688" y="5027613"/>
                  <a:ext cx="257175" cy="306388"/>
                </a:xfrm>
                <a:custGeom>
                  <a:avLst/>
                  <a:gdLst>
                    <a:gd name="T0" fmla="*/ 31 w 62"/>
                    <a:gd name="T1" fmla="*/ 74 h 74"/>
                    <a:gd name="T2" fmla="*/ 61 w 62"/>
                    <a:gd name="T3" fmla="*/ 30 h 74"/>
                    <a:gd name="T4" fmla="*/ 31 w 62"/>
                    <a:gd name="T5" fmla="*/ 0 h 74"/>
                    <a:gd name="T6" fmla="*/ 0 w 62"/>
                    <a:gd name="T7" fmla="*/ 30 h 74"/>
                    <a:gd name="T8" fmla="*/ 31 w 62"/>
                    <a:gd name="T9" fmla="*/ 74 h 74"/>
                  </a:gdLst>
                  <a:ahLst/>
                  <a:cxnLst>
                    <a:cxn ang="0">
                      <a:pos x="T0" y="T1"/>
                    </a:cxn>
                    <a:cxn ang="0">
                      <a:pos x="T2" y="T3"/>
                    </a:cxn>
                    <a:cxn ang="0">
                      <a:pos x="T4" y="T5"/>
                    </a:cxn>
                    <a:cxn ang="0">
                      <a:pos x="T6" y="T7"/>
                    </a:cxn>
                    <a:cxn ang="0">
                      <a:pos x="T8" y="T9"/>
                    </a:cxn>
                  </a:cxnLst>
                  <a:rect l="0" t="0" r="r" b="b"/>
                  <a:pathLst>
                    <a:path w="62" h="74">
                      <a:moveTo>
                        <a:pt x="31" y="74"/>
                      </a:moveTo>
                      <a:cubicBezTo>
                        <a:pt x="44" y="74"/>
                        <a:pt x="61" y="58"/>
                        <a:pt x="61" y="30"/>
                      </a:cubicBezTo>
                      <a:cubicBezTo>
                        <a:pt x="62" y="11"/>
                        <a:pt x="53" y="0"/>
                        <a:pt x="31" y="0"/>
                      </a:cubicBezTo>
                      <a:cubicBezTo>
                        <a:pt x="9" y="0"/>
                        <a:pt x="0" y="11"/>
                        <a:pt x="0" y="30"/>
                      </a:cubicBezTo>
                      <a:cubicBezTo>
                        <a:pt x="0" y="58"/>
                        <a:pt x="15" y="74"/>
                        <a:pt x="31" y="7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sp>
            <p:nvSpPr>
              <p:cNvPr id="105" name="Freeform 15">
                <a:extLst>
                  <a:ext uri="{FF2B5EF4-FFF2-40B4-BE49-F238E27FC236}">
                    <a16:creationId xmlns="" xmlns:a16="http://schemas.microsoft.com/office/drawing/2014/main" id="{B9AEEFDD-FAD5-4C75-4561-2E2E8EF3B0E5}"/>
                  </a:ext>
                </a:extLst>
              </p:cNvPr>
              <p:cNvSpPr>
                <a:spLocks/>
              </p:cNvSpPr>
              <p:nvPr/>
            </p:nvSpPr>
            <p:spPr bwMode="auto">
              <a:xfrm>
                <a:off x="3155950" y="4298950"/>
                <a:ext cx="160338" cy="231775"/>
              </a:xfrm>
              <a:custGeom>
                <a:avLst/>
                <a:gdLst>
                  <a:gd name="T0" fmla="*/ 1 w 39"/>
                  <a:gd name="T1" fmla="*/ 56 h 56"/>
                  <a:gd name="T2" fmla="*/ 3 w 39"/>
                  <a:gd name="T3" fmla="*/ 56 h 56"/>
                  <a:gd name="T4" fmla="*/ 5 w 39"/>
                  <a:gd name="T5" fmla="*/ 56 h 56"/>
                  <a:gd name="T6" fmla="*/ 37 w 39"/>
                  <a:gd name="T7" fmla="*/ 31 h 56"/>
                  <a:gd name="T8" fmla="*/ 39 w 39"/>
                  <a:gd name="T9" fmla="*/ 28 h 56"/>
                  <a:gd name="T10" fmla="*/ 37 w 39"/>
                  <a:gd name="T11" fmla="*/ 26 h 56"/>
                  <a:gd name="T12" fmla="*/ 5 w 39"/>
                  <a:gd name="T13" fmla="*/ 1 h 56"/>
                  <a:gd name="T14" fmla="*/ 1 w 39"/>
                  <a:gd name="T15" fmla="*/ 1 h 56"/>
                  <a:gd name="T16" fmla="*/ 0 w 39"/>
                  <a:gd name="T17" fmla="*/ 3 h 56"/>
                  <a:gd name="T18" fmla="*/ 0 w 39"/>
                  <a:gd name="T19" fmla="*/ 53 h 56"/>
                  <a:gd name="T20" fmla="*/ 1 w 39"/>
                  <a:gd name="T2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56">
                    <a:moveTo>
                      <a:pt x="1" y="56"/>
                    </a:moveTo>
                    <a:cubicBezTo>
                      <a:pt x="2" y="56"/>
                      <a:pt x="2" y="56"/>
                      <a:pt x="3" y="56"/>
                    </a:cubicBezTo>
                    <a:cubicBezTo>
                      <a:pt x="3" y="56"/>
                      <a:pt x="4" y="56"/>
                      <a:pt x="5" y="56"/>
                    </a:cubicBezTo>
                    <a:cubicBezTo>
                      <a:pt x="37" y="31"/>
                      <a:pt x="37" y="31"/>
                      <a:pt x="37" y="31"/>
                    </a:cubicBezTo>
                    <a:cubicBezTo>
                      <a:pt x="38" y="30"/>
                      <a:pt x="39" y="29"/>
                      <a:pt x="39" y="28"/>
                    </a:cubicBezTo>
                    <a:cubicBezTo>
                      <a:pt x="39" y="27"/>
                      <a:pt x="38" y="26"/>
                      <a:pt x="37" y="26"/>
                    </a:cubicBezTo>
                    <a:cubicBezTo>
                      <a:pt x="5" y="1"/>
                      <a:pt x="5" y="1"/>
                      <a:pt x="5" y="1"/>
                    </a:cubicBezTo>
                    <a:cubicBezTo>
                      <a:pt x="4" y="0"/>
                      <a:pt x="2" y="0"/>
                      <a:pt x="1" y="1"/>
                    </a:cubicBezTo>
                    <a:cubicBezTo>
                      <a:pt x="0" y="1"/>
                      <a:pt x="0" y="2"/>
                      <a:pt x="0" y="3"/>
                    </a:cubicBezTo>
                    <a:cubicBezTo>
                      <a:pt x="0" y="53"/>
                      <a:pt x="0" y="53"/>
                      <a:pt x="0" y="53"/>
                    </a:cubicBezTo>
                    <a:cubicBezTo>
                      <a:pt x="0" y="54"/>
                      <a:pt x="0" y="55"/>
                      <a:pt x="1" y="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06" name="Freeform 16">
                <a:extLst>
                  <a:ext uri="{FF2B5EF4-FFF2-40B4-BE49-F238E27FC236}">
                    <a16:creationId xmlns="" xmlns:a16="http://schemas.microsoft.com/office/drawing/2014/main" id="{5D3E9BA9-BFFC-7717-1814-7F1385D23A54}"/>
                  </a:ext>
                </a:extLst>
              </p:cNvPr>
              <p:cNvSpPr>
                <a:spLocks noEditPoints="1"/>
              </p:cNvSpPr>
              <p:nvPr/>
            </p:nvSpPr>
            <p:spPr bwMode="auto">
              <a:xfrm>
                <a:off x="2497138" y="4043363"/>
                <a:ext cx="1416050" cy="744538"/>
              </a:xfrm>
              <a:custGeom>
                <a:avLst/>
                <a:gdLst>
                  <a:gd name="T0" fmla="*/ 4 w 342"/>
                  <a:gd name="T1" fmla="*/ 180 h 180"/>
                  <a:gd name="T2" fmla="*/ 338 w 342"/>
                  <a:gd name="T3" fmla="*/ 180 h 180"/>
                  <a:gd name="T4" fmla="*/ 342 w 342"/>
                  <a:gd name="T5" fmla="*/ 176 h 180"/>
                  <a:gd name="T6" fmla="*/ 342 w 342"/>
                  <a:gd name="T7" fmla="*/ 5 h 180"/>
                  <a:gd name="T8" fmla="*/ 338 w 342"/>
                  <a:gd name="T9" fmla="*/ 0 h 180"/>
                  <a:gd name="T10" fmla="*/ 4 w 342"/>
                  <a:gd name="T11" fmla="*/ 0 h 180"/>
                  <a:gd name="T12" fmla="*/ 0 w 342"/>
                  <a:gd name="T13" fmla="*/ 5 h 180"/>
                  <a:gd name="T14" fmla="*/ 0 w 342"/>
                  <a:gd name="T15" fmla="*/ 176 h 180"/>
                  <a:gd name="T16" fmla="*/ 4 w 342"/>
                  <a:gd name="T17" fmla="*/ 180 h 180"/>
                  <a:gd name="T18" fmla="*/ 171 w 342"/>
                  <a:gd name="T19" fmla="*/ 39 h 180"/>
                  <a:gd name="T20" fmla="*/ 222 w 342"/>
                  <a:gd name="T21" fmla="*/ 90 h 180"/>
                  <a:gd name="T22" fmla="*/ 171 w 342"/>
                  <a:gd name="T23" fmla="*/ 142 h 180"/>
                  <a:gd name="T24" fmla="*/ 120 w 342"/>
                  <a:gd name="T25" fmla="*/ 90 h 180"/>
                  <a:gd name="T26" fmla="*/ 171 w 342"/>
                  <a:gd name="T27" fmla="*/ 3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 h="180">
                    <a:moveTo>
                      <a:pt x="4" y="180"/>
                    </a:moveTo>
                    <a:cubicBezTo>
                      <a:pt x="338" y="180"/>
                      <a:pt x="338" y="180"/>
                      <a:pt x="338" y="180"/>
                    </a:cubicBezTo>
                    <a:cubicBezTo>
                      <a:pt x="340" y="180"/>
                      <a:pt x="342" y="178"/>
                      <a:pt x="342" y="176"/>
                    </a:cubicBezTo>
                    <a:cubicBezTo>
                      <a:pt x="342" y="5"/>
                      <a:pt x="342" y="5"/>
                      <a:pt x="342" y="5"/>
                    </a:cubicBezTo>
                    <a:cubicBezTo>
                      <a:pt x="342" y="2"/>
                      <a:pt x="340" y="0"/>
                      <a:pt x="338" y="0"/>
                    </a:cubicBezTo>
                    <a:cubicBezTo>
                      <a:pt x="4" y="0"/>
                      <a:pt x="4" y="0"/>
                      <a:pt x="4" y="0"/>
                    </a:cubicBezTo>
                    <a:cubicBezTo>
                      <a:pt x="2" y="0"/>
                      <a:pt x="0" y="2"/>
                      <a:pt x="0" y="5"/>
                    </a:cubicBezTo>
                    <a:cubicBezTo>
                      <a:pt x="0" y="176"/>
                      <a:pt x="0" y="176"/>
                      <a:pt x="0" y="176"/>
                    </a:cubicBezTo>
                    <a:cubicBezTo>
                      <a:pt x="0" y="178"/>
                      <a:pt x="2" y="180"/>
                      <a:pt x="4" y="180"/>
                    </a:cubicBezTo>
                    <a:close/>
                    <a:moveTo>
                      <a:pt x="171" y="39"/>
                    </a:moveTo>
                    <a:cubicBezTo>
                      <a:pt x="199" y="39"/>
                      <a:pt x="222" y="62"/>
                      <a:pt x="222" y="90"/>
                    </a:cubicBezTo>
                    <a:cubicBezTo>
                      <a:pt x="222" y="119"/>
                      <a:pt x="199" y="142"/>
                      <a:pt x="171" y="142"/>
                    </a:cubicBezTo>
                    <a:cubicBezTo>
                      <a:pt x="143" y="142"/>
                      <a:pt x="120" y="119"/>
                      <a:pt x="120" y="90"/>
                    </a:cubicBezTo>
                    <a:cubicBezTo>
                      <a:pt x="120" y="62"/>
                      <a:pt x="143" y="39"/>
                      <a:pt x="171"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grpSp>
          <p:nvGrpSpPr>
            <p:cNvPr id="72" name="Group 71">
              <a:extLst>
                <a:ext uri="{FF2B5EF4-FFF2-40B4-BE49-F238E27FC236}">
                  <a16:creationId xmlns="" xmlns:a16="http://schemas.microsoft.com/office/drawing/2014/main" id="{FF99BEBC-D0EA-DE96-B097-E7E4B88A2DB4}"/>
                </a:ext>
              </a:extLst>
            </p:cNvPr>
            <p:cNvGrpSpPr>
              <a:grpSpLocks noChangeAspect="1"/>
            </p:cNvGrpSpPr>
            <p:nvPr/>
          </p:nvGrpSpPr>
          <p:grpSpPr>
            <a:xfrm>
              <a:off x="7519046" y="2867761"/>
              <a:ext cx="2933700" cy="2916455"/>
              <a:chOff x="6263978" y="972146"/>
              <a:chExt cx="4191000" cy="4166365"/>
            </a:xfrm>
          </p:grpSpPr>
          <p:sp>
            <p:nvSpPr>
              <p:cNvPr id="73" name="Freeform 31">
                <a:extLst>
                  <a:ext uri="{FF2B5EF4-FFF2-40B4-BE49-F238E27FC236}">
                    <a16:creationId xmlns="" xmlns:a16="http://schemas.microsoft.com/office/drawing/2014/main" id="{258042FF-9BA9-7C66-8F7B-49810C39DA27}"/>
                  </a:ext>
                </a:extLst>
              </p:cNvPr>
              <p:cNvSpPr>
                <a:spLocks/>
              </p:cNvSpPr>
              <p:nvPr/>
            </p:nvSpPr>
            <p:spPr bwMode="auto">
              <a:xfrm>
                <a:off x="8407301" y="2038735"/>
                <a:ext cx="2047677" cy="2023042"/>
              </a:xfrm>
              <a:custGeom>
                <a:avLst/>
                <a:gdLst>
                  <a:gd name="T0" fmla="*/ 1546 w 2826"/>
                  <a:gd name="T1" fmla="*/ 138 h 2792"/>
                  <a:gd name="T2" fmla="*/ 1872 w 2826"/>
                  <a:gd name="T3" fmla="*/ 489 h 2792"/>
                  <a:gd name="T4" fmla="*/ 2058 w 2826"/>
                  <a:gd name="T5" fmla="*/ 526 h 2792"/>
                  <a:gd name="T6" fmla="*/ 2123 w 2826"/>
                  <a:gd name="T7" fmla="*/ 371 h 2792"/>
                  <a:gd name="T8" fmla="*/ 2167 w 2826"/>
                  <a:gd name="T9" fmla="*/ 210 h 2792"/>
                  <a:gd name="T10" fmla="*/ 2404 w 2826"/>
                  <a:gd name="T11" fmla="*/ 44 h 2792"/>
                  <a:gd name="T12" fmla="*/ 2681 w 2826"/>
                  <a:gd name="T13" fmla="*/ 133 h 2792"/>
                  <a:gd name="T14" fmla="*/ 2772 w 2826"/>
                  <a:gd name="T15" fmla="*/ 414 h 2792"/>
                  <a:gd name="T16" fmla="*/ 2590 w 2826"/>
                  <a:gd name="T17" fmla="*/ 657 h 2792"/>
                  <a:gd name="T18" fmla="*/ 2383 w 2826"/>
                  <a:gd name="T19" fmla="*/ 710 h 2792"/>
                  <a:gd name="T20" fmla="*/ 2283 w 2826"/>
                  <a:gd name="T21" fmla="*/ 845 h 2792"/>
                  <a:gd name="T22" fmla="*/ 2481 w 2826"/>
                  <a:gd name="T23" fmla="*/ 1088 h 2792"/>
                  <a:gd name="T24" fmla="*/ 2779 w 2826"/>
                  <a:gd name="T25" fmla="*/ 1369 h 2792"/>
                  <a:gd name="T26" fmla="*/ 2390 w 2826"/>
                  <a:gd name="T27" fmla="*/ 1779 h 2792"/>
                  <a:gd name="T28" fmla="*/ 2265 w 2826"/>
                  <a:gd name="T29" fmla="*/ 1949 h 2792"/>
                  <a:gd name="T30" fmla="*/ 2426 w 2826"/>
                  <a:gd name="T31" fmla="*/ 2052 h 2792"/>
                  <a:gd name="T32" fmla="*/ 2642 w 2826"/>
                  <a:gd name="T33" fmla="*/ 2129 h 2792"/>
                  <a:gd name="T34" fmla="*/ 2768 w 2826"/>
                  <a:gd name="T35" fmla="*/ 2385 h 2792"/>
                  <a:gd name="T36" fmla="*/ 2632 w 2826"/>
                  <a:gd name="T37" fmla="*/ 2650 h 2792"/>
                  <a:gd name="T38" fmla="*/ 2386 w 2826"/>
                  <a:gd name="T39" fmla="*/ 2708 h 2792"/>
                  <a:gd name="T40" fmla="*/ 2146 w 2826"/>
                  <a:gd name="T41" fmla="*/ 2527 h 2792"/>
                  <a:gd name="T42" fmla="*/ 2093 w 2826"/>
                  <a:gd name="T43" fmla="*/ 2322 h 2792"/>
                  <a:gd name="T44" fmla="*/ 1965 w 2826"/>
                  <a:gd name="T45" fmla="*/ 2219 h 2792"/>
                  <a:gd name="T46" fmla="*/ 1732 w 2826"/>
                  <a:gd name="T47" fmla="*/ 2445 h 2792"/>
                  <a:gd name="T48" fmla="*/ 1469 w 2826"/>
                  <a:gd name="T49" fmla="*/ 2760 h 2792"/>
                  <a:gd name="T50" fmla="*/ 1278 w 2826"/>
                  <a:gd name="T51" fmla="*/ 2590 h 2792"/>
                  <a:gd name="T52" fmla="*/ 920 w 2826"/>
                  <a:gd name="T53" fmla="*/ 2192 h 2792"/>
                  <a:gd name="T54" fmla="*/ 885 w 2826"/>
                  <a:gd name="T55" fmla="*/ 2180 h 2792"/>
                  <a:gd name="T56" fmla="*/ 782 w 2826"/>
                  <a:gd name="T57" fmla="*/ 2261 h 2792"/>
                  <a:gd name="T58" fmla="*/ 738 w 2826"/>
                  <a:gd name="T59" fmla="*/ 2396 h 2792"/>
                  <a:gd name="T60" fmla="*/ 610 w 2826"/>
                  <a:gd name="T61" fmla="*/ 2629 h 2792"/>
                  <a:gd name="T62" fmla="*/ 319 w 2826"/>
                  <a:gd name="T63" fmla="*/ 2674 h 2792"/>
                  <a:gd name="T64" fmla="*/ 109 w 2826"/>
                  <a:gd name="T65" fmla="*/ 2462 h 2792"/>
                  <a:gd name="T66" fmla="*/ 154 w 2826"/>
                  <a:gd name="T67" fmla="*/ 2171 h 2792"/>
                  <a:gd name="T68" fmla="*/ 391 w 2826"/>
                  <a:gd name="T69" fmla="*/ 2035 h 2792"/>
                  <a:gd name="T70" fmla="*/ 542 w 2826"/>
                  <a:gd name="T71" fmla="*/ 1993 h 2792"/>
                  <a:gd name="T72" fmla="*/ 598 w 2826"/>
                  <a:gd name="T73" fmla="*/ 1905 h 2792"/>
                  <a:gd name="T74" fmla="*/ 559 w 2826"/>
                  <a:gd name="T75" fmla="*/ 1856 h 2792"/>
                  <a:gd name="T76" fmla="*/ 245 w 2826"/>
                  <a:gd name="T77" fmla="*/ 1584 h 2792"/>
                  <a:gd name="T78" fmla="*/ 0 w 2826"/>
                  <a:gd name="T79" fmla="*/ 1393 h 2792"/>
                  <a:gd name="T80" fmla="*/ 319 w 2826"/>
                  <a:gd name="T81" fmla="*/ 1136 h 2792"/>
                  <a:gd name="T82" fmla="*/ 587 w 2826"/>
                  <a:gd name="T83" fmla="*/ 904 h 2792"/>
                  <a:gd name="T84" fmla="*/ 571 w 2826"/>
                  <a:gd name="T85" fmla="*/ 792 h 2792"/>
                  <a:gd name="T86" fmla="*/ 421 w 2826"/>
                  <a:gd name="T87" fmla="*/ 733 h 2792"/>
                  <a:gd name="T88" fmla="*/ 245 w 2826"/>
                  <a:gd name="T89" fmla="*/ 666 h 2792"/>
                  <a:gd name="T90" fmla="*/ 88 w 2826"/>
                  <a:gd name="T91" fmla="*/ 438 h 2792"/>
                  <a:gd name="T92" fmla="*/ 182 w 2826"/>
                  <a:gd name="T93" fmla="*/ 156 h 2792"/>
                  <a:gd name="T94" fmla="*/ 459 w 2826"/>
                  <a:gd name="T95" fmla="*/ 65 h 2792"/>
                  <a:gd name="T96" fmla="*/ 706 w 2826"/>
                  <a:gd name="T97" fmla="*/ 247 h 2792"/>
                  <a:gd name="T98" fmla="*/ 750 w 2826"/>
                  <a:gd name="T99" fmla="*/ 426 h 2792"/>
                  <a:gd name="T100" fmla="*/ 889 w 2826"/>
                  <a:gd name="T101" fmla="*/ 557 h 2792"/>
                  <a:gd name="T102" fmla="*/ 1087 w 2826"/>
                  <a:gd name="T103" fmla="*/ 387 h 2792"/>
                  <a:gd name="T104" fmla="*/ 1366 w 2826"/>
                  <a:gd name="T105" fmla="*/ 63 h 2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26" h="2792">
                    <a:moveTo>
                      <a:pt x="1417" y="0"/>
                    </a:moveTo>
                    <a:lnTo>
                      <a:pt x="1434" y="19"/>
                    </a:lnTo>
                    <a:lnTo>
                      <a:pt x="1455" y="42"/>
                    </a:lnTo>
                    <a:lnTo>
                      <a:pt x="1481" y="70"/>
                    </a:lnTo>
                    <a:lnTo>
                      <a:pt x="1511" y="102"/>
                    </a:lnTo>
                    <a:lnTo>
                      <a:pt x="1546" y="138"/>
                    </a:lnTo>
                    <a:lnTo>
                      <a:pt x="1599" y="196"/>
                    </a:lnTo>
                    <a:lnTo>
                      <a:pt x="1659" y="259"/>
                    </a:lnTo>
                    <a:lnTo>
                      <a:pt x="1723" y="329"/>
                    </a:lnTo>
                    <a:lnTo>
                      <a:pt x="1794" y="405"/>
                    </a:lnTo>
                    <a:lnTo>
                      <a:pt x="1867" y="484"/>
                    </a:lnTo>
                    <a:lnTo>
                      <a:pt x="1872" y="489"/>
                    </a:lnTo>
                    <a:lnTo>
                      <a:pt x="1913" y="515"/>
                    </a:lnTo>
                    <a:lnTo>
                      <a:pt x="1950" y="533"/>
                    </a:lnTo>
                    <a:lnTo>
                      <a:pt x="1981" y="543"/>
                    </a:lnTo>
                    <a:lnTo>
                      <a:pt x="2009" y="545"/>
                    </a:lnTo>
                    <a:lnTo>
                      <a:pt x="2034" y="540"/>
                    </a:lnTo>
                    <a:lnTo>
                      <a:pt x="2058" y="526"/>
                    </a:lnTo>
                    <a:lnTo>
                      <a:pt x="2076" y="506"/>
                    </a:lnTo>
                    <a:lnTo>
                      <a:pt x="2090" y="482"/>
                    </a:lnTo>
                    <a:lnTo>
                      <a:pt x="2100" y="456"/>
                    </a:lnTo>
                    <a:lnTo>
                      <a:pt x="2109" y="428"/>
                    </a:lnTo>
                    <a:lnTo>
                      <a:pt x="2116" y="398"/>
                    </a:lnTo>
                    <a:lnTo>
                      <a:pt x="2123" y="371"/>
                    </a:lnTo>
                    <a:lnTo>
                      <a:pt x="2130" y="345"/>
                    </a:lnTo>
                    <a:lnTo>
                      <a:pt x="2134" y="338"/>
                    </a:lnTo>
                    <a:lnTo>
                      <a:pt x="2134" y="329"/>
                    </a:lnTo>
                    <a:lnTo>
                      <a:pt x="2139" y="287"/>
                    </a:lnTo>
                    <a:lnTo>
                      <a:pt x="2149" y="249"/>
                    </a:lnTo>
                    <a:lnTo>
                      <a:pt x="2167" y="210"/>
                    </a:lnTo>
                    <a:lnTo>
                      <a:pt x="2193" y="172"/>
                    </a:lnTo>
                    <a:lnTo>
                      <a:pt x="2225" y="137"/>
                    </a:lnTo>
                    <a:lnTo>
                      <a:pt x="2265" y="102"/>
                    </a:lnTo>
                    <a:lnTo>
                      <a:pt x="2307" y="75"/>
                    </a:lnTo>
                    <a:lnTo>
                      <a:pt x="2355" y="56"/>
                    </a:lnTo>
                    <a:lnTo>
                      <a:pt x="2404" y="44"/>
                    </a:lnTo>
                    <a:lnTo>
                      <a:pt x="2455" y="40"/>
                    </a:lnTo>
                    <a:lnTo>
                      <a:pt x="2505" y="44"/>
                    </a:lnTo>
                    <a:lnTo>
                      <a:pt x="2554" y="56"/>
                    </a:lnTo>
                    <a:lnTo>
                      <a:pt x="2600" y="75"/>
                    </a:lnTo>
                    <a:lnTo>
                      <a:pt x="2642" y="102"/>
                    </a:lnTo>
                    <a:lnTo>
                      <a:pt x="2681" y="133"/>
                    </a:lnTo>
                    <a:lnTo>
                      <a:pt x="2714" y="173"/>
                    </a:lnTo>
                    <a:lnTo>
                      <a:pt x="2740" y="215"/>
                    </a:lnTo>
                    <a:lnTo>
                      <a:pt x="2760" y="263"/>
                    </a:lnTo>
                    <a:lnTo>
                      <a:pt x="2772" y="312"/>
                    </a:lnTo>
                    <a:lnTo>
                      <a:pt x="2775" y="363"/>
                    </a:lnTo>
                    <a:lnTo>
                      <a:pt x="2772" y="414"/>
                    </a:lnTo>
                    <a:lnTo>
                      <a:pt x="2760" y="464"/>
                    </a:lnTo>
                    <a:lnTo>
                      <a:pt x="2740" y="510"/>
                    </a:lnTo>
                    <a:lnTo>
                      <a:pt x="2714" y="554"/>
                    </a:lnTo>
                    <a:lnTo>
                      <a:pt x="2681" y="592"/>
                    </a:lnTo>
                    <a:lnTo>
                      <a:pt x="2639" y="629"/>
                    </a:lnTo>
                    <a:lnTo>
                      <a:pt x="2590" y="657"/>
                    </a:lnTo>
                    <a:lnTo>
                      <a:pt x="2537" y="676"/>
                    </a:lnTo>
                    <a:lnTo>
                      <a:pt x="2483" y="685"/>
                    </a:lnTo>
                    <a:lnTo>
                      <a:pt x="2477" y="687"/>
                    </a:lnTo>
                    <a:lnTo>
                      <a:pt x="2472" y="689"/>
                    </a:lnTo>
                    <a:lnTo>
                      <a:pt x="2425" y="697"/>
                    </a:lnTo>
                    <a:lnTo>
                      <a:pt x="2383" y="710"/>
                    </a:lnTo>
                    <a:lnTo>
                      <a:pt x="2349" y="724"/>
                    </a:lnTo>
                    <a:lnTo>
                      <a:pt x="2321" y="743"/>
                    </a:lnTo>
                    <a:lnTo>
                      <a:pt x="2300" y="766"/>
                    </a:lnTo>
                    <a:lnTo>
                      <a:pt x="2286" y="792"/>
                    </a:lnTo>
                    <a:lnTo>
                      <a:pt x="2279" y="817"/>
                    </a:lnTo>
                    <a:lnTo>
                      <a:pt x="2283" y="845"/>
                    </a:lnTo>
                    <a:lnTo>
                      <a:pt x="2291" y="876"/>
                    </a:lnTo>
                    <a:lnTo>
                      <a:pt x="2311" y="913"/>
                    </a:lnTo>
                    <a:lnTo>
                      <a:pt x="2337" y="953"/>
                    </a:lnTo>
                    <a:lnTo>
                      <a:pt x="2341" y="957"/>
                    </a:lnTo>
                    <a:lnTo>
                      <a:pt x="2412" y="1023"/>
                    </a:lnTo>
                    <a:lnTo>
                      <a:pt x="2481" y="1088"/>
                    </a:lnTo>
                    <a:lnTo>
                      <a:pt x="2544" y="1148"/>
                    </a:lnTo>
                    <a:lnTo>
                      <a:pt x="2604" y="1202"/>
                    </a:lnTo>
                    <a:lnTo>
                      <a:pt x="2658" y="1255"/>
                    </a:lnTo>
                    <a:lnTo>
                      <a:pt x="2705" y="1300"/>
                    </a:lnTo>
                    <a:lnTo>
                      <a:pt x="2746" y="1337"/>
                    </a:lnTo>
                    <a:lnTo>
                      <a:pt x="2779" y="1369"/>
                    </a:lnTo>
                    <a:lnTo>
                      <a:pt x="2805" y="1393"/>
                    </a:lnTo>
                    <a:lnTo>
                      <a:pt x="2826" y="1413"/>
                    </a:lnTo>
                    <a:lnTo>
                      <a:pt x="2721" y="1497"/>
                    </a:lnTo>
                    <a:lnTo>
                      <a:pt x="2611" y="1586"/>
                    </a:lnTo>
                    <a:lnTo>
                      <a:pt x="2500" y="1681"/>
                    </a:lnTo>
                    <a:lnTo>
                      <a:pt x="2390" y="1779"/>
                    </a:lnTo>
                    <a:lnTo>
                      <a:pt x="2279" y="1880"/>
                    </a:lnTo>
                    <a:lnTo>
                      <a:pt x="2274" y="1887"/>
                    </a:lnTo>
                    <a:lnTo>
                      <a:pt x="2270" y="1894"/>
                    </a:lnTo>
                    <a:lnTo>
                      <a:pt x="2265" y="1914"/>
                    </a:lnTo>
                    <a:lnTo>
                      <a:pt x="2263" y="1931"/>
                    </a:lnTo>
                    <a:lnTo>
                      <a:pt x="2265" y="1949"/>
                    </a:lnTo>
                    <a:lnTo>
                      <a:pt x="2270" y="1966"/>
                    </a:lnTo>
                    <a:lnTo>
                      <a:pt x="2286" y="1993"/>
                    </a:lnTo>
                    <a:lnTo>
                      <a:pt x="2309" y="2014"/>
                    </a:lnTo>
                    <a:lnTo>
                      <a:pt x="2341" y="2031"/>
                    </a:lnTo>
                    <a:lnTo>
                      <a:pt x="2379" y="2043"/>
                    </a:lnTo>
                    <a:lnTo>
                      <a:pt x="2426" y="2052"/>
                    </a:lnTo>
                    <a:lnTo>
                      <a:pt x="2481" y="2057"/>
                    </a:lnTo>
                    <a:lnTo>
                      <a:pt x="2493" y="2061"/>
                    </a:lnTo>
                    <a:lnTo>
                      <a:pt x="2532" y="2075"/>
                    </a:lnTo>
                    <a:lnTo>
                      <a:pt x="2569" y="2089"/>
                    </a:lnTo>
                    <a:lnTo>
                      <a:pt x="2607" y="2108"/>
                    </a:lnTo>
                    <a:lnTo>
                      <a:pt x="2642" y="2129"/>
                    </a:lnTo>
                    <a:lnTo>
                      <a:pt x="2674" y="2157"/>
                    </a:lnTo>
                    <a:lnTo>
                      <a:pt x="2709" y="2198"/>
                    </a:lnTo>
                    <a:lnTo>
                      <a:pt x="2735" y="2241"/>
                    </a:lnTo>
                    <a:lnTo>
                      <a:pt x="2753" y="2287"/>
                    </a:lnTo>
                    <a:lnTo>
                      <a:pt x="2765" y="2336"/>
                    </a:lnTo>
                    <a:lnTo>
                      <a:pt x="2768" y="2385"/>
                    </a:lnTo>
                    <a:lnTo>
                      <a:pt x="2763" y="2436"/>
                    </a:lnTo>
                    <a:lnTo>
                      <a:pt x="2751" y="2483"/>
                    </a:lnTo>
                    <a:lnTo>
                      <a:pt x="2732" y="2531"/>
                    </a:lnTo>
                    <a:lnTo>
                      <a:pt x="2705" y="2576"/>
                    </a:lnTo>
                    <a:lnTo>
                      <a:pt x="2670" y="2617"/>
                    </a:lnTo>
                    <a:lnTo>
                      <a:pt x="2632" y="2650"/>
                    </a:lnTo>
                    <a:lnTo>
                      <a:pt x="2588" y="2676"/>
                    </a:lnTo>
                    <a:lnTo>
                      <a:pt x="2540" y="2695"/>
                    </a:lnTo>
                    <a:lnTo>
                      <a:pt x="2490" y="2708"/>
                    </a:lnTo>
                    <a:lnTo>
                      <a:pt x="2437" y="2711"/>
                    </a:lnTo>
                    <a:lnTo>
                      <a:pt x="2437" y="2711"/>
                    </a:lnTo>
                    <a:lnTo>
                      <a:pt x="2386" y="2708"/>
                    </a:lnTo>
                    <a:lnTo>
                      <a:pt x="2337" y="2695"/>
                    </a:lnTo>
                    <a:lnTo>
                      <a:pt x="2291" y="2678"/>
                    </a:lnTo>
                    <a:lnTo>
                      <a:pt x="2248" y="2652"/>
                    </a:lnTo>
                    <a:lnTo>
                      <a:pt x="2209" y="2618"/>
                    </a:lnTo>
                    <a:lnTo>
                      <a:pt x="2174" y="2576"/>
                    </a:lnTo>
                    <a:lnTo>
                      <a:pt x="2146" y="2527"/>
                    </a:lnTo>
                    <a:lnTo>
                      <a:pt x="2127" y="2475"/>
                    </a:lnTo>
                    <a:lnTo>
                      <a:pt x="2116" y="2420"/>
                    </a:lnTo>
                    <a:lnTo>
                      <a:pt x="2114" y="2415"/>
                    </a:lnTo>
                    <a:lnTo>
                      <a:pt x="2113" y="2411"/>
                    </a:lnTo>
                    <a:lnTo>
                      <a:pt x="2106" y="2362"/>
                    </a:lnTo>
                    <a:lnTo>
                      <a:pt x="2093" y="2322"/>
                    </a:lnTo>
                    <a:lnTo>
                      <a:pt x="2078" y="2287"/>
                    </a:lnTo>
                    <a:lnTo>
                      <a:pt x="2058" y="2261"/>
                    </a:lnTo>
                    <a:lnTo>
                      <a:pt x="2035" y="2240"/>
                    </a:lnTo>
                    <a:lnTo>
                      <a:pt x="2009" y="2224"/>
                    </a:lnTo>
                    <a:lnTo>
                      <a:pt x="1988" y="2219"/>
                    </a:lnTo>
                    <a:lnTo>
                      <a:pt x="1965" y="2219"/>
                    </a:lnTo>
                    <a:lnTo>
                      <a:pt x="1939" y="2226"/>
                    </a:lnTo>
                    <a:lnTo>
                      <a:pt x="1930" y="2229"/>
                    </a:lnTo>
                    <a:lnTo>
                      <a:pt x="1923" y="2234"/>
                    </a:lnTo>
                    <a:lnTo>
                      <a:pt x="1857" y="2308"/>
                    </a:lnTo>
                    <a:lnTo>
                      <a:pt x="1794" y="2378"/>
                    </a:lnTo>
                    <a:lnTo>
                      <a:pt x="1732" y="2445"/>
                    </a:lnTo>
                    <a:lnTo>
                      <a:pt x="1678" y="2510"/>
                    </a:lnTo>
                    <a:lnTo>
                      <a:pt x="1625" y="2569"/>
                    </a:lnTo>
                    <a:lnTo>
                      <a:pt x="1580" y="2625"/>
                    </a:lnTo>
                    <a:lnTo>
                      <a:pt x="1538" y="2676"/>
                    </a:lnTo>
                    <a:lnTo>
                      <a:pt x="1501" y="2720"/>
                    </a:lnTo>
                    <a:lnTo>
                      <a:pt x="1469" y="2760"/>
                    </a:lnTo>
                    <a:lnTo>
                      <a:pt x="1443" y="2792"/>
                    </a:lnTo>
                    <a:lnTo>
                      <a:pt x="1422" y="2764"/>
                    </a:lnTo>
                    <a:lnTo>
                      <a:pt x="1394" y="2730"/>
                    </a:lnTo>
                    <a:lnTo>
                      <a:pt x="1360" y="2690"/>
                    </a:lnTo>
                    <a:lnTo>
                      <a:pt x="1322" y="2643"/>
                    </a:lnTo>
                    <a:lnTo>
                      <a:pt x="1278" y="2590"/>
                    </a:lnTo>
                    <a:lnTo>
                      <a:pt x="1229" y="2532"/>
                    </a:lnTo>
                    <a:lnTo>
                      <a:pt x="1175" y="2471"/>
                    </a:lnTo>
                    <a:lnTo>
                      <a:pt x="1117" y="2406"/>
                    </a:lnTo>
                    <a:lnTo>
                      <a:pt x="1055" y="2338"/>
                    </a:lnTo>
                    <a:lnTo>
                      <a:pt x="991" y="2266"/>
                    </a:lnTo>
                    <a:lnTo>
                      <a:pt x="920" y="2192"/>
                    </a:lnTo>
                    <a:lnTo>
                      <a:pt x="915" y="2187"/>
                    </a:lnTo>
                    <a:lnTo>
                      <a:pt x="910" y="2184"/>
                    </a:lnTo>
                    <a:lnTo>
                      <a:pt x="903" y="2182"/>
                    </a:lnTo>
                    <a:lnTo>
                      <a:pt x="896" y="2182"/>
                    </a:lnTo>
                    <a:lnTo>
                      <a:pt x="887" y="2182"/>
                    </a:lnTo>
                    <a:lnTo>
                      <a:pt x="885" y="2180"/>
                    </a:lnTo>
                    <a:lnTo>
                      <a:pt x="863" y="2184"/>
                    </a:lnTo>
                    <a:lnTo>
                      <a:pt x="847" y="2189"/>
                    </a:lnTo>
                    <a:lnTo>
                      <a:pt x="824" y="2203"/>
                    </a:lnTo>
                    <a:lnTo>
                      <a:pt x="806" y="2219"/>
                    </a:lnTo>
                    <a:lnTo>
                      <a:pt x="794" y="2238"/>
                    </a:lnTo>
                    <a:lnTo>
                      <a:pt x="782" y="2261"/>
                    </a:lnTo>
                    <a:lnTo>
                      <a:pt x="773" y="2285"/>
                    </a:lnTo>
                    <a:lnTo>
                      <a:pt x="766" y="2312"/>
                    </a:lnTo>
                    <a:lnTo>
                      <a:pt x="756" y="2345"/>
                    </a:lnTo>
                    <a:lnTo>
                      <a:pt x="742" y="2380"/>
                    </a:lnTo>
                    <a:lnTo>
                      <a:pt x="740" y="2387"/>
                    </a:lnTo>
                    <a:lnTo>
                      <a:pt x="738" y="2396"/>
                    </a:lnTo>
                    <a:lnTo>
                      <a:pt x="735" y="2438"/>
                    </a:lnTo>
                    <a:lnTo>
                      <a:pt x="724" y="2480"/>
                    </a:lnTo>
                    <a:lnTo>
                      <a:pt x="705" y="2520"/>
                    </a:lnTo>
                    <a:lnTo>
                      <a:pt x="680" y="2559"/>
                    </a:lnTo>
                    <a:lnTo>
                      <a:pt x="649" y="2596"/>
                    </a:lnTo>
                    <a:lnTo>
                      <a:pt x="610" y="2629"/>
                    </a:lnTo>
                    <a:lnTo>
                      <a:pt x="566" y="2655"/>
                    </a:lnTo>
                    <a:lnTo>
                      <a:pt x="519" y="2674"/>
                    </a:lnTo>
                    <a:lnTo>
                      <a:pt x="470" y="2687"/>
                    </a:lnTo>
                    <a:lnTo>
                      <a:pt x="419" y="2690"/>
                    </a:lnTo>
                    <a:lnTo>
                      <a:pt x="368" y="2687"/>
                    </a:lnTo>
                    <a:lnTo>
                      <a:pt x="319" y="2674"/>
                    </a:lnTo>
                    <a:lnTo>
                      <a:pt x="272" y="2655"/>
                    </a:lnTo>
                    <a:lnTo>
                      <a:pt x="228" y="2629"/>
                    </a:lnTo>
                    <a:lnTo>
                      <a:pt x="189" y="2596"/>
                    </a:lnTo>
                    <a:lnTo>
                      <a:pt x="154" y="2553"/>
                    </a:lnTo>
                    <a:lnTo>
                      <a:pt x="128" y="2510"/>
                    </a:lnTo>
                    <a:lnTo>
                      <a:pt x="109" y="2462"/>
                    </a:lnTo>
                    <a:lnTo>
                      <a:pt x="96" y="2413"/>
                    </a:lnTo>
                    <a:lnTo>
                      <a:pt x="93" y="2362"/>
                    </a:lnTo>
                    <a:lnTo>
                      <a:pt x="96" y="2312"/>
                    </a:lnTo>
                    <a:lnTo>
                      <a:pt x="109" y="2263"/>
                    </a:lnTo>
                    <a:lnTo>
                      <a:pt x="128" y="2215"/>
                    </a:lnTo>
                    <a:lnTo>
                      <a:pt x="154" y="2171"/>
                    </a:lnTo>
                    <a:lnTo>
                      <a:pt x="189" y="2131"/>
                    </a:lnTo>
                    <a:lnTo>
                      <a:pt x="235" y="2089"/>
                    </a:lnTo>
                    <a:lnTo>
                      <a:pt x="282" y="2061"/>
                    </a:lnTo>
                    <a:lnTo>
                      <a:pt x="333" y="2043"/>
                    </a:lnTo>
                    <a:lnTo>
                      <a:pt x="384" y="2036"/>
                    </a:lnTo>
                    <a:lnTo>
                      <a:pt x="391" y="2035"/>
                    </a:lnTo>
                    <a:lnTo>
                      <a:pt x="398" y="2033"/>
                    </a:lnTo>
                    <a:lnTo>
                      <a:pt x="426" y="2024"/>
                    </a:lnTo>
                    <a:lnTo>
                      <a:pt x="456" y="2017"/>
                    </a:lnTo>
                    <a:lnTo>
                      <a:pt x="486" y="2010"/>
                    </a:lnTo>
                    <a:lnTo>
                      <a:pt x="514" y="2003"/>
                    </a:lnTo>
                    <a:lnTo>
                      <a:pt x="542" y="1993"/>
                    </a:lnTo>
                    <a:lnTo>
                      <a:pt x="564" y="1979"/>
                    </a:lnTo>
                    <a:lnTo>
                      <a:pt x="584" y="1961"/>
                    </a:lnTo>
                    <a:lnTo>
                      <a:pt x="598" y="1937"/>
                    </a:lnTo>
                    <a:lnTo>
                      <a:pt x="600" y="1928"/>
                    </a:lnTo>
                    <a:lnTo>
                      <a:pt x="601" y="1917"/>
                    </a:lnTo>
                    <a:lnTo>
                      <a:pt x="598" y="1905"/>
                    </a:lnTo>
                    <a:lnTo>
                      <a:pt x="587" y="1891"/>
                    </a:lnTo>
                    <a:lnTo>
                      <a:pt x="584" y="1884"/>
                    </a:lnTo>
                    <a:lnTo>
                      <a:pt x="578" y="1877"/>
                    </a:lnTo>
                    <a:lnTo>
                      <a:pt x="566" y="1865"/>
                    </a:lnTo>
                    <a:lnTo>
                      <a:pt x="563" y="1863"/>
                    </a:lnTo>
                    <a:lnTo>
                      <a:pt x="559" y="1856"/>
                    </a:lnTo>
                    <a:lnTo>
                      <a:pt x="493" y="1796"/>
                    </a:lnTo>
                    <a:lnTo>
                      <a:pt x="491" y="1796"/>
                    </a:lnTo>
                    <a:lnTo>
                      <a:pt x="426" y="1737"/>
                    </a:lnTo>
                    <a:lnTo>
                      <a:pt x="363" y="1682"/>
                    </a:lnTo>
                    <a:lnTo>
                      <a:pt x="301" y="1632"/>
                    </a:lnTo>
                    <a:lnTo>
                      <a:pt x="245" y="1584"/>
                    </a:lnTo>
                    <a:lnTo>
                      <a:pt x="193" y="1542"/>
                    </a:lnTo>
                    <a:lnTo>
                      <a:pt x="144" y="1502"/>
                    </a:lnTo>
                    <a:lnTo>
                      <a:pt x="100" y="1469"/>
                    </a:lnTo>
                    <a:lnTo>
                      <a:pt x="61" y="1439"/>
                    </a:lnTo>
                    <a:lnTo>
                      <a:pt x="28" y="1414"/>
                    </a:lnTo>
                    <a:lnTo>
                      <a:pt x="0" y="1393"/>
                    </a:lnTo>
                    <a:lnTo>
                      <a:pt x="42" y="1362"/>
                    </a:lnTo>
                    <a:lnTo>
                      <a:pt x="88" y="1325"/>
                    </a:lnTo>
                    <a:lnTo>
                      <a:pt x="140" y="1283"/>
                    </a:lnTo>
                    <a:lnTo>
                      <a:pt x="196" y="1236"/>
                    </a:lnTo>
                    <a:lnTo>
                      <a:pt x="258" y="1186"/>
                    </a:lnTo>
                    <a:lnTo>
                      <a:pt x="319" y="1136"/>
                    </a:lnTo>
                    <a:lnTo>
                      <a:pt x="382" y="1083"/>
                    </a:lnTo>
                    <a:lnTo>
                      <a:pt x="445" y="1032"/>
                    </a:lnTo>
                    <a:lnTo>
                      <a:pt x="507" y="980"/>
                    </a:lnTo>
                    <a:lnTo>
                      <a:pt x="566" y="929"/>
                    </a:lnTo>
                    <a:lnTo>
                      <a:pt x="570" y="925"/>
                    </a:lnTo>
                    <a:lnTo>
                      <a:pt x="587" y="904"/>
                    </a:lnTo>
                    <a:lnTo>
                      <a:pt x="594" y="881"/>
                    </a:lnTo>
                    <a:lnTo>
                      <a:pt x="596" y="862"/>
                    </a:lnTo>
                    <a:lnTo>
                      <a:pt x="594" y="843"/>
                    </a:lnTo>
                    <a:lnTo>
                      <a:pt x="587" y="825"/>
                    </a:lnTo>
                    <a:lnTo>
                      <a:pt x="582" y="810"/>
                    </a:lnTo>
                    <a:lnTo>
                      <a:pt x="571" y="792"/>
                    </a:lnTo>
                    <a:lnTo>
                      <a:pt x="557" y="775"/>
                    </a:lnTo>
                    <a:lnTo>
                      <a:pt x="536" y="759"/>
                    </a:lnTo>
                    <a:lnTo>
                      <a:pt x="512" y="748"/>
                    </a:lnTo>
                    <a:lnTo>
                      <a:pt x="486" y="741"/>
                    </a:lnTo>
                    <a:lnTo>
                      <a:pt x="459" y="738"/>
                    </a:lnTo>
                    <a:lnTo>
                      <a:pt x="421" y="733"/>
                    </a:lnTo>
                    <a:lnTo>
                      <a:pt x="380" y="720"/>
                    </a:lnTo>
                    <a:lnTo>
                      <a:pt x="375" y="718"/>
                    </a:lnTo>
                    <a:lnTo>
                      <a:pt x="356" y="711"/>
                    </a:lnTo>
                    <a:lnTo>
                      <a:pt x="319" y="699"/>
                    </a:lnTo>
                    <a:lnTo>
                      <a:pt x="282" y="683"/>
                    </a:lnTo>
                    <a:lnTo>
                      <a:pt x="245" y="666"/>
                    </a:lnTo>
                    <a:lnTo>
                      <a:pt x="210" y="645"/>
                    </a:lnTo>
                    <a:lnTo>
                      <a:pt x="179" y="619"/>
                    </a:lnTo>
                    <a:lnTo>
                      <a:pt x="144" y="578"/>
                    </a:lnTo>
                    <a:lnTo>
                      <a:pt x="117" y="534"/>
                    </a:lnTo>
                    <a:lnTo>
                      <a:pt x="100" y="487"/>
                    </a:lnTo>
                    <a:lnTo>
                      <a:pt x="88" y="438"/>
                    </a:lnTo>
                    <a:lnTo>
                      <a:pt x="84" y="389"/>
                    </a:lnTo>
                    <a:lnTo>
                      <a:pt x="89" y="338"/>
                    </a:lnTo>
                    <a:lnTo>
                      <a:pt x="102" y="289"/>
                    </a:lnTo>
                    <a:lnTo>
                      <a:pt x="121" y="242"/>
                    </a:lnTo>
                    <a:lnTo>
                      <a:pt x="147" y="196"/>
                    </a:lnTo>
                    <a:lnTo>
                      <a:pt x="182" y="156"/>
                    </a:lnTo>
                    <a:lnTo>
                      <a:pt x="223" y="123"/>
                    </a:lnTo>
                    <a:lnTo>
                      <a:pt x="265" y="96"/>
                    </a:lnTo>
                    <a:lnTo>
                      <a:pt x="312" y="77"/>
                    </a:lnTo>
                    <a:lnTo>
                      <a:pt x="361" y="65"/>
                    </a:lnTo>
                    <a:lnTo>
                      <a:pt x="412" y="61"/>
                    </a:lnTo>
                    <a:lnTo>
                      <a:pt x="459" y="65"/>
                    </a:lnTo>
                    <a:lnTo>
                      <a:pt x="507" y="75"/>
                    </a:lnTo>
                    <a:lnTo>
                      <a:pt x="556" y="95"/>
                    </a:lnTo>
                    <a:lnTo>
                      <a:pt x="601" y="121"/>
                    </a:lnTo>
                    <a:lnTo>
                      <a:pt x="642" y="156"/>
                    </a:lnTo>
                    <a:lnTo>
                      <a:pt x="678" y="200"/>
                    </a:lnTo>
                    <a:lnTo>
                      <a:pt x="706" y="247"/>
                    </a:lnTo>
                    <a:lnTo>
                      <a:pt x="726" y="300"/>
                    </a:lnTo>
                    <a:lnTo>
                      <a:pt x="736" y="354"/>
                    </a:lnTo>
                    <a:lnTo>
                      <a:pt x="736" y="359"/>
                    </a:lnTo>
                    <a:lnTo>
                      <a:pt x="738" y="364"/>
                    </a:lnTo>
                    <a:lnTo>
                      <a:pt x="740" y="371"/>
                    </a:lnTo>
                    <a:lnTo>
                      <a:pt x="750" y="426"/>
                    </a:lnTo>
                    <a:lnTo>
                      <a:pt x="766" y="471"/>
                    </a:lnTo>
                    <a:lnTo>
                      <a:pt x="787" y="506"/>
                    </a:lnTo>
                    <a:lnTo>
                      <a:pt x="812" y="534"/>
                    </a:lnTo>
                    <a:lnTo>
                      <a:pt x="841" y="552"/>
                    </a:lnTo>
                    <a:lnTo>
                      <a:pt x="864" y="557"/>
                    </a:lnTo>
                    <a:lnTo>
                      <a:pt x="889" y="557"/>
                    </a:lnTo>
                    <a:lnTo>
                      <a:pt x="917" y="550"/>
                    </a:lnTo>
                    <a:lnTo>
                      <a:pt x="947" y="538"/>
                    </a:lnTo>
                    <a:lnTo>
                      <a:pt x="952" y="534"/>
                    </a:lnTo>
                    <a:lnTo>
                      <a:pt x="955" y="531"/>
                    </a:lnTo>
                    <a:lnTo>
                      <a:pt x="1024" y="457"/>
                    </a:lnTo>
                    <a:lnTo>
                      <a:pt x="1087" y="387"/>
                    </a:lnTo>
                    <a:lnTo>
                      <a:pt x="1145" y="322"/>
                    </a:lnTo>
                    <a:lnTo>
                      <a:pt x="1199" y="259"/>
                    </a:lnTo>
                    <a:lnTo>
                      <a:pt x="1248" y="203"/>
                    </a:lnTo>
                    <a:lnTo>
                      <a:pt x="1294" y="151"/>
                    </a:lnTo>
                    <a:lnTo>
                      <a:pt x="1332" y="103"/>
                    </a:lnTo>
                    <a:lnTo>
                      <a:pt x="1366" y="63"/>
                    </a:lnTo>
                    <a:lnTo>
                      <a:pt x="1394" y="28"/>
                    </a:lnTo>
                    <a:lnTo>
                      <a:pt x="1417" y="0"/>
                    </a:lnTo>
                    <a:close/>
                  </a:path>
                </a:pathLst>
              </a:custGeom>
              <a:solidFill>
                <a:srgbClr val="EF423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4" name="Freeform 32">
                <a:extLst>
                  <a:ext uri="{FF2B5EF4-FFF2-40B4-BE49-F238E27FC236}">
                    <a16:creationId xmlns="" xmlns:a16="http://schemas.microsoft.com/office/drawing/2014/main" id="{0C475F5F-BE21-A148-8224-91DB43F4C8B1}"/>
                  </a:ext>
                </a:extLst>
              </p:cNvPr>
              <p:cNvSpPr>
                <a:spLocks/>
              </p:cNvSpPr>
              <p:nvPr/>
            </p:nvSpPr>
            <p:spPr bwMode="auto">
              <a:xfrm>
                <a:off x="6263978" y="2025692"/>
                <a:ext cx="2062169" cy="2052025"/>
              </a:xfrm>
              <a:custGeom>
                <a:avLst/>
                <a:gdLst>
                  <a:gd name="T0" fmla="*/ 1582 w 2846"/>
                  <a:gd name="T1" fmla="*/ 174 h 2833"/>
                  <a:gd name="T2" fmla="*/ 1873 w 2846"/>
                  <a:gd name="T3" fmla="*/ 503 h 2833"/>
                  <a:gd name="T4" fmla="*/ 2011 w 2846"/>
                  <a:gd name="T5" fmla="*/ 563 h 2833"/>
                  <a:gd name="T6" fmla="*/ 2116 w 2846"/>
                  <a:gd name="T7" fmla="*/ 461 h 2833"/>
                  <a:gd name="T8" fmla="*/ 2148 w 2846"/>
                  <a:gd name="T9" fmla="*/ 318 h 2833"/>
                  <a:gd name="T10" fmla="*/ 2276 w 2846"/>
                  <a:gd name="T11" fmla="*/ 123 h 2833"/>
                  <a:gd name="T12" fmla="*/ 2525 w 2846"/>
                  <a:gd name="T13" fmla="*/ 63 h 2833"/>
                  <a:gd name="T14" fmla="*/ 2742 w 2846"/>
                  <a:gd name="T15" fmla="*/ 197 h 2833"/>
                  <a:gd name="T16" fmla="*/ 2797 w 2846"/>
                  <a:gd name="T17" fmla="*/ 439 h 2833"/>
                  <a:gd name="T18" fmla="*/ 2690 w 2846"/>
                  <a:gd name="T19" fmla="*/ 630 h 2833"/>
                  <a:gd name="T20" fmla="*/ 2491 w 2846"/>
                  <a:gd name="T21" fmla="*/ 707 h 2833"/>
                  <a:gd name="T22" fmla="*/ 2411 w 2846"/>
                  <a:gd name="T23" fmla="*/ 731 h 2833"/>
                  <a:gd name="T24" fmla="*/ 2292 w 2846"/>
                  <a:gd name="T25" fmla="*/ 812 h 2833"/>
                  <a:gd name="T26" fmla="*/ 2346 w 2846"/>
                  <a:gd name="T27" fmla="*/ 975 h 2833"/>
                  <a:gd name="T28" fmla="*/ 2618 w 2846"/>
                  <a:gd name="T29" fmla="*/ 1217 h 2833"/>
                  <a:gd name="T30" fmla="*/ 2846 w 2846"/>
                  <a:gd name="T31" fmla="*/ 1404 h 2833"/>
                  <a:gd name="T32" fmla="*/ 2655 w 2846"/>
                  <a:gd name="T33" fmla="*/ 1558 h 2833"/>
                  <a:gd name="T34" fmla="*/ 2342 w 2846"/>
                  <a:gd name="T35" fmla="*/ 1830 h 2833"/>
                  <a:gd name="T36" fmla="*/ 2258 w 2846"/>
                  <a:gd name="T37" fmla="*/ 1949 h 2833"/>
                  <a:gd name="T38" fmla="*/ 2321 w 2846"/>
                  <a:gd name="T39" fmla="*/ 2039 h 2833"/>
                  <a:gd name="T40" fmla="*/ 2467 w 2846"/>
                  <a:gd name="T41" fmla="*/ 2079 h 2833"/>
                  <a:gd name="T42" fmla="*/ 2674 w 2846"/>
                  <a:gd name="T43" fmla="*/ 2172 h 2833"/>
                  <a:gd name="T44" fmla="*/ 2770 w 2846"/>
                  <a:gd name="T45" fmla="*/ 2405 h 2833"/>
                  <a:gd name="T46" fmla="*/ 2674 w 2846"/>
                  <a:gd name="T47" fmla="*/ 2636 h 2833"/>
                  <a:gd name="T48" fmla="*/ 2430 w 2846"/>
                  <a:gd name="T49" fmla="*/ 2736 h 2833"/>
                  <a:gd name="T50" fmla="*/ 2202 w 2846"/>
                  <a:gd name="T51" fmla="*/ 2645 h 2833"/>
                  <a:gd name="T52" fmla="*/ 2108 w 2846"/>
                  <a:gd name="T53" fmla="*/ 2465 h 2833"/>
                  <a:gd name="T54" fmla="*/ 2083 w 2846"/>
                  <a:gd name="T55" fmla="*/ 2324 h 2833"/>
                  <a:gd name="T56" fmla="*/ 1990 w 2846"/>
                  <a:gd name="T57" fmla="*/ 2230 h 2833"/>
                  <a:gd name="T58" fmla="*/ 1862 w 2846"/>
                  <a:gd name="T59" fmla="*/ 2310 h 2833"/>
                  <a:gd name="T60" fmla="*/ 1597 w 2846"/>
                  <a:gd name="T61" fmla="*/ 2610 h 2833"/>
                  <a:gd name="T62" fmla="*/ 1436 w 2846"/>
                  <a:gd name="T63" fmla="*/ 2810 h 2833"/>
                  <a:gd name="T64" fmla="*/ 1285 w 2846"/>
                  <a:gd name="T65" fmla="*/ 2682 h 2833"/>
                  <a:gd name="T66" fmla="*/ 1017 w 2846"/>
                  <a:gd name="T67" fmla="*/ 2387 h 2833"/>
                  <a:gd name="T68" fmla="*/ 885 w 2846"/>
                  <a:gd name="T69" fmla="*/ 2288 h 2833"/>
                  <a:gd name="T70" fmla="*/ 782 w 2846"/>
                  <a:gd name="T71" fmla="*/ 2324 h 2833"/>
                  <a:gd name="T72" fmla="*/ 726 w 2846"/>
                  <a:gd name="T73" fmla="*/ 2480 h 2833"/>
                  <a:gd name="T74" fmla="*/ 658 w 2846"/>
                  <a:gd name="T75" fmla="*/ 2654 h 2833"/>
                  <a:gd name="T76" fmla="*/ 445 w 2846"/>
                  <a:gd name="T77" fmla="*/ 2784 h 2833"/>
                  <a:gd name="T78" fmla="*/ 195 w 2846"/>
                  <a:gd name="T79" fmla="*/ 2724 h 2833"/>
                  <a:gd name="T80" fmla="*/ 60 w 2846"/>
                  <a:gd name="T81" fmla="*/ 2503 h 2833"/>
                  <a:gd name="T82" fmla="*/ 116 w 2846"/>
                  <a:gd name="T83" fmla="*/ 2252 h 2833"/>
                  <a:gd name="T84" fmla="*/ 270 w 2846"/>
                  <a:gd name="T85" fmla="*/ 2123 h 2833"/>
                  <a:gd name="T86" fmla="*/ 409 w 2846"/>
                  <a:gd name="T87" fmla="*/ 2104 h 2833"/>
                  <a:gd name="T88" fmla="*/ 544 w 2846"/>
                  <a:gd name="T89" fmla="*/ 2044 h 2833"/>
                  <a:gd name="T90" fmla="*/ 537 w 2846"/>
                  <a:gd name="T91" fmla="*/ 1904 h 2833"/>
                  <a:gd name="T92" fmla="*/ 331 w 2846"/>
                  <a:gd name="T93" fmla="*/ 1716 h 2833"/>
                  <a:gd name="T94" fmla="*/ 68 w 2846"/>
                  <a:gd name="T95" fmla="*/ 1497 h 2833"/>
                  <a:gd name="T96" fmla="*/ 74 w 2846"/>
                  <a:gd name="T97" fmla="*/ 1350 h 2833"/>
                  <a:gd name="T98" fmla="*/ 295 w 2846"/>
                  <a:gd name="T99" fmla="*/ 1089 h 2833"/>
                  <a:gd name="T100" fmla="*/ 508 w 2846"/>
                  <a:gd name="T101" fmla="*/ 878 h 2833"/>
                  <a:gd name="T102" fmla="*/ 566 w 2846"/>
                  <a:gd name="T103" fmla="*/ 949 h 2833"/>
                  <a:gd name="T104" fmla="*/ 587 w 2846"/>
                  <a:gd name="T105" fmla="*/ 1075 h 2833"/>
                  <a:gd name="T106" fmla="*/ 696 w 2846"/>
                  <a:gd name="T107" fmla="*/ 1275 h 2833"/>
                  <a:gd name="T108" fmla="*/ 973 w 2846"/>
                  <a:gd name="T109" fmla="*/ 1388 h 2833"/>
                  <a:gd name="T110" fmla="*/ 1219 w 2846"/>
                  <a:gd name="T111" fmla="*/ 1306 h 2833"/>
                  <a:gd name="T112" fmla="*/ 1368 w 2846"/>
                  <a:gd name="T113" fmla="*/ 1054 h 2833"/>
                  <a:gd name="T114" fmla="*/ 1299 w 2846"/>
                  <a:gd name="T115" fmla="*/ 761 h 2833"/>
                  <a:gd name="T116" fmla="*/ 1077 w 2846"/>
                  <a:gd name="T117" fmla="*/ 610 h 2833"/>
                  <a:gd name="T118" fmla="*/ 905 w 2846"/>
                  <a:gd name="T119" fmla="*/ 566 h 2833"/>
                  <a:gd name="T120" fmla="*/ 880 w 2846"/>
                  <a:gd name="T121" fmla="*/ 484 h 2833"/>
                  <a:gd name="T122" fmla="*/ 1198 w 2846"/>
                  <a:gd name="T123" fmla="*/ 200 h 2833"/>
                  <a:gd name="T124" fmla="*/ 1411 w 2846"/>
                  <a:gd name="T125" fmla="*/ 20 h 2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46" h="2833">
                    <a:moveTo>
                      <a:pt x="1438" y="0"/>
                    </a:moveTo>
                    <a:lnTo>
                      <a:pt x="1464" y="34"/>
                    </a:lnTo>
                    <a:lnTo>
                      <a:pt x="1497" y="74"/>
                    </a:lnTo>
                    <a:lnTo>
                      <a:pt x="1536" y="121"/>
                    </a:lnTo>
                    <a:lnTo>
                      <a:pt x="1582" y="174"/>
                    </a:lnTo>
                    <a:lnTo>
                      <a:pt x="1631" y="232"/>
                    </a:lnTo>
                    <a:lnTo>
                      <a:pt x="1685" y="293"/>
                    </a:lnTo>
                    <a:lnTo>
                      <a:pt x="1743" y="360"/>
                    </a:lnTo>
                    <a:lnTo>
                      <a:pt x="1806" y="430"/>
                    </a:lnTo>
                    <a:lnTo>
                      <a:pt x="1873" y="503"/>
                    </a:lnTo>
                    <a:lnTo>
                      <a:pt x="1878" y="507"/>
                    </a:lnTo>
                    <a:lnTo>
                      <a:pt x="1916" y="533"/>
                    </a:lnTo>
                    <a:lnTo>
                      <a:pt x="1951" y="551"/>
                    </a:lnTo>
                    <a:lnTo>
                      <a:pt x="1983" y="561"/>
                    </a:lnTo>
                    <a:lnTo>
                      <a:pt x="2011" y="563"/>
                    </a:lnTo>
                    <a:lnTo>
                      <a:pt x="2036" y="558"/>
                    </a:lnTo>
                    <a:lnTo>
                      <a:pt x="2062" y="544"/>
                    </a:lnTo>
                    <a:lnTo>
                      <a:pt x="2083" y="523"/>
                    </a:lnTo>
                    <a:lnTo>
                      <a:pt x="2102" y="495"/>
                    </a:lnTo>
                    <a:lnTo>
                      <a:pt x="2116" y="461"/>
                    </a:lnTo>
                    <a:lnTo>
                      <a:pt x="2129" y="419"/>
                    </a:lnTo>
                    <a:lnTo>
                      <a:pt x="2137" y="372"/>
                    </a:lnTo>
                    <a:lnTo>
                      <a:pt x="2139" y="367"/>
                    </a:lnTo>
                    <a:lnTo>
                      <a:pt x="2139" y="361"/>
                    </a:lnTo>
                    <a:lnTo>
                      <a:pt x="2148" y="318"/>
                    </a:lnTo>
                    <a:lnTo>
                      <a:pt x="2160" y="272"/>
                    </a:lnTo>
                    <a:lnTo>
                      <a:pt x="2181" y="232"/>
                    </a:lnTo>
                    <a:lnTo>
                      <a:pt x="2206" y="193"/>
                    </a:lnTo>
                    <a:lnTo>
                      <a:pt x="2237" y="158"/>
                    </a:lnTo>
                    <a:lnTo>
                      <a:pt x="2276" y="123"/>
                    </a:lnTo>
                    <a:lnTo>
                      <a:pt x="2321" y="97"/>
                    </a:lnTo>
                    <a:lnTo>
                      <a:pt x="2369" y="76"/>
                    </a:lnTo>
                    <a:lnTo>
                      <a:pt x="2420" y="63"/>
                    </a:lnTo>
                    <a:lnTo>
                      <a:pt x="2472" y="60"/>
                    </a:lnTo>
                    <a:lnTo>
                      <a:pt x="2525" y="63"/>
                    </a:lnTo>
                    <a:lnTo>
                      <a:pt x="2576" y="76"/>
                    </a:lnTo>
                    <a:lnTo>
                      <a:pt x="2625" y="97"/>
                    </a:lnTo>
                    <a:lnTo>
                      <a:pt x="2669" y="123"/>
                    </a:lnTo>
                    <a:lnTo>
                      <a:pt x="2709" y="158"/>
                    </a:lnTo>
                    <a:lnTo>
                      <a:pt x="2742" y="197"/>
                    </a:lnTo>
                    <a:lnTo>
                      <a:pt x="2769" y="241"/>
                    </a:lnTo>
                    <a:lnTo>
                      <a:pt x="2788" y="288"/>
                    </a:lnTo>
                    <a:lnTo>
                      <a:pt x="2798" y="337"/>
                    </a:lnTo>
                    <a:lnTo>
                      <a:pt x="2802" y="388"/>
                    </a:lnTo>
                    <a:lnTo>
                      <a:pt x="2797" y="439"/>
                    </a:lnTo>
                    <a:lnTo>
                      <a:pt x="2784" y="488"/>
                    </a:lnTo>
                    <a:lnTo>
                      <a:pt x="2763" y="535"/>
                    </a:lnTo>
                    <a:lnTo>
                      <a:pt x="2735" y="579"/>
                    </a:lnTo>
                    <a:lnTo>
                      <a:pt x="2700" y="619"/>
                    </a:lnTo>
                    <a:lnTo>
                      <a:pt x="2690" y="630"/>
                    </a:lnTo>
                    <a:lnTo>
                      <a:pt x="2649" y="659"/>
                    </a:lnTo>
                    <a:lnTo>
                      <a:pt x="2605" y="684"/>
                    </a:lnTo>
                    <a:lnTo>
                      <a:pt x="2556" y="698"/>
                    </a:lnTo>
                    <a:lnTo>
                      <a:pt x="2504" y="707"/>
                    </a:lnTo>
                    <a:lnTo>
                      <a:pt x="2491" y="707"/>
                    </a:lnTo>
                    <a:lnTo>
                      <a:pt x="2486" y="708"/>
                    </a:lnTo>
                    <a:lnTo>
                      <a:pt x="2479" y="710"/>
                    </a:lnTo>
                    <a:lnTo>
                      <a:pt x="2444" y="721"/>
                    </a:lnTo>
                    <a:lnTo>
                      <a:pt x="2434" y="724"/>
                    </a:lnTo>
                    <a:lnTo>
                      <a:pt x="2411" y="731"/>
                    </a:lnTo>
                    <a:lnTo>
                      <a:pt x="2381" y="740"/>
                    </a:lnTo>
                    <a:lnTo>
                      <a:pt x="2351" y="752"/>
                    </a:lnTo>
                    <a:lnTo>
                      <a:pt x="2327" y="768"/>
                    </a:lnTo>
                    <a:lnTo>
                      <a:pt x="2306" y="787"/>
                    </a:lnTo>
                    <a:lnTo>
                      <a:pt x="2292" y="812"/>
                    </a:lnTo>
                    <a:lnTo>
                      <a:pt x="2286" y="836"/>
                    </a:lnTo>
                    <a:lnTo>
                      <a:pt x="2290" y="864"/>
                    </a:lnTo>
                    <a:lnTo>
                      <a:pt x="2300" y="898"/>
                    </a:lnTo>
                    <a:lnTo>
                      <a:pt x="2320" y="936"/>
                    </a:lnTo>
                    <a:lnTo>
                      <a:pt x="2346" y="975"/>
                    </a:lnTo>
                    <a:lnTo>
                      <a:pt x="2349" y="980"/>
                    </a:lnTo>
                    <a:lnTo>
                      <a:pt x="2421" y="1045"/>
                    </a:lnTo>
                    <a:lnTo>
                      <a:pt x="2490" y="1106"/>
                    </a:lnTo>
                    <a:lnTo>
                      <a:pt x="2556" y="1164"/>
                    </a:lnTo>
                    <a:lnTo>
                      <a:pt x="2618" y="1217"/>
                    </a:lnTo>
                    <a:lnTo>
                      <a:pt x="2676" y="1266"/>
                    </a:lnTo>
                    <a:lnTo>
                      <a:pt x="2726" y="1308"/>
                    </a:lnTo>
                    <a:lnTo>
                      <a:pt x="2772" y="1346"/>
                    </a:lnTo>
                    <a:lnTo>
                      <a:pt x="2812" y="1378"/>
                    </a:lnTo>
                    <a:lnTo>
                      <a:pt x="2846" y="1404"/>
                    </a:lnTo>
                    <a:lnTo>
                      <a:pt x="2819" y="1425"/>
                    </a:lnTo>
                    <a:lnTo>
                      <a:pt x="2788" y="1450"/>
                    </a:lnTo>
                    <a:lnTo>
                      <a:pt x="2749" y="1481"/>
                    </a:lnTo>
                    <a:lnTo>
                      <a:pt x="2704" y="1516"/>
                    </a:lnTo>
                    <a:lnTo>
                      <a:pt x="2655" y="1558"/>
                    </a:lnTo>
                    <a:lnTo>
                      <a:pt x="2600" y="1604"/>
                    </a:lnTo>
                    <a:lnTo>
                      <a:pt x="2541" y="1653"/>
                    </a:lnTo>
                    <a:lnTo>
                      <a:pt x="2477" y="1709"/>
                    </a:lnTo>
                    <a:lnTo>
                      <a:pt x="2411" y="1767"/>
                    </a:lnTo>
                    <a:lnTo>
                      <a:pt x="2342" y="1830"/>
                    </a:lnTo>
                    <a:lnTo>
                      <a:pt x="2271" y="1897"/>
                    </a:lnTo>
                    <a:lnTo>
                      <a:pt x="2265" y="1904"/>
                    </a:lnTo>
                    <a:lnTo>
                      <a:pt x="2262" y="1911"/>
                    </a:lnTo>
                    <a:lnTo>
                      <a:pt x="2257" y="1932"/>
                    </a:lnTo>
                    <a:lnTo>
                      <a:pt x="2258" y="1949"/>
                    </a:lnTo>
                    <a:lnTo>
                      <a:pt x="2262" y="1965"/>
                    </a:lnTo>
                    <a:lnTo>
                      <a:pt x="2265" y="1977"/>
                    </a:lnTo>
                    <a:lnTo>
                      <a:pt x="2279" y="2002"/>
                    </a:lnTo>
                    <a:lnTo>
                      <a:pt x="2299" y="2023"/>
                    </a:lnTo>
                    <a:lnTo>
                      <a:pt x="2321" y="2039"/>
                    </a:lnTo>
                    <a:lnTo>
                      <a:pt x="2348" y="2053"/>
                    </a:lnTo>
                    <a:lnTo>
                      <a:pt x="2378" y="2061"/>
                    </a:lnTo>
                    <a:lnTo>
                      <a:pt x="2407" y="2070"/>
                    </a:lnTo>
                    <a:lnTo>
                      <a:pt x="2437" y="2075"/>
                    </a:lnTo>
                    <a:lnTo>
                      <a:pt x="2467" y="2079"/>
                    </a:lnTo>
                    <a:lnTo>
                      <a:pt x="2476" y="2079"/>
                    </a:lnTo>
                    <a:lnTo>
                      <a:pt x="2530" y="2089"/>
                    </a:lnTo>
                    <a:lnTo>
                      <a:pt x="2583" y="2109"/>
                    </a:lnTo>
                    <a:lnTo>
                      <a:pt x="2630" y="2137"/>
                    </a:lnTo>
                    <a:lnTo>
                      <a:pt x="2674" y="2172"/>
                    </a:lnTo>
                    <a:lnTo>
                      <a:pt x="2707" y="2214"/>
                    </a:lnTo>
                    <a:lnTo>
                      <a:pt x="2735" y="2258"/>
                    </a:lnTo>
                    <a:lnTo>
                      <a:pt x="2754" y="2305"/>
                    </a:lnTo>
                    <a:lnTo>
                      <a:pt x="2765" y="2354"/>
                    </a:lnTo>
                    <a:lnTo>
                      <a:pt x="2770" y="2405"/>
                    </a:lnTo>
                    <a:lnTo>
                      <a:pt x="2767" y="2456"/>
                    </a:lnTo>
                    <a:lnTo>
                      <a:pt x="2754" y="2505"/>
                    </a:lnTo>
                    <a:lnTo>
                      <a:pt x="2735" y="2552"/>
                    </a:lnTo>
                    <a:lnTo>
                      <a:pt x="2709" y="2596"/>
                    </a:lnTo>
                    <a:lnTo>
                      <a:pt x="2674" y="2636"/>
                    </a:lnTo>
                    <a:lnTo>
                      <a:pt x="2634" y="2671"/>
                    </a:lnTo>
                    <a:lnTo>
                      <a:pt x="2588" y="2699"/>
                    </a:lnTo>
                    <a:lnTo>
                      <a:pt x="2537" y="2720"/>
                    </a:lnTo>
                    <a:lnTo>
                      <a:pt x="2484" y="2733"/>
                    </a:lnTo>
                    <a:lnTo>
                      <a:pt x="2430" y="2736"/>
                    </a:lnTo>
                    <a:lnTo>
                      <a:pt x="2379" y="2733"/>
                    </a:lnTo>
                    <a:lnTo>
                      <a:pt x="2330" y="2722"/>
                    </a:lnTo>
                    <a:lnTo>
                      <a:pt x="2283" y="2703"/>
                    </a:lnTo>
                    <a:lnTo>
                      <a:pt x="2241" y="2677"/>
                    </a:lnTo>
                    <a:lnTo>
                      <a:pt x="2202" y="2645"/>
                    </a:lnTo>
                    <a:lnTo>
                      <a:pt x="2176" y="2612"/>
                    </a:lnTo>
                    <a:lnTo>
                      <a:pt x="2153" y="2577"/>
                    </a:lnTo>
                    <a:lnTo>
                      <a:pt x="2136" y="2540"/>
                    </a:lnTo>
                    <a:lnTo>
                      <a:pt x="2120" y="2503"/>
                    </a:lnTo>
                    <a:lnTo>
                      <a:pt x="2108" y="2465"/>
                    </a:lnTo>
                    <a:lnTo>
                      <a:pt x="2100" y="2447"/>
                    </a:lnTo>
                    <a:lnTo>
                      <a:pt x="2099" y="2417"/>
                    </a:lnTo>
                    <a:lnTo>
                      <a:pt x="2095" y="2386"/>
                    </a:lnTo>
                    <a:lnTo>
                      <a:pt x="2090" y="2354"/>
                    </a:lnTo>
                    <a:lnTo>
                      <a:pt x="2083" y="2324"/>
                    </a:lnTo>
                    <a:lnTo>
                      <a:pt x="2071" y="2296"/>
                    </a:lnTo>
                    <a:lnTo>
                      <a:pt x="2055" y="2270"/>
                    </a:lnTo>
                    <a:lnTo>
                      <a:pt x="2034" y="2251"/>
                    </a:lnTo>
                    <a:lnTo>
                      <a:pt x="2009" y="2235"/>
                    </a:lnTo>
                    <a:lnTo>
                      <a:pt x="1990" y="2230"/>
                    </a:lnTo>
                    <a:lnTo>
                      <a:pt x="1965" y="2228"/>
                    </a:lnTo>
                    <a:lnTo>
                      <a:pt x="1937" y="2233"/>
                    </a:lnTo>
                    <a:lnTo>
                      <a:pt x="1930" y="2237"/>
                    </a:lnTo>
                    <a:lnTo>
                      <a:pt x="1923" y="2242"/>
                    </a:lnTo>
                    <a:lnTo>
                      <a:pt x="1862" y="2310"/>
                    </a:lnTo>
                    <a:lnTo>
                      <a:pt x="1802" y="2375"/>
                    </a:lnTo>
                    <a:lnTo>
                      <a:pt x="1745" y="2438"/>
                    </a:lnTo>
                    <a:lnTo>
                      <a:pt x="1692" y="2500"/>
                    </a:lnTo>
                    <a:lnTo>
                      <a:pt x="1643" y="2556"/>
                    </a:lnTo>
                    <a:lnTo>
                      <a:pt x="1597" y="2610"/>
                    </a:lnTo>
                    <a:lnTo>
                      <a:pt x="1557" y="2659"/>
                    </a:lnTo>
                    <a:lnTo>
                      <a:pt x="1520" y="2705"/>
                    </a:lnTo>
                    <a:lnTo>
                      <a:pt x="1487" y="2745"/>
                    </a:lnTo>
                    <a:lnTo>
                      <a:pt x="1459" y="2780"/>
                    </a:lnTo>
                    <a:lnTo>
                      <a:pt x="1436" y="2810"/>
                    </a:lnTo>
                    <a:lnTo>
                      <a:pt x="1418" y="2833"/>
                    </a:lnTo>
                    <a:lnTo>
                      <a:pt x="1394" y="2803"/>
                    </a:lnTo>
                    <a:lnTo>
                      <a:pt x="1362" y="2768"/>
                    </a:lnTo>
                    <a:lnTo>
                      <a:pt x="1327" y="2727"/>
                    </a:lnTo>
                    <a:lnTo>
                      <a:pt x="1285" y="2682"/>
                    </a:lnTo>
                    <a:lnTo>
                      <a:pt x="1240" y="2631"/>
                    </a:lnTo>
                    <a:lnTo>
                      <a:pt x="1191" y="2577"/>
                    </a:lnTo>
                    <a:lnTo>
                      <a:pt x="1136" y="2517"/>
                    </a:lnTo>
                    <a:lnTo>
                      <a:pt x="1078" y="2454"/>
                    </a:lnTo>
                    <a:lnTo>
                      <a:pt x="1017" y="2387"/>
                    </a:lnTo>
                    <a:lnTo>
                      <a:pt x="952" y="2317"/>
                    </a:lnTo>
                    <a:lnTo>
                      <a:pt x="950" y="2316"/>
                    </a:lnTo>
                    <a:lnTo>
                      <a:pt x="945" y="2312"/>
                    </a:lnTo>
                    <a:lnTo>
                      <a:pt x="913" y="2296"/>
                    </a:lnTo>
                    <a:lnTo>
                      <a:pt x="885" y="2288"/>
                    </a:lnTo>
                    <a:lnTo>
                      <a:pt x="859" y="2284"/>
                    </a:lnTo>
                    <a:lnTo>
                      <a:pt x="843" y="2286"/>
                    </a:lnTo>
                    <a:lnTo>
                      <a:pt x="829" y="2289"/>
                    </a:lnTo>
                    <a:lnTo>
                      <a:pt x="803" y="2303"/>
                    </a:lnTo>
                    <a:lnTo>
                      <a:pt x="782" y="2324"/>
                    </a:lnTo>
                    <a:lnTo>
                      <a:pt x="763" y="2352"/>
                    </a:lnTo>
                    <a:lnTo>
                      <a:pt x="747" y="2386"/>
                    </a:lnTo>
                    <a:lnTo>
                      <a:pt x="736" y="2428"/>
                    </a:lnTo>
                    <a:lnTo>
                      <a:pt x="728" y="2475"/>
                    </a:lnTo>
                    <a:lnTo>
                      <a:pt x="726" y="2480"/>
                    </a:lnTo>
                    <a:lnTo>
                      <a:pt x="724" y="2486"/>
                    </a:lnTo>
                    <a:lnTo>
                      <a:pt x="717" y="2531"/>
                    </a:lnTo>
                    <a:lnTo>
                      <a:pt x="703" y="2575"/>
                    </a:lnTo>
                    <a:lnTo>
                      <a:pt x="684" y="2615"/>
                    </a:lnTo>
                    <a:lnTo>
                      <a:pt x="658" y="2654"/>
                    </a:lnTo>
                    <a:lnTo>
                      <a:pt x="628" y="2689"/>
                    </a:lnTo>
                    <a:lnTo>
                      <a:pt x="587" y="2724"/>
                    </a:lnTo>
                    <a:lnTo>
                      <a:pt x="544" y="2750"/>
                    </a:lnTo>
                    <a:lnTo>
                      <a:pt x="496" y="2771"/>
                    </a:lnTo>
                    <a:lnTo>
                      <a:pt x="445" y="2784"/>
                    </a:lnTo>
                    <a:lnTo>
                      <a:pt x="393" y="2787"/>
                    </a:lnTo>
                    <a:lnTo>
                      <a:pt x="338" y="2784"/>
                    </a:lnTo>
                    <a:lnTo>
                      <a:pt x="288" y="2771"/>
                    </a:lnTo>
                    <a:lnTo>
                      <a:pt x="240" y="2750"/>
                    </a:lnTo>
                    <a:lnTo>
                      <a:pt x="195" y="2724"/>
                    </a:lnTo>
                    <a:lnTo>
                      <a:pt x="154" y="2689"/>
                    </a:lnTo>
                    <a:lnTo>
                      <a:pt x="121" y="2649"/>
                    </a:lnTo>
                    <a:lnTo>
                      <a:pt x="93" y="2603"/>
                    </a:lnTo>
                    <a:lnTo>
                      <a:pt x="72" y="2556"/>
                    </a:lnTo>
                    <a:lnTo>
                      <a:pt x="60" y="2503"/>
                    </a:lnTo>
                    <a:lnTo>
                      <a:pt x="54" y="2451"/>
                    </a:lnTo>
                    <a:lnTo>
                      <a:pt x="58" y="2396"/>
                    </a:lnTo>
                    <a:lnTo>
                      <a:pt x="68" y="2345"/>
                    </a:lnTo>
                    <a:lnTo>
                      <a:pt x="88" y="2296"/>
                    </a:lnTo>
                    <a:lnTo>
                      <a:pt x="116" y="2252"/>
                    </a:lnTo>
                    <a:lnTo>
                      <a:pt x="149" y="2212"/>
                    </a:lnTo>
                    <a:lnTo>
                      <a:pt x="179" y="2184"/>
                    </a:lnTo>
                    <a:lnTo>
                      <a:pt x="209" y="2160"/>
                    </a:lnTo>
                    <a:lnTo>
                      <a:pt x="238" y="2139"/>
                    </a:lnTo>
                    <a:lnTo>
                      <a:pt x="270" y="2123"/>
                    </a:lnTo>
                    <a:lnTo>
                      <a:pt x="305" y="2114"/>
                    </a:lnTo>
                    <a:lnTo>
                      <a:pt x="340" y="2109"/>
                    </a:lnTo>
                    <a:lnTo>
                      <a:pt x="347" y="2109"/>
                    </a:lnTo>
                    <a:lnTo>
                      <a:pt x="377" y="2107"/>
                    </a:lnTo>
                    <a:lnTo>
                      <a:pt x="409" y="2104"/>
                    </a:lnTo>
                    <a:lnTo>
                      <a:pt x="440" y="2098"/>
                    </a:lnTo>
                    <a:lnTo>
                      <a:pt x="470" y="2091"/>
                    </a:lnTo>
                    <a:lnTo>
                      <a:pt x="498" y="2079"/>
                    </a:lnTo>
                    <a:lnTo>
                      <a:pt x="522" y="2063"/>
                    </a:lnTo>
                    <a:lnTo>
                      <a:pt x="544" y="2044"/>
                    </a:lnTo>
                    <a:lnTo>
                      <a:pt x="558" y="2019"/>
                    </a:lnTo>
                    <a:lnTo>
                      <a:pt x="563" y="1995"/>
                    </a:lnTo>
                    <a:lnTo>
                      <a:pt x="563" y="1967"/>
                    </a:lnTo>
                    <a:lnTo>
                      <a:pt x="552" y="1937"/>
                    </a:lnTo>
                    <a:lnTo>
                      <a:pt x="537" y="1904"/>
                    </a:lnTo>
                    <a:lnTo>
                      <a:pt x="535" y="1898"/>
                    </a:lnTo>
                    <a:lnTo>
                      <a:pt x="531" y="1895"/>
                    </a:lnTo>
                    <a:lnTo>
                      <a:pt x="461" y="1832"/>
                    </a:lnTo>
                    <a:lnTo>
                      <a:pt x="395" y="1772"/>
                    </a:lnTo>
                    <a:lnTo>
                      <a:pt x="331" y="1716"/>
                    </a:lnTo>
                    <a:lnTo>
                      <a:pt x="270" y="1664"/>
                    </a:lnTo>
                    <a:lnTo>
                      <a:pt x="214" y="1615"/>
                    </a:lnTo>
                    <a:lnTo>
                      <a:pt x="160" y="1571"/>
                    </a:lnTo>
                    <a:lnTo>
                      <a:pt x="112" y="1530"/>
                    </a:lnTo>
                    <a:lnTo>
                      <a:pt x="68" y="1497"/>
                    </a:lnTo>
                    <a:lnTo>
                      <a:pt x="32" y="1466"/>
                    </a:lnTo>
                    <a:lnTo>
                      <a:pt x="0" y="1441"/>
                    </a:lnTo>
                    <a:lnTo>
                      <a:pt x="19" y="1418"/>
                    </a:lnTo>
                    <a:lnTo>
                      <a:pt x="44" y="1387"/>
                    </a:lnTo>
                    <a:lnTo>
                      <a:pt x="74" y="1350"/>
                    </a:lnTo>
                    <a:lnTo>
                      <a:pt x="109" y="1308"/>
                    </a:lnTo>
                    <a:lnTo>
                      <a:pt x="147" y="1261"/>
                    </a:lnTo>
                    <a:lnTo>
                      <a:pt x="193" y="1208"/>
                    </a:lnTo>
                    <a:lnTo>
                      <a:pt x="242" y="1150"/>
                    </a:lnTo>
                    <a:lnTo>
                      <a:pt x="295" y="1089"/>
                    </a:lnTo>
                    <a:lnTo>
                      <a:pt x="352" y="1026"/>
                    </a:lnTo>
                    <a:lnTo>
                      <a:pt x="412" y="957"/>
                    </a:lnTo>
                    <a:lnTo>
                      <a:pt x="477" y="889"/>
                    </a:lnTo>
                    <a:lnTo>
                      <a:pt x="494" y="882"/>
                    </a:lnTo>
                    <a:lnTo>
                      <a:pt x="508" y="878"/>
                    </a:lnTo>
                    <a:lnTo>
                      <a:pt x="517" y="878"/>
                    </a:lnTo>
                    <a:lnTo>
                      <a:pt x="524" y="880"/>
                    </a:lnTo>
                    <a:lnTo>
                      <a:pt x="542" y="892"/>
                    </a:lnTo>
                    <a:lnTo>
                      <a:pt x="556" y="915"/>
                    </a:lnTo>
                    <a:lnTo>
                      <a:pt x="566" y="949"/>
                    </a:lnTo>
                    <a:lnTo>
                      <a:pt x="573" y="991"/>
                    </a:lnTo>
                    <a:lnTo>
                      <a:pt x="577" y="1040"/>
                    </a:lnTo>
                    <a:lnTo>
                      <a:pt x="579" y="1047"/>
                    </a:lnTo>
                    <a:lnTo>
                      <a:pt x="580" y="1052"/>
                    </a:lnTo>
                    <a:lnTo>
                      <a:pt x="587" y="1075"/>
                    </a:lnTo>
                    <a:lnTo>
                      <a:pt x="601" y="1113"/>
                    </a:lnTo>
                    <a:lnTo>
                      <a:pt x="619" y="1155"/>
                    </a:lnTo>
                    <a:lnTo>
                      <a:pt x="640" y="1197"/>
                    </a:lnTo>
                    <a:lnTo>
                      <a:pt x="665" y="1238"/>
                    </a:lnTo>
                    <a:lnTo>
                      <a:pt x="696" y="1275"/>
                    </a:lnTo>
                    <a:lnTo>
                      <a:pt x="743" y="1315"/>
                    </a:lnTo>
                    <a:lnTo>
                      <a:pt x="794" y="1346"/>
                    </a:lnTo>
                    <a:lnTo>
                      <a:pt x="850" y="1369"/>
                    </a:lnTo>
                    <a:lnTo>
                      <a:pt x="910" y="1383"/>
                    </a:lnTo>
                    <a:lnTo>
                      <a:pt x="973" y="1388"/>
                    </a:lnTo>
                    <a:lnTo>
                      <a:pt x="1026" y="1385"/>
                    </a:lnTo>
                    <a:lnTo>
                      <a:pt x="1077" y="1374"/>
                    </a:lnTo>
                    <a:lnTo>
                      <a:pt x="1127" y="1357"/>
                    </a:lnTo>
                    <a:lnTo>
                      <a:pt x="1175" y="1334"/>
                    </a:lnTo>
                    <a:lnTo>
                      <a:pt x="1219" y="1306"/>
                    </a:lnTo>
                    <a:lnTo>
                      <a:pt x="1257" y="1271"/>
                    </a:lnTo>
                    <a:lnTo>
                      <a:pt x="1297" y="1224"/>
                    </a:lnTo>
                    <a:lnTo>
                      <a:pt x="1331" y="1171"/>
                    </a:lnTo>
                    <a:lnTo>
                      <a:pt x="1354" y="1113"/>
                    </a:lnTo>
                    <a:lnTo>
                      <a:pt x="1368" y="1054"/>
                    </a:lnTo>
                    <a:lnTo>
                      <a:pt x="1373" y="992"/>
                    </a:lnTo>
                    <a:lnTo>
                      <a:pt x="1369" y="929"/>
                    </a:lnTo>
                    <a:lnTo>
                      <a:pt x="1354" y="870"/>
                    </a:lnTo>
                    <a:lnTo>
                      <a:pt x="1331" y="814"/>
                    </a:lnTo>
                    <a:lnTo>
                      <a:pt x="1299" y="761"/>
                    </a:lnTo>
                    <a:lnTo>
                      <a:pt x="1259" y="714"/>
                    </a:lnTo>
                    <a:lnTo>
                      <a:pt x="1219" y="679"/>
                    </a:lnTo>
                    <a:lnTo>
                      <a:pt x="1175" y="649"/>
                    </a:lnTo>
                    <a:lnTo>
                      <a:pt x="1127" y="626"/>
                    </a:lnTo>
                    <a:lnTo>
                      <a:pt x="1077" y="610"/>
                    </a:lnTo>
                    <a:lnTo>
                      <a:pt x="1026" y="600"/>
                    </a:lnTo>
                    <a:lnTo>
                      <a:pt x="1017" y="598"/>
                    </a:lnTo>
                    <a:lnTo>
                      <a:pt x="971" y="591"/>
                    </a:lnTo>
                    <a:lnTo>
                      <a:pt x="935" y="581"/>
                    </a:lnTo>
                    <a:lnTo>
                      <a:pt x="905" y="566"/>
                    </a:lnTo>
                    <a:lnTo>
                      <a:pt x="882" y="551"/>
                    </a:lnTo>
                    <a:lnTo>
                      <a:pt x="870" y="531"/>
                    </a:lnTo>
                    <a:lnTo>
                      <a:pt x="870" y="521"/>
                    </a:lnTo>
                    <a:lnTo>
                      <a:pt x="871" y="505"/>
                    </a:lnTo>
                    <a:lnTo>
                      <a:pt x="880" y="484"/>
                    </a:lnTo>
                    <a:lnTo>
                      <a:pt x="949" y="421"/>
                    </a:lnTo>
                    <a:lnTo>
                      <a:pt x="1015" y="360"/>
                    </a:lnTo>
                    <a:lnTo>
                      <a:pt x="1080" y="302"/>
                    </a:lnTo>
                    <a:lnTo>
                      <a:pt x="1140" y="249"/>
                    </a:lnTo>
                    <a:lnTo>
                      <a:pt x="1198" y="200"/>
                    </a:lnTo>
                    <a:lnTo>
                      <a:pt x="1250" y="155"/>
                    </a:lnTo>
                    <a:lnTo>
                      <a:pt x="1297" y="114"/>
                    </a:lnTo>
                    <a:lnTo>
                      <a:pt x="1341" y="78"/>
                    </a:lnTo>
                    <a:lnTo>
                      <a:pt x="1380" y="46"/>
                    </a:lnTo>
                    <a:lnTo>
                      <a:pt x="1411" y="20"/>
                    </a:lnTo>
                    <a:lnTo>
                      <a:pt x="1438" y="0"/>
                    </a:lnTo>
                    <a:close/>
                  </a:path>
                </a:pathLst>
              </a:custGeom>
              <a:solidFill>
                <a:srgbClr val="A54C95"/>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5" name="Freeform 33">
                <a:extLst>
                  <a:ext uri="{FF2B5EF4-FFF2-40B4-BE49-F238E27FC236}">
                    <a16:creationId xmlns="" xmlns:a16="http://schemas.microsoft.com/office/drawing/2014/main" id="{934380FD-E237-8BDB-CC3E-6877CCA95454}"/>
                  </a:ext>
                </a:extLst>
              </p:cNvPr>
              <p:cNvSpPr>
                <a:spLocks/>
              </p:cNvSpPr>
              <p:nvPr/>
            </p:nvSpPr>
            <p:spPr bwMode="auto">
              <a:xfrm>
                <a:off x="7330567" y="3079240"/>
                <a:ext cx="2089704" cy="2059271"/>
              </a:xfrm>
              <a:custGeom>
                <a:avLst/>
                <a:gdLst>
                  <a:gd name="T0" fmla="*/ 1471 w 2884"/>
                  <a:gd name="T1" fmla="*/ 34 h 2843"/>
                  <a:gd name="T2" fmla="*/ 1587 w 2884"/>
                  <a:gd name="T3" fmla="*/ 121 h 2843"/>
                  <a:gd name="T4" fmla="*/ 1745 w 2884"/>
                  <a:gd name="T5" fmla="*/ 249 h 2843"/>
                  <a:gd name="T6" fmla="*/ 1930 w 2884"/>
                  <a:gd name="T7" fmla="*/ 412 h 2843"/>
                  <a:gd name="T8" fmla="*/ 1995 w 2884"/>
                  <a:gd name="T9" fmla="*/ 495 h 2843"/>
                  <a:gd name="T10" fmla="*/ 1927 w 2884"/>
                  <a:gd name="T11" fmla="*/ 516 h 2843"/>
                  <a:gd name="T12" fmla="*/ 1811 w 2884"/>
                  <a:gd name="T13" fmla="*/ 538 h 2843"/>
                  <a:gd name="T14" fmla="*/ 1669 w 2884"/>
                  <a:gd name="T15" fmla="*/ 607 h 2843"/>
                  <a:gd name="T16" fmla="*/ 1555 w 2884"/>
                  <a:gd name="T17" fmla="*/ 740 h 2843"/>
                  <a:gd name="T18" fmla="*/ 1510 w 2884"/>
                  <a:gd name="T19" fmla="*/ 899 h 2843"/>
                  <a:gd name="T20" fmla="*/ 1532 w 2884"/>
                  <a:gd name="T21" fmla="*/ 1064 h 2843"/>
                  <a:gd name="T22" fmla="*/ 1625 w 2884"/>
                  <a:gd name="T23" fmla="*/ 1210 h 2843"/>
                  <a:gd name="T24" fmla="*/ 1781 w 2884"/>
                  <a:gd name="T25" fmla="*/ 1306 h 2843"/>
                  <a:gd name="T26" fmla="*/ 1967 w 2884"/>
                  <a:gd name="T27" fmla="*/ 1320 h 2843"/>
                  <a:gd name="T28" fmla="*/ 2137 w 2884"/>
                  <a:gd name="T29" fmla="*/ 1250 h 2843"/>
                  <a:gd name="T30" fmla="*/ 2253 w 2884"/>
                  <a:gd name="T31" fmla="*/ 1118 h 2843"/>
                  <a:gd name="T32" fmla="*/ 2295 w 2884"/>
                  <a:gd name="T33" fmla="*/ 966 h 2843"/>
                  <a:gd name="T34" fmla="*/ 2328 w 2884"/>
                  <a:gd name="T35" fmla="*/ 866 h 2843"/>
                  <a:gd name="T36" fmla="*/ 2360 w 2884"/>
                  <a:gd name="T37" fmla="*/ 819 h 2843"/>
                  <a:gd name="T38" fmla="*/ 2432 w 2884"/>
                  <a:gd name="T39" fmla="*/ 885 h 2843"/>
                  <a:gd name="T40" fmla="*/ 2606 w 2884"/>
                  <a:gd name="T41" fmla="*/ 1078 h 2843"/>
                  <a:gd name="T42" fmla="*/ 2746 w 2884"/>
                  <a:gd name="T43" fmla="*/ 1239 h 2843"/>
                  <a:gd name="T44" fmla="*/ 2844 w 2884"/>
                  <a:gd name="T45" fmla="*/ 1360 h 2843"/>
                  <a:gd name="T46" fmla="*/ 1420 w 2884"/>
                  <a:gd name="T47" fmla="*/ 2843 h 2843"/>
                  <a:gd name="T48" fmla="*/ 39 w 2884"/>
                  <a:gd name="T49" fmla="*/ 1374 h 2843"/>
                  <a:gd name="T50" fmla="*/ 133 w 2884"/>
                  <a:gd name="T51" fmla="*/ 1257 h 2843"/>
                  <a:gd name="T52" fmla="*/ 268 w 2884"/>
                  <a:gd name="T53" fmla="*/ 1099 h 2843"/>
                  <a:gd name="T54" fmla="*/ 435 w 2884"/>
                  <a:gd name="T55" fmla="*/ 912 h 2843"/>
                  <a:gd name="T56" fmla="*/ 507 w 2884"/>
                  <a:gd name="T57" fmla="*/ 845 h 2843"/>
                  <a:gd name="T58" fmla="*/ 526 w 2884"/>
                  <a:gd name="T59" fmla="*/ 857 h 2843"/>
                  <a:gd name="T60" fmla="*/ 549 w 2884"/>
                  <a:gd name="T61" fmla="*/ 903 h 2843"/>
                  <a:gd name="T62" fmla="*/ 561 w 2884"/>
                  <a:gd name="T63" fmla="*/ 1003 h 2843"/>
                  <a:gd name="T64" fmla="*/ 572 w 2884"/>
                  <a:gd name="T65" fmla="*/ 1036 h 2843"/>
                  <a:gd name="T66" fmla="*/ 622 w 2884"/>
                  <a:gd name="T67" fmla="*/ 1161 h 2843"/>
                  <a:gd name="T68" fmla="*/ 729 w 2884"/>
                  <a:gd name="T69" fmla="*/ 1280 h 2843"/>
                  <a:gd name="T70" fmla="*/ 896 w 2884"/>
                  <a:gd name="T71" fmla="*/ 1348 h 2843"/>
                  <a:gd name="T72" fmla="*/ 1066 w 2884"/>
                  <a:gd name="T73" fmla="*/ 1339 h 2843"/>
                  <a:gd name="T74" fmla="*/ 1212 w 2884"/>
                  <a:gd name="T75" fmla="*/ 1267 h 2843"/>
                  <a:gd name="T76" fmla="*/ 1320 w 2884"/>
                  <a:gd name="T77" fmla="*/ 1139 h 2843"/>
                  <a:gd name="T78" fmla="*/ 1368 w 2884"/>
                  <a:gd name="T79" fmla="*/ 980 h 2843"/>
                  <a:gd name="T80" fmla="*/ 1343 w 2884"/>
                  <a:gd name="T81" fmla="*/ 815 h 2843"/>
                  <a:gd name="T82" fmla="*/ 1252 w 2884"/>
                  <a:gd name="T83" fmla="*/ 672 h 2843"/>
                  <a:gd name="T84" fmla="*/ 1113 w 2884"/>
                  <a:gd name="T85" fmla="*/ 582 h 2843"/>
                  <a:gd name="T86" fmla="*/ 999 w 2884"/>
                  <a:gd name="T87" fmla="*/ 558 h 2843"/>
                  <a:gd name="T88" fmla="*/ 891 w 2884"/>
                  <a:gd name="T89" fmla="*/ 528 h 2843"/>
                  <a:gd name="T90" fmla="*/ 857 w 2884"/>
                  <a:gd name="T91" fmla="*/ 493 h 2843"/>
                  <a:gd name="T92" fmla="*/ 922 w 2884"/>
                  <a:gd name="T93" fmla="*/ 424 h 2843"/>
                  <a:gd name="T94" fmla="*/ 1110 w 2884"/>
                  <a:gd name="T95" fmla="*/ 258 h 2843"/>
                  <a:gd name="T96" fmla="*/ 1264 w 2884"/>
                  <a:gd name="T97" fmla="*/ 128 h 2843"/>
                  <a:gd name="T98" fmla="*/ 1378 w 2884"/>
                  <a:gd name="T99" fmla="*/ 35 h 2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4" h="2843">
                    <a:moveTo>
                      <a:pt x="1426" y="0"/>
                    </a:moveTo>
                    <a:lnTo>
                      <a:pt x="1445" y="14"/>
                    </a:lnTo>
                    <a:lnTo>
                      <a:pt x="1471" y="34"/>
                    </a:lnTo>
                    <a:lnTo>
                      <a:pt x="1504" y="58"/>
                    </a:lnTo>
                    <a:lnTo>
                      <a:pt x="1543" y="88"/>
                    </a:lnTo>
                    <a:lnTo>
                      <a:pt x="1587" y="121"/>
                    </a:lnTo>
                    <a:lnTo>
                      <a:pt x="1634" y="160"/>
                    </a:lnTo>
                    <a:lnTo>
                      <a:pt x="1687" y="202"/>
                    </a:lnTo>
                    <a:lnTo>
                      <a:pt x="1745" y="249"/>
                    </a:lnTo>
                    <a:lnTo>
                      <a:pt x="1804" y="300"/>
                    </a:lnTo>
                    <a:lnTo>
                      <a:pt x="1866" y="354"/>
                    </a:lnTo>
                    <a:lnTo>
                      <a:pt x="1930" y="412"/>
                    </a:lnTo>
                    <a:lnTo>
                      <a:pt x="1999" y="473"/>
                    </a:lnTo>
                    <a:lnTo>
                      <a:pt x="2011" y="486"/>
                    </a:lnTo>
                    <a:lnTo>
                      <a:pt x="1995" y="495"/>
                    </a:lnTo>
                    <a:lnTo>
                      <a:pt x="1976" y="503"/>
                    </a:lnTo>
                    <a:lnTo>
                      <a:pt x="1952" y="509"/>
                    </a:lnTo>
                    <a:lnTo>
                      <a:pt x="1927" y="516"/>
                    </a:lnTo>
                    <a:lnTo>
                      <a:pt x="1895" y="523"/>
                    </a:lnTo>
                    <a:lnTo>
                      <a:pt x="1862" y="533"/>
                    </a:lnTo>
                    <a:lnTo>
                      <a:pt x="1811" y="538"/>
                    </a:lnTo>
                    <a:lnTo>
                      <a:pt x="1762" y="554"/>
                    </a:lnTo>
                    <a:lnTo>
                      <a:pt x="1715" y="577"/>
                    </a:lnTo>
                    <a:lnTo>
                      <a:pt x="1669" y="607"/>
                    </a:lnTo>
                    <a:lnTo>
                      <a:pt x="1625" y="647"/>
                    </a:lnTo>
                    <a:lnTo>
                      <a:pt x="1587" y="691"/>
                    </a:lnTo>
                    <a:lnTo>
                      <a:pt x="1555" y="740"/>
                    </a:lnTo>
                    <a:lnTo>
                      <a:pt x="1532" y="791"/>
                    </a:lnTo>
                    <a:lnTo>
                      <a:pt x="1517" y="845"/>
                    </a:lnTo>
                    <a:lnTo>
                      <a:pt x="1510" y="899"/>
                    </a:lnTo>
                    <a:lnTo>
                      <a:pt x="1510" y="955"/>
                    </a:lnTo>
                    <a:lnTo>
                      <a:pt x="1517" y="1012"/>
                    </a:lnTo>
                    <a:lnTo>
                      <a:pt x="1532" y="1064"/>
                    </a:lnTo>
                    <a:lnTo>
                      <a:pt x="1555" y="1117"/>
                    </a:lnTo>
                    <a:lnTo>
                      <a:pt x="1587" y="1164"/>
                    </a:lnTo>
                    <a:lnTo>
                      <a:pt x="1625" y="1210"/>
                    </a:lnTo>
                    <a:lnTo>
                      <a:pt x="1673" y="1250"/>
                    </a:lnTo>
                    <a:lnTo>
                      <a:pt x="1725" y="1281"/>
                    </a:lnTo>
                    <a:lnTo>
                      <a:pt x="1781" y="1306"/>
                    </a:lnTo>
                    <a:lnTo>
                      <a:pt x="1843" y="1320"/>
                    </a:lnTo>
                    <a:lnTo>
                      <a:pt x="1904" y="1325"/>
                    </a:lnTo>
                    <a:lnTo>
                      <a:pt x="1967" y="1320"/>
                    </a:lnTo>
                    <a:lnTo>
                      <a:pt x="2027" y="1306"/>
                    </a:lnTo>
                    <a:lnTo>
                      <a:pt x="2085" y="1281"/>
                    </a:lnTo>
                    <a:lnTo>
                      <a:pt x="2137" y="1250"/>
                    </a:lnTo>
                    <a:lnTo>
                      <a:pt x="2185" y="1208"/>
                    </a:lnTo>
                    <a:lnTo>
                      <a:pt x="2223" y="1166"/>
                    </a:lnTo>
                    <a:lnTo>
                      <a:pt x="2253" y="1118"/>
                    </a:lnTo>
                    <a:lnTo>
                      <a:pt x="2274" y="1069"/>
                    </a:lnTo>
                    <a:lnTo>
                      <a:pt x="2288" y="1019"/>
                    </a:lnTo>
                    <a:lnTo>
                      <a:pt x="2295" y="966"/>
                    </a:lnTo>
                    <a:lnTo>
                      <a:pt x="2307" y="931"/>
                    </a:lnTo>
                    <a:lnTo>
                      <a:pt x="2318" y="896"/>
                    </a:lnTo>
                    <a:lnTo>
                      <a:pt x="2328" y="866"/>
                    </a:lnTo>
                    <a:lnTo>
                      <a:pt x="2337" y="843"/>
                    </a:lnTo>
                    <a:lnTo>
                      <a:pt x="2348" y="828"/>
                    </a:lnTo>
                    <a:lnTo>
                      <a:pt x="2360" y="819"/>
                    </a:lnTo>
                    <a:lnTo>
                      <a:pt x="2364" y="817"/>
                    </a:lnTo>
                    <a:lnTo>
                      <a:pt x="2367" y="817"/>
                    </a:lnTo>
                    <a:lnTo>
                      <a:pt x="2432" y="885"/>
                    </a:lnTo>
                    <a:lnTo>
                      <a:pt x="2493" y="952"/>
                    </a:lnTo>
                    <a:lnTo>
                      <a:pt x="2551" y="1017"/>
                    </a:lnTo>
                    <a:lnTo>
                      <a:pt x="2606" y="1078"/>
                    </a:lnTo>
                    <a:lnTo>
                      <a:pt x="2656" y="1136"/>
                    </a:lnTo>
                    <a:lnTo>
                      <a:pt x="2704" y="1190"/>
                    </a:lnTo>
                    <a:lnTo>
                      <a:pt x="2746" y="1239"/>
                    </a:lnTo>
                    <a:lnTo>
                      <a:pt x="2783" y="1285"/>
                    </a:lnTo>
                    <a:lnTo>
                      <a:pt x="2816" y="1325"/>
                    </a:lnTo>
                    <a:lnTo>
                      <a:pt x="2844" y="1360"/>
                    </a:lnTo>
                    <a:lnTo>
                      <a:pt x="2867" y="1388"/>
                    </a:lnTo>
                    <a:lnTo>
                      <a:pt x="2884" y="1409"/>
                    </a:lnTo>
                    <a:lnTo>
                      <a:pt x="1420" y="2843"/>
                    </a:lnTo>
                    <a:lnTo>
                      <a:pt x="0" y="1423"/>
                    </a:lnTo>
                    <a:lnTo>
                      <a:pt x="18" y="1402"/>
                    </a:lnTo>
                    <a:lnTo>
                      <a:pt x="39" y="1374"/>
                    </a:lnTo>
                    <a:lnTo>
                      <a:pt x="67" y="1341"/>
                    </a:lnTo>
                    <a:lnTo>
                      <a:pt x="98" y="1301"/>
                    </a:lnTo>
                    <a:lnTo>
                      <a:pt x="133" y="1257"/>
                    </a:lnTo>
                    <a:lnTo>
                      <a:pt x="175" y="1208"/>
                    </a:lnTo>
                    <a:lnTo>
                      <a:pt x="219" y="1155"/>
                    </a:lnTo>
                    <a:lnTo>
                      <a:pt x="268" y="1099"/>
                    </a:lnTo>
                    <a:lnTo>
                      <a:pt x="319" y="1040"/>
                    </a:lnTo>
                    <a:lnTo>
                      <a:pt x="375" y="976"/>
                    </a:lnTo>
                    <a:lnTo>
                      <a:pt x="435" y="912"/>
                    </a:lnTo>
                    <a:lnTo>
                      <a:pt x="496" y="843"/>
                    </a:lnTo>
                    <a:lnTo>
                      <a:pt x="502" y="843"/>
                    </a:lnTo>
                    <a:lnTo>
                      <a:pt x="507" y="845"/>
                    </a:lnTo>
                    <a:lnTo>
                      <a:pt x="512" y="847"/>
                    </a:lnTo>
                    <a:lnTo>
                      <a:pt x="519" y="850"/>
                    </a:lnTo>
                    <a:lnTo>
                      <a:pt x="526" y="857"/>
                    </a:lnTo>
                    <a:lnTo>
                      <a:pt x="533" y="868"/>
                    </a:lnTo>
                    <a:lnTo>
                      <a:pt x="542" y="882"/>
                    </a:lnTo>
                    <a:lnTo>
                      <a:pt x="549" y="903"/>
                    </a:lnTo>
                    <a:lnTo>
                      <a:pt x="554" y="929"/>
                    </a:lnTo>
                    <a:lnTo>
                      <a:pt x="559" y="962"/>
                    </a:lnTo>
                    <a:lnTo>
                      <a:pt x="561" y="1003"/>
                    </a:lnTo>
                    <a:lnTo>
                      <a:pt x="561" y="1010"/>
                    </a:lnTo>
                    <a:lnTo>
                      <a:pt x="565" y="1017"/>
                    </a:lnTo>
                    <a:lnTo>
                      <a:pt x="572" y="1036"/>
                    </a:lnTo>
                    <a:lnTo>
                      <a:pt x="586" y="1075"/>
                    </a:lnTo>
                    <a:lnTo>
                      <a:pt x="601" y="1118"/>
                    </a:lnTo>
                    <a:lnTo>
                      <a:pt x="622" y="1161"/>
                    </a:lnTo>
                    <a:lnTo>
                      <a:pt x="649" y="1203"/>
                    </a:lnTo>
                    <a:lnTo>
                      <a:pt x="682" y="1241"/>
                    </a:lnTo>
                    <a:lnTo>
                      <a:pt x="729" y="1280"/>
                    </a:lnTo>
                    <a:lnTo>
                      <a:pt x="780" y="1311"/>
                    </a:lnTo>
                    <a:lnTo>
                      <a:pt x="836" y="1334"/>
                    </a:lnTo>
                    <a:lnTo>
                      <a:pt x="896" y="1348"/>
                    </a:lnTo>
                    <a:lnTo>
                      <a:pt x="959" y="1353"/>
                    </a:lnTo>
                    <a:lnTo>
                      <a:pt x="1013" y="1350"/>
                    </a:lnTo>
                    <a:lnTo>
                      <a:pt x="1066" y="1339"/>
                    </a:lnTo>
                    <a:lnTo>
                      <a:pt x="1119" y="1322"/>
                    </a:lnTo>
                    <a:lnTo>
                      <a:pt x="1166" y="1297"/>
                    </a:lnTo>
                    <a:lnTo>
                      <a:pt x="1212" y="1267"/>
                    </a:lnTo>
                    <a:lnTo>
                      <a:pt x="1252" y="1232"/>
                    </a:lnTo>
                    <a:lnTo>
                      <a:pt x="1291" y="1189"/>
                    </a:lnTo>
                    <a:lnTo>
                      <a:pt x="1320" y="1139"/>
                    </a:lnTo>
                    <a:lnTo>
                      <a:pt x="1345" y="1089"/>
                    </a:lnTo>
                    <a:lnTo>
                      <a:pt x="1359" y="1034"/>
                    </a:lnTo>
                    <a:lnTo>
                      <a:pt x="1368" y="980"/>
                    </a:lnTo>
                    <a:lnTo>
                      <a:pt x="1368" y="924"/>
                    </a:lnTo>
                    <a:lnTo>
                      <a:pt x="1359" y="870"/>
                    </a:lnTo>
                    <a:lnTo>
                      <a:pt x="1343" y="815"/>
                    </a:lnTo>
                    <a:lnTo>
                      <a:pt x="1320" y="764"/>
                    </a:lnTo>
                    <a:lnTo>
                      <a:pt x="1291" y="715"/>
                    </a:lnTo>
                    <a:lnTo>
                      <a:pt x="1252" y="672"/>
                    </a:lnTo>
                    <a:lnTo>
                      <a:pt x="1210" y="635"/>
                    </a:lnTo>
                    <a:lnTo>
                      <a:pt x="1164" y="605"/>
                    </a:lnTo>
                    <a:lnTo>
                      <a:pt x="1113" y="582"/>
                    </a:lnTo>
                    <a:lnTo>
                      <a:pt x="1061" y="566"/>
                    </a:lnTo>
                    <a:lnTo>
                      <a:pt x="1005" y="558"/>
                    </a:lnTo>
                    <a:lnTo>
                      <a:pt x="999" y="558"/>
                    </a:lnTo>
                    <a:lnTo>
                      <a:pt x="954" y="549"/>
                    </a:lnTo>
                    <a:lnTo>
                      <a:pt x="919" y="540"/>
                    </a:lnTo>
                    <a:lnTo>
                      <a:pt x="891" y="528"/>
                    </a:lnTo>
                    <a:lnTo>
                      <a:pt x="870" y="514"/>
                    </a:lnTo>
                    <a:lnTo>
                      <a:pt x="859" y="498"/>
                    </a:lnTo>
                    <a:lnTo>
                      <a:pt x="857" y="493"/>
                    </a:lnTo>
                    <a:lnTo>
                      <a:pt x="856" y="489"/>
                    </a:lnTo>
                    <a:lnTo>
                      <a:pt x="856" y="486"/>
                    </a:lnTo>
                    <a:lnTo>
                      <a:pt x="922" y="424"/>
                    </a:lnTo>
                    <a:lnTo>
                      <a:pt x="987" y="365"/>
                    </a:lnTo>
                    <a:lnTo>
                      <a:pt x="1050" y="311"/>
                    </a:lnTo>
                    <a:lnTo>
                      <a:pt x="1110" y="258"/>
                    </a:lnTo>
                    <a:lnTo>
                      <a:pt x="1164" y="211"/>
                    </a:lnTo>
                    <a:lnTo>
                      <a:pt x="1217" y="167"/>
                    </a:lnTo>
                    <a:lnTo>
                      <a:pt x="1264" y="128"/>
                    </a:lnTo>
                    <a:lnTo>
                      <a:pt x="1308" y="93"/>
                    </a:lnTo>
                    <a:lnTo>
                      <a:pt x="1347" y="62"/>
                    </a:lnTo>
                    <a:lnTo>
                      <a:pt x="1378" y="35"/>
                    </a:lnTo>
                    <a:lnTo>
                      <a:pt x="1406" y="16"/>
                    </a:lnTo>
                    <a:lnTo>
                      <a:pt x="1426" y="0"/>
                    </a:lnTo>
                    <a:close/>
                  </a:path>
                </a:pathLst>
              </a:custGeom>
              <a:solidFill>
                <a:srgbClr val="56BCD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6" name="Freeform 34">
                <a:extLst>
                  <a:ext uri="{FF2B5EF4-FFF2-40B4-BE49-F238E27FC236}">
                    <a16:creationId xmlns="" xmlns:a16="http://schemas.microsoft.com/office/drawing/2014/main" id="{EF64A883-CF15-71B0-5EC0-397D4A3F5640}"/>
                  </a:ext>
                </a:extLst>
              </p:cNvPr>
              <p:cNvSpPr>
                <a:spLocks/>
              </p:cNvSpPr>
              <p:nvPr/>
            </p:nvSpPr>
            <p:spPr bwMode="auto">
              <a:xfrm>
                <a:off x="7333466" y="972146"/>
                <a:ext cx="2065067" cy="2046228"/>
              </a:xfrm>
              <a:custGeom>
                <a:avLst/>
                <a:gdLst>
                  <a:gd name="T0" fmla="*/ 1541 w 2849"/>
                  <a:gd name="T1" fmla="*/ 161 h 2825"/>
                  <a:gd name="T2" fmla="*/ 1840 w 2849"/>
                  <a:gd name="T3" fmla="*/ 501 h 2825"/>
                  <a:gd name="T4" fmla="*/ 1980 w 2849"/>
                  <a:gd name="T5" fmla="*/ 569 h 2825"/>
                  <a:gd name="T6" fmla="*/ 2069 w 2849"/>
                  <a:gd name="T7" fmla="*/ 364 h 2825"/>
                  <a:gd name="T8" fmla="*/ 2169 w 2849"/>
                  <a:gd name="T9" fmla="*/ 166 h 2825"/>
                  <a:gd name="T10" fmla="*/ 2451 w 2849"/>
                  <a:gd name="T11" fmla="*/ 77 h 2825"/>
                  <a:gd name="T12" fmla="*/ 2697 w 2849"/>
                  <a:gd name="T13" fmla="*/ 254 h 2825"/>
                  <a:gd name="T14" fmla="*/ 2697 w 2849"/>
                  <a:gd name="T15" fmla="*/ 552 h 2825"/>
                  <a:gd name="T16" fmla="*/ 2480 w 2849"/>
                  <a:gd name="T17" fmla="*/ 724 h 2825"/>
                  <a:gd name="T18" fmla="*/ 2302 w 2849"/>
                  <a:gd name="T19" fmla="*/ 769 h 2825"/>
                  <a:gd name="T20" fmla="*/ 2238 w 2849"/>
                  <a:gd name="T21" fmla="*/ 901 h 2825"/>
                  <a:gd name="T22" fmla="*/ 2506 w 2849"/>
                  <a:gd name="T23" fmla="*/ 1148 h 2825"/>
                  <a:gd name="T24" fmla="*/ 2795 w 2849"/>
                  <a:gd name="T25" fmla="*/ 1381 h 2825"/>
                  <a:gd name="T26" fmla="*/ 2732 w 2849"/>
                  <a:gd name="T27" fmla="*/ 1567 h 2825"/>
                  <a:gd name="T28" fmla="*/ 2392 w 2849"/>
                  <a:gd name="T29" fmla="*/ 1950 h 2825"/>
                  <a:gd name="T30" fmla="*/ 2334 w 2849"/>
                  <a:gd name="T31" fmla="*/ 1949 h 2825"/>
                  <a:gd name="T32" fmla="*/ 2285 w 2849"/>
                  <a:gd name="T33" fmla="*/ 1810 h 2825"/>
                  <a:gd name="T34" fmla="*/ 2173 w 2849"/>
                  <a:gd name="T35" fmla="*/ 1579 h 2825"/>
                  <a:gd name="T36" fmla="*/ 1894 w 2849"/>
                  <a:gd name="T37" fmla="*/ 1463 h 2825"/>
                  <a:gd name="T38" fmla="*/ 1577 w 2849"/>
                  <a:gd name="T39" fmla="*/ 1624 h 2825"/>
                  <a:gd name="T40" fmla="*/ 1505 w 2849"/>
                  <a:gd name="T41" fmla="*/ 1943 h 2825"/>
                  <a:gd name="T42" fmla="*/ 1678 w 2849"/>
                  <a:gd name="T43" fmla="*/ 2190 h 2825"/>
                  <a:gd name="T44" fmla="*/ 1808 w 2849"/>
                  <a:gd name="T45" fmla="*/ 2250 h 2825"/>
                  <a:gd name="T46" fmla="*/ 1836 w 2849"/>
                  <a:gd name="T47" fmla="*/ 2257 h 2825"/>
                  <a:gd name="T48" fmla="*/ 1983 w 2849"/>
                  <a:gd name="T49" fmla="*/ 2290 h 2825"/>
                  <a:gd name="T50" fmla="*/ 2001 w 2849"/>
                  <a:gd name="T51" fmla="*/ 2346 h 2825"/>
                  <a:gd name="T52" fmla="*/ 1647 w 2849"/>
                  <a:gd name="T53" fmla="*/ 2646 h 2825"/>
                  <a:gd name="T54" fmla="*/ 1396 w 2849"/>
                  <a:gd name="T55" fmla="*/ 2804 h 2825"/>
                  <a:gd name="T56" fmla="*/ 1124 w 2849"/>
                  <a:gd name="T57" fmla="*/ 2576 h 2825"/>
                  <a:gd name="T58" fmla="*/ 1019 w 2849"/>
                  <a:gd name="T59" fmla="*/ 2485 h 2825"/>
                  <a:gd name="T60" fmla="*/ 951 w 2849"/>
                  <a:gd name="T61" fmla="*/ 2422 h 2825"/>
                  <a:gd name="T62" fmla="*/ 873 w 2849"/>
                  <a:gd name="T63" fmla="*/ 2311 h 2825"/>
                  <a:gd name="T64" fmla="*/ 898 w 2849"/>
                  <a:gd name="T65" fmla="*/ 2262 h 2825"/>
                  <a:gd name="T66" fmla="*/ 1026 w 2849"/>
                  <a:gd name="T67" fmla="*/ 2224 h 2825"/>
                  <a:gd name="T68" fmla="*/ 1066 w 2849"/>
                  <a:gd name="T69" fmla="*/ 2217 h 2825"/>
                  <a:gd name="T70" fmla="*/ 1115 w 2849"/>
                  <a:gd name="T71" fmla="*/ 2206 h 2825"/>
                  <a:gd name="T72" fmla="*/ 1161 w 2849"/>
                  <a:gd name="T73" fmla="*/ 2189 h 2825"/>
                  <a:gd name="T74" fmla="*/ 1203 w 2849"/>
                  <a:gd name="T75" fmla="*/ 2166 h 2825"/>
                  <a:gd name="T76" fmla="*/ 1242 w 2849"/>
                  <a:gd name="T77" fmla="*/ 2138 h 2825"/>
                  <a:gd name="T78" fmla="*/ 1364 w 2849"/>
                  <a:gd name="T79" fmla="*/ 1961 h 2825"/>
                  <a:gd name="T80" fmla="*/ 1340 w 2849"/>
                  <a:gd name="T81" fmla="*/ 1654 h 2825"/>
                  <a:gd name="T82" fmla="*/ 1059 w 2849"/>
                  <a:gd name="T83" fmla="*/ 1458 h 2825"/>
                  <a:gd name="T84" fmla="*/ 717 w 2849"/>
                  <a:gd name="T85" fmla="*/ 1568 h 2825"/>
                  <a:gd name="T86" fmla="*/ 603 w 2849"/>
                  <a:gd name="T87" fmla="*/ 1810 h 2825"/>
                  <a:gd name="T88" fmla="*/ 533 w 2849"/>
                  <a:gd name="T89" fmla="*/ 1957 h 2825"/>
                  <a:gd name="T90" fmla="*/ 439 w 2849"/>
                  <a:gd name="T91" fmla="*/ 1914 h 2825"/>
                  <a:gd name="T92" fmla="*/ 363 w 2849"/>
                  <a:gd name="T93" fmla="*/ 1829 h 2825"/>
                  <a:gd name="T94" fmla="*/ 269 w 2849"/>
                  <a:gd name="T95" fmla="*/ 1724 h 2825"/>
                  <a:gd name="T96" fmla="*/ 23 w 2849"/>
                  <a:gd name="T97" fmla="*/ 1435 h 2825"/>
                  <a:gd name="T98" fmla="*/ 118 w 2849"/>
                  <a:gd name="T99" fmla="*/ 1260 h 2825"/>
                  <a:gd name="T100" fmla="*/ 423 w 2849"/>
                  <a:gd name="T101" fmla="*/ 911 h 2825"/>
                  <a:gd name="T102" fmla="*/ 614 w 2849"/>
                  <a:gd name="T103" fmla="*/ 706 h 2825"/>
                  <a:gd name="T104" fmla="*/ 851 w 2849"/>
                  <a:gd name="T105" fmla="*/ 466 h 2825"/>
                  <a:gd name="T106" fmla="*/ 984 w 2849"/>
                  <a:gd name="T107" fmla="*/ 356 h 2825"/>
                  <a:gd name="T108" fmla="*/ 1317 w 2849"/>
                  <a:gd name="T109" fmla="*/ 72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49" h="2825">
                    <a:moveTo>
                      <a:pt x="1408" y="0"/>
                    </a:moveTo>
                    <a:lnTo>
                      <a:pt x="1426" y="21"/>
                    </a:lnTo>
                    <a:lnTo>
                      <a:pt x="1447" y="47"/>
                    </a:lnTo>
                    <a:lnTo>
                      <a:pt x="1473" y="80"/>
                    </a:lnTo>
                    <a:lnTo>
                      <a:pt x="1505" y="119"/>
                    </a:lnTo>
                    <a:lnTo>
                      <a:pt x="1541" y="161"/>
                    </a:lnTo>
                    <a:lnTo>
                      <a:pt x="1582" y="208"/>
                    </a:lnTo>
                    <a:lnTo>
                      <a:pt x="1626" y="261"/>
                    </a:lnTo>
                    <a:lnTo>
                      <a:pt x="1675" y="317"/>
                    </a:lnTo>
                    <a:lnTo>
                      <a:pt x="1726" y="375"/>
                    </a:lnTo>
                    <a:lnTo>
                      <a:pt x="1782" y="436"/>
                    </a:lnTo>
                    <a:lnTo>
                      <a:pt x="1840" y="501"/>
                    </a:lnTo>
                    <a:lnTo>
                      <a:pt x="1901" y="568"/>
                    </a:lnTo>
                    <a:lnTo>
                      <a:pt x="1908" y="573"/>
                    </a:lnTo>
                    <a:lnTo>
                      <a:pt x="1915" y="576"/>
                    </a:lnTo>
                    <a:lnTo>
                      <a:pt x="1938" y="578"/>
                    </a:lnTo>
                    <a:lnTo>
                      <a:pt x="1961" y="575"/>
                    </a:lnTo>
                    <a:lnTo>
                      <a:pt x="1980" y="569"/>
                    </a:lnTo>
                    <a:lnTo>
                      <a:pt x="2006" y="554"/>
                    </a:lnTo>
                    <a:lnTo>
                      <a:pt x="2027" y="531"/>
                    </a:lnTo>
                    <a:lnTo>
                      <a:pt x="2045" y="501"/>
                    </a:lnTo>
                    <a:lnTo>
                      <a:pt x="2057" y="462"/>
                    </a:lnTo>
                    <a:lnTo>
                      <a:pt x="2066" y="417"/>
                    </a:lnTo>
                    <a:lnTo>
                      <a:pt x="2069" y="364"/>
                    </a:lnTo>
                    <a:lnTo>
                      <a:pt x="2078" y="340"/>
                    </a:lnTo>
                    <a:lnTo>
                      <a:pt x="2090" y="305"/>
                    </a:lnTo>
                    <a:lnTo>
                      <a:pt x="2106" y="268"/>
                    </a:lnTo>
                    <a:lnTo>
                      <a:pt x="2122" y="231"/>
                    </a:lnTo>
                    <a:lnTo>
                      <a:pt x="2143" y="198"/>
                    </a:lnTo>
                    <a:lnTo>
                      <a:pt x="2169" y="166"/>
                    </a:lnTo>
                    <a:lnTo>
                      <a:pt x="2208" y="133"/>
                    </a:lnTo>
                    <a:lnTo>
                      <a:pt x="2250" y="107"/>
                    </a:lnTo>
                    <a:lnTo>
                      <a:pt x="2297" y="89"/>
                    </a:lnTo>
                    <a:lnTo>
                      <a:pt x="2346" y="77"/>
                    </a:lnTo>
                    <a:lnTo>
                      <a:pt x="2399" y="73"/>
                    </a:lnTo>
                    <a:lnTo>
                      <a:pt x="2451" y="77"/>
                    </a:lnTo>
                    <a:lnTo>
                      <a:pt x="2502" y="89"/>
                    </a:lnTo>
                    <a:lnTo>
                      <a:pt x="2551" y="108"/>
                    </a:lnTo>
                    <a:lnTo>
                      <a:pt x="2597" y="136"/>
                    </a:lnTo>
                    <a:lnTo>
                      <a:pt x="2637" y="172"/>
                    </a:lnTo>
                    <a:lnTo>
                      <a:pt x="2671" y="210"/>
                    </a:lnTo>
                    <a:lnTo>
                      <a:pt x="2697" y="254"/>
                    </a:lnTo>
                    <a:lnTo>
                      <a:pt x="2716" y="301"/>
                    </a:lnTo>
                    <a:lnTo>
                      <a:pt x="2728" y="352"/>
                    </a:lnTo>
                    <a:lnTo>
                      <a:pt x="2732" y="403"/>
                    </a:lnTo>
                    <a:lnTo>
                      <a:pt x="2728" y="455"/>
                    </a:lnTo>
                    <a:lnTo>
                      <a:pt x="2716" y="504"/>
                    </a:lnTo>
                    <a:lnTo>
                      <a:pt x="2697" y="552"/>
                    </a:lnTo>
                    <a:lnTo>
                      <a:pt x="2671" y="596"/>
                    </a:lnTo>
                    <a:lnTo>
                      <a:pt x="2637" y="636"/>
                    </a:lnTo>
                    <a:lnTo>
                      <a:pt x="2602" y="666"/>
                    </a:lnTo>
                    <a:lnTo>
                      <a:pt x="2564" y="690"/>
                    </a:lnTo>
                    <a:lnTo>
                      <a:pt x="2523" y="710"/>
                    </a:lnTo>
                    <a:lnTo>
                      <a:pt x="2480" y="724"/>
                    </a:lnTo>
                    <a:lnTo>
                      <a:pt x="2434" y="731"/>
                    </a:lnTo>
                    <a:lnTo>
                      <a:pt x="2429" y="731"/>
                    </a:lnTo>
                    <a:lnTo>
                      <a:pt x="2425" y="734"/>
                    </a:lnTo>
                    <a:lnTo>
                      <a:pt x="2378" y="741"/>
                    </a:lnTo>
                    <a:lnTo>
                      <a:pt x="2336" y="753"/>
                    </a:lnTo>
                    <a:lnTo>
                      <a:pt x="2302" y="769"/>
                    </a:lnTo>
                    <a:lnTo>
                      <a:pt x="2274" y="787"/>
                    </a:lnTo>
                    <a:lnTo>
                      <a:pt x="2253" y="809"/>
                    </a:lnTo>
                    <a:lnTo>
                      <a:pt x="2239" y="834"/>
                    </a:lnTo>
                    <a:lnTo>
                      <a:pt x="2234" y="855"/>
                    </a:lnTo>
                    <a:lnTo>
                      <a:pt x="2232" y="878"/>
                    </a:lnTo>
                    <a:lnTo>
                      <a:pt x="2238" y="901"/>
                    </a:lnTo>
                    <a:lnTo>
                      <a:pt x="2239" y="908"/>
                    </a:lnTo>
                    <a:lnTo>
                      <a:pt x="2245" y="913"/>
                    </a:lnTo>
                    <a:lnTo>
                      <a:pt x="2313" y="978"/>
                    </a:lnTo>
                    <a:lnTo>
                      <a:pt x="2380" y="1037"/>
                    </a:lnTo>
                    <a:lnTo>
                      <a:pt x="2444" y="1095"/>
                    </a:lnTo>
                    <a:lnTo>
                      <a:pt x="2506" y="1148"/>
                    </a:lnTo>
                    <a:lnTo>
                      <a:pt x="2565" y="1197"/>
                    </a:lnTo>
                    <a:lnTo>
                      <a:pt x="2620" y="1242"/>
                    </a:lnTo>
                    <a:lnTo>
                      <a:pt x="2671" y="1284"/>
                    </a:lnTo>
                    <a:lnTo>
                      <a:pt x="2718" y="1321"/>
                    </a:lnTo>
                    <a:lnTo>
                      <a:pt x="2760" y="1353"/>
                    </a:lnTo>
                    <a:lnTo>
                      <a:pt x="2795" y="1381"/>
                    </a:lnTo>
                    <a:lnTo>
                      <a:pt x="2827" y="1404"/>
                    </a:lnTo>
                    <a:lnTo>
                      <a:pt x="2849" y="1421"/>
                    </a:lnTo>
                    <a:lnTo>
                      <a:pt x="2830" y="1447"/>
                    </a:lnTo>
                    <a:lnTo>
                      <a:pt x="2802" y="1481"/>
                    </a:lnTo>
                    <a:lnTo>
                      <a:pt x="2771" y="1521"/>
                    </a:lnTo>
                    <a:lnTo>
                      <a:pt x="2732" y="1567"/>
                    </a:lnTo>
                    <a:lnTo>
                      <a:pt x="2688" y="1619"/>
                    </a:lnTo>
                    <a:lnTo>
                      <a:pt x="2639" y="1675"/>
                    </a:lnTo>
                    <a:lnTo>
                      <a:pt x="2585" y="1738"/>
                    </a:lnTo>
                    <a:lnTo>
                      <a:pt x="2525" y="1805"/>
                    </a:lnTo>
                    <a:lnTo>
                      <a:pt x="2460" y="1875"/>
                    </a:lnTo>
                    <a:lnTo>
                      <a:pt x="2392" y="1950"/>
                    </a:lnTo>
                    <a:lnTo>
                      <a:pt x="2376" y="1957"/>
                    </a:lnTo>
                    <a:lnTo>
                      <a:pt x="2364" y="1961"/>
                    </a:lnTo>
                    <a:lnTo>
                      <a:pt x="2357" y="1961"/>
                    </a:lnTo>
                    <a:lnTo>
                      <a:pt x="2352" y="1961"/>
                    </a:lnTo>
                    <a:lnTo>
                      <a:pt x="2350" y="1959"/>
                    </a:lnTo>
                    <a:lnTo>
                      <a:pt x="2334" y="1949"/>
                    </a:lnTo>
                    <a:lnTo>
                      <a:pt x="2320" y="1931"/>
                    </a:lnTo>
                    <a:lnTo>
                      <a:pt x="2308" y="1905"/>
                    </a:lnTo>
                    <a:lnTo>
                      <a:pt x="2297" y="1873"/>
                    </a:lnTo>
                    <a:lnTo>
                      <a:pt x="2290" y="1833"/>
                    </a:lnTo>
                    <a:lnTo>
                      <a:pt x="2288" y="1819"/>
                    </a:lnTo>
                    <a:lnTo>
                      <a:pt x="2285" y="1810"/>
                    </a:lnTo>
                    <a:lnTo>
                      <a:pt x="2280" y="1779"/>
                    </a:lnTo>
                    <a:lnTo>
                      <a:pt x="2271" y="1738"/>
                    </a:lnTo>
                    <a:lnTo>
                      <a:pt x="2257" y="1700"/>
                    </a:lnTo>
                    <a:lnTo>
                      <a:pt x="2236" y="1661"/>
                    </a:lnTo>
                    <a:lnTo>
                      <a:pt x="2208" y="1617"/>
                    </a:lnTo>
                    <a:lnTo>
                      <a:pt x="2173" y="1579"/>
                    </a:lnTo>
                    <a:lnTo>
                      <a:pt x="2136" y="1547"/>
                    </a:lnTo>
                    <a:lnTo>
                      <a:pt x="2096" y="1519"/>
                    </a:lnTo>
                    <a:lnTo>
                      <a:pt x="2053" y="1496"/>
                    </a:lnTo>
                    <a:lnTo>
                      <a:pt x="2008" y="1481"/>
                    </a:lnTo>
                    <a:lnTo>
                      <a:pt x="1952" y="1468"/>
                    </a:lnTo>
                    <a:lnTo>
                      <a:pt x="1894" y="1463"/>
                    </a:lnTo>
                    <a:lnTo>
                      <a:pt x="1833" y="1468"/>
                    </a:lnTo>
                    <a:lnTo>
                      <a:pt x="1773" y="1482"/>
                    </a:lnTo>
                    <a:lnTo>
                      <a:pt x="1715" y="1507"/>
                    </a:lnTo>
                    <a:lnTo>
                      <a:pt x="1662" y="1539"/>
                    </a:lnTo>
                    <a:lnTo>
                      <a:pt x="1615" y="1579"/>
                    </a:lnTo>
                    <a:lnTo>
                      <a:pt x="1577" y="1624"/>
                    </a:lnTo>
                    <a:lnTo>
                      <a:pt x="1547" y="1672"/>
                    </a:lnTo>
                    <a:lnTo>
                      <a:pt x="1522" y="1724"/>
                    </a:lnTo>
                    <a:lnTo>
                      <a:pt x="1506" y="1777"/>
                    </a:lnTo>
                    <a:lnTo>
                      <a:pt x="1499" y="1833"/>
                    </a:lnTo>
                    <a:lnTo>
                      <a:pt x="1498" y="1887"/>
                    </a:lnTo>
                    <a:lnTo>
                      <a:pt x="1505" y="1943"/>
                    </a:lnTo>
                    <a:lnTo>
                      <a:pt x="1520" y="1996"/>
                    </a:lnTo>
                    <a:lnTo>
                      <a:pt x="1543" y="2047"/>
                    </a:lnTo>
                    <a:lnTo>
                      <a:pt x="1573" y="2096"/>
                    </a:lnTo>
                    <a:lnTo>
                      <a:pt x="1612" y="2140"/>
                    </a:lnTo>
                    <a:lnTo>
                      <a:pt x="1643" y="2168"/>
                    </a:lnTo>
                    <a:lnTo>
                      <a:pt x="1678" y="2190"/>
                    </a:lnTo>
                    <a:lnTo>
                      <a:pt x="1715" y="2210"/>
                    </a:lnTo>
                    <a:lnTo>
                      <a:pt x="1750" y="2226"/>
                    </a:lnTo>
                    <a:lnTo>
                      <a:pt x="1787" y="2240"/>
                    </a:lnTo>
                    <a:lnTo>
                      <a:pt x="1792" y="2243"/>
                    </a:lnTo>
                    <a:lnTo>
                      <a:pt x="1799" y="2247"/>
                    </a:lnTo>
                    <a:lnTo>
                      <a:pt x="1808" y="2250"/>
                    </a:lnTo>
                    <a:lnTo>
                      <a:pt x="1808" y="2252"/>
                    </a:lnTo>
                    <a:lnTo>
                      <a:pt x="1810" y="2252"/>
                    </a:lnTo>
                    <a:lnTo>
                      <a:pt x="1813" y="2252"/>
                    </a:lnTo>
                    <a:lnTo>
                      <a:pt x="1817" y="2254"/>
                    </a:lnTo>
                    <a:lnTo>
                      <a:pt x="1826" y="2255"/>
                    </a:lnTo>
                    <a:lnTo>
                      <a:pt x="1836" y="2257"/>
                    </a:lnTo>
                    <a:lnTo>
                      <a:pt x="1871" y="2268"/>
                    </a:lnTo>
                    <a:lnTo>
                      <a:pt x="1903" y="2275"/>
                    </a:lnTo>
                    <a:lnTo>
                      <a:pt x="1931" y="2278"/>
                    </a:lnTo>
                    <a:lnTo>
                      <a:pt x="1959" y="2283"/>
                    </a:lnTo>
                    <a:lnTo>
                      <a:pt x="1980" y="2289"/>
                    </a:lnTo>
                    <a:lnTo>
                      <a:pt x="1983" y="2290"/>
                    </a:lnTo>
                    <a:lnTo>
                      <a:pt x="1989" y="2301"/>
                    </a:lnTo>
                    <a:lnTo>
                      <a:pt x="1996" y="2313"/>
                    </a:lnTo>
                    <a:lnTo>
                      <a:pt x="2001" y="2327"/>
                    </a:lnTo>
                    <a:lnTo>
                      <a:pt x="2003" y="2341"/>
                    </a:lnTo>
                    <a:lnTo>
                      <a:pt x="2003" y="2343"/>
                    </a:lnTo>
                    <a:lnTo>
                      <a:pt x="2001" y="2346"/>
                    </a:lnTo>
                    <a:lnTo>
                      <a:pt x="1999" y="2348"/>
                    </a:lnTo>
                    <a:lnTo>
                      <a:pt x="1936" y="2406"/>
                    </a:lnTo>
                    <a:lnTo>
                      <a:pt x="1855" y="2473"/>
                    </a:lnTo>
                    <a:lnTo>
                      <a:pt x="1780" y="2536"/>
                    </a:lnTo>
                    <a:lnTo>
                      <a:pt x="1710" y="2594"/>
                    </a:lnTo>
                    <a:lnTo>
                      <a:pt x="1647" y="2646"/>
                    </a:lnTo>
                    <a:lnTo>
                      <a:pt x="1589" y="2692"/>
                    </a:lnTo>
                    <a:lnTo>
                      <a:pt x="1538" y="2734"/>
                    </a:lnTo>
                    <a:lnTo>
                      <a:pt x="1492" y="2771"/>
                    </a:lnTo>
                    <a:lnTo>
                      <a:pt x="1454" y="2800"/>
                    </a:lnTo>
                    <a:lnTo>
                      <a:pt x="1422" y="2825"/>
                    </a:lnTo>
                    <a:lnTo>
                      <a:pt x="1396" y="2804"/>
                    </a:lnTo>
                    <a:lnTo>
                      <a:pt x="1364" y="2778"/>
                    </a:lnTo>
                    <a:lnTo>
                      <a:pt x="1326" y="2746"/>
                    </a:lnTo>
                    <a:lnTo>
                      <a:pt x="1282" y="2711"/>
                    </a:lnTo>
                    <a:lnTo>
                      <a:pt x="1235" y="2671"/>
                    </a:lnTo>
                    <a:lnTo>
                      <a:pt x="1180" y="2625"/>
                    </a:lnTo>
                    <a:lnTo>
                      <a:pt x="1124" y="2576"/>
                    </a:lnTo>
                    <a:lnTo>
                      <a:pt x="1063" y="2523"/>
                    </a:lnTo>
                    <a:lnTo>
                      <a:pt x="1063" y="2523"/>
                    </a:lnTo>
                    <a:lnTo>
                      <a:pt x="1045" y="2506"/>
                    </a:lnTo>
                    <a:lnTo>
                      <a:pt x="1042" y="2504"/>
                    </a:lnTo>
                    <a:lnTo>
                      <a:pt x="1024" y="2488"/>
                    </a:lnTo>
                    <a:lnTo>
                      <a:pt x="1019" y="2485"/>
                    </a:lnTo>
                    <a:lnTo>
                      <a:pt x="1003" y="2471"/>
                    </a:lnTo>
                    <a:lnTo>
                      <a:pt x="998" y="2464"/>
                    </a:lnTo>
                    <a:lnTo>
                      <a:pt x="982" y="2452"/>
                    </a:lnTo>
                    <a:lnTo>
                      <a:pt x="975" y="2445"/>
                    </a:lnTo>
                    <a:lnTo>
                      <a:pt x="961" y="2432"/>
                    </a:lnTo>
                    <a:lnTo>
                      <a:pt x="951" y="2422"/>
                    </a:lnTo>
                    <a:lnTo>
                      <a:pt x="938" y="2411"/>
                    </a:lnTo>
                    <a:lnTo>
                      <a:pt x="917" y="2392"/>
                    </a:lnTo>
                    <a:lnTo>
                      <a:pt x="900" y="2364"/>
                    </a:lnTo>
                    <a:lnTo>
                      <a:pt x="886" y="2343"/>
                    </a:lnTo>
                    <a:lnTo>
                      <a:pt x="879" y="2325"/>
                    </a:lnTo>
                    <a:lnTo>
                      <a:pt x="873" y="2311"/>
                    </a:lnTo>
                    <a:lnTo>
                      <a:pt x="872" y="2301"/>
                    </a:lnTo>
                    <a:lnTo>
                      <a:pt x="870" y="2294"/>
                    </a:lnTo>
                    <a:lnTo>
                      <a:pt x="870" y="2290"/>
                    </a:lnTo>
                    <a:lnTo>
                      <a:pt x="872" y="2289"/>
                    </a:lnTo>
                    <a:lnTo>
                      <a:pt x="882" y="2275"/>
                    </a:lnTo>
                    <a:lnTo>
                      <a:pt x="898" y="2262"/>
                    </a:lnTo>
                    <a:lnTo>
                      <a:pt x="921" y="2254"/>
                    </a:lnTo>
                    <a:lnTo>
                      <a:pt x="947" y="2245"/>
                    </a:lnTo>
                    <a:lnTo>
                      <a:pt x="973" y="2236"/>
                    </a:lnTo>
                    <a:lnTo>
                      <a:pt x="1019" y="2226"/>
                    </a:lnTo>
                    <a:lnTo>
                      <a:pt x="1023" y="2224"/>
                    </a:lnTo>
                    <a:lnTo>
                      <a:pt x="1026" y="2224"/>
                    </a:lnTo>
                    <a:lnTo>
                      <a:pt x="1030" y="2222"/>
                    </a:lnTo>
                    <a:lnTo>
                      <a:pt x="1035" y="2220"/>
                    </a:lnTo>
                    <a:lnTo>
                      <a:pt x="1042" y="2219"/>
                    </a:lnTo>
                    <a:lnTo>
                      <a:pt x="1051" y="2219"/>
                    </a:lnTo>
                    <a:lnTo>
                      <a:pt x="1059" y="2217"/>
                    </a:lnTo>
                    <a:lnTo>
                      <a:pt x="1066" y="2217"/>
                    </a:lnTo>
                    <a:lnTo>
                      <a:pt x="1075" y="2215"/>
                    </a:lnTo>
                    <a:lnTo>
                      <a:pt x="1084" y="2213"/>
                    </a:lnTo>
                    <a:lnTo>
                      <a:pt x="1093" y="2212"/>
                    </a:lnTo>
                    <a:lnTo>
                      <a:pt x="1100" y="2210"/>
                    </a:lnTo>
                    <a:lnTo>
                      <a:pt x="1108" y="2208"/>
                    </a:lnTo>
                    <a:lnTo>
                      <a:pt x="1115" y="2206"/>
                    </a:lnTo>
                    <a:lnTo>
                      <a:pt x="1124" y="2203"/>
                    </a:lnTo>
                    <a:lnTo>
                      <a:pt x="1131" y="2201"/>
                    </a:lnTo>
                    <a:lnTo>
                      <a:pt x="1140" y="2198"/>
                    </a:lnTo>
                    <a:lnTo>
                      <a:pt x="1145" y="2196"/>
                    </a:lnTo>
                    <a:lnTo>
                      <a:pt x="1154" y="2192"/>
                    </a:lnTo>
                    <a:lnTo>
                      <a:pt x="1161" y="2189"/>
                    </a:lnTo>
                    <a:lnTo>
                      <a:pt x="1170" y="2185"/>
                    </a:lnTo>
                    <a:lnTo>
                      <a:pt x="1175" y="2182"/>
                    </a:lnTo>
                    <a:lnTo>
                      <a:pt x="1184" y="2178"/>
                    </a:lnTo>
                    <a:lnTo>
                      <a:pt x="1189" y="2175"/>
                    </a:lnTo>
                    <a:lnTo>
                      <a:pt x="1198" y="2169"/>
                    </a:lnTo>
                    <a:lnTo>
                      <a:pt x="1203" y="2166"/>
                    </a:lnTo>
                    <a:lnTo>
                      <a:pt x="1212" y="2161"/>
                    </a:lnTo>
                    <a:lnTo>
                      <a:pt x="1217" y="2157"/>
                    </a:lnTo>
                    <a:lnTo>
                      <a:pt x="1224" y="2152"/>
                    </a:lnTo>
                    <a:lnTo>
                      <a:pt x="1229" y="2148"/>
                    </a:lnTo>
                    <a:lnTo>
                      <a:pt x="1236" y="2143"/>
                    </a:lnTo>
                    <a:lnTo>
                      <a:pt x="1242" y="2138"/>
                    </a:lnTo>
                    <a:lnTo>
                      <a:pt x="1250" y="2131"/>
                    </a:lnTo>
                    <a:lnTo>
                      <a:pt x="1254" y="2127"/>
                    </a:lnTo>
                    <a:lnTo>
                      <a:pt x="1266" y="2117"/>
                    </a:lnTo>
                    <a:lnTo>
                      <a:pt x="1307" y="2070"/>
                    </a:lnTo>
                    <a:lnTo>
                      <a:pt x="1340" y="2017"/>
                    </a:lnTo>
                    <a:lnTo>
                      <a:pt x="1364" y="1961"/>
                    </a:lnTo>
                    <a:lnTo>
                      <a:pt x="1380" y="1903"/>
                    </a:lnTo>
                    <a:lnTo>
                      <a:pt x="1385" y="1843"/>
                    </a:lnTo>
                    <a:lnTo>
                      <a:pt x="1385" y="1805"/>
                    </a:lnTo>
                    <a:lnTo>
                      <a:pt x="1377" y="1752"/>
                    </a:lnTo>
                    <a:lnTo>
                      <a:pt x="1363" y="1703"/>
                    </a:lnTo>
                    <a:lnTo>
                      <a:pt x="1340" y="1654"/>
                    </a:lnTo>
                    <a:lnTo>
                      <a:pt x="1312" y="1610"/>
                    </a:lnTo>
                    <a:lnTo>
                      <a:pt x="1275" y="1570"/>
                    </a:lnTo>
                    <a:lnTo>
                      <a:pt x="1228" y="1528"/>
                    </a:lnTo>
                    <a:lnTo>
                      <a:pt x="1175" y="1496"/>
                    </a:lnTo>
                    <a:lnTo>
                      <a:pt x="1119" y="1474"/>
                    </a:lnTo>
                    <a:lnTo>
                      <a:pt x="1059" y="1458"/>
                    </a:lnTo>
                    <a:lnTo>
                      <a:pt x="996" y="1454"/>
                    </a:lnTo>
                    <a:lnTo>
                      <a:pt x="933" y="1458"/>
                    </a:lnTo>
                    <a:lnTo>
                      <a:pt x="873" y="1474"/>
                    </a:lnTo>
                    <a:lnTo>
                      <a:pt x="817" y="1496"/>
                    </a:lnTo>
                    <a:lnTo>
                      <a:pt x="765" y="1528"/>
                    </a:lnTo>
                    <a:lnTo>
                      <a:pt x="717" y="1568"/>
                    </a:lnTo>
                    <a:lnTo>
                      <a:pt x="682" y="1609"/>
                    </a:lnTo>
                    <a:lnTo>
                      <a:pt x="654" y="1652"/>
                    </a:lnTo>
                    <a:lnTo>
                      <a:pt x="632" y="1700"/>
                    </a:lnTo>
                    <a:lnTo>
                      <a:pt x="614" y="1751"/>
                    </a:lnTo>
                    <a:lnTo>
                      <a:pt x="605" y="1801"/>
                    </a:lnTo>
                    <a:lnTo>
                      <a:pt x="603" y="1810"/>
                    </a:lnTo>
                    <a:lnTo>
                      <a:pt x="595" y="1854"/>
                    </a:lnTo>
                    <a:lnTo>
                      <a:pt x="584" y="1893"/>
                    </a:lnTo>
                    <a:lnTo>
                      <a:pt x="572" y="1922"/>
                    </a:lnTo>
                    <a:lnTo>
                      <a:pt x="556" y="1943"/>
                    </a:lnTo>
                    <a:lnTo>
                      <a:pt x="537" y="1956"/>
                    </a:lnTo>
                    <a:lnTo>
                      <a:pt x="533" y="1957"/>
                    </a:lnTo>
                    <a:lnTo>
                      <a:pt x="530" y="1957"/>
                    </a:lnTo>
                    <a:lnTo>
                      <a:pt x="521" y="1956"/>
                    </a:lnTo>
                    <a:lnTo>
                      <a:pt x="509" y="1952"/>
                    </a:lnTo>
                    <a:lnTo>
                      <a:pt x="491" y="1945"/>
                    </a:lnTo>
                    <a:lnTo>
                      <a:pt x="467" y="1933"/>
                    </a:lnTo>
                    <a:lnTo>
                      <a:pt x="439" y="1914"/>
                    </a:lnTo>
                    <a:lnTo>
                      <a:pt x="419" y="1893"/>
                    </a:lnTo>
                    <a:lnTo>
                      <a:pt x="404" y="1875"/>
                    </a:lnTo>
                    <a:lnTo>
                      <a:pt x="400" y="1870"/>
                    </a:lnTo>
                    <a:lnTo>
                      <a:pt x="383" y="1852"/>
                    </a:lnTo>
                    <a:lnTo>
                      <a:pt x="381" y="1849"/>
                    </a:lnTo>
                    <a:lnTo>
                      <a:pt x="363" y="1829"/>
                    </a:lnTo>
                    <a:lnTo>
                      <a:pt x="361" y="1829"/>
                    </a:lnTo>
                    <a:lnTo>
                      <a:pt x="344" y="1810"/>
                    </a:lnTo>
                    <a:lnTo>
                      <a:pt x="342" y="1808"/>
                    </a:lnTo>
                    <a:lnTo>
                      <a:pt x="325" y="1789"/>
                    </a:lnTo>
                    <a:lnTo>
                      <a:pt x="325" y="1789"/>
                    </a:lnTo>
                    <a:lnTo>
                      <a:pt x="269" y="1724"/>
                    </a:lnTo>
                    <a:lnTo>
                      <a:pt x="216" y="1665"/>
                    </a:lnTo>
                    <a:lnTo>
                      <a:pt x="169" y="1609"/>
                    </a:lnTo>
                    <a:lnTo>
                      <a:pt x="125" y="1558"/>
                    </a:lnTo>
                    <a:lnTo>
                      <a:pt x="86" y="1510"/>
                    </a:lnTo>
                    <a:lnTo>
                      <a:pt x="53" y="1470"/>
                    </a:lnTo>
                    <a:lnTo>
                      <a:pt x="23" y="1435"/>
                    </a:lnTo>
                    <a:lnTo>
                      <a:pt x="0" y="1405"/>
                    </a:lnTo>
                    <a:lnTo>
                      <a:pt x="0" y="1405"/>
                    </a:lnTo>
                    <a:lnTo>
                      <a:pt x="21" y="1377"/>
                    </a:lnTo>
                    <a:lnTo>
                      <a:pt x="49" y="1344"/>
                    </a:lnTo>
                    <a:lnTo>
                      <a:pt x="81" y="1304"/>
                    </a:lnTo>
                    <a:lnTo>
                      <a:pt x="118" y="1260"/>
                    </a:lnTo>
                    <a:lnTo>
                      <a:pt x="158" y="1211"/>
                    </a:lnTo>
                    <a:lnTo>
                      <a:pt x="204" y="1156"/>
                    </a:lnTo>
                    <a:lnTo>
                      <a:pt x="253" y="1100"/>
                    </a:lnTo>
                    <a:lnTo>
                      <a:pt x="305" y="1039"/>
                    </a:lnTo>
                    <a:lnTo>
                      <a:pt x="363" y="976"/>
                    </a:lnTo>
                    <a:lnTo>
                      <a:pt x="423" y="911"/>
                    </a:lnTo>
                    <a:lnTo>
                      <a:pt x="484" y="845"/>
                    </a:lnTo>
                    <a:lnTo>
                      <a:pt x="488" y="843"/>
                    </a:lnTo>
                    <a:lnTo>
                      <a:pt x="514" y="815"/>
                    </a:lnTo>
                    <a:lnTo>
                      <a:pt x="544" y="781"/>
                    </a:lnTo>
                    <a:lnTo>
                      <a:pt x="577" y="746"/>
                    </a:lnTo>
                    <a:lnTo>
                      <a:pt x="614" y="706"/>
                    </a:lnTo>
                    <a:lnTo>
                      <a:pt x="653" y="666"/>
                    </a:lnTo>
                    <a:lnTo>
                      <a:pt x="693" y="624"/>
                    </a:lnTo>
                    <a:lnTo>
                      <a:pt x="733" y="583"/>
                    </a:lnTo>
                    <a:lnTo>
                      <a:pt x="774" y="541"/>
                    </a:lnTo>
                    <a:lnTo>
                      <a:pt x="812" y="503"/>
                    </a:lnTo>
                    <a:lnTo>
                      <a:pt x="851" y="466"/>
                    </a:lnTo>
                    <a:lnTo>
                      <a:pt x="884" y="433"/>
                    </a:lnTo>
                    <a:lnTo>
                      <a:pt x="917" y="405"/>
                    </a:lnTo>
                    <a:lnTo>
                      <a:pt x="944" y="382"/>
                    </a:lnTo>
                    <a:lnTo>
                      <a:pt x="966" y="364"/>
                    </a:lnTo>
                    <a:lnTo>
                      <a:pt x="975" y="359"/>
                    </a:lnTo>
                    <a:lnTo>
                      <a:pt x="984" y="356"/>
                    </a:lnTo>
                    <a:lnTo>
                      <a:pt x="1051" y="296"/>
                    </a:lnTo>
                    <a:lnTo>
                      <a:pt x="1114" y="242"/>
                    </a:lnTo>
                    <a:lnTo>
                      <a:pt x="1172" y="193"/>
                    </a:lnTo>
                    <a:lnTo>
                      <a:pt x="1226" y="147"/>
                    </a:lnTo>
                    <a:lnTo>
                      <a:pt x="1275" y="107"/>
                    </a:lnTo>
                    <a:lnTo>
                      <a:pt x="1317" y="72"/>
                    </a:lnTo>
                    <a:lnTo>
                      <a:pt x="1356" y="42"/>
                    </a:lnTo>
                    <a:lnTo>
                      <a:pt x="1385" y="19"/>
                    </a:lnTo>
                    <a:lnTo>
                      <a:pt x="1408" y="0"/>
                    </a:lnTo>
                    <a:close/>
                  </a:path>
                </a:pathLst>
              </a:custGeom>
              <a:solidFill>
                <a:srgbClr val="445A7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77" name="Group 76">
                <a:extLst>
                  <a:ext uri="{FF2B5EF4-FFF2-40B4-BE49-F238E27FC236}">
                    <a16:creationId xmlns="" xmlns:a16="http://schemas.microsoft.com/office/drawing/2014/main" id="{BA538706-68DF-FFF3-D3E1-0E2C98937BE4}"/>
                  </a:ext>
                </a:extLst>
              </p:cNvPr>
              <p:cNvGrpSpPr/>
              <p:nvPr/>
            </p:nvGrpSpPr>
            <p:grpSpPr>
              <a:xfrm>
                <a:off x="8069643" y="1324295"/>
                <a:ext cx="611551" cy="670965"/>
                <a:chOff x="8228013" y="1760538"/>
                <a:chExt cx="669926" cy="735012"/>
              </a:xfrm>
              <a:solidFill>
                <a:sysClr val="window" lastClr="FFFFFF"/>
              </a:solidFill>
            </p:grpSpPr>
            <p:sp>
              <p:nvSpPr>
                <p:cNvPr id="92" name="Freeform 39">
                  <a:extLst>
                    <a:ext uri="{FF2B5EF4-FFF2-40B4-BE49-F238E27FC236}">
                      <a16:creationId xmlns="" xmlns:a16="http://schemas.microsoft.com/office/drawing/2014/main" id="{FD9722BB-3954-B280-89E8-304B92E090A6}"/>
                    </a:ext>
                  </a:extLst>
                </p:cNvPr>
                <p:cNvSpPr>
                  <a:spLocks noEditPoints="1"/>
                </p:cNvSpPr>
                <p:nvPr/>
              </p:nvSpPr>
              <p:spPr bwMode="auto">
                <a:xfrm>
                  <a:off x="8337551" y="1873250"/>
                  <a:ext cx="450850" cy="622300"/>
                </a:xfrm>
                <a:custGeom>
                  <a:avLst/>
                  <a:gdLst>
                    <a:gd name="T0" fmla="*/ 735 w 1987"/>
                    <a:gd name="T1" fmla="*/ 293 h 2740"/>
                    <a:gd name="T2" fmla="*/ 469 w 1987"/>
                    <a:gd name="T3" fmla="*/ 456 h 2740"/>
                    <a:gd name="T4" fmla="*/ 298 w 1987"/>
                    <a:gd name="T5" fmla="*/ 707 h 2740"/>
                    <a:gd name="T6" fmla="*/ 254 w 1987"/>
                    <a:gd name="T7" fmla="*/ 1012 h 2740"/>
                    <a:gd name="T8" fmla="*/ 307 w 1987"/>
                    <a:gd name="T9" fmla="*/ 1256 h 2740"/>
                    <a:gd name="T10" fmla="*/ 405 w 1987"/>
                    <a:gd name="T11" fmla="*/ 1440 h 2740"/>
                    <a:gd name="T12" fmla="*/ 519 w 1987"/>
                    <a:gd name="T13" fmla="*/ 1611 h 2740"/>
                    <a:gd name="T14" fmla="*/ 590 w 1987"/>
                    <a:gd name="T15" fmla="*/ 1804 h 2740"/>
                    <a:gd name="T16" fmla="*/ 633 w 1987"/>
                    <a:gd name="T17" fmla="*/ 1936 h 2740"/>
                    <a:gd name="T18" fmla="*/ 1318 w 1987"/>
                    <a:gd name="T19" fmla="*/ 1969 h 2740"/>
                    <a:gd name="T20" fmla="*/ 1391 w 1987"/>
                    <a:gd name="T21" fmla="*/ 1872 h 2740"/>
                    <a:gd name="T22" fmla="*/ 1429 w 1987"/>
                    <a:gd name="T23" fmla="*/ 1685 h 2740"/>
                    <a:gd name="T24" fmla="*/ 1537 w 1987"/>
                    <a:gd name="T25" fmla="*/ 1505 h 2740"/>
                    <a:gd name="T26" fmla="*/ 1643 w 1987"/>
                    <a:gd name="T27" fmla="*/ 1335 h 2740"/>
                    <a:gd name="T28" fmla="*/ 1720 w 1987"/>
                    <a:gd name="T29" fmla="*/ 1118 h 2740"/>
                    <a:gd name="T30" fmla="*/ 1724 w 1987"/>
                    <a:gd name="T31" fmla="*/ 826 h 2740"/>
                    <a:gd name="T32" fmla="*/ 1600 w 1987"/>
                    <a:gd name="T33" fmla="*/ 547 h 2740"/>
                    <a:gd name="T34" fmla="*/ 1368 w 1987"/>
                    <a:gd name="T35" fmla="*/ 345 h 2740"/>
                    <a:gd name="T36" fmla="*/ 1061 w 1987"/>
                    <a:gd name="T37" fmla="*/ 252 h 2740"/>
                    <a:gd name="T38" fmla="*/ 1231 w 1987"/>
                    <a:gd name="T39" fmla="*/ 28 h 2740"/>
                    <a:gd name="T40" fmla="*/ 1579 w 1987"/>
                    <a:gd name="T41" fmla="*/ 184 h 2740"/>
                    <a:gd name="T42" fmla="*/ 1838 w 1987"/>
                    <a:gd name="T43" fmla="*/ 451 h 2740"/>
                    <a:gd name="T44" fmla="*/ 1973 w 1987"/>
                    <a:gd name="T45" fmla="*/ 798 h 2740"/>
                    <a:gd name="T46" fmla="*/ 1971 w 1987"/>
                    <a:gd name="T47" fmla="*/ 1141 h 2740"/>
                    <a:gd name="T48" fmla="*/ 1894 w 1987"/>
                    <a:gd name="T49" fmla="*/ 1393 h 2740"/>
                    <a:gd name="T50" fmla="*/ 1788 w 1987"/>
                    <a:gd name="T51" fmla="*/ 1583 h 2740"/>
                    <a:gd name="T52" fmla="*/ 1679 w 1987"/>
                    <a:gd name="T53" fmla="*/ 1747 h 2740"/>
                    <a:gd name="T54" fmla="*/ 1642 w 1987"/>
                    <a:gd name="T55" fmla="*/ 1893 h 2740"/>
                    <a:gd name="T56" fmla="*/ 1539 w 1987"/>
                    <a:gd name="T57" fmla="*/ 2104 h 2740"/>
                    <a:gd name="T58" fmla="*/ 1456 w 1987"/>
                    <a:gd name="T59" fmla="*/ 2246 h 2740"/>
                    <a:gd name="T60" fmla="*/ 1449 w 1987"/>
                    <a:gd name="T61" fmla="*/ 2378 h 2740"/>
                    <a:gd name="T62" fmla="*/ 1446 w 1987"/>
                    <a:gd name="T63" fmla="*/ 2439 h 2740"/>
                    <a:gd name="T64" fmla="*/ 1416 w 1987"/>
                    <a:gd name="T65" fmla="*/ 2521 h 2740"/>
                    <a:gd name="T66" fmla="*/ 1312 w 1987"/>
                    <a:gd name="T67" fmla="*/ 2610 h 2740"/>
                    <a:gd name="T68" fmla="*/ 1160 w 1987"/>
                    <a:gd name="T69" fmla="*/ 2720 h 2740"/>
                    <a:gd name="T70" fmla="*/ 872 w 1987"/>
                    <a:gd name="T71" fmla="*/ 2738 h 2740"/>
                    <a:gd name="T72" fmla="*/ 746 w 1987"/>
                    <a:gd name="T73" fmla="*/ 2641 h 2740"/>
                    <a:gd name="T74" fmla="*/ 594 w 1987"/>
                    <a:gd name="T75" fmla="*/ 2551 h 2740"/>
                    <a:gd name="T76" fmla="*/ 544 w 1987"/>
                    <a:gd name="T77" fmla="*/ 2456 h 2740"/>
                    <a:gd name="T78" fmla="*/ 540 w 1987"/>
                    <a:gd name="T79" fmla="*/ 2414 h 2740"/>
                    <a:gd name="T80" fmla="*/ 534 w 1987"/>
                    <a:gd name="T81" fmla="*/ 2301 h 2740"/>
                    <a:gd name="T82" fmla="*/ 527 w 1987"/>
                    <a:gd name="T83" fmla="*/ 2174 h 2740"/>
                    <a:gd name="T84" fmla="*/ 369 w 1987"/>
                    <a:gd name="T85" fmla="*/ 1982 h 2740"/>
                    <a:gd name="T86" fmla="*/ 333 w 1987"/>
                    <a:gd name="T87" fmla="*/ 1800 h 2740"/>
                    <a:gd name="T88" fmla="*/ 242 w 1987"/>
                    <a:gd name="T89" fmla="*/ 1646 h 2740"/>
                    <a:gd name="T90" fmla="*/ 135 w 1987"/>
                    <a:gd name="T91" fmla="*/ 1476 h 2740"/>
                    <a:gd name="T92" fmla="*/ 40 w 1987"/>
                    <a:gd name="T93" fmla="*/ 1251 h 2740"/>
                    <a:gd name="T94" fmla="*/ 0 w 1987"/>
                    <a:gd name="T95" fmla="*/ 953 h 2740"/>
                    <a:gd name="T96" fmla="*/ 78 w 1987"/>
                    <a:gd name="T97" fmla="*/ 582 h 2740"/>
                    <a:gd name="T98" fmla="*/ 292 w 1987"/>
                    <a:gd name="T99" fmla="*/ 280 h 2740"/>
                    <a:gd name="T100" fmla="*/ 608 w 1987"/>
                    <a:gd name="T101" fmla="*/ 75 h 2740"/>
                    <a:gd name="T102" fmla="*/ 993 w 1987"/>
                    <a:gd name="T103" fmla="*/ 0 h 2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87" h="2740">
                      <a:moveTo>
                        <a:pt x="993" y="249"/>
                      </a:moveTo>
                      <a:lnTo>
                        <a:pt x="926" y="252"/>
                      </a:lnTo>
                      <a:lnTo>
                        <a:pt x="860" y="260"/>
                      </a:lnTo>
                      <a:lnTo>
                        <a:pt x="796" y="274"/>
                      </a:lnTo>
                      <a:lnTo>
                        <a:pt x="735" y="293"/>
                      </a:lnTo>
                      <a:lnTo>
                        <a:pt x="675" y="317"/>
                      </a:lnTo>
                      <a:lnTo>
                        <a:pt x="619" y="346"/>
                      </a:lnTo>
                      <a:lnTo>
                        <a:pt x="566" y="378"/>
                      </a:lnTo>
                      <a:lnTo>
                        <a:pt x="516" y="415"/>
                      </a:lnTo>
                      <a:lnTo>
                        <a:pt x="469" y="456"/>
                      </a:lnTo>
                      <a:lnTo>
                        <a:pt x="426" y="499"/>
                      </a:lnTo>
                      <a:lnTo>
                        <a:pt x="388" y="547"/>
                      </a:lnTo>
                      <a:lnTo>
                        <a:pt x="353" y="598"/>
                      </a:lnTo>
                      <a:lnTo>
                        <a:pt x="323" y="651"/>
                      </a:lnTo>
                      <a:lnTo>
                        <a:pt x="298" y="707"/>
                      </a:lnTo>
                      <a:lnTo>
                        <a:pt x="278" y="766"/>
                      </a:lnTo>
                      <a:lnTo>
                        <a:pt x="264" y="826"/>
                      </a:lnTo>
                      <a:lnTo>
                        <a:pt x="255" y="888"/>
                      </a:lnTo>
                      <a:lnTo>
                        <a:pt x="252" y="953"/>
                      </a:lnTo>
                      <a:lnTo>
                        <a:pt x="254" y="1012"/>
                      </a:lnTo>
                      <a:lnTo>
                        <a:pt x="259" y="1067"/>
                      </a:lnTo>
                      <a:lnTo>
                        <a:pt x="267" y="1118"/>
                      </a:lnTo>
                      <a:lnTo>
                        <a:pt x="278" y="1167"/>
                      </a:lnTo>
                      <a:lnTo>
                        <a:pt x="292" y="1213"/>
                      </a:lnTo>
                      <a:lnTo>
                        <a:pt x="307" y="1256"/>
                      </a:lnTo>
                      <a:lnTo>
                        <a:pt x="324" y="1297"/>
                      </a:lnTo>
                      <a:lnTo>
                        <a:pt x="344" y="1335"/>
                      </a:lnTo>
                      <a:lnTo>
                        <a:pt x="363" y="1372"/>
                      </a:lnTo>
                      <a:lnTo>
                        <a:pt x="385" y="1407"/>
                      </a:lnTo>
                      <a:lnTo>
                        <a:pt x="405" y="1440"/>
                      </a:lnTo>
                      <a:lnTo>
                        <a:pt x="428" y="1473"/>
                      </a:lnTo>
                      <a:lnTo>
                        <a:pt x="449" y="1504"/>
                      </a:lnTo>
                      <a:lnTo>
                        <a:pt x="473" y="1540"/>
                      </a:lnTo>
                      <a:lnTo>
                        <a:pt x="497" y="1576"/>
                      </a:lnTo>
                      <a:lnTo>
                        <a:pt x="519" y="1611"/>
                      </a:lnTo>
                      <a:lnTo>
                        <a:pt x="540" y="1647"/>
                      </a:lnTo>
                      <a:lnTo>
                        <a:pt x="557" y="1685"/>
                      </a:lnTo>
                      <a:lnTo>
                        <a:pt x="572" y="1722"/>
                      </a:lnTo>
                      <a:lnTo>
                        <a:pt x="583" y="1762"/>
                      </a:lnTo>
                      <a:lnTo>
                        <a:pt x="590" y="1804"/>
                      </a:lnTo>
                      <a:lnTo>
                        <a:pt x="592" y="1848"/>
                      </a:lnTo>
                      <a:lnTo>
                        <a:pt x="595" y="1872"/>
                      </a:lnTo>
                      <a:lnTo>
                        <a:pt x="605" y="1895"/>
                      </a:lnTo>
                      <a:lnTo>
                        <a:pt x="617" y="1917"/>
                      </a:lnTo>
                      <a:lnTo>
                        <a:pt x="633" y="1936"/>
                      </a:lnTo>
                      <a:lnTo>
                        <a:pt x="651" y="1953"/>
                      </a:lnTo>
                      <a:lnTo>
                        <a:pt x="669" y="1969"/>
                      </a:lnTo>
                      <a:lnTo>
                        <a:pt x="687" y="1982"/>
                      </a:lnTo>
                      <a:lnTo>
                        <a:pt x="1300" y="1982"/>
                      </a:lnTo>
                      <a:lnTo>
                        <a:pt x="1318" y="1969"/>
                      </a:lnTo>
                      <a:lnTo>
                        <a:pt x="1336" y="1953"/>
                      </a:lnTo>
                      <a:lnTo>
                        <a:pt x="1355" y="1936"/>
                      </a:lnTo>
                      <a:lnTo>
                        <a:pt x="1370" y="1917"/>
                      </a:lnTo>
                      <a:lnTo>
                        <a:pt x="1382" y="1895"/>
                      </a:lnTo>
                      <a:lnTo>
                        <a:pt x="1391" y="1872"/>
                      </a:lnTo>
                      <a:lnTo>
                        <a:pt x="1395" y="1848"/>
                      </a:lnTo>
                      <a:lnTo>
                        <a:pt x="1397" y="1804"/>
                      </a:lnTo>
                      <a:lnTo>
                        <a:pt x="1404" y="1762"/>
                      </a:lnTo>
                      <a:lnTo>
                        <a:pt x="1415" y="1722"/>
                      </a:lnTo>
                      <a:lnTo>
                        <a:pt x="1429" y="1685"/>
                      </a:lnTo>
                      <a:lnTo>
                        <a:pt x="1447" y="1648"/>
                      </a:lnTo>
                      <a:lnTo>
                        <a:pt x="1467" y="1611"/>
                      </a:lnTo>
                      <a:lnTo>
                        <a:pt x="1489" y="1576"/>
                      </a:lnTo>
                      <a:lnTo>
                        <a:pt x="1513" y="1541"/>
                      </a:lnTo>
                      <a:lnTo>
                        <a:pt x="1537" y="1505"/>
                      </a:lnTo>
                      <a:lnTo>
                        <a:pt x="1559" y="1474"/>
                      </a:lnTo>
                      <a:lnTo>
                        <a:pt x="1580" y="1441"/>
                      </a:lnTo>
                      <a:lnTo>
                        <a:pt x="1602" y="1408"/>
                      </a:lnTo>
                      <a:lnTo>
                        <a:pt x="1623" y="1372"/>
                      </a:lnTo>
                      <a:lnTo>
                        <a:pt x="1643" y="1335"/>
                      </a:lnTo>
                      <a:lnTo>
                        <a:pt x="1662" y="1297"/>
                      </a:lnTo>
                      <a:lnTo>
                        <a:pt x="1680" y="1256"/>
                      </a:lnTo>
                      <a:lnTo>
                        <a:pt x="1695" y="1213"/>
                      </a:lnTo>
                      <a:lnTo>
                        <a:pt x="1709" y="1167"/>
                      </a:lnTo>
                      <a:lnTo>
                        <a:pt x="1720" y="1118"/>
                      </a:lnTo>
                      <a:lnTo>
                        <a:pt x="1728" y="1067"/>
                      </a:lnTo>
                      <a:lnTo>
                        <a:pt x="1733" y="1012"/>
                      </a:lnTo>
                      <a:lnTo>
                        <a:pt x="1735" y="953"/>
                      </a:lnTo>
                      <a:lnTo>
                        <a:pt x="1732" y="888"/>
                      </a:lnTo>
                      <a:lnTo>
                        <a:pt x="1724" y="826"/>
                      </a:lnTo>
                      <a:lnTo>
                        <a:pt x="1709" y="765"/>
                      </a:lnTo>
                      <a:lnTo>
                        <a:pt x="1689" y="707"/>
                      </a:lnTo>
                      <a:lnTo>
                        <a:pt x="1664" y="651"/>
                      </a:lnTo>
                      <a:lnTo>
                        <a:pt x="1634" y="597"/>
                      </a:lnTo>
                      <a:lnTo>
                        <a:pt x="1600" y="547"/>
                      </a:lnTo>
                      <a:lnTo>
                        <a:pt x="1561" y="499"/>
                      </a:lnTo>
                      <a:lnTo>
                        <a:pt x="1518" y="456"/>
                      </a:lnTo>
                      <a:lnTo>
                        <a:pt x="1472" y="415"/>
                      </a:lnTo>
                      <a:lnTo>
                        <a:pt x="1421" y="377"/>
                      </a:lnTo>
                      <a:lnTo>
                        <a:pt x="1368" y="345"/>
                      </a:lnTo>
                      <a:lnTo>
                        <a:pt x="1311" y="317"/>
                      </a:lnTo>
                      <a:lnTo>
                        <a:pt x="1252" y="293"/>
                      </a:lnTo>
                      <a:lnTo>
                        <a:pt x="1190" y="274"/>
                      </a:lnTo>
                      <a:lnTo>
                        <a:pt x="1127" y="260"/>
                      </a:lnTo>
                      <a:lnTo>
                        <a:pt x="1061" y="252"/>
                      </a:lnTo>
                      <a:lnTo>
                        <a:pt x="993" y="249"/>
                      </a:lnTo>
                      <a:close/>
                      <a:moveTo>
                        <a:pt x="993" y="0"/>
                      </a:moveTo>
                      <a:lnTo>
                        <a:pt x="1074" y="3"/>
                      </a:lnTo>
                      <a:lnTo>
                        <a:pt x="1154" y="13"/>
                      </a:lnTo>
                      <a:lnTo>
                        <a:pt x="1231" y="28"/>
                      </a:lnTo>
                      <a:lnTo>
                        <a:pt x="1307" y="48"/>
                      </a:lnTo>
                      <a:lnTo>
                        <a:pt x="1379" y="75"/>
                      </a:lnTo>
                      <a:lnTo>
                        <a:pt x="1449" y="106"/>
                      </a:lnTo>
                      <a:lnTo>
                        <a:pt x="1516" y="143"/>
                      </a:lnTo>
                      <a:lnTo>
                        <a:pt x="1579" y="184"/>
                      </a:lnTo>
                      <a:lnTo>
                        <a:pt x="1639" y="230"/>
                      </a:lnTo>
                      <a:lnTo>
                        <a:pt x="1695" y="280"/>
                      </a:lnTo>
                      <a:lnTo>
                        <a:pt x="1746" y="332"/>
                      </a:lnTo>
                      <a:lnTo>
                        <a:pt x="1795" y="390"/>
                      </a:lnTo>
                      <a:lnTo>
                        <a:pt x="1838" y="451"/>
                      </a:lnTo>
                      <a:lnTo>
                        <a:pt x="1876" y="515"/>
                      </a:lnTo>
                      <a:lnTo>
                        <a:pt x="1909" y="582"/>
                      </a:lnTo>
                      <a:lnTo>
                        <a:pt x="1935" y="652"/>
                      </a:lnTo>
                      <a:lnTo>
                        <a:pt x="1958" y="723"/>
                      </a:lnTo>
                      <a:lnTo>
                        <a:pt x="1973" y="798"/>
                      </a:lnTo>
                      <a:lnTo>
                        <a:pt x="1983" y="874"/>
                      </a:lnTo>
                      <a:lnTo>
                        <a:pt x="1987" y="953"/>
                      </a:lnTo>
                      <a:lnTo>
                        <a:pt x="1985" y="1019"/>
                      </a:lnTo>
                      <a:lnTo>
                        <a:pt x="1979" y="1082"/>
                      </a:lnTo>
                      <a:lnTo>
                        <a:pt x="1971" y="1141"/>
                      </a:lnTo>
                      <a:lnTo>
                        <a:pt x="1960" y="1198"/>
                      </a:lnTo>
                      <a:lnTo>
                        <a:pt x="1947" y="1251"/>
                      </a:lnTo>
                      <a:lnTo>
                        <a:pt x="1931" y="1301"/>
                      </a:lnTo>
                      <a:lnTo>
                        <a:pt x="1913" y="1349"/>
                      </a:lnTo>
                      <a:lnTo>
                        <a:pt x="1894" y="1393"/>
                      </a:lnTo>
                      <a:lnTo>
                        <a:pt x="1874" y="1435"/>
                      </a:lnTo>
                      <a:lnTo>
                        <a:pt x="1853" y="1475"/>
                      </a:lnTo>
                      <a:lnTo>
                        <a:pt x="1831" y="1514"/>
                      </a:lnTo>
                      <a:lnTo>
                        <a:pt x="1809" y="1549"/>
                      </a:lnTo>
                      <a:lnTo>
                        <a:pt x="1788" y="1583"/>
                      </a:lnTo>
                      <a:lnTo>
                        <a:pt x="1766" y="1614"/>
                      </a:lnTo>
                      <a:lnTo>
                        <a:pt x="1744" y="1645"/>
                      </a:lnTo>
                      <a:lnTo>
                        <a:pt x="1720" y="1683"/>
                      </a:lnTo>
                      <a:lnTo>
                        <a:pt x="1697" y="1716"/>
                      </a:lnTo>
                      <a:lnTo>
                        <a:pt x="1679" y="1747"/>
                      </a:lnTo>
                      <a:lnTo>
                        <a:pt x="1664" y="1774"/>
                      </a:lnTo>
                      <a:lnTo>
                        <a:pt x="1654" y="1800"/>
                      </a:lnTo>
                      <a:lnTo>
                        <a:pt x="1647" y="1824"/>
                      </a:lnTo>
                      <a:lnTo>
                        <a:pt x="1645" y="1848"/>
                      </a:lnTo>
                      <a:lnTo>
                        <a:pt x="1642" y="1893"/>
                      </a:lnTo>
                      <a:lnTo>
                        <a:pt x="1633" y="1938"/>
                      </a:lnTo>
                      <a:lnTo>
                        <a:pt x="1618" y="1982"/>
                      </a:lnTo>
                      <a:lnTo>
                        <a:pt x="1597" y="2025"/>
                      </a:lnTo>
                      <a:lnTo>
                        <a:pt x="1571" y="2065"/>
                      </a:lnTo>
                      <a:lnTo>
                        <a:pt x="1539" y="2104"/>
                      </a:lnTo>
                      <a:lnTo>
                        <a:pt x="1502" y="2141"/>
                      </a:lnTo>
                      <a:lnTo>
                        <a:pt x="1460" y="2174"/>
                      </a:lnTo>
                      <a:lnTo>
                        <a:pt x="1459" y="2195"/>
                      </a:lnTo>
                      <a:lnTo>
                        <a:pt x="1458" y="2219"/>
                      </a:lnTo>
                      <a:lnTo>
                        <a:pt x="1456" y="2246"/>
                      </a:lnTo>
                      <a:lnTo>
                        <a:pt x="1455" y="2273"/>
                      </a:lnTo>
                      <a:lnTo>
                        <a:pt x="1453" y="2301"/>
                      </a:lnTo>
                      <a:lnTo>
                        <a:pt x="1452" y="2328"/>
                      </a:lnTo>
                      <a:lnTo>
                        <a:pt x="1450" y="2355"/>
                      </a:lnTo>
                      <a:lnTo>
                        <a:pt x="1449" y="2378"/>
                      </a:lnTo>
                      <a:lnTo>
                        <a:pt x="1448" y="2397"/>
                      </a:lnTo>
                      <a:lnTo>
                        <a:pt x="1447" y="2414"/>
                      </a:lnTo>
                      <a:lnTo>
                        <a:pt x="1447" y="2424"/>
                      </a:lnTo>
                      <a:lnTo>
                        <a:pt x="1446" y="2427"/>
                      </a:lnTo>
                      <a:lnTo>
                        <a:pt x="1446" y="2439"/>
                      </a:lnTo>
                      <a:lnTo>
                        <a:pt x="1444" y="2453"/>
                      </a:lnTo>
                      <a:lnTo>
                        <a:pt x="1440" y="2469"/>
                      </a:lnTo>
                      <a:lnTo>
                        <a:pt x="1435" y="2485"/>
                      </a:lnTo>
                      <a:lnTo>
                        <a:pt x="1426" y="2503"/>
                      </a:lnTo>
                      <a:lnTo>
                        <a:pt x="1416" y="2521"/>
                      </a:lnTo>
                      <a:lnTo>
                        <a:pt x="1403" y="2539"/>
                      </a:lnTo>
                      <a:lnTo>
                        <a:pt x="1386" y="2558"/>
                      </a:lnTo>
                      <a:lnTo>
                        <a:pt x="1366" y="2576"/>
                      </a:lnTo>
                      <a:lnTo>
                        <a:pt x="1341" y="2594"/>
                      </a:lnTo>
                      <a:lnTo>
                        <a:pt x="1312" y="2610"/>
                      </a:lnTo>
                      <a:lnTo>
                        <a:pt x="1280" y="2626"/>
                      </a:lnTo>
                      <a:lnTo>
                        <a:pt x="1241" y="2641"/>
                      </a:lnTo>
                      <a:lnTo>
                        <a:pt x="1218" y="2669"/>
                      </a:lnTo>
                      <a:lnTo>
                        <a:pt x="1190" y="2696"/>
                      </a:lnTo>
                      <a:lnTo>
                        <a:pt x="1160" y="2720"/>
                      </a:lnTo>
                      <a:lnTo>
                        <a:pt x="1138" y="2731"/>
                      </a:lnTo>
                      <a:lnTo>
                        <a:pt x="1114" y="2738"/>
                      </a:lnTo>
                      <a:lnTo>
                        <a:pt x="1090" y="2740"/>
                      </a:lnTo>
                      <a:lnTo>
                        <a:pt x="897" y="2740"/>
                      </a:lnTo>
                      <a:lnTo>
                        <a:pt x="872" y="2738"/>
                      </a:lnTo>
                      <a:lnTo>
                        <a:pt x="849" y="2731"/>
                      </a:lnTo>
                      <a:lnTo>
                        <a:pt x="827" y="2720"/>
                      </a:lnTo>
                      <a:lnTo>
                        <a:pt x="796" y="2696"/>
                      </a:lnTo>
                      <a:lnTo>
                        <a:pt x="769" y="2669"/>
                      </a:lnTo>
                      <a:lnTo>
                        <a:pt x="746" y="2641"/>
                      </a:lnTo>
                      <a:lnTo>
                        <a:pt x="705" y="2624"/>
                      </a:lnTo>
                      <a:lnTo>
                        <a:pt x="670" y="2608"/>
                      </a:lnTo>
                      <a:lnTo>
                        <a:pt x="639" y="2590"/>
                      </a:lnTo>
                      <a:lnTo>
                        <a:pt x="615" y="2570"/>
                      </a:lnTo>
                      <a:lnTo>
                        <a:pt x="594" y="2551"/>
                      </a:lnTo>
                      <a:lnTo>
                        <a:pt x="578" y="2531"/>
                      </a:lnTo>
                      <a:lnTo>
                        <a:pt x="566" y="2511"/>
                      </a:lnTo>
                      <a:lnTo>
                        <a:pt x="555" y="2492"/>
                      </a:lnTo>
                      <a:lnTo>
                        <a:pt x="549" y="2474"/>
                      </a:lnTo>
                      <a:lnTo>
                        <a:pt x="544" y="2456"/>
                      </a:lnTo>
                      <a:lnTo>
                        <a:pt x="542" y="2441"/>
                      </a:lnTo>
                      <a:lnTo>
                        <a:pt x="541" y="2427"/>
                      </a:lnTo>
                      <a:lnTo>
                        <a:pt x="541" y="2427"/>
                      </a:lnTo>
                      <a:lnTo>
                        <a:pt x="541" y="2424"/>
                      </a:lnTo>
                      <a:lnTo>
                        <a:pt x="540" y="2414"/>
                      </a:lnTo>
                      <a:lnTo>
                        <a:pt x="539" y="2397"/>
                      </a:lnTo>
                      <a:lnTo>
                        <a:pt x="538" y="2378"/>
                      </a:lnTo>
                      <a:lnTo>
                        <a:pt x="537" y="2355"/>
                      </a:lnTo>
                      <a:lnTo>
                        <a:pt x="535" y="2328"/>
                      </a:lnTo>
                      <a:lnTo>
                        <a:pt x="534" y="2301"/>
                      </a:lnTo>
                      <a:lnTo>
                        <a:pt x="532" y="2273"/>
                      </a:lnTo>
                      <a:lnTo>
                        <a:pt x="531" y="2246"/>
                      </a:lnTo>
                      <a:lnTo>
                        <a:pt x="529" y="2219"/>
                      </a:lnTo>
                      <a:lnTo>
                        <a:pt x="528" y="2195"/>
                      </a:lnTo>
                      <a:lnTo>
                        <a:pt x="527" y="2174"/>
                      </a:lnTo>
                      <a:lnTo>
                        <a:pt x="484" y="2141"/>
                      </a:lnTo>
                      <a:lnTo>
                        <a:pt x="448" y="2104"/>
                      </a:lnTo>
                      <a:lnTo>
                        <a:pt x="416" y="2065"/>
                      </a:lnTo>
                      <a:lnTo>
                        <a:pt x="390" y="2025"/>
                      </a:lnTo>
                      <a:lnTo>
                        <a:pt x="369" y="1982"/>
                      </a:lnTo>
                      <a:lnTo>
                        <a:pt x="354" y="1938"/>
                      </a:lnTo>
                      <a:lnTo>
                        <a:pt x="345" y="1893"/>
                      </a:lnTo>
                      <a:lnTo>
                        <a:pt x="342" y="1848"/>
                      </a:lnTo>
                      <a:lnTo>
                        <a:pt x="340" y="1824"/>
                      </a:lnTo>
                      <a:lnTo>
                        <a:pt x="333" y="1800"/>
                      </a:lnTo>
                      <a:lnTo>
                        <a:pt x="322" y="1774"/>
                      </a:lnTo>
                      <a:lnTo>
                        <a:pt x="308" y="1747"/>
                      </a:lnTo>
                      <a:lnTo>
                        <a:pt x="290" y="1716"/>
                      </a:lnTo>
                      <a:lnTo>
                        <a:pt x="268" y="1683"/>
                      </a:lnTo>
                      <a:lnTo>
                        <a:pt x="242" y="1646"/>
                      </a:lnTo>
                      <a:lnTo>
                        <a:pt x="222" y="1615"/>
                      </a:lnTo>
                      <a:lnTo>
                        <a:pt x="200" y="1583"/>
                      </a:lnTo>
                      <a:lnTo>
                        <a:pt x="178" y="1549"/>
                      </a:lnTo>
                      <a:lnTo>
                        <a:pt x="156" y="1514"/>
                      </a:lnTo>
                      <a:lnTo>
                        <a:pt x="135" y="1476"/>
                      </a:lnTo>
                      <a:lnTo>
                        <a:pt x="113" y="1435"/>
                      </a:lnTo>
                      <a:lnTo>
                        <a:pt x="93" y="1393"/>
                      </a:lnTo>
                      <a:lnTo>
                        <a:pt x="74" y="1349"/>
                      </a:lnTo>
                      <a:lnTo>
                        <a:pt x="56" y="1301"/>
                      </a:lnTo>
                      <a:lnTo>
                        <a:pt x="40" y="1251"/>
                      </a:lnTo>
                      <a:lnTo>
                        <a:pt x="27" y="1198"/>
                      </a:lnTo>
                      <a:lnTo>
                        <a:pt x="16" y="1141"/>
                      </a:lnTo>
                      <a:lnTo>
                        <a:pt x="7" y="1082"/>
                      </a:lnTo>
                      <a:lnTo>
                        <a:pt x="2" y="1019"/>
                      </a:lnTo>
                      <a:lnTo>
                        <a:pt x="0" y="953"/>
                      </a:lnTo>
                      <a:lnTo>
                        <a:pt x="3" y="874"/>
                      </a:lnTo>
                      <a:lnTo>
                        <a:pt x="14" y="798"/>
                      </a:lnTo>
                      <a:lnTo>
                        <a:pt x="29" y="723"/>
                      </a:lnTo>
                      <a:lnTo>
                        <a:pt x="52" y="652"/>
                      </a:lnTo>
                      <a:lnTo>
                        <a:pt x="78" y="582"/>
                      </a:lnTo>
                      <a:lnTo>
                        <a:pt x="111" y="515"/>
                      </a:lnTo>
                      <a:lnTo>
                        <a:pt x="149" y="451"/>
                      </a:lnTo>
                      <a:lnTo>
                        <a:pt x="192" y="390"/>
                      </a:lnTo>
                      <a:lnTo>
                        <a:pt x="240" y="332"/>
                      </a:lnTo>
                      <a:lnTo>
                        <a:pt x="292" y="280"/>
                      </a:lnTo>
                      <a:lnTo>
                        <a:pt x="348" y="230"/>
                      </a:lnTo>
                      <a:lnTo>
                        <a:pt x="408" y="184"/>
                      </a:lnTo>
                      <a:lnTo>
                        <a:pt x="471" y="143"/>
                      </a:lnTo>
                      <a:lnTo>
                        <a:pt x="538" y="106"/>
                      </a:lnTo>
                      <a:lnTo>
                        <a:pt x="608" y="75"/>
                      </a:lnTo>
                      <a:lnTo>
                        <a:pt x="680" y="48"/>
                      </a:lnTo>
                      <a:lnTo>
                        <a:pt x="755" y="28"/>
                      </a:lnTo>
                      <a:lnTo>
                        <a:pt x="832" y="13"/>
                      </a:lnTo>
                      <a:lnTo>
                        <a:pt x="912" y="3"/>
                      </a:lnTo>
                      <a:lnTo>
                        <a:pt x="9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3" name="Freeform 40">
                  <a:extLst>
                    <a:ext uri="{FF2B5EF4-FFF2-40B4-BE49-F238E27FC236}">
                      <a16:creationId xmlns="" xmlns:a16="http://schemas.microsoft.com/office/drawing/2014/main" id="{D3C4FFA1-009C-1CAA-4612-F5BD4E34362A}"/>
                    </a:ext>
                  </a:extLst>
                </p:cNvPr>
                <p:cNvSpPr>
                  <a:spLocks/>
                </p:cNvSpPr>
                <p:nvPr/>
              </p:nvSpPr>
              <p:spPr bwMode="auto">
                <a:xfrm>
                  <a:off x="8548688" y="1760538"/>
                  <a:ext cx="28575" cy="69850"/>
                </a:xfrm>
                <a:custGeom>
                  <a:avLst/>
                  <a:gdLst>
                    <a:gd name="T0" fmla="*/ 62 w 125"/>
                    <a:gd name="T1" fmla="*/ 0 h 310"/>
                    <a:gd name="T2" fmla="*/ 62 w 125"/>
                    <a:gd name="T3" fmla="*/ 0 h 310"/>
                    <a:gd name="T4" fmla="*/ 79 w 125"/>
                    <a:gd name="T5" fmla="*/ 2 h 310"/>
                    <a:gd name="T6" fmla="*/ 94 w 125"/>
                    <a:gd name="T7" fmla="*/ 8 h 310"/>
                    <a:gd name="T8" fmla="*/ 107 w 125"/>
                    <a:gd name="T9" fmla="*/ 18 h 310"/>
                    <a:gd name="T10" fmla="*/ 117 w 125"/>
                    <a:gd name="T11" fmla="*/ 30 h 310"/>
                    <a:gd name="T12" fmla="*/ 123 w 125"/>
                    <a:gd name="T13" fmla="*/ 45 h 310"/>
                    <a:gd name="T14" fmla="*/ 125 w 125"/>
                    <a:gd name="T15" fmla="*/ 62 h 310"/>
                    <a:gd name="T16" fmla="*/ 125 w 125"/>
                    <a:gd name="T17" fmla="*/ 248 h 310"/>
                    <a:gd name="T18" fmla="*/ 123 w 125"/>
                    <a:gd name="T19" fmla="*/ 265 h 310"/>
                    <a:gd name="T20" fmla="*/ 117 w 125"/>
                    <a:gd name="T21" fmla="*/ 280 h 310"/>
                    <a:gd name="T22" fmla="*/ 107 w 125"/>
                    <a:gd name="T23" fmla="*/ 293 h 310"/>
                    <a:gd name="T24" fmla="*/ 94 w 125"/>
                    <a:gd name="T25" fmla="*/ 302 h 310"/>
                    <a:gd name="T26" fmla="*/ 79 w 125"/>
                    <a:gd name="T27" fmla="*/ 308 h 310"/>
                    <a:gd name="T28" fmla="*/ 62 w 125"/>
                    <a:gd name="T29" fmla="*/ 310 h 310"/>
                    <a:gd name="T30" fmla="*/ 46 w 125"/>
                    <a:gd name="T31" fmla="*/ 308 h 310"/>
                    <a:gd name="T32" fmla="*/ 31 w 125"/>
                    <a:gd name="T33" fmla="*/ 302 h 310"/>
                    <a:gd name="T34" fmla="*/ 18 w 125"/>
                    <a:gd name="T35" fmla="*/ 293 h 310"/>
                    <a:gd name="T36" fmla="*/ 8 w 125"/>
                    <a:gd name="T37" fmla="*/ 280 h 310"/>
                    <a:gd name="T38" fmla="*/ 2 w 125"/>
                    <a:gd name="T39" fmla="*/ 265 h 310"/>
                    <a:gd name="T40" fmla="*/ 0 w 125"/>
                    <a:gd name="T41" fmla="*/ 248 h 310"/>
                    <a:gd name="T42" fmla="*/ 0 w 125"/>
                    <a:gd name="T43" fmla="*/ 62 h 310"/>
                    <a:gd name="T44" fmla="*/ 2 w 125"/>
                    <a:gd name="T45" fmla="*/ 45 h 310"/>
                    <a:gd name="T46" fmla="*/ 8 w 125"/>
                    <a:gd name="T47" fmla="*/ 30 h 310"/>
                    <a:gd name="T48" fmla="*/ 18 w 125"/>
                    <a:gd name="T49" fmla="*/ 18 h 310"/>
                    <a:gd name="T50" fmla="*/ 31 w 125"/>
                    <a:gd name="T51" fmla="*/ 8 h 310"/>
                    <a:gd name="T52" fmla="*/ 46 w 125"/>
                    <a:gd name="T53" fmla="*/ 2 h 310"/>
                    <a:gd name="T54" fmla="*/ 62 w 125"/>
                    <a:gd name="T55"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310">
                      <a:moveTo>
                        <a:pt x="62" y="0"/>
                      </a:moveTo>
                      <a:lnTo>
                        <a:pt x="62" y="0"/>
                      </a:lnTo>
                      <a:lnTo>
                        <a:pt x="79" y="2"/>
                      </a:lnTo>
                      <a:lnTo>
                        <a:pt x="94" y="8"/>
                      </a:lnTo>
                      <a:lnTo>
                        <a:pt x="107" y="18"/>
                      </a:lnTo>
                      <a:lnTo>
                        <a:pt x="117" y="30"/>
                      </a:lnTo>
                      <a:lnTo>
                        <a:pt x="123" y="45"/>
                      </a:lnTo>
                      <a:lnTo>
                        <a:pt x="125" y="62"/>
                      </a:lnTo>
                      <a:lnTo>
                        <a:pt x="125" y="248"/>
                      </a:lnTo>
                      <a:lnTo>
                        <a:pt x="123" y="265"/>
                      </a:lnTo>
                      <a:lnTo>
                        <a:pt x="117" y="280"/>
                      </a:lnTo>
                      <a:lnTo>
                        <a:pt x="107" y="293"/>
                      </a:lnTo>
                      <a:lnTo>
                        <a:pt x="94" y="302"/>
                      </a:lnTo>
                      <a:lnTo>
                        <a:pt x="79" y="308"/>
                      </a:lnTo>
                      <a:lnTo>
                        <a:pt x="62" y="310"/>
                      </a:lnTo>
                      <a:lnTo>
                        <a:pt x="46" y="308"/>
                      </a:lnTo>
                      <a:lnTo>
                        <a:pt x="31" y="302"/>
                      </a:lnTo>
                      <a:lnTo>
                        <a:pt x="18" y="293"/>
                      </a:lnTo>
                      <a:lnTo>
                        <a:pt x="8" y="280"/>
                      </a:lnTo>
                      <a:lnTo>
                        <a:pt x="2" y="265"/>
                      </a:lnTo>
                      <a:lnTo>
                        <a:pt x="0" y="248"/>
                      </a:lnTo>
                      <a:lnTo>
                        <a:pt x="0" y="62"/>
                      </a:lnTo>
                      <a:lnTo>
                        <a:pt x="2" y="45"/>
                      </a:lnTo>
                      <a:lnTo>
                        <a:pt x="8" y="30"/>
                      </a:lnTo>
                      <a:lnTo>
                        <a:pt x="18" y="18"/>
                      </a:lnTo>
                      <a:lnTo>
                        <a:pt x="31" y="8"/>
                      </a:lnTo>
                      <a:lnTo>
                        <a:pt x="46" y="2"/>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4" name="Freeform 41">
                  <a:extLst>
                    <a:ext uri="{FF2B5EF4-FFF2-40B4-BE49-F238E27FC236}">
                      <a16:creationId xmlns="" xmlns:a16="http://schemas.microsoft.com/office/drawing/2014/main" id="{C2397535-1879-5328-21A1-0B2C1E390B39}"/>
                    </a:ext>
                  </a:extLst>
                </p:cNvPr>
                <p:cNvSpPr>
                  <a:spLocks/>
                </p:cNvSpPr>
                <p:nvPr/>
              </p:nvSpPr>
              <p:spPr bwMode="auto">
                <a:xfrm>
                  <a:off x="8388351" y="1803400"/>
                  <a:ext cx="49213" cy="65088"/>
                </a:xfrm>
                <a:custGeom>
                  <a:avLst/>
                  <a:gdLst>
                    <a:gd name="T0" fmla="*/ 62 w 219"/>
                    <a:gd name="T1" fmla="*/ 0 h 287"/>
                    <a:gd name="T2" fmla="*/ 79 w 219"/>
                    <a:gd name="T3" fmla="*/ 2 h 287"/>
                    <a:gd name="T4" fmla="*/ 93 w 219"/>
                    <a:gd name="T5" fmla="*/ 8 h 287"/>
                    <a:gd name="T6" fmla="*/ 107 w 219"/>
                    <a:gd name="T7" fmla="*/ 18 h 287"/>
                    <a:gd name="T8" fmla="*/ 117 w 219"/>
                    <a:gd name="T9" fmla="*/ 32 h 287"/>
                    <a:gd name="T10" fmla="*/ 211 w 219"/>
                    <a:gd name="T11" fmla="*/ 193 h 287"/>
                    <a:gd name="T12" fmla="*/ 217 w 219"/>
                    <a:gd name="T13" fmla="*/ 209 h 287"/>
                    <a:gd name="T14" fmla="*/ 219 w 219"/>
                    <a:gd name="T15" fmla="*/ 225 h 287"/>
                    <a:gd name="T16" fmla="*/ 217 w 219"/>
                    <a:gd name="T17" fmla="*/ 240 h 287"/>
                    <a:gd name="T18" fmla="*/ 211 w 219"/>
                    <a:gd name="T19" fmla="*/ 256 h 287"/>
                    <a:gd name="T20" fmla="*/ 202 w 219"/>
                    <a:gd name="T21" fmla="*/ 269 h 287"/>
                    <a:gd name="T22" fmla="*/ 189 w 219"/>
                    <a:gd name="T23" fmla="*/ 279 h 287"/>
                    <a:gd name="T24" fmla="*/ 173 w 219"/>
                    <a:gd name="T25" fmla="*/ 285 h 287"/>
                    <a:gd name="T26" fmla="*/ 157 w 219"/>
                    <a:gd name="T27" fmla="*/ 287 h 287"/>
                    <a:gd name="T28" fmla="*/ 140 w 219"/>
                    <a:gd name="T29" fmla="*/ 285 h 287"/>
                    <a:gd name="T30" fmla="*/ 126 w 219"/>
                    <a:gd name="T31" fmla="*/ 279 h 287"/>
                    <a:gd name="T32" fmla="*/ 113 w 219"/>
                    <a:gd name="T33" fmla="*/ 269 h 287"/>
                    <a:gd name="T34" fmla="*/ 102 w 219"/>
                    <a:gd name="T35" fmla="*/ 256 h 287"/>
                    <a:gd name="T36" fmla="*/ 8 w 219"/>
                    <a:gd name="T37" fmla="*/ 94 h 287"/>
                    <a:gd name="T38" fmla="*/ 2 w 219"/>
                    <a:gd name="T39" fmla="*/ 78 h 287"/>
                    <a:gd name="T40" fmla="*/ 0 w 219"/>
                    <a:gd name="T41" fmla="*/ 62 h 287"/>
                    <a:gd name="T42" fmla="*/ 2 w 219"/>
                    <a:gd name="T43" fmla="*/ 47 h 287"/>
                    <a:gd name="T44" fmla="*/ 8 w 219"/>
                    <a:gd name="T45" fmla="*/ 32 h 287"/>
                    <a:gd name="T46" fmla="*/ 18 w 219"/>
                    <a:gd name="T47" fmla="*/ 19 h 287"/>
                    <a:gd name="T48" fmla="*/ 31 w 219"/>
                    <a:gd name="T49" fmla="*/ 9 h 287"/>
                    <a:gd name="T50" fmla="*/ 47 w 219"/>
                    <a:gd name="T51" fmla="*/ 2 h 287"/>
                    <a:gd name="T52" fmla="*/ 62 w 219"/>
                    <a:gd name="T5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9" h="287">
                      <a:moveTo>
                        <a:pt x="62" y="0"/>
                      </a:moveTo>
                      <a:lnTo>
                        <a:pt x="79" y="2"/>
                      </a:lnTo>
                      <a:lnTo>
                        <a:pt x="93" y="8"/>
                      </a:lnTo>
                      <a:lnTo>
                        <a:pt x="107" y="18"/>
                      </a:lnTo>
                      <a:lnTo>
                        <a:pt x="117" y="32"/>
                      </a:lnTo>
                      <a:lnTo>
                        <a:pt x="211" y="193"/>
                      </a:lnTo>
                      <a:lnTo>
                        <a:pt x="217" y="209"/>
                      </a:lnTo>
                      <a:lnTo>
                        <a:pt x="219" y="225"/>
                      </a:lnTo>
                      <a:lnTo>
                        <a:pt x="217" y="240"/>
                      </a:lnTo>
                      <a:lnTo>
                        <a:pt x="211" y="256"/>
                      </a:lnTo>
                      <a:lnTo>
                        <a:pt x="202" y="269"/>
                      </a:lnTo>
                      <a:lnTo>
                        <a:pt x="189" y="279"/>
                      </a:lnTo>
                      <a:lnTo>
                        <a:pt x="173" y="285"/>
                      </a:lnTo>
                      <a:lnTo>
                        <a:pt x="157" y="287"/>
                      </a:lnTo>
                      <a:lnTo>
                        <a:pt x="140" y="285"/>
                      </a:lnTo>
                      <a:lnTo>
                        <a:pt x="126" y="279"/>
                      </a:lnTo>
                      <a:lnTo>
                        <a:pt x="113" y="269"/>
                      </a:lnTo>
                      <a:lnTo>
                        <a:pt x="102" y="256"/>
                      </a:lnTo>
                      <a:lnTo>
                        <a:pt x="8" y="94"/>
                      </a:lnTo>
                      <a:lnTo>
                        <a:pt x="2" y="78"/>
                      </a:lnTo>
                      <a:lnTo>
                        <a:pt x="0" y="62"/>
                      </a:lnTo>
                      <a:lnTo>
                        <a:pt x="2" y="47"/>
                      </a:lnTo>
                      <a:lnTo>
                        <a:pt x="8" y="32"/>
                      </a:lnTo>
                      <a:lnTo>
                        <a:pt x="18" y="19"/>
                      </a:lnTo>
                      <a:lnTo>
                        <a:pt x="31" y="9"/>
                      </a:lnTo>
                      <a:lnTo>
                        <a:pt x="47" y="2"/>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5" name="Freeform 42">
                  <a:extLst>
                    <a:ext uri="{FF2B5EF4-FFF2-40B4-BE49-F238E27FC236}">
                      <a16:creationId xmlns="" xmlns:a16="http://schemas.microsoft.com/office/drawing/2014/main" id="{AF3CCF1E-85AF-3D70-9C2E-A9178B424D8C}"/>
                    </a:ext>
                  </a:extLst>
                </p:cNvPr>
                <p:cNvSpPr>
                  <a:spLocks/>
                </p:cNvSpPr>
                <p:nvPr/>
              </p:nvSpPr>
              <p:spPr bwMode="auto">
                <a:xfrm>
                  <a:off x="8270876" y="1919288"/>
                  <a:ext cx="65088" cy="49213"/>
                </a:xfrm>
                <a:custGeom>
                  <a:avLst/>
                  <a:gdLst>
                    <a:gd name="T0" fmla="*/ 62 w 288"/>
                    <a:gd name="T1" fmla="*/ 0 h 218"/>
                    <a:gd name="T2" fmla="*/ 78 w 288"/>
                    <a:gd name="T3" fmla="*/ 2 h 218"/>
                    <a:gd name="T4" fmla="*/ 94 w 288"/>
                    <a:gd name="T5" fmla="*/ 8 h 218"/>
                    <a:gd name="T6" fmla="*/ 257 w 288"/>
                    <a:gd name="T7" fmla="*/ 101 h 218"/>
                    <a:gd name="T8" fmla="*/ 271 w 288"/>
                    <a:gd name="T9" fmla="*/ 112 h 218"/>
                    <a:gd name="T10" fmla="*/ 280 w 288"/>
                    <a:gd name="T11" fmla="*/ 124 h 218"/>
                    <a:gd name="T12" fmla="*/ 286 w 288"/>
                    <a:gd name="T13" fmla="*/ 140 h 218"/>
                    <a:gd name="T14" fmla="*/ 288 w 288"/>
                    <a:gd name="T15" fmla="*/ 155 h 218"/>
                    <a:gd name="T16" fmla="*/ 286 w 288"/>
                    <a:gd name="T17" fmla="*/ 171 h 218"/>
                    <a:gd name="T18" fmla="*/ 280 w 288"/>
                    <a:gd name="T19" fmla="*/ 186 h 218"/>
                    <a:gd name="T20" fmla="*/ 270 w 288"/>
                    <a:gd name="T21" fmla="*/ 200 h 218"/>
                    <a:gd name="T22" fmla="*/ 256 w 288"/>
                    <a:gd name="T23" fmla="*/ 210 h 218"/>
                    <a:gd name="T24" fmla="*/ 241 w 288"/>
                    <a:gd name="T25" fmla="*/ 216 h 218"/>
                    <a:gd name="T26" fmla="*/ 226 w 288"/>
                    <a:gd name="T27" fmla="*/ 218 h 218"/>
                    <a:gd name="T28" fmla="*/ 209 w 288"/>
                    <a:gd name="T29" fmla="*/ 216 h 218"/>
                    <a:gd name="T30" fmla="*/ 194 w 288"/>
                    <a:gd name="T31" fmla="*/ 209 h 218"/>
                    <a:gd name="T32" fmla="*/ 31 w 288"/>
                    <a:gd name="T33" fmla="*/ 116 h 218"/>
                    <a:gd name="T34" fmla="*/ 17 w 288"/>
                    <a:gd name="T35" fmla="*/ 106 h 218"/>
                    <a:gd name="T36" fmla="*/ 8 w 288"/>
                    <a:gd name="T37" fmla="*/ 93 h 218"/>
                    <a:gd name="T38" fmla="*/ 2 w 288"/>
                    <a:gd name="T39" fmla="*/ 79 h 218"/>
                    <a:gd name="T40" fmla="*/ 0 w 288"/>
                    <a:gd name="T41" fmla="*/ 62 h 218"/>
                    <a:gd name="T42" fmla="*/ 2 w 288"/>
                    <a:gd name="T43" fmla="*/ 46 h 218"/>
                    <a:gd name="T44" fmla="*/ 8 w 288"/>
                    <a:gd name="T45" fmla="*/ 31 h 218"/>
                    <a:gd name="T46" fmla="*/ 18 w 288"/>
                    <a:gd name="T47" fmla="*/ 17 h 218"/>
                    <a:gd name="T48" fmla="*/ 32 w 288"/>
                    <a:gd name="T49" fmla="*/ 8 h 218"/>
                    <a:gd name="T50" fmla="*/ 46 w 288"/>
                    <a:gd name="T51" fmla="*/ 2 h 218"/>
                    <a:gd name="T52" fmla="*/ 62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62" y="0"/>
                      </a:moveTo>
                      <a:lnTo>
                        <a:pt x="78" y="2"/>
                      </a:lnTo>
                      <a:lnTo>
                        <a:pt x="94" y="8"/>
                      </a:lnTo>
                      <a:lnTo>
                        <a:pt x="257" y="101"/>
                      </a:lnTo>
                      <a:lnTo>
                        <a:pt x="271" y="112"/>
                      </a:lnTo>
                      <a:lnTo>
                        <a:pt x="280" y="124"/>
                      </a:lnTo>
                      <a:lnTo>
                        <a:pt x="286" y="140"/>
                      </a:lnTo>
                      <a:lnTo>
                        <a:pt x="288" y="155"/>
                      </a:lnTo>
                      <a:lnTo>
                        <a:pt x="286" y="171"/>
                      </a:lnTo>
                      <a:lnTo>
                        <a:pt x="280" y="186"/>
                      </a:lnTo>
                      <a:lnTo>
                        <a:pt x="270" y="200"/>
                      </a:lnTo>
                      <a:lnTo>
                        <a:pt x="256" y="210"/>
                      </a:lnTo>
                      <a:lnTo>
                        <a:pt x="241" y="216"/>
                      </a:lnTo>
                      <a:lnTo>
                        <a:pt x="226" y="218"/>
                      </a:lnTo>
                      <a:lnTo>
                        <a:pt x="209" y="216"/>
                      </a:lnTo>
                      <a:lnTo>
                        <a:pt x="194" y="209"/>
                      </a:lnTo>
                      <a:lnTo>
                        <a:pt x="31" y="116"/>
                      </a:lnTo>
                      <a:lnTo>
                        <a:pt x="17" y="106"/>
                      </a:lnTo>
                      <a:lnTo>
                        <a:pt x="8" y="93"/>
                      </a:lnTo>
                      <a:lnTo>
                        <a:pt x="2" y="79"/>
                      </a:lnTo>
                      <a:lnTo>
                        <a:pt x="0" y="62"/>
                      </a:lnTo>
                      <a:lnTo>
                        <a:pt x="2" y="46"/>
                      </a:lnTo>
                      <a:lnTo>
                        <a:pt x="8" y="31"/>
                      </a:lnTo>
                      <a:lnTo>
                        <a:pt x="18" y="17"/>
                      </a:lnTo>
                      <a:lnTo>
                        <a:pt x="32" y="8"/>
                      </a:lnTo>
                      <a:lnTo>
                        <a:pt x="46" y="2"/>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6" name="Freeform 43">
                  <a:extLst>
                    <a:ext uri="{FF2B5EF4-FFF2-40B4-BE49-F238E27FC236}">
                      <a16:creationId xmlns="" xmlns:a16="http://schemas.microsoft.com/office/drawing/2014/main" id="{63256D8D-AE72-FB1B-E7A4-6510BB9C1BAE}"/>
                    </a:ext>
                  </a:extLst>
                </p:cNvPr>
                <p:cNvSpPr>
                  <a:spLocks/>
                </p:cNvSpPr>
                <p:nvPr/>
              </p:nvSpPr>
              <p:spPr bwMode="auto">
                <a:xfrm>
                  <a:off x="8228013" y="2078038"/>
                  <a:ext cx="71438" cy="28575"/>
                </a:xfrm>
                <a:custGeom>
                  <a:avLst/>
                  <a:gdLst>
                    <a:gd name="T0" fmla="*/ 63 w 314"/>
                    <a:gd name="T1" fmla="*/ 0 h 125"/>
                    <a:gd name="T2" fmla="*/ 251 w 314"/>
                    <a:gd name="T3" fmla="*/ 0 h 125"/>
                    <a:gd name="T4" fmla="*/ 268 w 314"/>
                    <a:gd name="T5" fmla="*/ 3 h 125"/>
                    <a:gd name="T6" fmla="*/ 283 w 314"/>
                    <a:gd name="T7" fmla="*/ 9 h 125"/>
                    <a:gd name="T8" fmla="*/ 295 w 314"/>
                    <a:gd name="T9" fmla="*/ 18 h 125"/>
                    <a:gd name="T10" fmla="*/ 306 w 314"/>
                    <a:gd name="T11" fmla="*/ 31 h 125"/>
                    <a:gd name="T12" fmla="*/ 312 w 314"/>
                    <a:gd name="T13" fmla="*/ 45 h 125"/>
                    <a:gd name="T14" fmla="*/ 314 w 314"/>
                    <a:gd name="T15" fmla="*/ 63 h 125"/>
                    <a:gd name="T16" fmla="*/ 312 w 314"/>
                    <a:gd name="T17" fmla="*/ 79 h 125"/>
                    <a:gd name="T18" fmla="*/ 306 w 314"/>
                    <a:gd name="T19" fmla="*/ 93 h 125"/>
                    <a:gd name="T20" fmla="*/ 295 w 314"/>
                    <a:gd name="T21" fmla="*/ 107 h 125"/>
                    <a:gd name="T22" fmla="*/ 283 w 314"/>
                    <a:gd name="T23" fmla="*/ 116 h 125"/>
                    <a:gd name="T24" fmla="*/ 268 w 314"/>
                    <a:gd name="T25" fmla="*/ 123 h 125"/>
                    <a:gd name="T26" fmla="*/ 251 w 314"/>
                    <a:gd name="T27" fmla="*/ 125 h 125"/>
                    <a:gd name="T28" fmla="*/ 63 w 314"/>
                    <a:gd name="T29" fmla="*/ 125 h 125"/>
                    <a:gd name="T30" fmla="*/ 46 w 314"/>
                    <a:gd name="T31" fmla="*/ 123 h 125"/>
                    <a:gd name="T32" fmla="*/ 32 w 314"/>
                    <a:gd name="T33" fmla="*/ 116 h 125"/>
                    <a:gd name="T34" fmla="*/ 18 w 314"/>
                    <a:gd name="T35" fmla="*/ 107 h 125"/>
                    <a:gd name="T36" fmla="*/ 9 w 314"/>
                    <a:gd name="T37" fmla="*/ 93 h 125"/>
                    <a:gd name="T38" fmla="*/ 2 w 314"/>
                    <a:gd name="T39" fmla="*/ 79 h 125"/>
                    <a:gd name="T40" fmla="*/ 0 w 314"/>
                    <a:gd name="T41" fmla="*/ 63 h 125"/>
                    <a:gd name="T42" fmla="*/ 2 w 314"/>
                    <a:gd name="T43" fmla="*/ 45 h 125"/>
                    <a:gd name="T44" fmla="*/ 9 w 314"/>
                    <a:gd name="T45" fmla="*/ 31 h 125"/>
                    <a:gd name="T46" fmla="*/ 18 w 314"/>
                    <a:gd name="T47" fmla="*/ 18 h 125"/>
                    <a:gd name="T48" fmla="*/ 32 w 314"/>
                    <a:gd name="T49" fmla="*/ 9 h 125"/>
                    <a:gd name="T50" fmla="*/ 46 w 314"/>
                    <a:gd name="T51" fmla="*/ 3 h 125"/>
                    <a:gd name="T52" fmla="*/ 63 w 314"/>
                    <a:gd name="T5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4" h="125">
                      <a:moveTo>
                        <a:pt x="63" y="0"/>
                      </a:moveTo>
                      <a:lnTo>
                        <a:pt x="251" y="0"/>
                      </a:lnTo>
                      <a:lnTo>
                        <a:pt x="268" y="3"/>
                      </a:lnTo>
                      <a:lnTo>
                        <a:pt x="283" y="9"/>
                      </a:lnTo>
                      <a:lnTo>
                        <a:pt x="295" y="18"/>
                      </a:lnTo>
                      <a:lnTo>
                        <a:pt x="306" y="31"/>
                      </a:lnTo>
                      <a:lnTo>
                        <a:pt x="312" y="45"/>
                      </a:lnTo>
                      <a:lnTo>
                        <a:pt x="314" y="63"/>
                      </a:lnTo>
                      <a:lnTo>
                        <a:pt x="312" y="79"/>
                      </a:lnTo>
                      <a:lnTo>
                        <a:pt x="306" y="93"/>
                      </a:lnTo>
                      <a:lnTo>
                        <a:pt x="295" y="107"/>
                      </a:lnTo>
                      <a:lnTo>
                        <a:pt x="283" y="116"/>
                      </a:lnTo>
                      <a:lnTo>
                        <a:pt x="268" y="123"/>
                      </a:lnTo>
                      <a:lnTo>
                        <a:pt x="251" y="125"/>
                      </a:lnTo>
                      <a:lnTo>
                        <a:pt x="63" y="125"/>
                      </a:lnTo>
                      <a:lnTo>
                        <a:pt x="46" y="123"/>
                      </a:lnTo>
                      <a:lnTo>
                        <a:pt x="32" y="116"/>
                      </a:lnTo>
                      <a:lnTo>
                        <a:pt x="18" y="107"/>
                      </a:lnTo>
                      <a:lnTo>
                        <a:pt x="9" y="93"/>
                      </a:lnTo>
                      <a:lnTo>
                        <a:pt x="2" y="79"/>
                      </a:lnTo>
                      <a:lnTo>
                        <a:pt x="0" y="63"/>
                      </a:lnTo>
                      <a:lnTo>
                        <a:pt x="2" y="45"/>
                      </a:lnTo>
                      <a:lnTo>
                        <a:pt x="9" y="31"/>
                      </a:lnTo>
                      <a:lnTo>
                        <a:pt x="18" y="18"/>
                      </a:lnTo>
                      <a:lnTo>
                        <a:pt x="32" y="9"/>
                      </a:lnTo>
                      <a:lnTo>
                        <a:pt x="46" y="3"/>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7" name="Freeform 44">
                  <a:extLst>
                    <a:ext uri="{FF2B5EF4-FFF2-40B4-BE49-F238E27FC236}">
                      <a16:creationId xmlns="" xmlns:a16="http://schemas.microsoft.com/office/drawing/2014/main" id="{59569205-53CB-8496-C599-8A785F28E360}"/>
                    </a:ext>
                  </a:extLst>
                </p:cNvPr>
                <p:cNvSpPr>
                  <a:spLocks/>
                </p:cNvSpPr>
                <p:nvPr/>
              </p:nvSpPr>
              <p:spPr bwMode="auto">
                <a:xfrm>
                  <a:off x="8270876" y="2216150"/>
                  <a:ext cx="65088" cy="49213"/>
                </a:xfrm>
                <a:custGeom>
                  <a:avLst/>
                  <a:gdLst>
                    <a:gd name="T0" fmla="*/ 226 w 288"/>
                    <a:gd name="T1" fmla="*/ 0 h 218"/>
                    <a:gd name="T2" fmla="*/ 242 w 288"/>
                    <a:gd name="T3" fmla="*/ 3 h 218"/>
                    <a:gd name="T4" fmla="*/ 256 w 288"/>
                    <a:gd name="T5" fmla="*/ 8 h 218"/>
                    <a:gd name="T6" fmla="*/ 270 w 288"/>
                    <a:gd name="T7" fmla="*/ 18 h 218"/>
                    <a:gd name="T8" fmla="*/ 280 w 288"/>
                    <a:gd name="T9" fmla="*/ 31 h 218"/>
                    <a:gd name="T10" fmla="*/ 286 w 288"/>
                    <a:gd name="T11" fmla="*/ 46 h 218"/>
                    <a:gd name="T12" fmla="*/ 288 w 288"/>
                    <a:gd name="T13" fmla="*/ 63 h 218"/>
                    <a:gd name="T14" fmla="*/ 286 w 288"/>
                    <a:gd name="T15" fmla="*/ 78 h 218"/>
                    <a:gd name="T16" fmla="*/ 280 w 288"/>
                    <a:gd name="T17" fmla="*/ 93 h 218"/>
                    <a:gd name="T18" fmla="*/ 270 w 288"/>
                    <a:gd name="T19" fmla="*/ 106 h 218"/>
                    <a:gd name="T20" fmla="*/ 257 w 288"/>
                    <a:gd name="T21" fmla="*/ 117 h 218"/>
                    <a:gd name="T22" fmla="*/ 94 w 288"/>
                    <a:gd name="T23" fmla="*/ 209 h 218"/>
                    <a:gd name="T24" fmla="*/ 79 w 288"/>
                    <a:gd name="T25" fmla="*/ 215 h 218"/>
                    <a:gd name="T26" fmla="*/ 62 w 288"/>
                    <a:gd name="T27" fmla="*/ 218 h 218"/>
                    <a:gd name="T28" fmla="*/ 46 w 288"/>
                    <a:gd name="T29" fmla="*/ 215 h 218"/>
                    <a:gd name="T30" fmla="*/ 32 w 288"/>
                    <a:gd name="T31" fmla="*/ 210 h 218"/>
                    <a:gd name="T32" fmla="*/ 18 w 288"/>
                    <a:gd name="T33" fmla="*/ 200 h 218"/>
                    <a:gd name="T34" fmla="*/ 8 w 288"/>
                    <a:gd name="T35" fmla="*/ 187 h 218"/>
                    <a:gd name="T36" fmla="*/ 2 w 288"/>
                    <a:gd name="T37" fmla="*/ 172 h 218"/>
                    <a:gd name="T38" fmla="*/ 0 w 288"/>
                    <a:gd name="T39" fmla="*/ 155 h 218"/>
                    <a:gd name="T40" fmla="*/ 2 w 288"/>
                    <a:gd name="T41" fmla="*/ 140 h 218"/>
                    <a:gd name="T42" fmla="*/ 8 w 288"/>
                    <a:gd name="T43" fmla="*/ 125 h 218"/>
                    <a:gd name="T44" fmla="*/ 17 w 288"/>
                    <a:gd name="T45" fmla="*/ 113 h 218"/>
                    <a:gd name="T46" fmla="*/ 31 w 288"/>
                    <a:gd name="T47" fmla="*/ 102 h 218"/>
                    <a:gd name="T48" fmla="*/ 194 w 288"/>
                    <a:gd name="T49" fmla="*/ 9 h 218"/>
                    <a:gd name="T50" fmla="*/ 210 w 288"/>
                    <a:gd name="T51" fmla="*/ 2 h 218"/>
                    <a:gd name="T52" fmla="*/ 226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226" y="0"/>
                      </a:moveTo>
                      <a:lnTo>
                        <a:pt x="242" y="3"/>
                      </a:lnTo>
                      <a:lnTo>
                        <a:pt x="256" y="8"/>
                      </a:lnTo>
                      <a:lnTo>
                        <a:pt x="270" y="18"/>
                      </a:lnTo>
                      <a:lnTo>
                        <a:pt x="280" y="31"/>
                      </a:lnTo>
                      <a:lnTo>
                        <a:pt x="286" y="46"/>
                      </a:lnTo>
                      <a:lnTo>
                        <a:pt x="288" y="63"/>
                      </a:lnTo>
                      <a:lnTo>
                        <a:pt x="286" y="78"/>
                      </a:lnTo>
                      <a:lnTo>
                        <a:pt x="280" y="93"/>
                      </a:lnTo>
                      <a:lnTo>
                        <a:pt x="270" y="106"/>
                      </a:lnTo>
                      <a:lnTo>
                        <a:pt x="257" y="117"/>
                      </a:lnTo>
                      <a:lnTo>
                        <a:pt x="94" y="209"/>
                      </a:lnTo>
                      <a:lnTo>
                        <a:pt x="79" y="215"/>
                      </a:lnTo>
                      <a:lnTo>
                        <a:pt x="62" y="218"/>
                      </a:lnTo>
                      <a:lnTo>
                        <a:pt x="46" y="215"/>
                      </a:lnTo>
                      <a:lnTo>
                        <a:pt x="32" y="210"/>
                      </a:lnTo>
                      <a:lnTo>
                        <a:pt x="18" y="200"/>
                      </a:lnTo>
                      <a:lnTo>
                        <a:pt x="8" y="187"/>
                      </a:lnTo>
                      <a:lnTo>
                        <a:pt x="2" y="172"/>
                      </a:lnTo>
                      <a:lnTo>
                        <a:pt x="0" y="155"/>
                      </a:lnTo>
                      <a:lnTo>
                        <a:pt x="2" y="140"/>
                      </a:lnTo>
                      <a:lnTo>
                        <a:pt x="8" y="125"/>
                      </a:lnTo>
                      <a:lnTo>
                        <a:pt x="17" y="113"/>
                      </a:lnTo>
                      <a:lnTo>
                        <a:pt x="31" y="102"/>
                      </a:lnTo>
                      <a:lnTo>
                        <a:pt x="194" y="9"/>
                      </a:lnTo>
                      <a:lnTo>
                        <a:pt x="210" y="2"/>
                      </a:lnTo>
                      <a:lnTo>
                        <a:pt x="2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8" name="Freeform 45">
                  <a:extLst>
                    <a:ext uri="{FF2B5EF4-FFF2-40B4-BE49-F238E27FC236}">
                      <a16:creationId xmlns="" xmlns:a16="http://schemas.microsoft.com/office/drawing/2014/main" id="{A19747B4-613A-3B18-7557-B514E8431F41}"/>
                    </a:ext>
                  </a:extLst>
                </p:cNvPr>
                <p:cNvSpPr>
                  <a:spLocks/>
                </p:cNvSpPr>
                <p:nvPr/>
              </p:nvSpPr>
              <p:spPr bwMode="auto">
                <a:xfrm>
                  <a:off x="8788401" y="2216150"/>
                  <a:ext cx="66675" cy="49213"/>
                </a:xfrm>
                <a:custGeom>
                  <a:avLst/>
                  <a:gdLst>
                    <a:gd name="T0" fmla="*/ 62 w 288"/>
                    <a:gd name="T1" fmla="*/ 0 h 218"/>
                    <a:gd name="T2" fmla="*/ 79 w 288"/>
                    <a:gd name="T3" fmla="*/ 2 h 218"/>
                    <a:gd name="T4" fmla="*/ 94 w 288"/>
                    <a:gd name="T5" fmla="*/ 9 h 218"/>
                    <a:gd name="T6" fmla="*/ 257 w 288"/>
                    <a:gd name="T7" fmla="*/ 102 h 218"/>
                    <a:gd name="T8" fmla="*/ 271 w 288"/>
                    <a:gd name="T9" fmla="*/ 113 h 218"/>
                    <a:gd name="T10" fmla="*/ 280 w 288"/>
                    <a:gd name="T11" fmla="*/ 125 h 218"/>
                    <a:gd name="T12" fmla="*/ 286 w 288"/>
                    <a:gd name="T13" fmla="*/ 140 h 218"/>
                    <a:gd name="T14" fmla="*/ 288 w 288"/>
                    <a:gd name="T15" fmla="*/ 155 h 218"/>
                    <a:gd name="T16" fmla="*/ 286 w 288"/>
                    <a:gd name="T17" fmla="*/ 172 h 218"/>
                    <a:gd name="T18" fmla="*/ 280 w 288"/>
                    <a:gd name="T19" fmla="*/ 187 h 218"/>
                    <a:gd name="T20" fmla="*/ 270 w 288"/>
                    <a:gd name="T21" fmla="*/ 200 h 218"/>
                    <a:gd name="T22" fmla="*/ 256 w 288"/>
                    <a:gd name="T23" fmla="*/ 210 h 218"/>
                    <a:gd name="T24" fmla="*/ 242 w 288"/>
                    <a:gd name="T25" fmla="*/ 215 h 218"/>
                    <a:gd name="T26" fmla="*/ 225 w 288"/>
                    <a:gd name="T27" fmla="*/ 218 h 218"/>
                    <a:gd name="T28" fmla="*/ 209 w 288"/>
                    <a:gd name="T29" fmla="*/ 215 h 218"/>
                    <a:gd name="T30" fmla="*/ 194 w 288"/>
                    <a:gd name="T31" fmla="*/ 209 h 218"/>
                    <a:gd name="T32" fmla="*/ 30 w 288"/>
                    <a:gd name="T33" fmla="*/ 117 h 218"/>
                    <a:gd name="T34" fmla="*/ 18 w 288"/>
                    <a:gd name="T35" fmla="*/ 106 h 218"/>
                    <a:gd name="T36" fmla="*/ 8 w 288"/>
                    <a:gd name="T37" fmla="*/ 93 h 218"/>
                    <a:gd name="T38" fmla="*/ 2 w 288"/>
                    <a:gd name="T39" fmla="*/ 78 h 218"/>
                    <a:gd name="T40" fmla="*/ 0 w 288"/>
                    <a:gd name="T41" fmla="*/ 63 h 218"/>
                    <a:gd name="T42" fmla="*/ 2 w 288"/>
                    <a:gd name="T43" fmla="*/ 46 h 218"/>
                    <a:gd name="T44" fmla="*/ 8 w 288"/>
                    <a:gd name="T45" fmla="*/ 31 h 218"/>
                    <a:gd name="T46" fmla="*/ 18 w 288"/>
                    <a:gd name="T47" fmla="*/ 18 h 218"/>
                    <a:gd name="T48" fmla="*/ 32 w 288"/>
                    <a:gd name="T49" fmla="*/ 8 h 218"/>
                    <a:gd name="T50" fmla="*/ 46 w 288"/>
                    <a:gd name="T51" fmla="*/ 3 h 218"/>
                    <a:gd name="T52" fmla="*/ 62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62" y="0"/>
                      </a:moveTo>
                      <a:lnTo>
                        <a:pt x="79" y="2"/>
                      </a:lnTo>
                      <a:lnTo>
                        <a:pt x="94" y="9"/>
                      </a:lnTo>
                      <a:lnTo>
                        <a:pt x="257" y="102"/>
                      </a:lnTo>
                      <a:lnTo>
                        <a:pt x="271" y="113"/>
                      </a:lnTo>
                      <a:lnTo>
                        <a:pt x="280" y="125"/>
                      </a:lnTo>
                      <a:lnTo>
                        <a:pt x="286" y="140"/>
                      </a:lnTo>
                      <a:lnTo>
                        <a:pt x="288" y="155"/>
                      </a:lnTo>
                      <a:lnTo>
                        <a:pt x="286" y="172"/>
                      </a:lnTo>
                      <a:lnTo>
                        <a:pt x="280" y="187"/>
                      </a:lnTo>
                      <a:lnTo>
                        <a:pt x="270" y="200"/>
                      </a:lnTo>
                      <a:lnTo>
                        <a:pt x="256" y="210"/>
                      </a:lnTo>
                      <a:lnTo>
                        <a:pt x="242" y="215"/>
                      </a:lnTo>
                      <a:lnTo>
                        <a:pt x="225" y="218"/>
                      </a:lnTo>
                      <a:lnTo>
                        <a:pt x="209" y="215"/>
                      </a:lnTo>
                      <a:lnTo>
                        <a:pt x="194" y="209"/>
                      </a:lnTo>
                      <a:lnTo>
                        <a:pt x="30" y="117"/>
                      </a:lnTo>
                      <a:lnTo>
                        <a:pt x="18" y="106"/>
                      </a:lnTo>
                      <a:lnTo>
                        <a:pt x="8" y="93"/>
                      </a:lnTo>
                      <a:lnTo>
                        <a:pt x="2" y="78"/>
                      </a:lnTo>
                      <a:lnTo>
                        <a:pt x="0" y="63"/>
                      </a:lnTo>
                      <a:lnTo>
                        <a:pt x="2" y="46"/>
                      </a:lnTo>
                      <a:lnTo>
                        <a:pt x="8" y="31"/>
                      </a:lnTo>
                      <a:lnTo>
                        <a:pt x="18" y="18"/>
                      </a:lnTo>
                      <a:lnTo>
                        <a:pt x="32" y="8"/>
                      </a:lnTo>
                      <a:lnTo>
                        <a:pt x="46" y="3"/>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9" name="Freeform 46">
                  <a:extLst>
                    <a:ext uri="{FF2B5EF4-FFF2-40B4-BE49-F238E27FC236}">
                      <a16:creationId xmlns="" xmlns:a16="http://schemas.microsoft.com/office/drawing/2014/main" id="{56D910D7-2ABF-D4CD-559E-2B052BCB3DFC}"/>
                    </a:ext>
                  </a:extLst>
                </p:cNvPr>
                <p:cNvSpPr>
                  <a:spLocks/>
                </p:cNvSpPr>
                <p:nvPr/>
              </p:nvSpPr>
              <p:spPr bwMode="auto">
                <a:xfrm>
                  <a:off x="8826501" y="2078038"/>
                  <a:ext cx="71438" cy="28575"/>
                </a:xfrm>
                <a:custGeom>
                  <a:avLst/>
                  <a:gdLst>
                    <a:gd name="T0" fmla="*/ 62 w 314"/>
                    <a:gd name="T1" fmla="*/ 0 h 125"/>
                    <a:gd name="T2" fmla="*/ 251 w 314"/>
                    <a:gd name="T3" fmla="*/ 0 h 125"/>
                    <a:gd name="T4" fmla="*/ 268 w 314"/>
                    <a:gd name="T5" fmla="*/ 3 h 125"/>
                    <a:gd name="T6" fmla="*/ 283 w 314"/>
                    <a:gd name="T7" fmla="*/ 9 h 125"/>
                    <a:gd name="T8" fmla="*/ 295 w 314"/>
                    <a:gd name="T9" fmla="*/ 18 h 125"/>
                    <a:gd name="T10" fmla="*/ 305 w 314"/>
                    <a:gd name="T11" fmla="*/ 31 h 125"/>
                    <a:gd name="T12" fmla="*/ 312 w 314"/>
                    <a:gd name="T13" fmla="*/ 45 h 125"/>
                    <a:gd name="T14" fmla="*/ 314 w 314"/>
                    <a:gd name="T15" fmla="*/ 63 h 125"/>
                    <a:gd name="T16" fmla="*/ 312 w 314"/>
                    <a:gd name="T17" fmla="*/ 79 h 125"/>
                    <a:gd name="T18" fmla="*/ 305 w 314"/>
                    <a:gd name="T19" fmla="*/ 93 h 125"/>
                    <a:gd name="T20" fmla="*/ 295 w 314"/>
                    <a:gd name="T21" fmla="*/ 107 h 125"/>
                    <a:gd name="T22" fmla="*/ 283 w 314"/>
                    <a:gd name="T23" fmla="*/ 116 h 125"/>
                    <a:gd name="T24" fmla="*/ 268 w 314"/>
                    <a:gd name="T25" fmla="*/ 123 h 125"/>
                    <a:gd name="T26" fmla="*/ 251 w 314"/>
                    <a:gd name="T27" fmla="*/ 125 h 125"/>
                    <a:gd name="T28" fmla="*/ 62 w 314"/>
                    <a:gd name="T29" fmla="*/ 125 h 125"/>
                    <a:gd name="T30" fmla="*/ 46 w 314"/>
                    <a:gd name="T31" fmla="*/ 123 h 125"/>
                    <a:gd name="T32" fmla="*/ 31 w 314"/>
                    <a:gd name="T33" fmla="*/ 116 h 125"/>
                    <a:gd name="T34" fmla="*/ 18 w 314"/>
                    <a:gd name="T35" fmla="*/ 107 h 125"/>
                    <a:gd name="T36" fmla="*/ 8 w 314"/>
                    <a:gd name="T37" fmla="*/ 93 h 125"/>
                    <a:gd name="T38" fmla="*/ 2 w 314"/>
                    <a:gd name="T39" fmla="*/ 79 h 125"/>
                    <a:gd name="T40" fmla="*/ 0 w 314"/>
                    <a:gd name="T41" fmla="*/ 63 h 125"/>
                    <a:gd name="T42" fmla="*/ 2 w 314"/>
                    <a:gd name="T43" fmla="*/ 45 h 125"/>
                    <a:gd name="T44" fmla="*/ 8 w 314"/>
                    <a:gd name="T45" fmla="*/ 31 h 125"/>
                    <a:gd name="T46" fmla="*/ 18 w 314"/>
                    <a:gd name="T47" fmla="*/ 18 h 125"/>
                    <a:gd name="T48" fmla="*/ 31 w 314"/>
                    <a:gd name="T49" fmla="*/ 9 h 125"/>
                    <a:gd name="T50" fmla="*/ 46 w 314"/>
                    <a:gd name="T51" fmla="*/ 3 h 125"/>
                    <a:gd name="T52" fmla="*/ 62 w 314"/>
                    <a:gd name="T5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4" h="125">
                      <a:moveTo>
                        <a:pt x="62" y="0"/>
                      </a:moveTo>
                      <a:lnTo>
                        <a:pt x="251" y="0"/>
                      </a:lnTo>
                      <a:lnTo>
                        <a:pt x="268" y="3"/>
                      </a:lnTo>
                      <a:lnTo>
                        <a:pt x="283" y="9"/>
                      </a:lnTo>
                      <a:lnTo>
                        <a:pt x="295" y="18"/>
                      </a:lnTo>
                      <a:lnTo>
                        <a:pt x="305" y="31"/>
                      </a:lnTo>
                      <a:lnTo>
                        <a:pt x="312" y="45"/>
                      </a:lnTo>
                      <a:lnTo>
                        <a:pt x="314" y="63"/>
                      </a:lnTo>
                      <a:lnTo>
                        <a:pt x="312" y="79"/>
                      </a:lnTo>
                      <a:lnTo>
                        <a:pt x="305" y="93"/>
                      </a:lnTo>
                      <a:lnTo>
                        <a:pt x="295" y="107"/>
                      </a:lnTo>
                      <a:lnTo>
                        <a:pt x="283" y="116"/>
                      </a:lnTo>
                      <a:lnTo>
                        <a:pt x="268" y="123"/>
                      </a:lnTo>
                      <a:lnTo>
                        <a:pt x="251" y="125"/>
                      </a:lnTo>
                      <a:lnTo>
                        <a:pt x="62" y="125"/>
                      </a:lnTo>
                      <a:lnTo>
                        <a:pt x="46" y="123"/>
                      </a:lnTo>
                      <a:lnTo>
                        <a:pt x="31" y="116"/>
                      </a:lnTo>
                      <a:lnTo>
                        <a:pt x="18" y="107"/>
                      </a:lnTo>
                      <a:lnTo>
                        <a:pt x="8" y="93"/>
                      </a:lnTo>
                      <a:lnTo>
                        <a:pt x="2" y="79"/>
                      </a:lnTo>
                      <a:lnTo>
                        <a:pt x="0" y="63"/>
                      </a:lnTo>
                      <a:lnTo>
                        <a:pt x="2" y="45"/>
                      </a:lnTo>
                      <a:lnTo>
                        <a:pt x="8" y="31"/>
                      </a:lnTo>
                      <a:lnTo>
                        <a:pt x="18" y="18"/>
                      </a:lnTo>
                      <a:lnTo>
                        <a:pt x="31" y="9"/>
                      </a:lnTo>
                      <a:lnTo>
                        <a:pt x="46" y="3"/>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0" name="Freeform 47">
                  <a:extLst>
                    <a:ext uri="{FF2B5EF4-FFF2-40B4-BE49-F238E27FC236}">
                      <a16:creationId xmlns="" xmlns:a16="http://schemas.microsoft.com/office/drawing/2014/main" id="{EA35EC67-37F3-3CA3-5635-3A50BAABBDB5}"/>
                    </a:ext>
                  </a:extLst>
                </p:cNvPr>
                <p:cNvSpPr>
                  <a:spLocks/>
                </p:cNvSpPr>
                <p:nvPr/>
              </p:nvSpPr>
              <p:spPr bwMode="auto">
                <a:xfrm>
                  <a:off x="8788401" y="1919288"/>
                  <a:ext cx="66675" cy="49213"/>
                </a:xfrm>
                <a:custGeom>
                  <a:avLst/>
                  <a:gdLst>
                    <a:gd name="T0" fmla="*/ 225 w 288"/>
                    <a:gd name="T1" fmla="*/ 0 h 218"/>
                    <a:gd name="T2" fmla="*/ 242 w 288"/>
                    <a:gd name="T3" fmla="*/ 2 h 218"/>
                    <a:gd name="T4" fmla="*/ 256 w 288"/>
                    <a:gd name="T5" fmla="*/ 8 h 218"/>
                    <a:gd name="T6" fmla="*/ 270 w 288"/>
                    <a:gd name="T7" fmla="*/ 17 h 218"/>
                    <a:gd name="T8" fmla="*/ 280 w 288"/>
                    <a:gd name="T9" fmla="*/ 31 h 218"/>
                    <a:gd name="T10" fmla="*/ 286 w 288"/>
                    <a:gd name="T11" fmla="*/ 46 h 218"/>
                    <a:gd name="T12" fmla="*/ 288 w 288"/>
                    <a:gd name="T13" fmla="*/ 62 h 218"/>
                    <a:gd name="T14" fmla="*/ 286 w 288"/>
                    <a:gd name="T15" fmla="*/ 79 h 218"/>
                    <a:gd name="T16" fmla="*/ 280 w 288"/>
                    <a:gd name="T17" fmla="*/ 93 h 218"/>
                    <a:gd name="T18" fmla="*/ 271 w 288"/>
                    <a:gd name="T19" fmla="*/ 106 h 218"/>
                    <a:gd name="T20" fmla="*/ 257 w 288"/>
                    <a:gd name="T21" fmla="*/ 116 h 218"/>
                    <a:gd name="T22" fmla="*/ 94 w 288"/>
                    <a:gd name="T23" fmla="*/ 209 h 218"/>
                    <a:gd name="T24" fmla="*/ 79 w 288"/>
                    <a:gd name="T25" fmla="*/ 216 h 218"/>
                    <a:gd name="T26" fmla="*/ 62 w 288"/>
                    <a:gd name="T27" fmla="*/ 218 h 218"/>
                    <a:gd name="T28" fmla="*/ 47 w 288"/>
                    <a:gd name="T29" fmla="*/ 216 h 218"/>
                    <a:gd name="T30" fmla="*/ 32 w 288"/>
                    <a:gd name="T31" fmla="*/ 210 h 218"/>
                    <a:gd name="T32" fmla="*/ 18 w 288"/>
                    <a:gd name="T33" fmla="*/ 200 h 218"/>
                    <a:gd name="T34" fmla="*/ 8 w 288"/>
                    <a:gd name="T35" fmla="*/ 186 h 218"/>
                    <a:gd name="T36" fmla="*/ 2 w 288"/>
                    <a:gd name="T37" fmla="*/ 171 h 218"/>
                    <a:gd name="T38" fmla="*/ 0 w 288"/>
                    <a:gd name="T39" fmla="*/ 155 h 218"/>
                    <a:gd name="T40" fmla="*/ 2 w 288"/>
                    <a:gd name="T41" fmla="*/ 140 h 218"/>
                    <a:gd name="T42" fmla="*/ 8 w 288"/>
                    <a:gd name="T43" fmla="*/ 124 h 218"/>
                    <a:gd name="T44" fmla="*/ 18 w 288"/>
                    <a:gd name="T45" fmla="*/ 112 h 218"/>
                    <a:gd name="T46" fmla="*/ 30 w 288"/>
                    <a:gd name="T47" fmla="*/ 101 h 218"/>
                    <a:gd name="T48" fmla="*/ 194 w 288"/>
                    <a:gd name="T49" fmla="*/ 8 h 218"/>
                    <a:gd name="T50" fmla="*/ 210 w 288"/>
                    <a:gd name="T51" fmla="*/ 2 h 218"/>
                    <a:gd name="T52" fmla="*/ 225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225" y="0"/>
                      </a:moveTo>
                      <a:lnTo>
                        <a:pt x="242" y="2"/>
                      </a:lnTo>
                      <a:lnTo>
                        <a:pt x="256" y="8"/>
                      </a:lnTo>
                      <a:lnTo>
                        <a:pt x="270" y="17"/>
                      </a:lnTo>
                      <a:lnTo>
                        <a:pt x="280" y="31"/>
                      </a:lnTo>
                      <a:lnTo>
                        <a:pt x="286" y="46"/>
                      </a:lnTo>
                      <a:lnTo>
                        <a:pt x="288" y="62"/>
                      </a:lnTo>
                      <a:lnTo>
                        <a:pt x="286" y="79"/>
                      </a:lnTo>
                      <a:lnTo>
                        <a:pt x="280" y="93"/>
                      </a:lnTo>
                      <a:lnTo>
                        <a:pt x="271" y="106"/>
                      </a:lnTo>
                      <a:lnTo>
                        <a:pt x="257" y="116"/>
                      </a:lnTo>
                      <a:lnTo>
                        <a:pt x="94" y="209"/>
                      </a:lnTo>
                      <a:lnTo>
                        <a:pt x="79" y="216"/>
                      </a:lnTo>
                      <a:lnTo>
                        <a:pt x="62" y="218"/>
                      </a:lnTo>
                      <a:lnTo>
                        <a:pt x="47" y="216"/>
                      </a:lnTo>
                      <a:lnTo>
                        <a:pt x="32" y="210"/>
                      </a:lnTo>
                      <a:lnTo>
                        <a:pt x="18" y="200"/>
                      </a:lnTo>
                      <a:lnTo>
                        <a:pt x="8" y="186"/>
                      </a:lnTo>
                      <a:lnTo>
                        <a:pt x="2" y="171"/>
                      </a:lnTo>
                      <a:lnTo>
                        <a:pt x="0" y="155"/>
                      </a:lnTo>
                      <a:lnTo>
                        <a:pt x="2" y="140"/>
                      </a:lnTo>
                      <a:lnTo>
                        <a:pt x="8" y="124"/>
                      </a:lnTo>
                      <a:lnTo>
                        <a:pt x="18" y="112"/>
                      </a:lnTo>
                      <a:lnTo>
                        <a:pt x="30" y="101"/>
                      </a:lnTo>
                      <a:lnTo>
                        <a:pt x="194" y="8"/>
                      </a:lnTo>
                      <a:lnTo>
                        <a:pt x="210" y="2"/>
                      </a:lnTo>
                      <a:lnTo>
                        <a:pt x="2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1" name="Freeform 48">
                  <a:extLst>
                    <a:ext uri="{FF2B5EF4-FFF2-40B4-BE49-F238E27FC236}">
                      <a16:creationId xmlns="" xmlns:a16="http://schemas.microsoft.com/office/drawing/2014/main" id="{BEC273DB-F1D0-CAEB-3368-041BB0C08DA5}"/>
                    </a:ext>
                  </a:extLst>
                </p:cNvPr>
                <p:cNvSpPr>
                  <a:spLocks/>
                </p:cNvSpPr>
                <p:nvPr/>
              </p:nvSpPr>
              <p:spPr bwMode="auto">
                <a:xfrm>
                  <a:off x="8686801" y="1803400"/>
                  <a:ext cx="50800" cy="65088"/>
                </a:xfrm>
                <a:custGeom>
                  <a:avLst/>
                  <a:gdLst>
                    <a:gd name="T0" fmla="*/ 156 w 220"/>
                    <a:gd name="T1" fmla="*/ 0 h 286"/>
                    <a:gd name="T2" fmla="*/ 173 w 220"/>
                    <a:gd name="T3" fmla="*/ 2 h 286"/>
                    <a:gd name="T4" fmla="*/ 188 w 220"/>
                    <a:gd name="T5" fmla="*/ 9 h 286"/>
                    <a:gd name="T6" fmla="*/ 201 w 220"/>
                    <a:gd name="T7" fmla="*/ 19 h 286"/>
                    <a:gd name="T8" fmla="*/ 212 w 220"/>
                    <a:gd name="T9" fmla="*/ 32 h 286"/>
                    <a:gd name="T10" fmla="*/ 218 w 220"/>
                    <a:gd name="T11" fmla="*/ 47 h 286"/>
                    <a:gd name="T12" fmla="*/ 220 w 220"/>
                    <a:gd name="T13" fmla="*/ 62 h 286"/>
                    <a:gd name="T14" fmla="*/ 218 w 220"/>
                    <a:gd name="T15" fmla="*/ 78 h 286"/>
                    <a:gd name="T16" fmla="*/ 212 w 220"/>
                    <a:gd name="T17" fmla="*/ 94 h 286"/>
                    <a:gd name="T18" fmla="*/ 117 w 220"/>
                    <a:gd name="T19" fmla="*/ 256 h 286"/>
                    <a:gd name="T20" fmla="*/ 107 w 220"/>
                    <a:gd name="T21" fmla="*/ 269 h 286"/>
                    <a:gd name="T22" fmla="*/ 94 w 220"/>
                    <a:gd name="T23" fmla="*/ 279 h 286"/>
                    <a:gd name="T24" fmla="*/ 79 w 220"/>
                    <a:gd name="T25" fmla="*/ 284 h 286"/>
                    <a:gd name="T26" fmla="*/ 63 w 220"/>
                    <a:gd name="T27" fmla="*/ 286 h 286"/>
                    <a:gd name="T28" fmla="*/ 48 w 220"/>
                    <a:gd name="T29" fmla="*/ 284 h 286"/>
                    <a:gd name="T30" fmla="*/ 32 w 220"/>
                    <a:gd name="T31" fmla="*/ 278 h 286"/>
                    <a:gd name="T32" fmla="*/ 18 w 220"/>
                    <a:gd name="T33" fmla="*/ 268 h 286"/>
                    <a:gd name="T34" fmla="*/ 9 w 220"/>
                    <a:gd name="T35" fmla="*/ 256 h 286"/>
                    <a:gd name="T36" fmla="*/ 2 w 220"/>
                    <a:gd name="T37" fmla="*/ 240 h 286"/>
                    <a:gd name="T38" fmla="*/ 0 w 220"/>
                    <a:gd name="T39" fmla="*/ 225 h 286"/>
                    <a:gd name="T40" fmla="*/ 2 w 220"/>
                    <a:gd name="T41" fmla="*/ 209 h 286"/>
                    <a:gd name="T42" fmla="*/ 9 w 220"/>
                    <a:gd name="T43" fmla="*/ 193 h 286"/>
                    <a:gd name="T44" fmla="*/ 103 w 220"/>
                    <a:gd name="T45" fmla="*/ 32 h 286"/>
                    <a:gd name="T46" fmla="*/ 113 w 220"/>
                    <a:gd name="T47" fmla="*/ 18 h 286"/>
                    <a:gd name="T48" fmla="*/ 127 w 220"/>
                    <a:gd name="T49" fmla="*/ 8 h 286"/>
                    <a:gd name="T50" fmla="*/ 141 w 220"/>
                    <a:gd name="T51" fmla="*/ 2 h 286"/>
                    <a:gd name="T52" fmla="*/ 156 w 220"/>
                    <a:gd name="T53"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0" h="286">
                      <a:moveTo>
                        <a:pt x="156" y="0"/>
                      </a:moveTo>
                      <a:lnTo>
                        <a:pt x="173" y="2"/>
                      </a:lnTo>
                      <a:lnTo>
                        <a:pt x="188" y="9"/>
                      </a:lnTo>
                      <a:lnTo>
                        <a:pt x="201" y="19"/>
                      </a:lnTo>
                      <a:lnTo>
                        <a:pt x="212" y="32"/>
                      </a:lnTo>
                      <a:lnTo>
                        <a:pt x="218" y="47"/>
                      </a:lnTo>
                      <a:lnTo>
                        <a:pt x="220" y="62"/>
                      </a:lnTo>
                      <a:lnTo>
                        <a:pt x="218" y="78"/>
                      </a:lnTo>
                      <a:lnTo>
                        <a:pt x="212" y="94"/>
                      </a:lnTo>
                      <a:lnTo>
                        <a:pt x="117" y="256"/>
                      </a:lnTo>
                      <a:lnTo>
                        <a:pt x="107" y="269"/>
                      </a:lnTo>
                      <a:lnTo>
                        <a:pt x="94" y="279"/>
                      </a:lnTo>
                      <a:lnTo>
                        <a:pt x="79" y="284"/>
                      </a:lnTo>
                      <a:lnTo>
                        <a:pt x="63" y="286"/>
                      </a:lnTo>
                      <a:lnTo>
                        <a:pt x="48" y="284"/>
                      </a:lnTo>
                      <a:lnTo>
                        <a:pt x="32" y="278"/>
                      </a:lnTo>
                      <a:lnTo>
                        <a:pt x="18" y="268"/>
                      </a:lnTo>
                      <a:lnTo>
                        <a:pt x="9" y="256"/>
                      </a:lnTo>
                      <a:lnTo>
                        <a:pt x="2" y="240"/>
                      </a:lnTo>
                      <a:lnTo>
                        <a:pt x="0" y="225"/>
                      </a:lnTo>
                      <a:lnTo>
                        <a:pt x="2" y="209"/>
                      </a:lnTo>
                      <a:lnTo>
                        <a:pt x="9" y="193"/>
                      </a:lnTo>
                      <a:lnTo>
                        <a:pt x="103" y="32"/>
                      </a:lnTo>
                      <a:lnTo>
                        <a:pt x="113" y="18"/>
                      </a:lnTo>
                      <a:lnTo>
                        <a:pt x="127" y="8"/>
                      </a:lnTo>
                      <a:lnTo>
                        <a:pt x="141" y="2"/>
                      </a:lnTo>
                      <a:lnTo>
                        <a:pt x="1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2" name="Freeform 49">
                  <a:extLst>
                    <a:ext uri="{FF2B5EF4-FFF2-40B4-BE49-F238E27FC236}">
                      <a16:creationId xmlns="" xmlns:a16="http://schemas.microsoft.com/office/drawing/2014/main" id="{FF2C1C65-CBDA-6ABF-D5C4-B95497A240F2}"/>
                    </a:ext>
                  </a:extLst>
                </p:cNvPr>
                <p:cNvSpPr>
                  <a:spLocks/>
                </p:cNvSpPr>
                <p:nvPr/>
              </p:nvSpPr>
              <p:spPr bwMode="auto">
                <a:xfrm>
                  <a:off x="8528051" y="1973263"/>
                  <a:ext cx="68263" cy="220663"/>
                </a:xfrm>
                <a:custGeom>
                  <a:avLst/>
                  <a:gdLst>
                    <a:gd name="T0" fmla="*/ 150 w 301"/>
                    <a:gd name="T1" fmla="*/ 0 h 971"/>
                    <a:gd name="T2" fmla="*/ 181 w 301"/>
                    <a:gd name="T3" fmla="*/ 2 h 971"/>
                    <a:gd name="T4" fmla="*/ 208 w 301"/>
                    <a:gd name="T5" fmla="*/ 8 h 971"/>
                    <a:gd name="T6" fmla="*/ 232 w 301"/>
                    <a:gd name="T7" fmla="*/ 17 h 971"/>
                    <a:gd name="T8" fmla="*/ 253 w 301"/>
                    <a:gd name="T9" fmla="*/ 30 h 971"/>
                    <a:gd name="T10" fmla="*/ 270 w 301"/>
                    <a:gd name="T11" fmla="*/ 46 h 971"/>
                    <a:gd name="T12" fmla="*/ 284 w 301"/>
                    <a:gd name="T13" fmla="*/ 66 h 971"/>
                    <a:gd name="T14" fmla="*/ 294 w 301"/>
                    <a:gd name="T15" fmla="*/ 89 h 971"/>
                    <a:gd name="T16" fmla="*/ 299 w 301"/>
                    <a:gd name="T17" fmla="*/ 116 h 971"/>
                    <a:gd name="T18" fmla="*/ 301 w 301"/>
                    <a:gd name="T19" fmla="*/ 147 h 971"/>
                    <a:gd name="T20" fmla="*/ 301 w 301"/>
                    <a:gd name="T21" fmla="*/ 367 h 971"/>
                    <a:gd name="T22" fmla="*/ 300 w 301"/>
                    <a:gd name="T23" fmla="*/ 396 h 971"/>
                    <a:gd name="T24" fmla="*/ 297 w 301"/>
                    <a:gd name="T25" fmla="*/ 426 h 971"/>
                    <a:gd name="T26" fmla="*/ 294 w 301"/>
                    <a:gd name="T27" fmla="*/ 457 h 971"/>
                    <a:gd name="T28" fmla="*/ 235 w 301"/>
                    <a:gd name="T29" fmla="*/ 900 h 971"/>
                    <a:gd name="T30" fmla="*/ 230 w 301"/>
                    <a:gd name="T31" fmla="*/ 922 h 971"/>
                    <a:gd name="T32" fmla="*/ 223 w 301"/>
                    <a:gd name="T33" fmla="*/ 939 h 971"/>
                    <a:gd name="T34" fmla="*/ 214 w 301"/>
                    <a:gd name="T35" fmla="*/ 951 h 971"/>
                    <a:gd name="T36" fmla="*/ 202 w 301"/>
                    <a:gd name="T37" fmla="*/ 961 h 971"/>
                    <a:gd name="T38" fmla="*/ 187 w 301"/>
                    <a:gd name="T39" fmla="*/ 967 h 971"/>
                    <a:gd name="T40" fmla="*/ 170 w 301"/>
                    <a:gd name="T41" fmla="*/ 970 h 971"/>
                    <a:gd name="T42" fmla="*/ 150 w 301"/>
                    <a:gd name="T43" fmla="*/ 971 h 971"/>
                    <a:gd name="T44" fmla="*/ 131 w 301"/>
                    <a:gd name="T45" fmla="*/ 970 h 971"/>
                    <a:gd name="T46" fmla="*/ 113 w 301"/>
                    <a:gd name="T47" fmla="*/ 967 h 971"/>
                    <a:gd name="T48" fmla="*/ 99 w 301"/>
                    <a:gd name="T49" fmla="*/ 961 h 971"/>
                    <a:gd name="T50" fmla="*/ 87 w 301"/>
                    <a:gd name="T51" fmla="*/ 951 h 971"/>
                    <a:gd name="T52" fmla="*/ 78 w 301"/>
                    <a:gd name="T53" fmla="*/ 939 h 971"/>
                    <a:gd name="T54" fmla="*/ 70 w 301"/>
                    <a:gd name="T55" fmla="*/ 922 h 971"/>
                    <a:gd name="T56" fmla="*/ 66 w 301"/>
                    <a:gd name="T57" fmla="*/ 900 h 971"/>
                    <a:gd name="T58" fmla="*/ 7 w 301"/>
                    <a:gd name="T59" fmla="*/ 457 h 971"/>
                    <a:gd name="T60" fmla="*/ 4 w 301"/>
                    <a:gd name="T61" fmla="*/ 426 h 971"/>
                    <a:gd name="T62" fmla="*/ 1 w 301"/>
                    <a:gd name="T63" fmla="*/ 396 h 971"/>
                    <a:gd name="T64" fmla="*/ 0 w 301"/>
                    <a:gd name="T65" fmla="*/ 367 h 971"/>
                    <a:gd name="T66" fmla="*/ 0 w 301"/>
                    <a:gd name="T67" fmla="*/ 147 h 971"/>
                    <a:gd name="T68" fmla="*/ 2 w 301"/>
                    <a:gd name="T69" fmla="*/ 116 h 971"/>
                    <a:gd name="T70" fmla="*/ 7 w 301"/>
                    <a:gd name="T71" fmla="*/ 89 h 971"/>
                    <a:gd name="T72" fmla="*/ 17 w 301"/>
                    <a:gd name="T73" fmla="*/ 66 h 971"/>
                    <a:gd name="T74" fmla="*/ 30 w 301"/>
                    <a:gd name="T75" fmla="*/ 46 h 971"/>
                    <a:gd name="T76" fmla="*/ 48 w 301"/>
                    <a:gd name="T77" fmla="*/ 30 h 971"/>
                    <a:gd name="T78" fmla="*/ 68 w 301"/>
                    <a:gd name="T79" fmla="*/ 17 h 971"/>
                    <a:gd name="T80" fmla="*/ 93 w 301"/>
                    <a:gd name="T81" fmla="*/ 8 h 971"/>
                    <a:gd name="T82" fmla="*/ 120 w 301"/>
                    <a:gd name="T83" fmla="*/ 2 h 971"/>
                    <a:gd name="T84" fmla="*/ 150 w 301"/>
                    <a:gd name="T85" fmla="*/ 0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971">
                      <a:moveTo>
                        <a:pt x="150" y="0"/>
                      </a:moveTo>
                      <a:lnTo>
                        <a:pt x="181" y="2"/>
                      </a:lnTo>
                      <a:lnTo>
                        <a:pt x="208" y="8"/>
                      </a:lnTo>
                      <a:lnTo>
                        <a:pt x="232" y="17"/>
                      </a:lnTo>
                      <a:lnTo>
                        <a:pt x="253" y="30"/>
                      </a:lnTo>
                      <a:lnTo>
                        <a:pt x="270" y="46"/>
                      </a:lnTo>
                      <a:lnTo>
                        <a:pt x="284" y="66"/>
                      </a:lnTo>
                      <a:lnTo>
                        <a:pt x="294" y="89"/>
                      </a:lnTo>
                      <a:lnTo>
                        <a:pt x="299" y="116"/>
                      </a:lnTo>
                      <a:lnTo>
                        <a:pt x="301" y="147"/>
                      </a:lnTo>
                      <a:lnTo>
                        <a:pt x="301" y="367"/>
                      </a:lnTo>
                      <a:lnTo>
                        <a:pt x="300" y="396"/>
                      </a:lnTo>
                      <a:lnTo>
                        <a:pt x="297" y="426"/>
                      </a:lnTo>
                      <a:lnTo>
                        <a:pt x="294" y="457"/>
                      </a:lnTo>
                      <a:lnTo>
                        <a:pt x="235" y="900"/>
                      </a:lnTo>
                      <a:lnTo>
                        <a:pt x="230" y="922"/>
                      </a:lnTo>
                      <a:lnTo>
                        <a:pt x="223" y="939"/>
                      </a:lnTo>
                      <a:lnTo>
                        <a:pt x="214" y="951"/>
                      </a:lnTo>
                      <a:lnTo>
                        <a:pt x="202" y="961"/>
                      </a:lnTo>
                      <a:lnTo>
                        <a:pt x="187" y="967"/>
                      </a:lnTo>
                      <a:lnTo>
                        <a:pt x="170" y="970"/>
                      </a:lnTo>
                      <a:lnTo>
                        <a:pt x="150" y="971"/>
                      </a:lnTo>
                      <a:lnTo>
                        <a:pt x="131" y="970"/>
                      </a:lnTo>
                      <a:lnTo>
                        <a:pt x="113" y="967"/>
                      </a:lnTo>
                      <a:lnTo>
                        <a:pt x="99" y="961"/>
                      </a:lnTo>
                      <a:lnTo>
                        <a:pt x="87" y="951"/>
                      </a:lnTo>
                      <a:lnTo>
                        <a:pt x="78" y="939"/>
                      </a:lnTo>
                      <a:lnTo>
                        <a:pt x="70" y="922"/>
                      </a:lnTo>
                      <a:lnTo>
                        <a:pt x="66" y="900"/>
                      </a:lnTo>
                      <a:lnTo>
                        <a:pt x="7" y="457"/>
                      </a:lnTo>
                      <a:lnTo>
                        <a:pt x="4" y="426"/>
                      </a:lnTo>
                      <a:lnTo>
                        <a:pt x="1" y="396"/>
                      </a:lnTo>
                      <a:lnTo>
                        <a:pt x="0" y="367"/>
                      </a:lnTo>
                      <a:lnTo>
                        <a:pt x="0" y="147"/>
                      </a:lnTo>
                      <a:lnTo>
                        <a:pt x="2" y="116"/>
                      </a:lnTo>
                      <a:lnTo>
                        <a:pt x="7" y="89"/>
                      </a:lnTo>
                      <a:lnTo>
                        <a:pt x="17" y="66"/>
                      </a:lnTo>
                      <a:lnTo>
                        <a:pt x="30" y="46"/>
                      </a:lnTo>
                      <a:lnTo>
                        <a:pt x="48" y="30"/>
                      </a:lnTo>
                      <a:lnTo>
                        <a:pt x="68" y="17"/>
                      </a:lnTo>
                      <a:lnTo>
                        <a:pt x="93" y="8"/>
                      </a:lnTo>
                      <a:lnTo>
                        <a:pt x="120" y="2"/>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3" name="Freeform 50">
                  <a:extLst>
                    <a:ext uri="{FF2B5EF4-FFF2-40B4-BE49-F238E27FC236}">
                      <a16:creationId xmlns="" xmlns:a16="http://schemas.microsoft.com/office/drawing/2014/main" id="{412DA792-22B6-CBCB-5D6E-643CF0370772}"/>
                    </a:ext>
                  </a:extLst>
                </p:cNvPr>
                <p:cNvSpPr>
                  <a:spLocks/>
                </p:cNvSpPr>
                <p:nvPr/>
              </p:nvSpPr>
              <p:spPr bwMode="auto">
                <a:xfrm>
                  <a:off x="8526463" y="2222500"/>
                  <a:ext cx="71438" cy="69850"/>
                </a:xfrm>
                <a:custGeom>
                  <a:avLst/>
                  <a:gdLst>
                    <a:gd name="T0" fmla="*/ 157 w 314"/>
                    <a:gd name="T1" fmla="*/ 0 h 312"/>
                    <a:gd name="T2" fmla="*/ 189 w 314"/>
                    <a:gd name="T3" fmla="*/ 4 h 312"/>
                    <a:gd name="T4" fmla="*/ 218 w 314"/>
                    <a:gd name="T5" fmla="*/ 13 h 312"/>
                    <a:gd name="T6" fmla="*/ 245 w 314"/>
                    <a:gd name="T7" fmla="*/ 27 h 312"/>
                    <a:gd name="T8" fmla="*/ 268 w 314"/>
                    <a:gd name="T9" fmla="*/ 46 h 312"/>
                    <a:gd name="T10" fmla="*/ 288 w 314"/>
                    <a:gd name="T11" fmla="*/ 69 h 312"/>
                    <a:gd name="T12" fmla="*/ 302 w 314"/>
                    <a:gd name="T13" fmla="*/ 96 h 312"/>
                    <a:gd name="T14" fmla="*/ 311 w 314"/>
                    <a:gd name="T15" fmla="*/ 125 h 312"/>
                    <a:gd name="T16" fmla="*/ 314 w 314"/>
                    <a:gd name="T17" fmla="*/ 156 h 312"/>
                    <a:gd name="T18" fmla="*/ 311 w 314"/>
                    <a:gd name="T19" fmla="*/ 187 h 312"/>
                    <a:gd name="T20" fmla="*/ 302 w 314"/>
                    <a:gd name="T21" fmla="*/ 217 h 312"/>
                    <a:gd name="T22" fmla="*/ 288 w 314"/>
                    <a:gd name="T23" fmla="*/ 243 h 312"/>
                    <a:gd name="T24" fmla="*/ 268 w 314"/>
                    <a:gd name="T25" fmla="*/ 266 h 312"/>
                    <a:gd name="T26" fmla="*/ 245 w 314"/>
                    <a:gd name="T27" fmla="*/ 285 h 312"/>
                    <a:gd name="T28" fmla="*/ 218 w 314"/>
                    <a:gd name="T29" fmla="*/ 299 h 312"/>
                    <a:gd name="T30" fmla="*/ 189 w 314"/>
                    <a:gd name="T31" fmla="*/ 308 h 312"/>
                    <a:gd name="T32" fmla="*/ 157 w 314"/>
                    <a:gd name="T33" fmla="*/ 312 h 312"/>
                    <a:gd name="T34" fmla="*/ 126 w 314"/>
                    <a:gd name="T35" fmla="*/ 308 h 312"/>
                    <a:gd name="T36" fmla="*/ 97 w 314"/>
                    <a:gd name="T37" fmla="*/ 299 h 312"/>
                    <a:gd name="T38" fmla="*/ 70 w 314"/>
                    <a:gd name="T39" fmla="*/ 285 h 312"/>
                    <a:gd name="T40" fmla="*/ 47 w 314"/>
                    <a:gd name="T41" fmla="*/ 266 h 312"/>
                    <a:gd name="T42" fmla="*/ 27 w 314"/>
                    <a:gd name="T43" fmla="*/ 243 h 312"/>
                    <a:gd name="T44" fmla="*/ 13 w 314"/>
                    <a:gd name="T45" fmla="*/ 217 h 312"/>
                    <a:gd name="T46" fmla="*/ 3 w 314"/>
                    <a:gd name="T47" fmla="*/ 187 h 312"/>
                    <a:gd name="T48" fmla="*/ 0 w 314"/>
                    <a:gd name="T49" fmla="*/ 156 h 312"/>
                    <a:gd name="T50" fmla="*/ 3 w 314"/>
                    <a:gd name="T51" fmla="*/ 125 h 312"/>
                    <a:gd name="T52" fmla="*/ 13 w 314"/>
                    <a:gd name="T53" fmla="*/ 96 h 312"/>
                    <a:gd name="T54" fmla="*/ 27 w 314"/>
                    <a:gd name="T55" fmla="*/ 69 h 312"/>
                    <a:gd name="T56" fmla="*/ 47 w 314"/>
                    <a:gd name="T57" fmla="*/ 46 h 312"/>
                    <a:gd name="T58" fmla="*/ 70 w 314"/>
                    <a:gd name="T59" fmla="*/ 27 h 312"/>
                    <a:gd name="T60" fmla="*/ 97 w 314"/>
                    <a:gd name="T61" fmla="*/ 13 h 312"/>
                    <a:gd name="T62" fmla="*/ 126 w 314"/>
                    <a:gd name="T63" fmla="*/ 4 h 312"/>
                    <a:gd name="T64" fmla="*/ 157 w 314"/>
                    <a:gd name="T65"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4" h="312">
                      <a:moveTo>
                        <a:pt x="157" y="0"/>
                      </a:moveTo>
                      <a:lnTo>
                        <a:pt x="189" y="4"/>
                      </a:lnTo>
                      <a:lnTo>
                        <a:pt x="218" y="13"/>
                      </a:lnTo>
                      <a:lnTo>
                        <a:pt x="245" y="27"/>
                      </a:lnTo>
                      <a:lnTo>
                        <a:pt x="268" y="46"/>
                      </a:lnTo>
                      <a:lnTo>
                        <a:pt x="288" y="69"/>
                      </a:lnTo>
                      <a:lnTo>
                        <a:pt x="302" y="96"/>
                      </a:lnTo>
                      <a:lnTo>
                        <a:pt x="311" y="125"/>
                      </a:lnTo>
                      <a:lnTo>
                        <a:pt x="314" y="156"/>
                      </a:lnTo>
                      <a:lnTo>
                        <a:pt x="311" y="187"/>
                      </a:lnTo>
                      <a:lnTo>
                        <a:pt x="302" y="217"/>
                      </a:lnTo>
                      <a:lnTo>
                        <a:pt x="288" y="243"/>
                      </a:lnTo>
                      <a:lnTo>
                        <a:pt x="268" y="266"/>
                      </a:lnTo>
                      <a:lnTo>
                        <a:pt x="245" y="285"/>
                      </a:lnTo>
                      <a:lnTo>
                        <a:pt x="218" y="299"/>
                      </a:lnTo>
                      <a:lnTo>
                        <a:pt x="189" y="308"/>
                      </a:lnTo>
                      <a:lnTo>
                        <a:pt x="157" y="312"/>
                      </a:lnTo>
                      <a:lnTo>
                        <a:pt x="126" y="308"/>
                      </a:lnTo>
                      <a:lnTo>
                        <a:pt x="97" y="299"/>
                      </a:lnTo>
                      <a:lnTo>
                        <a:pt x="70" y="285"/>
                      </a:lnTo>
                      <a:lnTo>
                        <a:pt x="47" y="266"/>
                      </a:lnTo>
                      <a:lnTo>
                        <a:pt x="27" y="243"/>
                      </a:lnTo>
                      <a:lnTo>
                        <a:pt x="13" y="217"/>
                      </a:lnTo>
                      <a:lnTo>
                        <a:pt x="3" y="187"/>
                      </a:lnTo>
                      <a:lnTo>
                        <a:pt x="0" y="156"/>
                      </a:lnTo>
                      <a:lnTo>
                        <a:pt x="3" y="125"/>
                      </a:lnTo>
                      <a:lnTo>
                        <a:pt x="13" y="96"/>
                      </a:lnTo>
                      <a:lnTo>
                        <a:pt x="27" y="69"/>
                      </a:lnTo>
                      <a:lnTo>
                        <a:pt x="47" y="46"/>
                      </a:lnTo>
                      <a:lnTo>
                        <a:pt x="70" y="27"/>
                      </a:lnTo>
                      <a:lnTo>
                        <a:pt x="97" y="13"/>
                      </a:lnTo>
                      <a:lnTo>
                        <a:pt x="126" y="4"/>
                      </a:lnTo>
                      <a:lnTo>
                        <a:pt x="1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78" name="Group 77">
                <a:extLst>
                  <a:ext uri="{FF2B5EF4-FFF2-40B4-BE49-F238E27FC236}">
                    <a16:creationId xmlns="" xmlns:a16="http://schemas.microsoft.com/office/drawing/2014/main" id="{22151BE9-9C9C-9671-83AB-3E6FA33858A5}"/>
                  </a:ext>
                </a:extLst>
              </p:cNvPr>
              <p:cNvGrpSpPr/>
              <p:nvPr/>
            </p:nvGrpSpPr>
            <p:grpSpPr>
              <a:xfrm>
                <a:off x="9236225" y="2785058"/>
                <a:ext cx="489820" cy="486921"/>
                <a:chOff x="8304213" y="3406775"/>
                <a:chExt cx="536575" cy="533400"/>
              </a:xfrm>
              <a:solidFill>
                <a:sysClr val="window" lastClr="FFFFFF"/>
              </a:solidFill>
            </p:grpSpPr>
            <p:sp>
              <p:nvSpPr>
                <p:cNvPr id="86" name="Freeform 55">
                  <a:extLst>
                    <a:ext uri="{FF2B5EF4-FFF2-40B4-BE49-F238E27FC236}">
                      <a16:creationId xmlns="" xmlns:a16="http://schemas.microsoft.com/office/drawing/2014/main" id="{BC4729F4-B36D-82A5-23FF-B45A4902C300}"/>
                    </a:ext>
                  </a:extLst>
                </p:cNvPr>
                <p:cNvSpPr>
                  <a:spLocks/>
                </p:cNvSpPr>
                <p:nvPr/>
              </p:nvSpPr>
              <p:spPr bwMode="auto">
                <a:xfrm>
                  <a:off x="8396288" y="3500438"/>
                  <a:ext cx="231775" cy="49213"/>
                </a:xfrm>
                <a:custGeom>
                  <a:avLst/>
                  <a:gdLst>
                    <a:gd name="T0" fmla="*/ 153 w 1460"/>
                    <a:gd name="T1" fmla="*/ 0 h 306"/>
                    <a:gd name="T2" fmla="*/ 1307 w 1460"/>
                    <a:gd name="T3" fmla="*/ 0 h 306"/>
                    <a:gd name="T4" fmla="*/ 1338 w 1460"/>
                    <a:gd name="T5" fmla="*/ 3 h 306"/>
                    <a:gd name="T6" fmla="*/ 1366 w 1460"/>
                    <a:gd name="T7" fmla="*/ 12 h 306"/>
                    <a:gd name="T8" fmla="*/ 1393 w 1460"/>
                    <a:gd name="T9" fmla="*/ 26 h 306"/>
                    <a:gd name="T10" fmla="*/ 1415 w 1460"/>
                    <a:gd name="T11" fmla="*/ 45 h 306"/>
                    <a:gd name="T12" fmla="*/ 1435 w 1460"/>
                    <a:gd name="T13" fmla="*/ 67 h 306"/>
                    <a:gd name="T14" fmla="*/ 1448 w 1460"/>
                    <a:gd name="T15" fmla="*/ 94 h 306"/>
                    <a:gd name="T16" fmla="*/ 1457 w 1460"/>
                    <a:gd name="T17" fmla="*/ 122 h 306"/>
                    <a:gd name="T18" fmla="*/ 1460 w 1460"/>
                    <a:gd name="T19" fmla="*/ 153 h 306"/>
                    <a:gd name="T20" fmla="*/ 1457 w 1460"/>
                    <a:gd name="T21" fmla="*/ 184 h 306"/>
                    <a:gd name="T22" fmla="*/ 1448 w 1460"/>
                    <a:gd name="T23" fmla="*/ 212 h 306"/>
                    <a:gd name="T24" fmla="*/ 1435 w 1460"/>
                    <a:gd name="T25" fmla="*/ 239 h 306"/>
                    <a:gd name="T26" fmla="*/ 1415 w 1460"/>
                    <a:gd name="T27" fmla="*/ 261 h 306"/>
                    <a:gd name="T28" fmla="*/ 1393 w 1460"/>
                    <a:gd name="T29" fmla="*/ 280 h 306"/>
                    <a:gd name="T30" fmla="*/ 1366 w 1460"/>
                    <a:gd name="T31" fmla="*/ 294 h 306"/>
                    <a:gd name="T32" fmla="*/ 1338 w 1460"/>
                    <a:gd name="T33" fmla="*/ 303 h 306"/>
                    <a:gd name="T34" fmla="*/ 1307 w 1460"/>
                    <a:gd name="T35" fmla="*/ 306 h 306"/>
                    <a:gd name="T36" fmla="*/ 153 w 1460"/>
                    <a:gd name="T37" fmla="*/ 306 h 306"/>
                    <a:gd name="T38" fmla="*/ 122 w 1460"/>
                    <a:gd name="T39" fmla="*/ 303 h 306"/>
                    <a:gd name="T40" fmla="*/ 93 w 1460"/>
                    <a:gd name="T41" fmla="*/ 294 h 306"/>
                    <a:gd name="T42" fmla="*/ 67 w 1460"/>
                    <a:gd name="T43" fmla="*/ 280 h 306"/>
                    <a:gd name="T44" fmla="*/ 44 w 1460"/>
                    <a:gd name="T45" fmla="*/ 261 h 306"/>
                    <a:gd name="T46" fmla="*/ 25 w 1460"/>
                    <a:gd name="T47" fmla="*/ 239 h 306"/>
                    <a:gd name="T48" fmla="*/ 11 w 1460"/>
                    <a:gd name="T49" fmla="*/ 212 h 306"/>
                    <a:gd name="T50" fmla="*/ 3 w 1460"/>
                    <a:gd name="T51" fmla="*/ 184 h 306"/>
                    <a:gd name="T52" fmla="*/ 0 w 1460"/>
                    <a:gd name="T53" fmla="*/ 153 h 306"/>
                    <a:gd name="T54" fmla="*/ 3 w 1460"/>
                    <a:gd name="T55" fmla="*/ 122 h 306"/>
                    <a:gd name="T56" fmla="*/ 11 w 1460"/>
                    <a:gd name="T57" fmla="*/ 94 h 306"/>
                    <a:gd name="T58" fmla="*/ 25 w 1460"/>
                    <a:gd name="T59" fmla="*/ 67 h 306"/>
                    <a:gd name="T60" fmla="*/ 44 w 1460"/>
                    <a:gd name="T61" fmla="*/ 45 h 306"/>
                    <a:gd name="T62" fmla="*/ 67 w 1460"/>
                    <a:gd name="T63" fmla="*/ 26 h 306"/>
                    <a:gd name="T64" fmla="*/ 93 w 1460"/>
                    <a:gd name="T65" fmla="*/ 12 h 306"/>
                    <a:gd name="T66" fmla="*/ 122 w 1460"/>
                    <a:gd name="T67" fmla="*/ 3 h 306"/>
                    <a:gd name="T68" fmla="*/ 153 w 1460"/>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0" h="306">
                      <a:moveTo>
                        <a:pt x="153" y="0"/>
                      </a:moveTo>
                      <a:lnTo>
                        <a:pt x="1307" y="0"/>
                      </a:lnTo>
                      <a:lnTo>
                        <a:pt x="1338" y="3"/>
                      </a:lnTo>
                      <a:lnTo>
                        <a:pt x="1366" y="12"/>
                      </a:lnTo>
                      <a:lnTo>
                        <a:pt x="1393" y="26"/>
                      </a:lnTo>
                      <a:lnTo>
                        <a:pt x="1415" y="45"/>
                      </a:lnTo>
                      <a:lnTo>
                        <a:pt x="1435" y="67"/>
                      </a:lnTo>
                      <a:lnTo>
                        <a:pt x="1448" y="94"/>
                      </a:lnTo>
                      <a:lnTo>
                        <a:pt x="1457" y="122"/>
                      </a:lnTo>
                      <a:lnTo>
                        <a:pt x="1460" y="153"/>
                      </a:lnTo>
                      <a:lnTo>
                        <a:pt x="1457" y="184"/>
                      </a:lnTo>
                      <a:lnTo>
                        <a:pt x="1448" y="212"/>
                      </a:lnTo>
                      <a:lnTo>
                        <a:pt x="1435" y="239"/>
                      </a:lnTo>
                      <a:lnTo>
                        <a:pt x="1415" y="261"/>
                      </a:lnTo>
                      <a:lnTo>
                        <a:pt x="1393" y="280"/>
                      </a:lnTo>
                      <a:lnTo>
                        <a:pt x="1366" y="294"/>
                      </a:lnTo>
                      <a:lnTo>
                        <a:pt x="1338" y="303"/>
                      </a:lnTo>
                      <a:lnTo>
                        <a:pt x="1307" y="306"/>
                      </a:lnTo>
                      <a:lnTo>
                        <a:pt x="153" y="306"/>
                      </a:lnTo>
                      <a:lnTo>
                        <a:pt x="122" y="303"/>
                      </a:lnTo>
                      <a:lnTo>
                        <a:pt x="93" y="294"/>
                      </a:lnTo>
                      <a:lnTo>
                        <a:pt x="67" y="280"/>
                      </a:lnTo>
                      <a:lnTo>
                        <a:pt x="44" y="261"/>
                      </a:lnTo>
                      <a:lnTo>
                        <a:pt x="25" y="239"/>
                      </a:lnTo>
                      <a:lnTo>
                        <a:pt x="11" y="212"/>
                      </a:lnTo>
                      <a:lnTo>
                        <a:pt x="3" y="184"/>
                      </a:lnTo>
                      <a:lnTo>
                        <a:pt x="0" y="153"/>
                      </a:lnTo>
                      <a:lnTo>
                        <a:pt x="3" y="122"/>
                      </a:lnTo>
                      <a:lnTo>
                        <a:pt x="11" y="94"/>
                      </a:lnTo>
                      <a:lnTo>
                        <a:pt x="25" y="67"/>
                      </a:lnTo>
                      <a:lnTo>
                        <a:pt x="44" y="45"/>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7" name="Freeform 56">
                  <a:extLst>
                    <a:ext uri="{FF2B5EF4-FFF2-40B4-BE49-F238E27FC236}">
                      <a16:creationId xmlns="" xmlns:a16="http://schemas.microsoft.com/office/drawing/2014/main" id="{5C5A8B5C-4962-D348-4B43-79B716BF3A53}"/>
                    </a:ext>
                  </a:extLst>
                </p:cNvPr>
                <p:cNvSpPr>
                  <a:spLocks/>
                </p:cNvSpPr>
                <p:nvPr/>
              </p:nvSpPr>
              <p:spPr bwMode="auto">
                <a:xfrm>
                  <a:off x="8396288" y="3592513"/>
                  <a:ext cx="231775" cy="47625"/>
                </a:xfrm>
                <a:custGeom>
                  <a:avLst/>
                  <a:gdLst>
                    <a:gd name="T0" fmla="*/ 153 w 1460"/>
                    <a:gd name="T1" fmla="*/ 0 h 306"/>
                    <a:gd name="T2" fmla="*/ 1307 w 1460"/>
                    <a:gd name="T3" fmla="*/ 0 h 306"/>
                    <a:gd name="T4" fmla="*/ 1338 w 1460"/>
                    <a:gd name="T5" fmla="*/ 3 h 306"/>
                    <a:gd name="T6" fmla="*/ 1366 w 1460"/>
                    <a:gd name="T7" fmla="*/ 12 h 306"/>
                    <a:gd name="T8" fmla="*/ 1393 w 1460"/>
                    <a:gd name="T9" fmla="*/ 26 h 306"/>
                    <a:gd name="T10" fmla="*/ 1415 w 1460"/>
                    <a:gd name="T11" fmla="*/ 45 h 306"/>
                    <a:gd name="T12" fmla="*/ 1435 w 1460"/>
                    <a:gd name="T13" fmla="*/ 67 h 306"/>
                    <a:gd name="T14" fmla="*/ 1448 w 1460"/>
                    <a:gd name="T15" fmla="*/ 94 h 306"/>
                    <a:gd name="T16" fmla="*/ 1457 w 1460"/>
                    <a:gd name="T17" fmla="*/ 122 h 306"/>
                    <a:gd name="T18" fmla="*/ 1460 w 1460"/>
                    <a:gd name="T19" fmla="*/ 153 h 306"/>
                    <a:gd name="T20" fmla="*/ 1457 w 1460"/>
                    <a:gd name="T21" fmla="*/ 184 h 306"/>
                    <a:gd name="T22" fmla="*/ 1448 w 1460"/>
                    <a:gd name="T23" fmla="*/ 213 h 306"/>
                    <a:gd name="T24" fmla="*/ 1435 w 1460"/>
                    <a:gd name="T25" fmla="*/ 239 h 306"/>
                    <a:gd name="T26" fmla="*/ 1415 w 1460"/>
                    <a:gd name="T27" fmla="*/ 262 h 306"/>
                    <a:gd name="T28" fmla="*/ 1393 w 1460"/>
                    <a:gd name="T29" fmla="*/ 280 h 306"/>
                    <a:gd name="T30" fmla="*/ 1366 w 1460"/>
                    <a:gd name="T31" fmla="*/ 295 h 306"/>
                    <a:gd name="T32" fmla="*/ 1338 w 1460"/>
                    <a:gd name="T33" fmla="*/ 303 h 306"/>
                    <a:gd name="T34" fmla="*/ 1307 w 1460"/>
                    <a:gd name="T35" fmla="*/ 306 h 306"/>
                    <a:gd name="T36" fmla="*/ 153 w 1460"/>
                    <a:gd name="T37" fmla="*/ 306 h 306"/>
                    <a:gd name="T38" fmla="*/ 122 w 1460"/>
                    <a:gd name="T39" fmla="*/ 303 h 306"/>
                    <a:gd name="T40" fmla="*/ 93 w 1460"/>
                    <a:gd name="T41" fmla="*/ 295 h 306"/>
                    <a:gd name="T42" fmla="*/ 67 w 1460"/>
                    <a:gd name="T43" fmla="*/ 280 h 306"/>
                    <a:gd name="T44" fmla="*/ 44 w 1460"/>
                    <a:gd name="T45" fmla="*/ 262 h 306"/>
                    <a:gd name="T46" fmla="*/ 25 w 1460"/>
                    <a:gd name="T47" fmla="*/ 239 h 306"/>
                    <a:gd name="T48" fmla="*/ 11 w 1460"/>
                    <a:gd name="T49" fmla="*/ 213 h 306"/>
                    <a:gd name="T50" fmla="*/ 3 w 1460"/>
                    <a:gd name="T51" fmla="*/ 184 h 306"/>
                    <a:gd name="T52" fmla="*/ 0 w 1460"/>
                    <a:gd name="T53" fmla="*/ 153 h 306"/>
                    <a:gd name="T54" fmla="*/ 3 w 1460"/>
                    <a:gd name="T55" fmla="*/ 122 h 306"/>
                    <a:gd name="T56" fmla="*/ 11 w 1460"/>
                    <a:gd name="T57" fmla="*/ 94 h 306"/>
                    <a:gd name="T58" fmla="*/ 25 w 1460"/>
                    <a:gd name="T59" fmla="*/ 67 h 306"/>
                    <a:gd name="T60" fmla="*/ 44 w 1460"/>
                    <a:gd name="T61" fmla="*/ 45 h 306"/>
                    <a:gd name="T62" fmla="*/ 67 w 1460"/>
                    <a:gd name="T63" fmla="*/ 26 h 306"/>
                    <a:gd name="T64" fmla="*/ 93 w 1460"/>
                    <a:gd name="T65" fmla="*/ 12 h 306"/>
                    <a:gd name="T66" fmla="*/ 122 w 1460"/>
                    <a:gd name="T67" fmla="*/ 3 h 306"/>
                    <a:gd name="T68" fmla="*/ 153 w 1460"/>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0" h="306">
                      <a:moveTo>
                        <a:pt x="153" y="0"/>
                      </a:moveTo>
                      <a:lnTo>
                        <a:pt x="1307" y="0"/>
                      </a:lnTo>
                      <a:lnTo>
                        <a:pt x="1338" y="3"/>
                      </a:lnTo>
                      <a:lnTo>
                        <a:pt x="1366" y="12"/>
                      </a:lnTo>
                      <a:lnTo>
                        <a:pt x="1393" y="26"/>
                      </a:lnTo>
                      <a:lnTo>
                        <a:pt x="1415" y="45"/>
                      </a:lnTo>
                      <a:lnTo>
                        <a:pt x="1435" y="67"/>
                      </a:lnTo>
                      <a:lnTo>
                        <a:pt x="1448" y="94"/>
                      </a:lnTo>
                      <a:lnTo>
                        <a:pt x="1457" y="122"/>
                      </a:lnTo>
                      <a:lnTo>
                        <a:pt x="1460" y="153"/>
                      </a:lnTo>
                      <a:lnTo>
                        <a:pt x="1457" y="184"/>
                      </a:lnTo>
                      <a:lnTo>
                        <a:pt x="1448" y="213"/>
                      </a:lnTo>
                      <a:lnTo>
                        <a:pt x="1435" y="239"/>
                      </a:lnTo>
                      <a:lnTo>
                        <a:pt x="1415" y="262"/>
                      </a:lnTo>
                      <a:lnTo>
                        <a:pt x="1393" y="280"/>
                      </a:lnTo>
                      <a:lnTo>
                        <a:pt x="1366" y="295"/>
                      </a:lnTo>
                      <a:lnTo>
                        <a:pt x="1338" y="303"/>
                      </a:lnTo>
                      <a:lnTo>
                        <a:pt x="1307" y="306"/>
                      </a:lnTo>
                      <a:lnTo>
                        <a:pt x="153" y="306"/>
                      </a:lnTo>
                      <a:lnTo>
                        <a:pt x="122" y="303"/>
                      </a:lnTo>
                      <a:lnTo>
                        <a:pt x="93" y="295"/>
                      </a:lnTo>
                      <a:lnTo>
                        <a:pt x="67" y="280"/>
                      </a:lnTo>
                      <a:lnTo>
                        <a:pt x="44" y="262"/>
                      </a:lnTo>
                      <a:lnTo>
                        <a:pt x="25" y="239"/>
                      </a:lnTo>
                      <a:lnTo>
                        <a:pt x="11" y="213"/>
                      </a:lnTo>
                      <a:lnTo>
                        <a:pt x="3" y="184"/>
                      </a:lnTo>
                      <a:lnTo>
                        <a:pt x="0" y="153"/>
                      </a:lnTo>
                      <a:lnTo>
                        <a:pt x="3" y="122"/>
                      </a:lnTo>
                      <a:lnTo>
                        <a:pt x="11" y="94"/>
                      </a:lnTo>
                      <a:lnTo>
                        <a:pt x="25" y="67"/>
                      </a:lnTo>
                      <a:lnTo>
                        <a:pt x="44" y="45"/>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8" name="Freeform 57">
                  <a:extLst>
                    <a:ext uri="{FF2B5EF4-FFF2-40B4-BE49-F238E27FC236}">
                      <a16:creationId xmlns="" xmlns:a16="http://schemas.microsoft.com/office/drawing/2014/main" id="{7E21E4C9-E603-DB1C-B15C-E1CA9EC2C24A}"/>
                    </a:ext>
                  </a:extLst>
                </p:cNvPr>
                <p:cNvSpPr>
                  <a:spLocks/>
                </p:cNvSpPr>
                <p:nvPr/>
              </p:nvSpPr>
              <p:spPr bwMode="auto">
                <a:xfrm>
                  <a:off x="8396288" y="3683000"/>
                  <a:ext cx="139700" cy="49213"/>
                </a:xfrm>
                <a:custGeom>
                  <a:avLst/>
                  <a:gdLst>
                    <a:gd name="T0" fmla="*/ 153 w 884"/>
                    <a:gd name="T1" fmla="*/ 0 h 306"/>
                    <a:gd name="T2" fmla="*/ 730 w 884"/>
                    <a:gd name="T3" fmla="*/ 0 h 306"/>
                    <a:gd name="T4" fmla="*/ 761 w 884"/>
                    <a:gd name="T5" fmla="*/ 3 h 306"/>
                    <a:gd name="T6" fmla="*/ 790 w 884"/>
                    <a:gd name="T7" fmla="*/ 12 h 306"/>
                    <a:gd name="T8" fmla="*/ 817 w 884"/>
                    <a:gd name="T9" fmla="*/ 26 h 306"/>
                    <a:gd name="T10" fmla="*/ 839 w 884"/>
                    <a:gd name="T11" fmla="*/ 44 h 306"/>
                    <a:gd name="T12" fmla="*/ 858 w 884"/>
                    <a:gd name="T13" fmla="*/ 68 h 306"/>
                    <a:gd name="T14" fmla="*/ 872 w 884"/>
                    <a:gd name="T15" fmla="*/ 93 h 306"/>
                    <a:gd name="T16" fmla="*/ 880 w 884"/>
                    <a:gd name="T17" fmla="*/ 122 h 306"/>
                    <a:gd name="T18" fmla="*/ 884 w 884"/>
                    <a:gd name="T19" fmla="*/ 153 h 306"/>
                    <a:gd name="T20" fmla="*/ 880 w 884"/>
                    <a:gd name="T21" fmla="*/ 184 h 306"/>
                    <a:gd name="T22" fmla="*/ 872 w 884"/>
                    <a:gd name="T23" fmla="*/ 213 h 306"/>
                    <a:gd name="T24" fmla="*/ 858 w 884"/>
                    <a:gd name="T25" fmla="*/ 238 h 306"/>
                    <a:gd name="T26" fmla="*/ 839 w 884"/>
                    <a:gd name="T27" fmla="*/ 261 h 306"/>
                    <a:gd name="T28" fmla="*/ 817 w 884"/>
                    <a:gd name="T29" fmla="*/ 279 h 306"/>
                    <a:gd name="T30" fmla="*/ 790 w 884"/>
                    <a:gd name="T31" fmla="*/ 294 h 306"/>
                    <a:gd name="T32" fmla="*/ 761 w 884"/>
                    <a:gd name="T33" fmla="*/ 302 h 306"/>
                    <a:gd name="T34" fmla="*/ 730 w 884"/>
                    <a:gd name="T35" fmla="*/ 306 h 306"/>
                    <a:gd name="T36" fmla="*/ 153 w 884"/>
                    <a:gd name="T37" fmla="*/ 306 h 306"/>
                    <a:gd name="T38" fmla="*/ 122 w 884"/>
                    <a:gd name="T39" fmla="*/ 302 h 306"/>
                    <a:gd name="T40" fmla="*/ 93 w 884"/>
                    <a:gd name="T41" fmla="*/ 294 h 306"/>
                    <a:gd name="T42" fmla="*/ 67 w 884"/>
                    <a:gd name="T43" fmla="*/ 279 h 306"/>
                    <a:gd name="T44" fmla="*/ 44 w 884"/>
                    <a:gd name="T45" fmla="*/ 261 h 306"/>
                    <a:gd name="T46" fmla="*/ 25 w 884"/>
                    <a:gd name="T47" fmla="*/ 238 h 306"/>
                    <a:gd name="T48" fmla="*/ 11 w 884"/>
                    <a:gd name="T49" fmla="*/ 213 h 306"/>
                    <a:gd name="T50" fmla="*/ 3 w 884"/>
                    <a:gd name="T51" fmla="*/ 184 h 306"/>
                    <a:gd name="T52" fmla="*/ 0 w 884"/>
                    <a:gd name="T53" fmla="*/ 153 h 306"/>
                    <a:gd name="T54" fmla="*/ 3 w 884"/>
                    <a:gd name="T55" fmla="*/ 122 h 306"/>
                    <a:gd name="T56" fmla="*/ 11 w 884"/>
                    <a:gd name="T57" fmla="*/ 93 h 306"/>
                    <a:gd name="T58" fmla="*/ 25 w 884"/>
                    <a:gd name="T59" fmla="*/ 68 h 306"/>
                    <a:gd name="T60" fmla="*/ 44 w 884"/>
                    <a:gd name="T61" fmla="*/ 44 h 306"/>
                    <a:gd name="T62" fmla="*/ 67 w 884"/>
                    <a:gd name="T63" fmla="*/ 26 h 306"/>
                    <a:gd name="T64" fmla="*/ 93 w 884"/>
                    <a:gd name="T65" fmla="*/ 12 h 306"/>
                    <a:gd name="T66" fmla="*/ 122 w 884"/>
                    <a:gd name="T67" fmla="*/ 3 h 306"/>
                    <a:gd name="T68" fmla="*/ 153 w 884"/>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4" h="306">
                      <a:moveTo>
                        <a:pt x="153" y="0"/>
                      </a:moveTo>
                      <a:lnTo>
                        <a:pt x="730" y="0"/>
                      </a:lnTo>
                      <a:lnTo>
                        <a:pt x="761" y="3"/>
                      </a:lnTo>
                      <a:lnTo>
                        <a:pt x="790" y="12"/>
                      </a:lnTo>
                      <a:lnTo>
                        <a:pt x="817" y="26"/>
                      </a:lnTo>
                      <a:lnTo>
                        <a:pt x="839" y="44"/>
                      </a:lnTo>
                      <a:lnTo>
                        <a:pt x="858" y="68"/>
                      </a:lnTo>
                      <a:lnTo>
                        <a:pt x="872" y="93"/>
                      </a:lnTo>
                      <a:lnTo>
                        <a:pt x="880" y="122"/>
                      </a:lnTo>
                      <a:lnTo>
                        <a:pt x="884" y="153"/>
                      </a:lnTo>
                      <a:lnTo>
                        <a:pt x="880" y="184"/>
                      </a:lnTo>
                      <a:lnTo>
                        <a:pt x="872" y="213"/>
                      </a:lnTo>
                      <a:lnTo>
                        <a:pt x="858" y="238"/>
                      </a:lnTo>
                      <a:lnTo>
                        <a:pt x="839" y="261"/>
                      </a:lnTo>
                      <a:lnTo>
                        <a:pt x="817" y="279"/>
                      </a:lnTo>
                      <a:lnTo>
                        <a:pt x="790" y="294"/>
                      </a:lnTo>
                      <a:lnTo>
                        <a:pt x="761" y="302"/>
                      </a:lnTo>
                      <a:lnTo>
                        <a:pt x="730" y="306"/>
                      </a:lnTo>
                      <a:lnTo>
                        <a:pt x="153" y="306"/>
                      </a:lnTo>
                      <a:lnTo>
                        <a:pt x="122" y="302"/>
                      </a:lnTo>
                      <a:lnTo>
                        <a:pt x="93" y="294"/>
                      </a:lnTo>
                      <a:lnTo>
                        <a:pt x="67" y="279"/>
                      </a:lnTo>
                      <a:lnTo>
                        <a:pt x="44" y="261"/>
                      </a:lnTo>
                      <a:lnTo>
                        <a:pt x="25" y="238"/>
                      </a:lnTo>
                      <a:lnTo>
                        <a:pt x="11" y="213"/>
                      </a:lnTo>
                      <a:lnTo>
                        <a:pt x="3" y="184"/>
                      </a:lnTo>
                      <a:lnTo>
                        <a:pt x="0" y="153"/>
                      </a:lnTo>
                      <a:lnTo>
                        <a:pt x="3" y="122"/>
                      </a:lnTo>
                      <a:lnTo>
                        <a:pt x="11" y="93"/>
                      </a:lnTo>
                      <a:lnTo>
                        <a:pt x="25" y="68"/>
                      </a:lnTo>
                      <a:lnTo>
                        <a:pt x="44" y="44"/>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9" name="Freeform 58">
                  <a:extLst>
                    <a:ext uri="{FF2B5EF4-FFF2-40B4-BE49-F238E27FC236}">
                      <a16:creationId xmlns="" xmlns:a16="http://schemas.microsoft.com/office/drawing/2014/main" id="{502478D5-EBB9-ACDD-01A1-4068BEAF0834}"/>
                    </a:ext>
                  </a:extLst>
                </p:cNvPr>
                <p:cNvSpPr>
                  <a:spLocks/>
                </p:cNvSpPr>
                <p:nvPr/>
              </p:nvSpPr>
              <p:spPr bwMode="auto">
                <a:xfrm>
                  <a:off x="8304213" y="3406775"/>
                  <a:ext cx="414338" cy="533400"/>
                </a:xfrm>
                <a:custGeom>
                  <a:avLst/>
                  <a:gdLst>
                    <a:gd name="T0" fmla="*/ 154 w 2616"/>
                    <a:gd name="T1" fmla="*/ 0 h 3365"/>
                    <a:gd name="T2" fmla="*/ 2461 w 2616"/>
                    <a:gd name="T3" fmla="*/ 0 h 3365"/>
                    <a:gd name="T4" fmla="*/ 2492 w 2616"/>
                    <a:gd name="T5" fmla="*/ 3 h 3365"/>
                    <a:gd name="T6" fmla="*/ 2521 w 2616"/>
                    <a:gd name="T7" fmla="*/ 12 h 3365"/>
                    <a:gd name="T8" fmla="*/ 2548 w 2616"/>
                    <a:gd name="T9" fmla="*/ 26 h 3365"/>
                    <a:gd name="T10" fmla="*/ 2570 w 2616"/>
                    <a:gd name="T11" fmla="*/ 44 h 3365"/>
                    <a:gd name="T12" fmla="*/ 2589 w 2616"/>
                    <a:gd name="T13" fmla="*/ 68 h 3365"/>
                    <a:gd name="T14" fmla="*/ 2603 w 2616"/>
                    <a:gd name="T15" fmla="*/ 93 h 3365"/>
                    <a:gd name="T16" fmla="*/ 2613 w 2616"/>
                    <a:gd name="T17" fmla="*/ 122 h 3365"/>
                    <a:gd name="T18" fmla="*/ 2616 w 2616"/>
                    <a:gd name="T19" fmla="*/ 152 h 3365"/>
                    <a:gd name="T20" fmla="*/ 2616 w 2616"/>
                    <a:gd name="T21" fmla="*/ 380 h 3365"/>
                    <a:gd name="T22" fmla="*/ 2308 w 2616"/>
                    <a:gd name="T23" fmla="*/ 911 h 3365"/>
                    <a:gd name="T24" fmla="*/ 2308 w 2616"/>
                    <a:gd name="T25" fmla="*/ 306 h 3365"/>
                    <a:gd name="T26" fmla="*/ 308 w 2616"/>
                    <a:gd name="T27" fmla="*/ 306 h 3365"/>
                    <a:gd name="T28" fmla="*/ 308 w 2616"/>
                    <a:gd name="T29" fmla="*/ 3058 h 3365"/>
                    <a:gd name="T30" fmla="*/ 2308 w 2616"/>
                    <a:gd name="T31" fmla="*/ 3058 h 3365"/>
                    <a:gd name="T32" fmla="*/ 2308 w 2616"/>
                    <a:gd name="T33" fmla="*/ 2678 h 3365"/>
                    <a:gd name="T34" fmla="*/ 2469 w 2616"/>
                    <a:gd name="T35" fmla="*/ 2572 h 3365"/>
                    <a:gd name="T36" fmla="*/ 2498 w 2616"/>
                    <a:gd name="T37" fmla="*/ 2550 h 3365"/>
                    <a:gd name="T38" fmla="*/ 2522 w 2616"/>
                    <a:gd name="T39" fmla="*/ 2524 h 3365"/>
                    <a:gd name="T40" fmla="*/ 2542 w 2616"/>
                    <a:gd name="T41" fmla="*/ 2495 h 3365"/>
                    <a:gd name="T42" fmla="*/ 2616 w 2616"/>
                    <a:gd name="T43" fmla="*/ 2369 h 3365"/>
                    <a:gd name="T44" fmla="*/ 2616 w 2616"/>
                    <a:gd name="T45" fmla="*/ 3212 h 3365"/>
                    <a:gd name="T46" fmla="*/ 2613 w 2616"/>
                    <a:gd name="T47" fmla="*/ 3242 h 3365"/>
                    <a:gd name="T48" fmla="*/ 2603 w 2616"/>
                    <a:gd name="T49" fmla="*/ 3271 h 3365"/>
                    <a:gd name="T50" fmla="*/ 2589 w 2616"/>
                    <a:gd name="T51" fmla="*/ 3297 h 3365"/>
                    <a:gd name="T52" fmla="*/ 2570 w 2616"/>
                    <a:gd name="T53" fmla="*/ 3320 h 3365"/>
                    <a:gd name="T54" fmla="*/ 2548 w 2616"/>
                    <a:gd name="T55" fmla="*/ 3339 h 3365"/>
                    <a:gd name="T56" fmla="*/ 2521 w 2616"/>
                    <a:gd name="T57" fmla="*/ 3352 h 3365"/>
                    <a:gd name="T58" fmla="*/ 2492 w 2616"/>
                    <a:gd name="T59" fmla="*/ 3362 h 3365"/>
                    <a:gd name="T60" fmla="*/ 2461 w 2616"/>
                    <a:gd name="T61" fmla="*/ 3365 h 3365"/>
                    <a:gd name="T62" fmla="*/ 154 w 2616"/>
                    <a:gd name="T63" fmla="*/ 3365 h 3365"/>
                    <a:gd name="T64" fmla="*/ 123 w 2616"/>
                    <a:gd name="T65" fmla="*/ 3362 h 3365"/>
                    <a:gd name="T66" fmla="*/ 95 w 2616"/>
                    <a:gd name="T67" fmla="*/ 3352 h 3365"/>
                    <a:gd name="T68" fmla="*/ 68 w 2616"/>
                    <a:gd name="T69" fmla="*/ 3339 h 3365"/>
                    <a:gd name="T70" fmla="*/ 46 w 2616"/>
                    <a:gd name="T71" fmla="*/ 3320 h 3365"/>
                    <a:gd name="T72" fmla="*/ 27 w 2616"/>
                    <a:gd name="T73" fmla="*/ 3297 h 3365"/>
                    <a:gd name="T74" fmla="*/ 13 w 2616"/>
                    <a:gd name="T75" fmla="*/ 3271 h 3365"/>
                    <a:gd name="T76" fmla="*/ 3 w 2616"/>
                    <a:gd name="T77" fmla="*/ 3242 h 3365"/>
                    <a:gd name="T78" fmla="*/ 0 w 2616"/>
                    <a:gd name="T79" fmla="*/ 3212 h 3365"/>
                    <a:gd name="T80" fmla="*/ 0 w 2616"/>
                    <a:gd name="T81" fmla="*/ 152 h 3365"/>
                    <a:gd name="T82" fmla="*/ 3 w 2616"/>
                    <a:gd name="T83" fmla="*/ 122 h 3365"/>
                    <a:gd name="T84" fmla="*/ 13 w 2616"/>
                    <a:gd name="T85" fmla="*/ 93 h 3365"/>
                    <a:gd name="T86" fmla="*/ 27 w 2616"/>
                    <a:gd name="T87" fmla="*/ 68 h 3365"/>
                    <a:gd name="T88" fmla="*/ 46 w 2616"/>
                    <a:gd name="T89" fmla="*/ 44 h 3365"/>
                    <a:gd name="T90" fmla="*/ 68 w 2616"/>
                    <a:gd name="T91" fmla="*/ 26 h 3365"/>
                    <a:gd name="T92" fmla="*/ 95 w 2616"/>
                    <a:gd name="T93" fmla="*/ 12 h 3365"/>
                    <a:gd name="T94" fmla="*/ 123 w 2616"/>
                    <a:gd name="T95" fmla="*/ 3 h 3365"/>
                    <a:gd name="T96" fmla="*/ 154 w 2616"/>
                    <a:gd name="T97" fmla="*/ 0 h 3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6" h="3365">
                      <a:moveTo>
                        <a:pt x="154" y="0"/>
                      </a:moveTo>
                      <a:lnTo>
                        <a:pt x="2461" y="0"/>
                      </a:lnTo>
                      <a:lnTo>
                        <a:pt x="2492" y="3"/>
                      </a:lnTo>
                      <a:lnTo>
                        <a:pt x="2521" y="12"/>
                      </a:lnTo>
                      <a:lnTo>
                        <a:pt x="2548" y="26"/>
                      </a:lnTo>
                      <a:lnTo>
                        <a:pt x="2570" y="44"/>
                      </a:lnTo>
                      <a:lnTo>
                        <a:pt x="2589" y="68"/>
                      </a:lnTo>
                      <a:lnTo>
                        <a:pt x="2603" y="93"/>
                      </a:lnTo>
                      <a:lnTo>
                        <a:pt x="2613" y="122"/>
                      </a:lnTo>
                      <a:lnTo>
                        <a:pt x="2616" y="152"/>
                      </a:lnTo>
                      <a:lnTo>
                        <a:pt x="2616" y="380"/>
                      </a:lnTo>
                      <a:lnTo>
                        <a:pt x="2308" y="911"/>
                      </a:lnTo>
                      <a:lnTo>
                        <a:pt x="2308" y="306"/>
                      </a:lnTo>
                      <a:lnTo>
                        <a:pt x="308" y="306"/>
                      </a:lnTo>
                      <a:lnTo>
                        <a:pt x="308" y="3058"/>
                      </a:lnTo>
                      <a:lnTo>
                        <a:pt x="2308" y="3058"/>
                      </a:lnTo>
                      <a:lnTo>
                        <a:pt x="2308" y="2678"/>
                      </a:lnTo>
                      <a:lnTo>
                        <a:pt x="2469" y="2572"/>
                      </a:lnTo>
                      <a:lnTo>
                        <a:pt x="2498" y="2550"/>
                      </a:lnTo>
                      <a:lnTo>
                        <a:pt x="2522" y="2524"/>
                      </a:lnTo>
                      <a:lnTo>
                        <a:pt x="2542" y="2495"/>
                      </a:lnTo>
                      <a:lnTo>
                        <a:pt x="2616" y="2369"/>
                      </a:lnTo>
                      <a:lnTo>
                        <a:pt x="2616" y="3212"/>
                      </a:lnTo>
                      <a:lnTo>
                        <a:pt x="2613" y="3242"/>
                      </a:lnTo>
                      <a:lnTo>
                        <a:pt x="2603" y="3271"/>
                      </a:lnTo>
                      <a:lnTo>
                        <a:pt x="2589" y="3297"/>
                      </a:lnTo>
                      <a:lnTo>
                        <a:pt x="2570" y="3320"/>
                      </a:lnTo>
                      <a:lnTo>
                        <a:pt x="2548" y="3339"/>
                      </a:lnTo>
                      <a:lnTo>
                        <a:pt x="2521" y="3352"/>
                      </a:lnTo>
                      <a:lnTo>
                        <a:pt x="2492" y="3362"/>
                      </a:lnTo>
                      <a:lnTo>
                        <a:pt x="2461" y="3365"/>
                      </a:lnTo>
                      <a:lnTo>
                        <a:pt x="154" y="3365"/>
                      </a:lnTo>
                      <a:lnTo>
                        <a:pt x="123" y="3362"/>
                      </a:lnTo>
                      <a:lnTo>
                        <a:pt x="95" y="3352"/>
                      </a:lnTo>
                      <a:lnTo>
                        <a:pt x="68" y="3339"/>
                      </a:lnTo>
                      <a:lnTo>
                        <a:pt x="46" y="3320"/>
                      </a:lnTo>
                      <a:lnTo>
                        <a:pt x="27" y="3297"/>
                      </a:lnTo>
                      <a:lnTo>
                        <a:pt x="13" y="3271"/>
                      </a:lnTo>
                      <a:lnTo>
                        <a:pt x="3" y="3242"/>
                      </a:lnTo>
                      <a:lnTo>
                        <a:pt x="0" y="3212"/>
                      </a:lnTo>
                      <a:lnTo>
                        <a:pt x="0" y="152"/>
                      </a:lnTo>
                      <a:lnTo>
                        <a:pt x="3" y="122"/>
                      </a:lnTo>
                      <a:lnTo>
                        <a:pt x="13" y="93"/>
                      </a:lnTo>
                      <a:lnTo>
                        <a:pt x="27" y="68"/>
                      </a:lnTo>
                      <a:lnTo>
                        <a:pt x="46" y="44"/>
                      </a:lnTo>
                      <a:lnTo>
                        <a:pt x="68" y="26"/>
                      </a:lnTo>
                      <a:lnTo>
                        <a:pt x="95" y="12"/>
                      </a:lnTo>
                      <a:lnTo>
                        <a:pt x="123" y="3"/>
                      </a:lnTo>
                      <a:lnTo>
                        <a:pt x="1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0" name="Freeform 59">
                  <a:extLst>
                    <a:ext uri="{FF2B5EF4-FFF2-40B4-BE49-F238E27FC236}">
                      <a16:creationId xmlns="" xmlns:a16="http://schemas.microsoft.com/office/drawing/2014/main" id="{6CCEE393-349A-114C-BD97-134C4637BD75}"/>
                    </a:ext>
                  </a:extLst>
                </p:cNvPr>
                <p:cNvSpPr>
                  <a:spLocks noEditPoints="1"/>
                </p:cNvSpPr>
                <p:nvPr/>
              </p:nvSpPr>
              <p:spPr bwMode="auto">
                <a:xfrm>
                  <a:off x="8583613" y="3465513"/>
                  <a:ext cx="257175" cy="382588"/>
                </a:xfrm>
                <a:custGeom>
                  <a:avLst/>
                  <a:gdLst>
                    <a:gd name="T0" fmla="*/ 133 w 1617"/>
                    <a:gd name="T1" fmla="*/ 2031 h 2411"/>
                    <a:gd name="T2" fmla="*/ 226 w 1617"/>
                    <a:gd name="T3" fmla="*/ 2075 h 2411"/>
                    <a:gd name="T4" fmla="*/ 312 w 1617"/>
                    <a:gd name="T5" fmla="*/ 2134 h 2411"/>
                    <a:gd name="T6" fmla="*/ 445 w 1617"/>
                    <a:gd name="T7" fmla="*/ 2014 h 2411"/>
                    <a:gd name="T8" fmla="*/ 395 w 1617"/>
                    <a:gd name="T9" fmla="*/ 1968 h 2411"/>
                    <a:gd name="T10" fmla="*/ 319 w 1617"/>
                    <a:gd name="T11" fmla="*/ 1916 h 2411"/>
                    <a:gd name="T12" fmla="*/ 249 w 1617"/>
                    <a:gd name="T13" fmla="*/ 1881 h 2411"/>
                    <a:gd name="T14" fmla="*/ 190 w 1617"/>
                    <a:gd name="T15" fmla="*/ 1861 h 2411"/>
                    <a:gd name="T16" fmla="*/ 143 w 1617"/>
                    <a:gd name="T17" fmla="*/ 1851 h 2411"/>
                    <a:gd name="T18" fmla="*/ 1136 w 1617"/>
                    <a:gd name="T19" fmla="*/ 0 h 2411"/>
                    <a:gd name="T20" fmla="*/ 1192 w 1617"/>
                    <a:gd name="T21" fmla="*/ 8 h 2411"/>
                    <a:gd name="T22" fmla="*/ 1260 w 1617"/>
                    <a:gd name="T23" fmla="*/ 26 h 2411"/>
                    <a:gd name="T24" fmla="*/ 1340 w 1617"/>
                    <a:gd name="T25" fmla="*/ 59 h 2411"/>
                    <a:gd name="T26" fmla="*/ 1429 w 1617"/>
                    <a:gd name="T27" fmla="*/ 110 h 2411"/>
                    <a:gd name="T28" fmla="*/ 1502 w 1617"/>
                    <a:gd name="T29" fmla="*/ 166 h 2411"/>
                    <a:gd name="T30" fmla="*/ 1553 w 1617"/>
                    <a:gd name="T31" fmla="*/ 219 h 2411"/>
                    <a:gd name="T32" fmla="*/ 1586 w 1617"/>
                    <a:gd name="T33" fmla="*/ 266 h 2411"/>
                    <a:gd name="T34" fmla="*/ 1605 w 1617"/>
                    <a:gd name="T35" fmla="*/ 303 h 2411"/>
                    <a:gd name="T36" fmla="*/ 1613 w 1617"/>
                    <a:gd name="T37" fmla="*/ 326 h 2411"/>
                    <a:gd name="T38" fmla="*/ 1617 w 1617"/>
                    <a:gd name="T39" fmla="*/ 351 h 2411"/>
                    <a:gd name="T40" fmla="*/ 1606 w 1617"/>
                    <a:gd name="T41" fmla="*/ 386 h 2411"/>
                    <a:gd name="T42" fmla="*/ 635 w 1617"/>
                    <a:gd name="T43" fmla="*/ 2056 h 2411"/>
                    <a:gd name="T44" fmla="*/ 118 w 1617"/>
                    <a:gd name="T45" fmla="*/ 2398 h 2411"/>
                    <a:gd name="T46" fmla="*/ 78 w 1617"/>
                    <a:gd name="T47" fmla="*/ 2411 h 2411"/>
                    <a:gd name="T48" fmla="*/ 37 w 1617"/>
                    <a:gd name="T49" fmla="*/ 2400 h 2411"/>
                    <a:gd name="T50" fmla="*/ 12 w 1617"/>
                    <a:gd name="T51" fmla="*/ 2378 h 2411"/>
                    <a:gd name="T52" fmla="*/ 0 w 1617"/>
                    <a:gd name="T53" fmla="*/ 2346 h 2411"/>
                    <a:gd name="T54" fmla="*/ 35 w 1617"/>
                    <a:gd name="T55" fmla="*/ 1732 h 2411"/>
                    <a:gd name="T56" fmla="*/ 45 w 1617"/>
                    <a:gd name="T57" fmla="*/ 1699 h 2411"/>
                    <a:gd name="T58" fmla="*/ 1018 w 1617"/>
                    <a:gd name="T59" fmla="*/ 28 h 2411"/>
                    <a:gd name="T60" fmla="*/ 1051 w 1617"/>
                    <a:gd name="T61" fmla="*/ 8 h 2411"/>
                    <a:gd name="T62" fmla="*/ 1064 w 1617"/>
                    <a:gd name="T63" fmla="*/ 5 h 2411"/>
                    <a:gd name="T64" fmla="*/ 1093 w 1617"/>
                    <a:gd name="T65" fmla="*/ 0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7" h="2411">
                      <a:moveTo>
                        <a:pt x="143" y="1851"/>
                      </a:moveTo>
                      <a:lnTo>
                        <a:pt x="133" y="2031"/>
                      </a:lnTo>
                      <a:lnTo>
                        <a:pt x="179" y="2051"/>
                      </a:lnTo>
                      <a:lnTo>
                        <a:pt x="226" y="2075"/>
                      </a:lnTo>
                      <a:lnTo>
                        <a:pt x="271" y="2103"/>
                      </a:lnTo>
                      <a:lnTo>
                        <a:pt x="312" y="2134"/>
                      </a:lnTo>
                      <a:lnTo>
                        <a:pt x="462" y="2034"/>
                      </a:lnTo>
                      <a:lnTo>
                        <a:pt x="445" y="2014"/>
                      </a:lnTo>
                      <a:lnTo>
                        <a:pt x="423" y="1992"/>
                      </a:lnTo>
                      <a:lnTo>
                        <a:pt x="395" y="1968"/>
                      </a:lnTo>
                      <a:lnTo>
                        <a:pt x="360" y="1942"/>
                      </a:lnTo>
                      <a:lnTo>
                        <a:pt x="319" y="1916"/>
                      </a:lnTo>
                      <a:lnTo>
                        <a:pt x="283" y="1897"/>
                      </a:lnTo>
                      <a:lnTo>
                        <a:pt x="249" y="1881"/>
                      </a:lnTo>
                      <a:lnTo>
                        <a:pt x="218" y="1869"/>
                      </a:lnTo>
                      <a:lnTo>
                        <a:pt x="190" y="1861"/>
                      </a:lnTo>
                      <a:lnTo>
                        <a:pt x="166" y="1855"/>
                      </a:lnTo>
                      <a:lnTo>
                        <a:pt x="143" y="1851"/>
                      </a:lnTo>
                      <a:close/>
                      <a:moveTo>
                        <a:pt x="1112" y="0"/>
                      </a:moveTo>
                      <a:lnTo>
                        <a:pt x="1136" y="0"/>
                      </a:lnTo>
                      <a:lnTo>
                        <a:pt x="1162" y="3"/>
                      </a:lnTo>
                      <a:lnTo>
                        <a:pt x="1192" y="8"/>
                      </a:lnTo>
                      <a:lnTo>
                        <a:pt x="1224" y="15"/>
                      </a:lnTo>
                      <a:lnTo>
                        <a:pt x="1260" y="26"/>
                      </a:lnTo>
                      <a:lnTo>
                        <a:pt x="1299" y="41"/>
                      </a:lnTo>
                      <a:lnTo>
                        <a:pt x="1340" y="59"/>
                      </a:lnTo>
                      <a:lnTo>
                        <a:pt x="1384" y="83"/>
                      </a:lnTo>
                      <a:lnTo>
                        <a:pt x="1429" y="110"/>
                      </a:lnTo>
                      <a:lnTo>
                        <a:pt x="1469" y="139"/>
                      </a:lnTo>
                      <a:lnTo>
                        <a:pt x="1502" y="166"/>
                      </a:lnTo>
                      <a:lnTo>
                        <a:pt x="1529" y="194"/>
                      </a:lnTo>
                      <a:lnTo>
                        <a:pt x="1553" y="219"/>
                      </a:lnTo>
                      <a:lnTo>
                        <a:pt x="1571" y="244"/>
                      </a:lnTo>
                      <a:lnTo>
                        <a:pt x="1586" y="266"/>
                      </a:lnTo>
                      <a:lnTo>
                        <a:pt x="1596" y="286"/>
                      </a:lnTo>
                      <a:lnTo>
                        <a:pt x="1605" y="303"/>
                      </a:lnTo>
                      <a:lnTo>
                        <a:pt x="1610" y="317"/>
                      </a:lnTo>
                      <a:lnTo>
                        <a:pt x="1613" y="326"/>
                      </a:lnTo>
                      <a:lnTo>
                        <a:pt x="1614" y="331"/>
                      </a:lnTo>
                      <a:lnTo>
                        <a:pt x="1617" y="351"/>
                      </a:lnTo>
                      <a:lnTo>
                        <a:pt x="1613" y="370"/>
                      </a:lnTo>
                      <a:lnTo>
                        <a:pt x="1606" y="386"/>
                      </a:lnTo>
                      <a:lnTo>
                        <a:pt x="644" y="2043"/>
                      </a:lnTo>
                      <a:lnTo>
                        <a:pt x="635" y="2056"/>
                      </a:lnTo>
                      <a:lnTo>
                        <a:pt x="621" y="2068"/>
                      </a:lnTo>
                      <a:lnTo>
                        <a:pt x="118" y="2398"/>
                      </a:lnTo>
                      <a:lnTo>
                        <a:pt x="99" y="2407"/>
                      </a:lnTo>
                      <a:lnTo>
                        <a:pt x="78" y="2411"/>
                      </a:lnTo>
                      <a:lnTo>
                        <a:pt x="57" y="2409"/>
                      </a:lnTo>
                      <a:lnTo>
                        <a:pt x="37" y="2400"/>
                      </a:lnTo>
                      <a:lnTo>
                        <a:pt x="23" y="2391"/>
                      </a:lnTo>
                      <a:lnTo>
                        <a:pt x="12" y="2378"/>
                      </a:lnTo>
                      <a:lnTo>
                        <a:pt x="5" y="2363"/>
                      </a:lnTo>
                      <a:lnTo>
                        <a:pt x="0" y="2346"/>
                      </a:lnTo>
                      <a:lnTo>
                        <a:pt x="0" y="2329"/>
                      </a:lnTo>
                      <a:lnTo>
                        <a:pt x="35" y="1732"/>
                      </a:lnTo>
                      <a:lnTo>
                        <a:pt x="38" y="1715"/>
                      </a:lnTo>
                      <a:lnTo>
                        <a:pt x="45" y="1699"/>
                      </a:lnTo>
                      <a:lnTo>
                        <a:pt x="1007" y="43"/>
                      </a:lnTo>
                      <a:lnTo>
                        <a:pt x="1018" y="28"/>
                      </a:lnTo>
                      <a:lnTo>
                        <a:pt x="1033" y="16"/>
                      </a:lnTo>
                      <a:lnTo>
                        <a:pt x="1051" y="8"/>
                      </a:lnTo>
                      <a:lnTo>
                        <a:pt x="1055" y="7"/>
                      </a:lnTo>
                      <a:lnTo>
                        <a:pt x="1064" y="5"/>
                      </a:lnTo>
                      <a:lnTo>
                        <a:pt x="1077" y="3"/>
                      </a:lnTo>
                      <a:lnTo>
                        <a:pt x="1093" y="0"/>
                      </a:lnTo>
                      <a:lnTo>
                        <a:pt x="1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1" name="Freeform 60">
                  <a:extLst>
                    <a:ext uri="{FF2B5EF4-FFF2-40B4-BE49-F238E27FC236}">
                      <a16:creationId xmlns="" xmlns:a16="http://schemas.microsoft.com/office/drawing/2014/main" id="{7694BE50-F38E-96F9-0664-C6B63D7F1723}"/>
                    </a:ext>
                  </a:extLst>
                </p:cNvPr>
                <p:cNvSpPr>
                  <a:spLocks/>
                </p:cNvSpPr>
                <p:nvPr/>
              </p:nvSpPr>
              <p:spPr bwMode="auto">
                <a:xfrm>
                  <a:off x="8382001" y="3771900"/>
                  <a:ext cx="185738" cy="96838"/>
                </a:xfrm>
                <a:custGeom>
                  <a:avLst/>
                  <a:gdLst>
                    <a:gd name="T0" fmla="*/ 566 w 1175"/>
                    <a:gd name="T1" fmla="*/ 5 h 601"/>
                    <a:gd name="T2" fmla="*/ 593 w 1175"/>
                    <a:gd name="T3" fmla="*/ 28 h 601"/>
                    <a:gd name="T4" fmla="*/ 601 w 1175"/>
                    <a:gd name="T5" fmla="*/ 113 h 601"/>
                    <a:gd name="T6" fmla="*/ 569 w 1175"/>
                    <a:gd name="T7" fmla="*/ 203 h 601"/>
                    <a:gd name="T8" fmla="*/ 579 w 1175"/>
                    <a:gd name="T9" fmla="*/ 246 h 601"/>
                    <a:gd name="T10" fmla="*/ 597 w 1175"/>
                    <a:gd name="T11" fmla="*/ 275 h 601"/>
                    <a:gd name="T12" fmla="*/ 648 w 1175"/>
                    <a:gd name="T13" fmla="*/ 283 h 601"/>
                    <a:gd name="T14" fmla="*/ 693 w 1175"/>
                    <a:gd name="T15" fmla="*/ 329 h 601"/>
                    <a:gd name="T16" fmla="*/ 705 w 1175"/>
                    <a:gd name="T17" fmla="*/ 363 h 601"/>
                    <a:gd name="T18" fmla="*/ 861 w 1175"/>
                    <a:gd name="T19" fmla="*/ 357 h 601"/>
                    <a:gd name="T20" fmla="*/ 1013 w 1175"/>
                    <a:gd name="T21" fmla="*/ 372 h 601"/>
                    <a:gd name="T22" fmla="*/ 1136 w 1175"/>
                    <a:gd name="T23" fmla="*/ 379 h 601"/>
                    <a:gd name="T24" fmla="*/ 1168 w 1175"/>
                    <a:gd name="T25" fmla="*/ 407 h 601"/>
                    <a:gd name="T26" fmla="*/ 1174 w 1175"/>
                    <a:gd name="T27" fmla="*/ 448 h 601"/>
                    <a:gd name="T28" fmla="*/ 1150 w 1175"/>
                    <a:gd name="T29" fmla="*/ 483 h 601"/>
                    <a:gd name="T30" fmla="*/ 1084 w 1175"/>
                    <a:gd name="T31" fmla="*/ 490 h 601"/>
                    <a:gd name="T32" fmla="*/ 973 w 1175"/>
                    <a:gd name="T33" fmla="*/ 474 h 601"/>
                    <a:gd name="T34" fmla="*/ 858 w 1175"/>
                    <a:gd name="T35" fmla="*/ 460 h 601"/>
                    <a:gd name="T36" fmla="*/ 750 w 1175"/>
                    <a:gd name="T37" fmla="*/ 469 h 601"/>
                    <a:gd name="T38" fmla="*/ 691 w 1175"/>
                    <a:gd name="T39" fmla="*/ 495 h 601"/>
                    <a:gd name="T40" fmla="*/ 647 w 1175"/>
                    <a:gd name="T41" fmla="*/ 500 h 601"/>
                    <a:gd name="T42" fmla="*/ 613 w 1175"/>
                    <a:gd name="T43" fmla="*/ 485 h 601"/>
                    <a:gd name="T44" fmla="*/ 586 w 1175"/>
                    <a:gd name="T45" fmla="*/ 462 h 601"/>
                    <a:gd name="T46" fmla="*/ 581 w 1175"/>
                    <a:gd name="T47" fmla="*/ 414 h 601"/>
                    <a:gd name="T48" fmla="*/ 546 w 1175"/>
                    <a:gd name="T49" fmla="*/ 465 h 601"/>
                    <a:gd name="T50" fmla="*/ 503 w 1175"/>
                    <a:gd name="T51" fmla="*/ 479 h 601"/>
                    <a:gd name="T52" fmla="*/ 463 w 1175"/>
                    <a:gd name="T53" fmla="*/ 464 h 601"/>
                    <a:gd name="T54" fmla="*/ 447 w 1175"/>
                    <a:gd name="T55" fmla="*/ 426 h 601"/>
                    <a:gd name="T56" fmla="*/ 458 w 1175"/>
                    <a:gd name="T57" fmla="*/ 396 h 601"/>
                    <a:gd name="T58" fmla="*/ 466 w 1175"/>
                    <a:gd name="T59" fmla="*/ 375 h 601"/>
                    <a:gd name="T60" fmla="*/ 429 w 1175"/>
                    <a:gd name="T61" fmla="*/ 411 h 601"/>
                    <a:gd name="T62" fmla="*/ 385 w 1175"/>
                    <a:gd name="T63" fmla="*/ 435 h 601"/>
                    <a:gd name="T64" fmla="*/ 341 w 1175"/>
                    <a:gd name="T65" fmla="*/ 424 h 601"/>
                    <a:gd name="T66" fmla="*/ 319 w 1175"/>
                    <a:gd name="T67" fmla="*/ 386 h 601"/>
                    <a:gd name="T68" fmla="*/ 371 w 1175"/>
                    <a:gd name="T69" fmla="*/ 293 h 601"/>
                    <a:gd name="T70" fmla="*/ 257 w 1175"/>
                    <a:gd name="T71" fmla="*/ 399 h 601"/>
                    <a:gd name="T72" fmla="*/ 98 w 1175"/>
                    <a:gd name="T73" fmla="*/ 591 h 601"/>
                    <a:gd name="T74" fmla="*/ 50 w 1175"/>
                    <a:gd name="T75" fmla="*/ 600 h 601"/>
                    <a:gd name="T76" fmla="*/ 10 w 1175"/>
                    <a:gd name="T77" fmla="*/ 578 h 601"/>
                    <a:gd name="T78" fmla="*/ 2 w 1175"/>
                    <a:gd name="T79" fmla="*/ 536 h 601"/>
                    <a:gd name="T80" fmla="*/ 141 w 1175"/>
                    <a:gd name="T81" fmla="*/ 357 h 601"/>
                    <a:gd name="T82" fmla="*/ 350 w 1175"/>
                    <a:gd name="T83" fmla="*/ 125 h 601"/>
                    <a:gd name="T84" fmla="*/ 406 w 1175"/>
                    <a:gd name="T85" fmla="*/ 72 h 601"/>
                    <a:gd name="T86" fmla="*/ 471 w 1175"/>
                    <a:gd name="T87" fmla="*/ 21 h 601"/>
                    <a:gd name="T88" fmla="*/ 543 w 1175"/>
                    <a:gd name="T89"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5" h="601">
                      <a:moveTo>
                        <a:pt x="543" y="0"/>
                      </a:moveTo>
                      <a:lnTo>
                        <a:pt x="555" y="2"/>
                      </a:lnTo>
                      <a:lnTo>
                        <a:pt x="566" y="5"/>
                      </a:lnTo>
                      <a:lnTo>
                        <a:pt x="577" y="10"/>
                      </a:lnTo>
                      <a:lnTo>
                        <a:pt x="586" y="19"/>
                      </a:lnTo>
                      <a:lnTo>
                        <a:pt x="593" y="28"/>
                      </a:lnTo>
                      <a:lnTo>
                        <a:pt x="601" y="55"/>
                      </a:lnTo>
                      <a:lnTo>
                        <a:pt x="603" y="83"/>
                      </a:lnTo>
                      <a:lnTo>
                        <a:pt x="601" y="113"/>
                      </a:lnTo>
                      <a:lnTo>
                        <a:pt x="594" y="142"/>
                      </a:lnTo>
                      <a:lnTo>
                        <a:pt x="583" y="173"/>
                      </a:lnTo>
                      <a:lnTo>
                        <a:pt x="569" y="203"/>
                      </a:lnTo>
                      <a:lnTo>
                        <a:pt x="552" y="233"/>
                      </a:lnTo>
                      <a:lnTo>
                        <a:pt x="566" y="239"/>
                      </a:lnTo>
                      <a:lnTo>
                        <a:pt x="579" y="246"/>
                      </a:lnTo>
                      <a:lnTo>
                        <a:pt x="589" y="259"/>
                      </a:lnTo>
                      <a:lnTo>
                        <a:pt x="593" y="267"/>
                      </a:lnTo>
                      <a:lnTo>
                        <a:pt x="597" y="275"/>
                      </a:lnTo>
                      <a:lnTo>
                        <a:pt x="614" y="274"/>
                      </a:lnTo>
                      <a:lnTo>
                        <a:pt x="631" y="277"/>
                      </a:lnTo>
                      <a:lnTo>
                        <a:pt x="648" y="283"/>
                      </a:lnTo>
                      <a:lnTo>
                        <a:pt x="664" y="294"/>
                      </a:lnTo>
                      <a:lnTo>
                        <a:pt x="679" y="308"/>
                      </a:lnTo>
                      <a:lnTo>
                        <a:pt x="693" y="329"/>
                      </a:lnTo>
                      <a:lnTo>
                        <a:pt x="700" y="343"/>
                      </a:lnTo>
                      <a:lnTo>
                        <a:pt x="703" y="355"/>
                      </a:lnTo>
                      <a:lnTo>
                        <a:pt x="705" y="363"/>
                      </a:lnTo>
                      <a:lnTo>
                        <a:pt x="759" y="357"/>
                      </a:lnTo>
                      <a:lnTo>
                        <a:pt x="811" y="356"/>
                      </a:lnTo>
                      <a:lnTo>
                        <a:pt x="861" y="357"/>
                      </a:lnTo>
                      <a:lnTo>
                        <a:pt x="912" y="361"/>
                      </a:lnTo>
                      <a:lnTo>
                        <a:pt x="962" y="367"/>
                      </a:lnTo>
                      <a:lnTo>
                        <a:pt x="1013" y="372"/>
                      </a:lnTo>
                      <a:lnTo>
                        <a:pt x="1065" y="375"/>
                      </a:lnTo>
                      <a:lnTo>
                        <a:pt x="1119" y="377"/>
                      </a:lnTo>
                      <a:lnTo>
                        <a:pt x="1136" y="379"/>
                      </a:lnTo>
                      <a:lnTo>
                        <a:pt x="1150" y="386"/>
                      </a:lnTo>
                      <a:lnTo>
                        <a:pt x="1161" y="395"/>
                      </a:lnTo>
                      <a:lnTo>
                        <a:pt x="1168" y="407"/>
                      </a:lnTo>
                      <a:lnTo>
                        <a:pt x="1174" y="420"/>
                      </a:lnTo>
                      <a:lnTo>
                        <a:pt x="1175" y="434"/>
                      </a:lnTo>
                      <a:lnTo>
                        <a:pt x="1174" y="448"/>
                      </a:lnTo>
                      <a:lnTo>
                        <a:pt x="1168" y="462"/>
                      </a:lnTo>
                      <a:lnTo>
                        <a:pt x="1161" y="473"/>
                      </a:lnTo>
                      <a:lnTo>
                        <a:pt x="1150" y="483"/>
                      </a:lnTo>
                      <a:lnTo>
                        <a:pt x="1136" y="489"/>
                      </a:lnTo>
                      <a:lnTo>
                        <a:pt x="1119" y="491"/>
                      </a:lnTo>
                      <a:lnTo>
                        <a:pt x="1084" y="490"/>
                      </a:lnTo>
                      <a:lnTo>
                        <a:pt x="1048" y="486"/>
                      </a:lnTo>
                      <a:lnTo>
                        <a:pt x="1010" y="481"/>
                      </a:lnTo>
                      <a:lnTo>
                        <a:pt x="973" y="474"/>
                      </a:lnTo>
                      <a:lnTo>
                        <a:pt x="934" y="468"/>
                      </a:lnTo>
                      <a:lnTo>
                        <a:pt x="896" y="463"/>
                      </a:lnTo>
                      <a:lnTo>
                        <a:pt x="858" y="460"/>
                      </a:lnTo>
                      <a:lnTo>
                        <a:pt x="820" y="459"/>
                      </a:lnTo>
                      <a:lnTo>
                        <a:pt x="784" y="462"/>
                      </a:lnTo>
                      <a:lnTo>
                        <a:pt x="750" y="469"/>
                      </a:lnTo>
                      <a:lnTo>
                        <a:pt x="717" y="482"/>
                      </a:lnTo>
                      <a:lnTo>
                        <a:pt x="705" y="488"/>
                      </a:lnTo>
                      <a:lnTo>
                        <a:pt x="691" y="495"/>
                      </a:lnTo>
                      <a:lnTo>
                        <a:pt x="676" y="500"/>
                      </a:lnTo>
                      <a:lnTo>
                        <a:pt x="662" y="502"/>
                      </a:lnTo>
                      <a:lnTo>
                        <a:pt x="647" y="500"/>
                      </a:lnTo>
                      <a:lnTo>
                        <a:pt x="636" y="496"/>
                      </a:lnTo>
                      <a:lnTo>
                        <a:pt x="625" y="490"/>
                      </a:lnTo>
                      <a:lnTo>
                        <a:pt x="613" y="485"/>
                      </a:lnTo>
                      <a:lnTo>
                        <a:pt x="602" y="479"/>
                      </a:lnTo>
                      <a:lnTo>
                        <a:pt x="594" y="471"/>
                      </a:lnTo>
                      <a:lnTo>
                        <a:pt x="586" y="462"/>
                      </a:lnTo>
                      <a:lnTo>
                        <a:pt x="582" y="449"/>
                      </a:lnTo>
                      <a:lnTo>
                        <a:pt x="581" y="430"/>
                      </a:lnTo>
                      <a:lnTo>
                        <a:pt x="581" y="414"/>
                      </a:lnTo>
                      <a:lnTo>
                        <a:pt x="569" y="434"/>
                      </a:lnTo>
                      <a:lnTo>
                        <a:pt x="557" y="453"/>
                      </a:lnTo>
                      <a:lnTo>
                        <a:pt x="546" y="465"/>
                      </a:lnTo>
                      <a:lnTo>
                        <a:pt x="533" y="473"/>
                      </a:lnTo>
                      <a:lnTo>
                        <a:pt x="518" y="478"/>
                      </a:lnTo>
                      <a:lnTo>
                        <a:pt x="503" y="479"/>
                      </a:lnTo>
                      <a:lnTo>
                        <a:pt x="489" y="477"/>
                      </a:lnTo>
                      <a:lnTo>
                        <a:pt x="475" y="471"/>
                      </a:lnTo>
                      <a:lnTo>
                        <a:pt x="463" y="464"/>
                      </a:lnTo>
                      <a:lnTo>
                        <a:pt x="453" y="453"/>
                      </a:lnTo>
                      <a:lnTo>
                        <a:pt x="448" y="441"/>
                      </a:lnTo>
                      <a:lnTo>
                        <a:pt x="447" y="426"/>
                      </a:lnTo>
                      <a:lnTo>
                        <a:pt x="451" y="409"/>
                      </a:lnTo>
                      <a:lnTo>
                        <a:pt x="455" y="403"/>
                      </a:lnTo>
                      <a:lnTo>
                        <a:pt x="458" y="396"/>
                      </a:lnTo>
                      <a:lnTo>
                        <a:pt x="458" y="396"/>
                      </a:lnTo>
                      <a:lnTo>
                        <a:pt x="457" y="396"/>
                      </a:lnTo>
                      <a:lnTo>
                        <a:pt x="466" y="375"/>
                      </a:lnTo>
                      <a:lnTo>
                        <a:pt x="452" y="385"/>
                      </a:lnTo>
                      <a:lnTo>
                        <a:pt x="440" y="396"/>
                      </a:lnTo>
                      <a:lnTo>
                        <a:pt x="429" y="411"/>
                      </a:lnTo>
                      <a:lnTo>
                        <a:pt x="416" y="424"/>
                      </a:lnTo>
                      <a:lnTo>
                        <a:pt x="401" y="432"/>
                      </a:lnTo>
                      <a:lnTo>
                        <a:pt x="385" y="435"/>
                      </a:lnTo>
                      <a:lnTo>
                        <a:pt x="369" y="435"/>
                      </a:lnTo>
                      <a:lnTo>
                        <a:pt x="355" y="431"/>
                      </a:lnTo>
                      <a:lnTo>
                        <a:pt x="341" y="424"/>
                      </a:lnTo>
                      <a:lnTo>
                        <a:pt x="330" y="413"/>
                      </a:lnTo>
                      <a:lnTo>
                        <a:pt x="323" y="400"/>
                      </a:lnTo>
                      <a:lnTo>
                        <a:pt x="319" y="386"/>
                      </a:lnTo>
                      <a:lnTo>
                        <a:pt x="322" y="370"/>
                      </a:lnTo>
                      <a:lnTo>
                        <a:pt x="329" y="353"/>
                      </a:lnTo>
                      <a:lnTo>
                        <a:pt x="371" y="293"/>
                      </a:lnTo>
                      <a:lnTo>
                        <a:pt x="411" y="230"/>
                      </a:lnTo>
                      <a:lnTo>
                        <a:pt x="332" y="314"/>
                      </a:lnTo>
                      <a:lnTo>
                        <a:pt x="257" y="399"/>
                      </a:lnTo>
                      <a:lnTo>
                        <a:pt x="182" y="488"/>
                      </a:lnTo>
                      <a:lnTo>
                        <a:pt x="111" y="578"/>
                      </a:lnTo>
                      <a:lnTo>
                        <a:pt x="98" y="591"/>
                      </a:lnTo>
                      <a:lnTo>
                        <a:pt x="82" y="598"/>
                      </a:lnTo>
                      <a:lnTo>
                        <a:pt x="66" y="601"/>
                      </a:lnTo>
                      <a:lnTo>
                        <a:pt x="50" y="600"/>
                      </a:lnTo>
                      <a:lnTo>
                        <a:pt x="34" y="596"/>
                      </a:lnTo>
                      <a:lnTo>
                        <a:pt x="22" y="589"/>
                      </a:lnTo>
                      <a:lnTo>
                        <a:pt x="10" y="578"/>
                      </a:lnTo>
                      <a:lnTo>
                        <a:pt x="2" y="565"/>
                      </a:lnTo>
                      <a:lnTo>
                        <a:pt x="0" y="551"/>
                      </a:lnTo>
                      <a:lnTo>
                        <a:pt x="2" y="536"/>
                      </a:lnTo>
                      <a:lnTo>
                        <a:pt x="12" y="520"/>
                      </a:lnTo>
                      <a:lnTo>
                        <a:pt x="76" y="439"/>
                      </a:lnTo>
                      <a:lnTo>
                        <a:pt x="141" y="357"/>
                      </a:lnTo>
                      <a:lnTo>
                        <a:pt x="208" y="278"/>
                      </a:lnTo>
                      <a:lnTo>
                        <a:pt x="278" y="200"/>
                      </a:lnTo>
                      <a:lnTo>
                        <a:pt x="350" y="125"/>
                      </a:lnTo>
                      <a:lnTo>
                        <a:pt x="367" y="109"/>
                      </a:lnTo>
                      <a:lnTo>
                        <a:pt x="386" y="91"/>
                      </a:lnTo>
                      <a:lnTo>
                        <a:pt x="406" y="72"/>
                      </a:lnTo>
                      <a:lnTo>
                        <a:pt x="426" y="53"/>
                      </a:lnTo>
                      <a:lnTo>
                        <a:pt x="447" y="36"/>
                      </a:lnTo>
                      <a:lnTo>
                        <a:pt x="471" y="21"/>
                      </a:lnTo>
                      <a:lnTo>
                        <a:pt x="494" y="9"/>
                      </a:lnTo>
                      <a:lnTo>
                        <a:pt x="518" y="2"/>
                      </a:lnTo>
                      <a:lnTo>
                        <a:pt x="5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79" name="Group 78">
                <a:extLst>
                  <a:ext uri="{FF2B5EF4-FFF2-40B4-BE49-F238E27FC236}">
                    <a16:creationId xmlns="" xmlns:a16="http://schemas.microsoft.com/office/drawing/2014/main" id="{A432F583-D70B-0A83-AEB1-0E707F22CEFC}"/>
                  </a:ext>
                </a:extLst>
              </p:cNvPr>
              <p:cNvGrpSpPr/>
              <p:nvPr/>
            </p:nvGrpSpPr>
            <p:grpSpPr>
              <a:xfrm>
                <a:off x="7211446" y="2847371"/>
                <a:ext cx="565176" cy="541990"/>
                <a:chOff x="2319338" y="2860676"/>
                <a:chExt cx="619125" cy="593725"/>
              </a:xfrm>
              <a:solidFill>
                <a:sysClr val="window" lastClr="FFFFFF"/>
              </a:solidFill>
            </p:grpSpPr>
            <p:sp>
              <p:nvSpPr>
                <p:cNvPr id="80" name="Freeform 73">
                  <a:extLst>
                    <a:ext uri="{FF2B5EF4-FFF2-40B4-BE49-F238E27FC236}">
                      <a16:creationId xmlns="" xmlns:a16="http://schemas.microsoft.com/office/drawing/2014/main" id="{7BB56029-2F5A-727F-E753-2B6D75500BB7}"/>
                    </a:ext>
                  </a:extLst>
                </p:cNvPr>
                <p:cNvSpPr>
                  <a:spLocks/>
                </p:cNvSpPr>
                <p:nvPr/>
              </p:nvSpPr>
              <p:spPr bwMode="auto">
                <a:xfrm>
                  <a:off x="2408238" y="2940051"/>
                  <a:ext cx="142875" cy="138113"/>
                </a:xfrm>
                <a:custGeom>
                  <a:avLst/>
                  <a:gdLst>
                    <a:gd name="T0" fmla="*/ 317 w 807"/>
                    <a:gd name="T1" fmla="*/ 0 h 785"/>
                    <a:gd name="T2" fmla="*/ 360 w 807"/>
                    <a:gd name="T3" fmla="*/ 3 h 785"/>
                    <a:gd name="T4" fmla="*/ 401 w 807"/>
                    <a:gd name="T5" fmla="*/ 12 h 785"/>
                    <a:gd name="T6" fmla="*/ 440 w 807"/>
                    <a:gd name="T7" fmla="*/ 25 h 785"/>
                    <a:gd name="T8" fmla="*/ 476 w 807"/>
                    <a:gd name="T9" fmla="*/ 43 h 785"/>
                    <a:gd name="T10" fmla="*/ 510 w 807"/>
                    <a:gd name="T11" fmla="*/ 65 h 785"/>
                    <a:gd name="T12" fmla="*/ 541 w 807"/>
                    <a:gd name="T13" fmla="*/ 92 h 785"/>
                    <a:gd name="T14" fmla="*/ 567 w 807"/>
                    <a:gd name="T15" fmla="*/ 123 h 785"/>
                    <a:gd name="T16" fmla="*/ 590 w 807"/>
                    <a:gd name="T17" fmla="*/ 157 h 785"/>
                    <a:gd name="T18" fmla="*/ 608 w 807"/>
                    <a:gd name="T19" fmla="*/ 193 h 785"/>
                    <a:gd name="T20" fmla="*/ 622 w 807"/>
                    <a:gd name="T21" fmla="*/ 232 h 785"/>
                    <a:gd name="T22" fmla="*/ 631 w 807"/>
                    <a:gd name="T23" fmla="*/ 274 h 785"/>
                    <a:gd name="T24" fmla="*/ 633 w 807"/>
                    <a:gd name="T25" fmla="*/ 317 h 785"/>
                    <a:gd name="T26" fmla="*/ 631 w 807"/>
                    <a:gd name="T27" fmla="*/ 358 h 785"/>
                    <a:gd name="T28" fmla="*/ 622 w 807"/>
                    <a:gd name="T29" fmla="*/ 396 h 785"/>
                    <a:gd name="T30" fmla="*/ 609 w 807"/>
                    <a:gd name="T31" fmla="*/ 433 h 785"/>
                    <a:gd name="T32" fmla="*/ 593 w 807"/>
                    <a:gd name="T33" fmla="*/ 468 h 785"/>
                    <a:gd name="T34" fmla="*/ 807 w 807"/>
                    <a:gd name="T35" fmla="*/ 670 h 785"/>
                    <a:gd name="T36" fmla="*/ 767 w 807"/>
                    <a:gd name="T37" fmla="*/ 706 h 785"/>
                    <a:gd name="T38" fmla="*/ 731 w 807"/>
                    <a:gd name="T39" fmla="*/ 744 h 785"/>
                    <a:gd name="T40" fmla="*/ 697 w 807"/>
                    <a:gd name="T41" fmla="*/ 785 h 785"/>
                    <a:gd name="T42" fmla="*/ 484 w 807"/>
                    <a:gd name="T43" fmla="*/ 584 h 785"/>
                    <a:gd name="T44" fmla="*/ 446 w 807"/>
                    <a:gd name="T45" fmla="*/ 605 h 785"/>
                    <a:gd name="T46" fmla="*/ 405 w 807"/>
                    <a:gd name="T47" fmla="*/ 620 h 785"/>
                    <a:gd name="T48" fmla="*/ 362 w 807"/>
                    <a:gd name="T49" fmla="*/ 630 h 785"/>
                    <a:gd name="T50" fmla="*/ 317 w 807"/>
                    <a:gd name="T51" fmla="*/ 633 h 785"/>
                    <a:gd name="T52" fmla="*/ 274 w 807"/>
                    <a:gd name="T53" fmla="*/ 631 h 785"/>
                    <a:gd name="T54" fmla="*/ 232 w 807"/>
                    <a:gd name="T55" fmla="*/ 622 h 785"/>
                    <a:gd name="T56" fmla="*/ 193 w 807"/>
                    <a:gd name="T57" fmla="*/ 608 h 785"/>
                    <a:gd name="T58" fmla="*/ 157 w 807"/>
                    <a:gd name="T59" fmla="*/ 590 h 785"/>
                    <a:gd name="T60" fmla="*/ 123 w 807"/>
                    <a:gd name="T61" fmla="*/ 567 h 785"/>
                    <a:gd name="T62" fmla="*/ 92 w 807"/>
                    <a:gd name="T63" fmla="*/ 540 h 785"/>
                    <a:gd name="T64" fmla="*/ 66 w 807"/>
                    <a:gd name="T65" fmla="*/ 510 h 785"/>
                    <a:gd name="T66" fmla="*/ 43 w 807"/>
                    <a:gd name="T67" fmla="*/ 476 h 785"/>
                    <a:gd name="T68" fmla="*/ 25 w 807"/>
                    <a:gd name="T69" fmla="*/ 439 h 785"/>
                    <a:gd name="T70" fmla="*/ 11 w 807"/>
                    <a:gd name="T71" fmla="*/ 401 h 785"/>
                    <a:gd name="T72" fmla="*/ 3 w 807"/>
                    <a:gd name="T73" fmla="*/ 360 h 785"/>
                    <a:gd name="T74" fmla="*/ 0 w 807"/>
                    <a:gd name="T75" fmla="*/ 317 h 785"/>
                    <a:gd name="T76" fmla="*/ 3 w 807"/>
                    <a:gd name="T77" fmla="*/ 274 h 785"/>
                    <a:gd name="T78" fmla="*/ 11 w 807"/>
                    <a:gd name="T79" fmla="*/ 232 h 785"/>
                    <a:gd name="T80" fmla="*/ 25 w 807"/>
                    <a:gd name="T81" fmla="*/ 193 h 785"/>
                    <a:gd name="T82" fmla="*/ 43 w 807"/>
                    <a:gd name="T83" fmla="*/ 157 h 785"/>
                    <a:gd name="T84" fmla="*/ 66 w 807"/>
                    <a:gd name="T85" fmla="*/ 123 h 785"/>
                    <a:gd name="T86" fmla="*/ 92 w 807"/>
                    <a:gd name="T87" fmla="*/ 92 h 785"/>
                    <a:gd name="T88" fmla="*/ 123 w 807"/>
                    <a:gd name="T89" fmla="*/ 65 h 785"/>
                    <a:gd name="T90" fmla="*/ 157 w 807"/>
                    <a:gd name="T91" fmla="*/ 43 h 785"/>
                    <a:gd name="T92" fmla="*/ 193 w 807"/>
                    <a:gd name="T93" fmla="*/ 25 h 785"/>
                    <a:gd name="T94" fmla="*/ 232 w 807"/>
                    <a:gd name="T95" fmla="*/ 12 h 785"/>
                    <a:gd name="T96" fmla="*/ 274 w 807"/>
                    <a:gd name="T97" fmla="*/ 3 h 785"/>
                    <a:gd name="T98" fmla="*/ 317 w 807"/>
                    <a:gd name="T9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07" h="785">
                      <a:moveTo>
                        <a:pt x="317" y="0"/>
                      </a:moveTo>
                      <a:lnTo>
                        <a:pt x="360" y="3"/>
                      </a:lnTo>
                      <a:lnTo>
                        <a:pt x="401" y="12"/>
                      </a:lnTo>
                      <a:lnTo>
                        <a:pt x="440" y="25"/>
                      </a:lnTo>
                      <a:lnTo>
                        <a:pt x="476" y="43"/>
                      </a:lnTo>
                      <a:lnTo>
                        <a:pt x="510" y="65"/>
                      </a:lnTo>
                      <a:lnTo>
                        <a:pt x="541" y="92"/>
                      </a:lnTo>
                      <a:lnTo>
                        <a:pt x="567" y="123"/>
                      </a:lnTo>
                      <a:lnTo>
                        <a:pt x="590" y="157"/>
                      </a:lnTo>
                      <a:lnTo>
                        <a:pt x="608" y="193"/>
                      </a:lnTo>
                      <a:lnTo>
                        <a:pt x="622" y="232"/>
                      </a:lnTo>
                      <a:lnTo>
                        <a:pt x="631" y="274"/>
                      </a:lnTo>
                      <a:lnTo>
                        <a:pt x="633" y="317"/>
                      </a:lnTo>
                      <a:lnTo>
                        <a:pt x="631" y="358"/>
                      </a:lnTo>
                      <a:lnTo>
                        <a:pt x="622" y="396"/>
                      </a:lnTo>
                      <a:lnTo>
                        <a:pt x="609" y="433"/>
                      </a:lnTo>
                      <a:lnTo>
                        <a:pt x="593" y="468"/>
                      </a:lnTo>
                      <a:lnTo>
                        <a:pt x="807" y="670"/>
                      </a:lnTo>
                      <a:lnTo>
                        <a:pt x="767" y="706"/>
                      </a:lnTo>
                      <a:lnTo>
                        <a:pt x="731" y="744"/>
                      </a:lnTo>
                      <a:lnTo>
                        <a:pt x="697" y="785"/>
                      </a:lnTo>
                      <a:lnTo>
                        <a:pt x="484" y="584"/>
                      </a:lnTo>
                      <a:lnTo>
                        <a:pt x="446" y="605"/>
                      </a:lnTo>
                      <a:lnTo>
                        <a:pt x="405" y="620"/>
                      </a:lnTo>
                      <a:lnTo>
                        <a:pt x="362" y="630"/>
                      </a:lnTo>
                      <a:lnTo>
                        <a:pt x="317" y="633"/>
                      </a:lnTo>
                      <a:lnTo>
                        <a:pt x="274" y="631"/>
                      </a:lnTo>
                      <a:lnTo>
                        <a:pt x="232" y="622"/>
                      </a:lnTo>
                      <a:lnTo>
                        <a:pt x="193" y="608"/>
                      </a:lnTo>
                      <a:lnTo>
                        <a:pt x="157" y="590"/>
                      </a:lnTo>
                      <a:lnTo>
                        <a:pt x="123" y="567"/>
                      </a:lnTo>
                      <a:lnTo>
                        <a:pt x="92" y="540"/>
                      </a:lnTo>
                      <a:lnTo>
                        <a:pt x="66" y="510"/>
                      </a:lnTo>
                      <a:lnTo>
                        <a:pt x="43" y="476"/>
                      </a:lnTo>
                      <a:lnTo>
                        <a:pt x="25" y="439"/>
                      </a:lnTo>
                      <a:lnTo>
                        <a:pt x="11" y="401"/>
                      </a:lnTo>
                      <a:lnTo>
                        <a:pt x="3" y="360"/>
                      </a:lnTo>
                      <a:lnTo>
                        <a:pt x="0" y="317"/>
                      </a:lnTo>
                      <a:lnTo>
                        <a:pt x="3" y="274"/>
                      </a:lnTo>
                      <a:lnTo>
                        <a:pt x="11" y="232"/>
                      </a:lnTo>
                      <a:lnTo>
                        <a:pt x="25" y="193"/>
                      </a:lnTo>
                      <a:lnTo>
                        <a:pt x="43" y="157"/>
                      </a:lnTo>
                      <a:lnTo>
                        <a:pt x="66" y="123"/>
                      </a:lnTo>
                      <a:lnTo>
                        <a:pt x="92" y="92"/>
                      </a:lnTo>
                      <a:lnTo>
                        <a:pt x="123" y="65"/>
                      </a:lnTo>
                      <a:lnTo>
                        <a:pt x="157" y="43"/>
                      </a:lnTo>
                      <a:lnTo>
                        <a:pt x="193" y="25"/>
                      </a:lnTo>
                      <a:lnTo>
                        <a:pt x="232" y="12"/>
                      </a:lnTo>
                      <a:lnTo>
                        <a:pt x="274" y="3"/>
                      </a:lnTo>
                      <a:lnTo>
                        <a:pt x="3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1" name="Freeform 74">
                  <a:extLst>
                    <a:ext uri="{FF2B5EF4-FFF2-40B4-BE49-F238E27FC236}">
                      <a16:creationId xmlns="" xmlns:a16="http://schemas.microsoft.com/office/drawing/2014/main" id="{579A0F47-8810-D74D-8C5C-635198DD2D81}"/>
                    </a:ext>
                  </a:extLst>
                </p:cNvPr>
                <p:cNvSpPr>
                  <a:spLocks/>
                </p:cNvSpPr>
                <p:nvPr/>
              </p:nvSpPr>
              <p:spPr bwMode="auto">
                <a:xfrm>
                  <a:off x="2686051" y="2860676"/>
                  <a:ext cx="144463" cy="193675"/>
                </a:xfrm>
                <a:custGeom>
                  <a:avLst/>
                  <a:gdLst>
                    <a:gd name="T0" fmla="*/ 508 w 825"/>
                    <a:gd name="T1" fmla="*/ 0 h 1098"/>
                    <a:gd name="T2" fmla="*/ 508 w 825"/>
                    <a:gd name="T3" fmla="*/ 0 h 1098"/>
                    <a:gd name="T4" fmla="*/ 551 w 825"/>
                    <a:gd name="T5" fmla="*/ 4 h 1098"/>
                    <a:gd name="T6" fmla="*/ 592 w 825"/>
                    <a:gd name="T7" fmla="*/ 12 h 1098"/>
                    <a:gd name="T8" fmla="*/ 632 w 825"/>
                    <a:gd name="T9" fmla="*/ 26 h 1098"/>
                    <a:gd name="T10" fmla="*/ 668 w 825"/>
                    <a:gd name="T11" fmla="*/ 44 h 1098"/>
                    <a:gd name="T12" fmla="*/ 702 w 825"/>
                    <a:gd name="T13" fmla="*/ 67 h 1098"/>
                    <a:gd name="T14" fmla="*/ 732 w 825"/>
                    <a:gd name="T15" fmla="*/ 94 h 1098"/>
                    <a:gd name="T16" fmla="*/ 759 w 825"/>
                    <a:gd name="T17" fmla="*/ 124 h 1098"/>
                    <a:gd name="T18" fmla="*/ 781 w 825"/>
                    <a:gd name="T19" fmla="*/ 157 h 1098"/>
                    <a:gd name="T20" fmla="*/ 800 w 825"/>
                    <a:gd name="T21" fmla="*/ 194 h 1098"/>
                    <a:gd name="T22" fmla="*/ 814 w 825"/>
                    <a:gd name="T23" fmla="*/ 234 h 1098"/>
                    <a:gd name="T24" fmla="*/ 822 w 825"/>
                    <a:gd name="T25" fmla="*/ 274 h 1098"/>
                    <a:gd name="T26" fmla="*/ 825 w 825"/>
                    <a:gd name="T27" fmla="*/ 317 h 1098"/>
                    <a:gd name="T28" fmla="*/ 822 w 825"/>
                    <a:gd name="T29" fmla="*/ 360 h 1098"/>
                    <a:gd name="T30" fmla="*/ 814 w 825"/>
                    <a:gd name="T31" fmla="*/ 401 h 1098"/>
                    <a:gd name="T32" fmla="*/ 800 w 825"/>
                    <a:gd name="T33" fmla="*/ 441 h 1098"/>
                    <a:gd name="T34" fmla="*/ 781 w 825"/>
                    <a:gd name="T35" fmla="*/ 478 h 1098"/>
                    <a:gd name="T36" fmla="*/ 759 w 825"/>
                    <a:gd name="T37" fmla="*/ 511 h 1098"/>
                    <a:gd name="T38" fmla="*/ 732 w 825"/>
                    <a:gd name="T39" fmla="*/ 541 h 1098"/>
                    <a:gd name="T40" fmla="*/ 702 w 825"/>
                    <a:gd name="T41" fmla="*/ 568 h 1098"/>
                    <a:gd name="T42" fmla="*/ 668 w 825"/>
                    <a:gd name="T43" fmla="*/ 590 h 1098"/>
                    <a:gd name="T44" fmla="*/ 632 w 825"/>
                    <a:gd name="T45" fmla="*/ 609 h 1098"/>
                    <a:gd name="T46" fmla="*/ 592 w 825"/>
                    <a:gd name="T47" fmla="*/ 623 h 1098"/>
                    <a:gd name="T48" fmla="*/ 551 w 825"/>
                    <a:gd name="T49" fmla="*/ 631 h 1098"/>
                    <a:gd name="T50" fmla="*/ 508 w 825"/>
                    <a:gd name="T51" fmla="*/ 634 h 1098"/>
                    <a:gd name="T52" fmla="*/ 478 w 825"/>
                    <a:gd name="T53" fmla="*/ 632 h 1098"/>
                    <a:gd name="T54" fmla="*/ 449 w 825"/>
                    <a:gd name="T55" fmla="*/ 627 h 1098"/>
                    <a:gd name="T56" fmla="*/ 420 w 825"/>
                    <a:gd name="T57" fmla="*/ 620 h 1098"/>
                    <a:gd name="T58" fmla="*/ 138 w 825"/>
                    <a:gd name="T59" fmla="*/ 1098 h 1098"/>
                    <a:gd name="T60" fmla="*/ 94 w 825"/>
                    <a:gd name="T61" fmla="*/ 1066 h 1098"/>
                    <a:gd name="T62" fmla="*/ 48 w 825"/>
                    <a:gd name="T63" fmla="*/ 1040 h 1098"/>
                    <a:gd name="T64" fmla="*/ 0 w 825"/>
                    <a:gd name="T65" fmla="*/ 1016 h 1098"/>
                    <a:gd name="T66" fmla="*/ 283 w 825"/>
                    <a:gd name="T67" fmla="*/ 540 h 1098"/>
                    <a:gd name="T68" fmla="*/ 257 w 825"/>
                    <a:gd name="T69" fmla="*/ 510 h 1098"/>
                    <a:gd name="T70" fmla="*/ 234 w 825"/>
                    <a:gd name="T71" fmla="*/ 476 h 1098"/>
                    <a:gd name="T72" fmla="*/ 216 w 825"/>
                    <a:gd name="T73" fmla="*/ 440 h 1098"/>
                    <a:gd name="T74" fmla="*/ 203 w 825"/>
                    <a:gd name="T75" fmla="*/ 401 h 1098"/>
                    <a:gd name="T76" fmla="*/ 195 w 825"/>
                    <a:gd name="T77" fmla="*/ 360 h 1098"/>
                    <a:gd name="T78" fmla="*/ 191 w 825"/>
                    <a:gd name="T79" fmla="*/ 317 h 1098"/>
                    <a:gd name="T80" fmla="*/ 195 w 825"/>
                    <a:gd name="T81" fmla="*/ 274 h 1098"/>
                    <a:gd name="T82" fmla="*/ 203 w 825"/>
                    <a:gd name="T83" fmla="*/ 233 h 1098"/>
                    <a:gd name="T84" fmla="*/ 216 w 825"/>
                    <a:gd name="T85" fmla="*/ 194 h 1098"/>
                    <a:gd name="T86" fmla="*/ 234 w 825"/>
                    <a:gd name="T87" fmla="*/ 157 h 1098"/>
                    <a:gd name="T88" fmla="*/ 258 w 825"/>
                    <a:gd name="T89" fmla="*/ 124 h 1098"/>
                    <a:gd name="T90" fmla="*/ 284 w 825"/>
                    <a:gd name="T91" fmla="*/ 94 h 1098"/>
                    <a:gd name="T92" fmla="*/ 315 w 825"/>
                    <a:gd name="T93" fmla="*/ 67 h 1098"/>
                    <a:gd name="T94" fmla="*/ 348 w 825"/>
                    <a:gd name="T95" fmla="*/ 44 h 1098"/>
                    <a:gd name="T96" fmla="*/ 385 w 825"/>
                    <a:gd name="T97" fmla="*/ 26 h 1098"/>
                    <a:gd name="T98" fmla="*/ 423 w 825"/>
                    <a:gd name="T99" fmla="*/ 12 h 1098"/>
                    <a:gd name="T100" fmla="*/ 465 w 825"/>
                    <a:gd name="T101" fmla="*/ 4 h 1098"/>
                    <a:gd name="T102" fmla="*/ 508 w 825"/>
                    <a:gd name="T103" fmla="*/ 0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5" h="1098">
                      <a:moveTo>
                        <a:pt x="508" y="0"/>
                      </a:moveTo>
                      <a:lnTo>
                        <a:pt x="508" y="0"/>
                      </a:lnTo>
                      <a:lnTo>
                        <a:pt x="551" y="4"/>
                      </a:lnTo>
                      <a:lnTo>
                        <a:pt x="592" y="12"/>
                      </a:lnTo>
                      <a:lnTo>
                        <a:pt x="632" y="26"/>
                      </a:lnTo>
                      <a:lnTo>
                        <a:pt x="668" y="44"/>
                      </a:lnTo>
                      <a:lnTo>
                        <a:pt x="702" y="67"/>
                      </a:lnTo>
                      <a:lnTo>
                        <a:pt x="732" y="94"/>
                      </a:lnTo>
                      <a:lnTo>
                        <a:pt x="759" y="124"/>
                      </a:lnTo>
                      <a:lnTo>
                        <a:pt x="781" y="157"/>
                      </a:lnTo>
                      <a:lnTo>
                        <a:pt x="800" y="194"/>
                      </a:lnTo>
                      <a:lnTo>
                        <a:pt x="814" y="234"/>
                      </a:lnTo>
                      <a:lnTo>
                        <a:pt x="822" y="274"/>
                      </a:lnTo>
                      <a:lnTo>
                        <a:pt x="825" y="317"/>
                      </a:lnTo>
                      <a:lnTo>
                        <a:pt x="822" y="360"/>
                      </a:lnTo>
                      <a:lnTo>
                        <a:pt x="814" y="401"/>
                      </a:lnTo>
                      <a:lnTo>
                        <a:pt x="800" y="441"/>
                      </a:lnTo>
                      <a:lnTo>
                        <a:pt x="781" y="478"/>
                      </a:lnTo>
                      <a:lnTo>
                        <a:pt x="759" y="511"/>
                      </a:lnTo>
                      <a:lnTo>
                        <a:pt x="732" y="541"/>
                      </a:lnTo>
                      <a:lnTo>
                        <a:pt x="702" y="568"/>
                      </a:lnTo>
                      <a:lnTo>
                        <a:pt x="668" y="590"/>
                      </a:lnTo>
                      <a:lnTo>
                        <a:pt x="632" y="609"/>
                      </a:lnTo>
                      <a:lnTo>
                        <a:pt x="592" y="623"/>
                      </a:lnTo>
                      <a:lnTo>
                        <a:pt x="551" y="631"/>
                      </a:lnTo>
                      <a:lnTo>
                        <a:pt x="508" y="634"/>
                      </a:lnTo>
                      <a:lnTo>
                        <a:pt x="478" y="632"/>
                      </a:lnTo>
                      <a:lnTo>
                        <a:pt x="449" y="627"/>
                      </a:lnTo>
                      <a:lnTo>
                        <a:pt x="420" y="620"/>
                      </a:lnTo>
                      <a:lnTo>
                        <a:pt x="138" y="1098"/>
                      </a:lnTo>
                      <a:lnTo>
                        <a:pt x="94" y="1066"/>
                      </a:lnTo>
                      <a:lnTo>
                        <a:pt x="48" y="1040"/>
                      </a:lnTo>
                      <a:lnTo>
                        <a:pt x="0" y="1016"/>
                      </a:lnTo>
                      <a:lnTo>
                        <a:pt x="283" y="540"/>
                      </a:lnTo>
                      <a:lnTo>
                        <a:pt x="257" y="510"/>
                      </a:lnTo>
                      <a:lnTo>
                        <a:pt x="234" y="476"/>
                      </a:lnTo>
                      <a:lnTo>
                        <a:pt x="216" y="440"/>
                      </a:lnTo>
                      <a:lnTo>
                        <a:pt x="203" y="401"/>
                      </a:lnTo>
                      <a:lnTo>
                        <a:pt x="195" y="360"/>
                      </a:lnTo>
                      <a:lnTo>
                        <a:pt x="191" y="317"/>
                      </a:lnTo>
                      <a:lnTo>
                        <a:pt x="195" y="274"/>
                      </a:lnTo>
                      <a:lnTo>
                        <a:pt x="203" y="233"/>
                      </a:lnTo>
                      <a:lnTo>
                        <a:pt x="216" y="194"/>
                      </a:lnTo>
                      <a:lnTo>
                        <a:pt x="234" y="157"/>
                      </a:lnTo>
                      <a:lnTo>
                        <a:pt x="258" y="124"/>
                      </a:lnTo>
                      <a:lnTo>
                        <a:pt x="284" y="94"/>
                      </a:lnTo>
                      <a:lnTo>
                        <a:pt x="315" y="67"/>
                      </a:lnTo>
                      <a:lnTo>
                        <a:pt x="348" y="44"/>
                      </a:lnTo>
                      <a:lnTo>
                        <a:pt x="385" y="26"/>
                      </a:lnTo>
                      <a:lnTo>
                        <a:pt x="423" y="12"/>
                      </a:lnTo>
                      <a:lnTo>
                        <a:pt x="465" y="4"/>
                      </a:lnTo>
                      <a:lnTo>
                        <a:pt x="5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2" name="Freeform 75">
                  <a:extLst>
                    <a:ext uri="{FF2B5EF4-FFF2-40B4-BE49-F238E27FC236}">
                      <a16:creationId xmlns="" xmlns:a16="http://schemas.microsoft.com/office/drawing/2014/main" id="{9FE059AE-4BF2-9550-CE60-F1DED9C7F752}"/>
                    </a:ext>
                  </a:extLst>
                </p:cNvPr>
                <p:cNvSpPr>
                  <a:spLocks/>
                </p:cNvSpPr>
                <p:nvPr/>
              </p:nvSpPr>
              <p:spPr bwMode="auto">
                <a:xfrm>
                  <a:off x="2757488" y="3124201"/>
                  <a:ext cx="180975" cy="111125"/>
                </a:xfrm>
                <a:custGeom>
                  <a:avLst/>
                  <a:gdLst>
                    <a:gd name="T0" fmla="*/ 706 w 1022"/>
                    <a:gd name="T1" fmla="*/ 0 h 633"/>
                    <a:gd name="T2" fmla="*/ 749 w 1022"/>
                    <a:gd name="T3" fmla="*/ 2 h 633"/>
                    <a:gd name="T4" fmla="*/ 790 w 1022"/>
                    <a:gd name="T5" fmla="*/ 11 h 633"/>
                    <a:gd name="T6" fmla="*/ 829 w 1022"/>
                    <a:gd name="T7" fmla="*/ 25 h 633"/>
                    <a:gd name="T8" fmla="*/ 866 w 1022"/>
                    <a:gd name="T9" fmla="*/ 43 h 633"/>
                    <a:gd name="T10" fmla="*/ 900 w 1022"/>
                    <a:gd name="T11" fmla="*/ 66 h 633"/>
                    <a:gd name="T12" fmla="*/ 930 w 1022"/>
                    <a:gd name="T13" fmla="*/ 93 h 633"/>
                    <a:gd name="T14" fmla="*/ 957 w 1022"/>
                    <a:gd name="T15" fmla="*/ 123 h 633"/>
                    <a:gd name="T16" fmla="*/ 979 w 1022"/>
                    <a:gd name="T17" fmla="*/ 157 h 633"/>
                    <a:gd name="T18" fmla="*/ 998 w 1022"/>
                    <a:gd name="T19" fmla="*/ 194 h 633"/>
                    <a:gd name="T20" fmla="*/ 1012 w 1022"/>
                    <a:gd name="T21" fmla="*/ 232 h 633"/>
                    <a:gd name="T22" fmla="*/ 1020 w 1022"/>
                    <a:gd name="T23" fmla="*/ 273 h 633"/>
                    <a:gd name="T24" fmla="*/ 1022 w 1022"/>
                    <a:gd name="T25" fmla="*/ 316 h 633"/>
                    <a:gd name="T26" fmla="*/ 1020 w 1022"/>
                    <a:gd name="T27" fmla="*/ 359 h 633"/>
                    <a:gd name="T28" fmla="*/ 1012 w 1022"/>
                    <a:gd name="T29" fmla="*/ 401 h 633"/>
                    <a:gd name="T30" fmla="*/ 998 w 1022"/>
                    <a:gd name="T31" fmla="*/ 440 h 633"/>
                    <a:gd name="T32" fmla="*/ 979 w 1022"/>
                    <a:gd name="T33" fmla="*/ 476 h 633"/>
                    <a:gd name="T34" fmla="*/ 957 w 1022"/>
                    <a:gd name="T35" fmla="*/ 510 h 633"/>
                    <a:gd name="T36" fmla="*/ 930 w 1022"/>
                    <a:gd name="T37" fmla="*/ 541 h 633"/>
                    <a:gd name="T38" fmla="*/ 900 w 1022"/>
                    <a:gd name="T39" fmla="*/ 567 h 633"/>
                    <a:gd name="T40" fmla="*/ 866 w 1022"/>
                    <a:gd name="T41" fmla="*/ 590 h 633"/>
                    <a:gd name="T42" fmla="*/ 829 w 1022"/>
                    <a:gd name="T43" fmla="*/ 608 h 633"/>
                    <a:gd name="T44" fmla="*/ 790 w 1022"/>
                    <a:gd name="T45" fmla="*/ 621 h 633"/>
                    <a:gd name="T46" fmla="*/ 749 w 1022"/>
                    <a:gd name="T47" fmla="*/ 630 h 633"/>
                    <a:gd name="T48" fmla="*/ 706 w 1022"/>
                    <a:gd name="T49" fmla="*/ 633 h 633"/>
                    <a:gd name="T50" fmla="*/ 663 w 1022"/>
                    <a:gd name="T51" fmla="*/ 630 h 633"/>
                    <a:gd name="T52" fmla="*/ 624 w 1022"/>
                    <a:gd name="T53" fmla="*/ 622 h 633"/>
                    <a:gd name="T54" fmla="*/ 585 w 1022"/>
                    <a:gd name="T55" fmla="*/ 608 h 633"/>
                    <a:gd name="T56" fmla="*/ 549 w 1022"/>
                    <a:gd name="T57" fmla="*/ 591 h 633"/>
                    <a:gd name="T58" fmla="*/ 515 w 1022"/>
                    <a:gd name="T59" fmla="*/ 569 h 633"/>
                    <a:gd name="T60" fmla="*/ 485 w 1022"/>
                    <a:gd name="T61" fmla="*/ 543 h 633"/>
                    <a:gd name="T62" fmla="*/ 459 w 1022"/>
                    <a:gd name="T63" fmla="*/ 513 h 633"/>
                    <a:gd name="T64" fmla="*/ 436 w 1022"/>
                    <a:gd name="T65" fmla="*/ 480 h 633"/>
                    <a:gd name="T66" fmla="*/ 417 w 1022"/>
                    <a:gd name="T67" fmla="*/ 444 h 633"/>
                    <a:gd name="T68" fmla="*/ 403 w 1022"/>
                    <a:gd name="T69" fmla="*/ 406 h 633"/>
                    <a:gd name="T70" fmla="*/ 395 w 1022"/>
                    <a:gd name="T71" fmla="*/ 366 h 633"/>
                    <a:gd name="T72" fmla="*/ 0 w 1022"/>
                    <a:gd name="T73" fmla="*/ 327 h 633"/>
                    <a:gd name="T74" fmla="*/ 9 w 1022"/>
                    <a:gd name="T75" fmla="*/ 279 h 633"/>
                    <a:gd name="T76" fmla="*/ 14 w 1022"/>
                    <a:gd name="T77" fmla="*/ 228 h 633"/>
                    <a:gd name="T78" fmla="*/ 17 w 1022"/>
                    <a:gd name="T79" fmla="*/ 177 h 633"/>
                    <a:gd name="T80" fmla="*/ 16 w 1022"/>
                    <a:gd name="T81" fmla="*/ 168 h 633"/>
                    <a:gd name="T82" fmla="*/ 410 w 1022"/>
                    <a:gd name="T83" fmla="*/ 208 h 633"/>
                    <a:gd name="T84" fmla="*/ 427 w 1022"/>
                    <a:gd name="T85" fmla="*/ 168 h 633"/>
                    <a:gd name="T86" fmla="*/ 450 w 1022"/>
                    <a:gd name="T87" fmla="*/ 132 h 633"/>
                    <a:gd name="T88" fmla="*/ 477 w 1022"/>
                    <a:gd name="T89" fmla="*/ 100 h 633"/>
                    <a:gd name="T90" fmla="*/ 508 w 1022"/>
                    <a:gd name="T91" fmla="*/ 71 h 633"/>
                    <a:gd name="T92" fmla="*/ 541 w 1022"/>
                    <a:gd name="T93" fmla="*/ 46 h 633"/>
                    <a:gd name="T94" fmla="*/ 579 w 1022"/>
                    <a:gd name="T95" fmla="*/ 27 h 633"/>
                    <a:gd name="T96" fmla="*/ 619 w 1022"/>
                    <a:gd name="T97" fmla="*/ 12 h 633"/>
                    <a:gd name="T98" fmla="*/ 661 w 1022"/>
                    <a:gd name="T99" fmla="*/ 4 h 633"/>
                    <a:gd name="T100" fmla="*/ 706 w 1022"/>
                    <a:gd name="T101"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22" h="633">
                      <a:moveTo>
                        <a:pt x="706" y="0"/>
                      </a:moveTo>
                      <a:lnTo>
                        <a:pt x="749" y="2"/>
                      </a:lnTo>
                      <a:lnTo>
                        <a:pt x="790" y="11"/>
                      </a:lnTo>
                      <a:lnTo>
                        <a:pt x="829" y="25"/>
                      </a:lnTo>
                      <a:lnTo>
                        <a:pt x="866" y="43"/>
                      </a:lnTo>
                      <a:lnTo>
                        <a:pt x="900" y="66"/>
                      </a:lnTo>
                      <a:lnTo>
                        <a:pt x="930" y="93"/>
                      </a:lnTo>
                      <a:lnTo>
                        <a:pt x="957" y="123"/>
                      </a:lnTo>
                      <a:lnTo>
                        <a:pt x="979" y="157"/>
                      </a:lnTo>
                      <a:lnTo>
                        <a:pt x="998" y="194"/>
                      </a:lnTo>
                      <a:lnTo>
                        <a:pt x="1012" y="232"/>
                      </a:lnTo>
                      <a:lnTo>
                        <a:pt x="1020" y="273"/>
                      </a:lnTo>
                      <a:lnTo>
                        <a:pt x="1022" y="316"/>
                      </a:lnTo>
                      <a:lnTo>
                        <a:pt x="1020" y="359"/>
                      </a:lnTo>
                      <a:lnTo>
                        <a:pt x="1012" y="401"/>
                      </a:lnTo>
                      <a:lnTo>
                        <a:pt x="998" y="440"/>
                      </a:lnTo>
                      <a:lnTo>
                        <a:pt x="979" y="476"/>
                      </a:lnTo>
                      <a:lnTo>
                        <a:pt x="957" y="510"/>
                      </a:lnTo>
                      <a:lnTo>
                        <a:pt x="930" y="541"/>
                      </a:lnTo>
                      <a:lnTo>
                        <a:pt x="900" y="567"/>
                      </a:lnTo>
                      <a:lnTo>
                        <a:pt x="866" y="590"/>
                      </a:lnTo>
                      <a:lnTo>
                        <a:pt x="829" y="608"/>
                      </a:lnTo>
                      <a:lnTo>
                        <a:pt x="790" y="621"/>
                      </a:lnTo>
                      <a:lnTo>
                        <a:pt x="749" y="630"/>
                      </a:lnTo>
                      <a:lnTo>
                        <a:pt x="706" y="633"/>
                      </a:lnTo>
                      <a:lnTo>
                        <a:pt x="663" y="630"/>
                      </a:lnTo>
                      <a:lnTo>
                        <a:pt x="624" y="622"/>
                      </a:lnTo>
                      <a:lnTo>
                        <a:pt x="585" y="608"/>
                      </a:lnTo>
                      <a:lnTo>
                        <a:pt x="549" y="591"/>
                      </a:lnTo>
                      <a:lnTo>
                        <a:pt x="515" y="569"/>
                      </a:lnTo>
                      <a:lnTo>
                        <a:pt x="485" y="543"/>
                      </a:lnTo>
                      <a:lnTo>
                        <a:pt x="459" y="513"/>
                      </a:lnTo>
                      <a:lnTo>
                        <a:pt x="436" y="480"/>
                      </a:lnTo>
                      <a:lnTo>
                        <a:pt x="417" y="444"/>
                      </a:lnTo>
                      <a:lnTo>
                        <a:pt x="403" y="406"/>
                      </a:lnTo>
                      <a:lnTo>
                        <a:pt x="395" y="366"/>
                      </a:lnTo>
                      <a:lnTo>
                        <a:pt x="0" y="327"/>
                      </a:lnTo>
                      <a:lnTo>
                        <a:pt x="9" y="279"/>
                      </a:lnTo>
                      <a:lnTo>
                        <a:pt x="14" y="228"/>
                      </a:lnTo>
                      <a:lnTo>
                        <a:pt x="17" y="177"/>
                      </a:lnTo>
                      <a:lnTo>
                        <a:pt x="16" y="168"/>
                      </a:lnTo>
                      <a:lnTo>
                        <a:pt x="410" y="208"/>
                      </a:lnTo>
                      <a:lnTo>
                        <a:pt x="427" y="168"/>
                      </a:lnTo>
                      <a:lnTo>
                        <a:pt x="450" y="132"/>
                      </a:lnTo>
                      <a:lnTo>
                        <a:pt x="477" y="100"/>
                      </a:lnTo>
                      <a:lnTo>
                        <a:pt x="508" y="71"/>
                      </a:lnTo>
                      <a:lnTo>
                        <a:pt x="541" y="46"/>
                      </a:lnTo>
                      <a:lnTo>
                        <a:pt x="579" y="27"/>
                      </a:lnTo>
                      <a:lnTo>
                        <a:pt x="619" y="12"/>
                      </a:lnTo>
                      <a:lnTo>
                        <a:pt x="661" y="4"/>
                      </a:lnTo>
                      <a:lnTo>
                        <a:pt x="7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3" name="Freeform 76">
                  <a:extLst>
                    <a:ext uri="{FF2B5EF4-FFF2-40B4-BE49-F238E27FC236}">
                      <a16:creationId xmlns="" xmlns:a16="http://schemas.microsoft.com/office/drawing/2014/main" id="{336EB2A3-44D8-9F1E-679B-17685CF6AAC2}"/>
                    </a:ext>
                  </a:extLst>
                </p:cNvPr>
                <p:cNvSpPr>
                  <a:spLocks/>
                </p:cNvSpPr>
                <p:nvPr/>
              </p:nvSpPr>
              <p:spPr bwMode="auto">
                <a:xfrm>
                  <a:off x="2633663" y="3276601"/>
                  <a:ext cx="111125" cy="177800"/>
                </a:xfrm>
                <a:custGeom>
                  <a:avLst/>
                  <a:gdLst>
                    <a:gd name="T0" fmla="*/ 239 w 634"/>
                    <a:gd name="T1" fmla="*/ 0 h 1016"/>
                    <a:gd name="T2" fmla="*/ 327 w 634"/>
                    <a:gd name="T3" fmla="*/ 385 h 1016"/>
                    <a:gd name="T4" fmla="*/ 372 w 634"/>
                    <a:gd name="T5" fmla="*/ 389 h 1016"/>
                    <a:gd name="T6" fmla="*/ 416 w 634"/>
                    <a:gd name="T7" fmla="*/ 400 h 1016"/>
                    <a:gd name="T8" fmla="*/ 457 w 634"/>
                    <a:gd name="T9" fmla="*/ 417 h 1016"/>
                    <a:gd name="T10" fmla="*/ 495 w 634"/>
                    <a:gd name="T11" fmla="*/ 438 h 1016"/>
                    <a:gd name="T12" fmla="*/ 529 w 634"/>
                    <a:gd name="T13" fmla="*/ 465 h 1016"/>
                    <a:gd name="T14" fmla="*/ 559 w 634"/>
                    <a:gd name="T15" fmla="*/ 496 h 1016"/>
                    <a:gd name="T16" fmla="*/ 585 w 634"/>
                    <a:gd name="T17" fmla="*/ 531 h 1016"/>
                    <a:gd name="T18" fmla="*/ 605 w 634"/>
                    <a:gd name="T19" fmla="*/ 569 h 1016"/>
                    <a:gd name="T20" fmla="*/ 621 w 634"/>
                    <a:gd name="T21" fmla="*/ 610 h 1016"/>
                    <a:gd name="T22" fmla="*/ 631 w 634"/>
                    <a:gd name="T23" fmla="*/ 654 h 1016"/>
                    <a:gd name="T24" fmla="*/ 634 w 634"/>
                    <a:gd name="T25" fmla="*/ 701 h 1016"/>
                    <a:gd name="T26" fmla="*/ 631 w 634"/>
                    <a:gd name="T27" fmla="*/ 744 h 1016"/>
                    <a:gd name="T28" fmla="*/ 623 w 634"/>
                    <a:gd name="T29" fmla="*/ 784 h 1016"/>
                    <a:gd name="T30" fmla="*/ 610 w 634"/>
                    <a:gd name="T31" fmla="*/ 823 h 1016"/>
                    <a:gd name="T32" fmla="*/ 590 w 634"/>
                    <a:gd name="T33" fmla="*/ 860 h 1016"/>
                    <a:gd name="T34" fmla="*/ 568 w 634"/>
                    <a:gd name="T35" fmla="*/ 894 h 1016"/>
                    <a:gd name="T36" fmla="*/ 541 w 634"/>
                    <a:gd name="T37" fmla="*/ 924 h 1016"/>
                    <a:gd name="T38" fmla="*/ 511 w 634"/>
                    <a:gd name="T39" fmla="*/ 951 h 1016"/>
                    <a:gd name="T40" fmla="*/ 477 w 634"/>
                    <a:gd name="T41" fmla="*/ 973 h 1016"/>
                    <a:gd name="T42" fmla="*/ 441 w 634"/>
                    <a:gd name="T43" fmla="*/ 992 h 1016"/>
                    <a:gd name="T44" fmla="*/ 401 w 634"/>
                    <a:gd name="T45" fmla="*/ 1006 h 1016"/>
                    <a:gd name="T46" fmla="*/ 360 w 634"/>
                    <a:gd name="T47" fmla="*/ 1014 h 1016"/>
                    <a:gd name="T48" fmla="*/ 317 w 634"/>
                    <a:gd name="T49" fmla="*/ 1016 h 1016"/>
                    <a:gd name="T50" fmla="*/ 274 w 634"/>
                    <a:gd name="T51" fmla="*/ 1014 h 1016"/>
                    <a:gd name="T52" fmla="*/ 234 w 634"/>
                    <a:gd name="T53" fmla="*/ 1006 h 1016"/>
                    <a:gd name="T54" fmla="*/ 194 w 634"/>
                    <a:gd name="T55" fmla="*/ 992 h 1016"/>
                    <a:gd name="T56" fmla="*/ 157 w 634"/>
                    <a:gd name="T57" fmla="*/ 973 h 1016"/>
                    <a:gd name="T58" fmla="*/ 124 w 634"/>
                    <a:gd name="T59" fmla="*/ 951 h 1016"/>
                    <a:gd name="T60" fmla="*/ 94 w 634"/>
                    <a:gd name="T61" fmla="*/ 924 h 1016"/>
                    <a:gd name="T62" fmla="*/ 67 w 634"/>
                    <a:gd name="T63" fmla="*/ 894 h 1016"/>
                    <a:gd name="T64" fmla="*/ 44 w 634"/>
                    <a:gd name="T65" fmla="*/ 860 h 1016"/>
                    <a:gd name="T66" fmla="*/ 26 w 634"/>
                    <a:gd name="T67" fmla="*/ 823 h 1016"/>
                    <a:gd name="T68" fmla="*/ 12 w 634"/>
                    <a:gd name="T69" fmla="*/ 784 h 1016"/>
                    <a:gd name="T70" fmla="*/ 4 w 634"/>
                    <a:gd name="T71" fmla="*/ 744 h 1016"/>
                    <a:gd name="T72" fmla="*/ 0 w 634"/>
                    <a:gd name="T73" fmla="*/ 701 h 1016"/>
                    <a:gd name="T74" fmla="*/ 4 w 634"/>
                    <a:gd name="T75" fmla="*/ 655 h 1016"/>
                    <a:gd name="T76" fmla="*/ 13 w 634"/>
                    <a:gd name="T77" fmla="*/ 612 h 1016"/>
                    <a:gd name="T78" fmla="*/ 28 w 634"/>
                    <a:gd name="T79" fmla="*/ 573 h 1016"/>
                    <a:gd name="T80" fmla="*/ 49 w 634"/>
                    <a:gd name="T81" fmla="*/ 535 h 1016"/>
                    <a:gd name="T82" fmla="*/ 73 w 634"/>
                    <a:gd name="T83" fmla="*/ 501 h 1016"/>
                    <a:gd name="T84" fmla="*/ 102 w 634"/>
                    <a:gd name="T85" fmla="*/ 469 h 1016"/>
                    <a:gd name="T86" fmla="*/ 136 w 634"/>
                    <a:gd name="T87" fmla="*/ 443 h 1016"/>
                    <a:gd name="T88" fmla="*/ 172 w 634"/>
                    <a:gd name="T89" fmla="*/ 421 h 1016"/>
                    <a:gd name="T90" fmla="*/ 83 w 634"/>
                    <a:gd name="T91" fmla="*/ 35 h 1016"/>
                    <a:gd name="T92" fmla="*/ 137 w 634"/>
                    <a:gd name="T93" fmla="*/ 27 h 1016"/>
                    <a:gd name="T94" fmla="*/ 188 w 634"/>
                    <a:gd name="T95" fmla="*/ 15 h 1016"/>
                    <a:gd name="T96" fmla="*/ 239 w 634"/>
                    <a:gd name="T97"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4" h="1016">
                      <a:moveTo>
                        <a:pt x="239" y="0"/>
                      </a:moveTo>
                      <a:lnTo>
                        <a:pt x="327" y="385"/>
                      </a:lnTo>
                      <a:lnTo>
                        <a:pt x="372" y="389"/>
                      </a:lnTo>
                      <a:lnTo>
                        <a:pt x="416" y="400"/>
                      </a:lnTo>
                      <a:lnTo>
                        <a:pt x="457" y="417"/>
                      </a:lnTo>
                      <a:lnTo>
                        <a:pt x="495" y="438"/>
                      </a:lnTo>
                      <a:lnTo>
                        <a:pt x="529" y="465"/>
                      </a:lnTo>
                      <a:lnTo>
                        <a:pt x="559" y="496"/>
                      </a:lnTo>
                      <a:lnTo>
                        <a:pt x="585" y="531"/>
                      </a:lnTo>
                      <a:lnTo>
                        <a:pt x="605" y="569"/>
                      </a:lnTo>
                      <a:lnTo>
                        <a:pt x="621" y="610"/>
                      </a:lnTo>
                      <a:lnTo>
                        <a:pt x="631" y="654"/>
                      </a:lnTo>
                      <a:lnTo>
                        <a:pt x="634" y="701"/>
                      </a:lnTo>
                      <a:lnTo>
                        <a:pt x="631" y="744"/>
                      </a:lnTo>
                      <a:lnTo>
                        <a:pt x="623" y="784"/>
                      </a:lnTo>
                      <a:lnTo>
                        <a:pt x="610" y="823"/>
                      </a:lnTo>
                      <a:lnTo>
                        <a:pt x="590" y="860"/>
                      </a:lnTo>
                      <a:lnTo>
                        <a:pt x="568" y="894"/>
                      </a:lnTo>
                      <a:lnTo>
                        <a:pt x="541" y="924"/>
                      </a:lnTo>
                      <a:lnTo>
                        <a:pt x="511" y="951"/>
                      </a:lnTo>
                      <a:lnTo>
                        <a:pt x="477" y="973"/>
                      </a:lnTo>
                      <a:lnTo>
                        <a:pt x="441" y="992"/>
                      </a:lnTo>
                      <a:lnTo>
                        <a:pt x="401" y="1006"/>
                      </a:lnTo>
                      <a:lnTo>
                        <a:pt x="360" y="1014"/>
                      </a:lnTo>
                      <a:lnTo>
                        <a:pt x="317" y="1016"/>
                      </a:lnTo>
                      <a:lnTo>
                        <a:pt x="274" y="1014"/>
                      </a:lnTo>
                      <a:lnTo>
                        <a:pt x="234" y="1006"/>
                      </a:lnTo>
                      <a:lnTo>
                        <a:pt x="194" y="992"/>
                      </a:lnTo>
                      <a:lnTo>
                        <a:pt x="157" y="973"/>
                      </a:lnTo>
                      <a:lnTo>
                        <a:pt x="124" y="951"/>
                      </a:lnTo>
                      <a:lnTo>
                        <a:pt x="94" y="924"/>
                      </a:lnTo>
                      <a:lnTo>
                        <a:pt x="67" y="894"/>
                      </a:lnTo>
                      <a:lnTo>
                        <a:pt x="44" y="860"/>
                      </a:lnTo>
                      <a:lnTo>
                        <a:pt x="26" y="823"/>
                      </a:lnTo>
                      <a:lnTo>
                        <a:pt x="12" y="784"/>
                      </a:lnTo>
                      <a:lnTo>
                        <a:pt x="4" y="744"/>
                      </a:lnTo>
                      <a:lnTo>
                        <a:pt x="0" y="701"/>
                      </a:lnTo>
                      <a:lnTo>
                        <a:pt x="4" y="655"/>
                      </a:lnTo>
                      <a:lnTo>
                        <a:pt x="13" y="612"/>
                      </a:lnTo>
                      <a:lnTo>
                        <a:pt x="28" y="573"/>
                      </a:lnTo>
                      <a:lnTo>
                        <a:pt x="49" y="535"/>
                      </a:lnTo>
                      <a:lnTo>
                        <a:pt x="73" y="501"/>
                      </a:lnTo>
                      <a:lnTo>
                        <a:pt x="102" y="469"/>
                      </a:lnTo>
                      <a:lnTo>
                        <a:pt x="136" y="443"/>
                      </a:lnTo>
                      <a:lnTo>
                        <a:pt x="172" y="421"/>
                      </a:lnTo>
                      <a:lnTo>
                        <a:pt x="83" y="35"/>
                      </a:lnTo>
                      <a:lnTo>
                        <a:pt x="137" y="27"/>
                      </a:lnTo>
                      <a:lnTo>
                        <a:pt x="188" y="15"/>
                      </a:lnTo>
                      <a:lnTo>
                        <a:pt x="2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4" name="Freeform 77">
                  <a:extLst>
                    <a:ext uri="{FF2B5EF4-FFF2-40B4-BE49-F238E27FC236}">
                      <a16:creationId xmlns="" xmlns:a16="http://schemas.microsoft.com/office/drawing/2014/main" id="{91273436-EB9E-3E46-7C74-0F40469E0BF4}"/>
                    </a:ext>
                  </a:extLst>
                </p:cNvPr>
                <p:cNvSpPr>
                  <a:spLocks/>
                </p:cNvSpPr>
                <p:nvPr/>
              </p:nvSpPr>
              <p:spPr bwMode="auto">
                <a:xfrm>
                  <a:off x="2319338" y="3182938"/>
                  <a:ext cx="198438" cy="114300"/>
                </a:xfrm>
                <a:custGeom>
                  <a:avLst/>
                  <a:gdLst>
                    <a:gd name="T0" fmla="*/ 1071 w 1123"/>
                    <a:gd name="T1" fmla="*/ 0 h 653"/>
                    <a:gd name="T2" fmla="*/ 1085 w 1123"/>
                    <a:gd name="T3" fmla="*/ 52 h 653"/>
                    <a:gd name="T4" fmla="*/ 1102 w 1123"/>
                    <a:gd name="T5" fmla="*/ 102 h 653"/>
                    <a:gd name="T6" fmla="*/ 1123 w 1123"/>
                    <a:gd name="T7" fmla="*/ 151 h 653"/>
                    <a:gd name="T8" fmla="*/ 631 w 1123"/>
                    <a:gd name="T9" fmla="*/ 316 h 653"/>
                    <a:gd name="T10" fmla="*/ 632 w 1123"/>
                    <a:gd name="T11" fmla="*/ 326 h 653"/>
                    <a:gd name="T12" fmla="*/ 633 w 1123"/>
                    <a:gd name="T13" fmla="*/ 337 h 653"/>
                    <a:gd name="T14" fmla="*/ 631 w 1123"/>
                    <a:gd name="T15" fmla="*/ 379 h 653"/>
                    <a:gd name="T16" fmla="*/ 622 w 1123"/>
                    <a:gd name="T17" fmla="*/ 421 h 653"/>
                    <a:gd name="T18" fmla="*/ 608 w 1123"/>
                    <a:gd name="T19" fmla="*/ 460 h 653"/>
                    <a:gd name="T20" fmla="*/ 590 w 1123"/>
                    <a:gd name="T21" fmla="*/ 497 h 653"/>
                    <a:gd name="T22" fmla="*/ 567 w 1123"/>
                    <a:gd name="T23" fmla="*/ 530 h 653"/>
                    <a:gd name="T24" fmla="*/ 540 w 1123"/>
                    <a:gd name="T25" fmla="*/ 561 h 653"/>
                    <a:gd name="T26" fmla="*/ 510 w 1123"/>
                    <a:gd name="T27" fmla="*/ 588 h 653"/>
                    <a:gd name="T28" fmla="*/ 476 w 1123"/>
                    <a:gd name="T29" fmla="*/ 611 h 653"/>
                    <a:gd name="T30" fmla="*/ 439 w 1123"/>
                    <a:gd name="T31" fmla="*/ 629 h 653"/>
                    <a:gd name="T32" fmla="*/ 401 w 1123"/>
                    <a:gd name="T33" fmla="*/ 643 h 653"/>
                    <a:gd name="T34" fmla="*/ 359 w 1123"/>
                    <a:gd name="T35" fmla="*/ 650 h 653"/>
                    <a:gd name="T36" fmla="*/ 316 w 1123"/>
                    <a:gd name="T37" fmla="*/ 653 h 653"/>
                    <a:gd name="T38" fmla="*/ 273 w 1123"/>
                    <a:gd name="T39" fmla="*/ 650 h 653"/>
                    <a:gd name="T40" fmla="*/ 232 w 1123"/>
                    <a:gd name="T41" fmla="*/ 643 h 653"/>
                    <a:gd name="T42" fmla="*/ 193 w 1123"/>
                    <a:gd name="T43" fmla="*/ 629 h 653"/>
                    <a:gd name="T44" fmla="*/ 157 w 1123"/>
                    <a:gd name="T45" fmla="*/ 611 h 653"/>
                    <a:gd name="T46" fmla="*/ 122 w 1123"/>
                    <a:gd name="T47" fmla="*/ 588 h 653"/>
                    <a:gd name="T48" fmla="*/ 92 w 1123"/>
                    <a:gd name="T49" fmla="*/ 561 h 653"/>
                    <a:gd name="T50" fmla="*/ 66 w 1123"/>
                    <a:gd name="T51" fmla="*/ 530 h 653"/>
                    <a:gd name="T52" fmla="*/ 43 w 1123"/>
                    <a:gd name="T53" fmla="*/ 497 h 653"/>
                    <a:gd name="T54" fmla="*/ 25 w 1123"/>
                    <a:gd name="T55" fmla="*/ 460 h 653"/>
                    <a:gd name="T56" fmla="*/ 12 w 1123"/>
                    <a:gd name="T57" fmla="*/ 421 h 653"/>
                    <a:gd name="T58" fmla="*/ 3 w 1123"/>
                    <a:gd name="T59" fmla="*/ 379 h 653"/>
                    <a:gd name="T60" fmla="*/ 0 w 1123"/>
                    <a:gd name="T61" fmla="*/ 337 h 653"/>
                    <a:gd name="T62" fmla="*/ 3 w 1123"/>
                    <a:gd name="T63" fmla="*/ 294 h 653"/>
                    <a:gd name="T64" fmla="*/ 12 w 1123"/>
                    <a:gd name="T65" fmla="*/ 253 h 653"/>
                    <a:gd name="T66" fmla="*/ 25 w 1123"/>
                    <a:gd name="T67" fmla="*/ 214 h 653"/>
                    <a:gd name="T68" fmla="*/ 43 w 1123"/>
                    <a:gd name="T69" fmla="*/ 177 h 653"/>
                    <a:gd name="T70" fmla="*/ 66 w 1123"/>
                    <a:gd name="T71" fmla="*/ 143 h 653"/>
                    <a:gd name="T72" fmla="*/ 92 w 1123"/>
                    <a:gd name="T73" fmla="*/ 113 h 653"/>
                    <a:gd name="T74" fmla="*/ 122 w 1123"/>
                    <a:gd name="T75" fmla="*/ 86 h 653"/>
                    <a:gd name="T76" fmla="*/ 157 w 1123"/>
                    <a:gd name="T77" fmla="*/ 64 h 653"/>
                    <a:gd name="T78" fmla="*/ 193 w 1123"/>
                    <a:gd name="T79" fmla="*/ 45 h 653"/>
                    <a:gd name="T80" fmla="*/ 232 w 1123"/>
                    <a:gd name="T81" fmla="*/ 31 h 653"/>
                    <a:gd name="T82" fmla="*/ 273 w 1123"/>
                    <a:gd name="T83" fmla="*/ 24 h 653"/>
                    <a:gd name="T84" fmla="*/ 316 w 1123"/>
                    <a:gd name="T85" fmla="*/ 21 h 653"/>
                    <a:gd name="T86" fmla="*/ 358 w 1123"/>
                    <a:gd name="T87" fmla="*/ 23 h 653"/>
                    <a:gd name="T88" fmla="*/ 397 w 1123"/>
                    <a:gd name="T89" fmla="*/ 31 h 653"/>
                    <a:gd name="T90" fmla="*/ 434 w 1123"/>
                    <a:gd name="T91" fmla="*/ 43 h 653"/>
                    <a:gd name="T92" fmla="*/ 470 w 1123"/>
                    <a:gd name="T93" fmla="*/ 60 h 653"/>
                    <a:gd name="T94" fmla="*/ 502 w 1123"/>
                    <a:gd name="T95" fmla="*/ 81 h 653"/>
                    <a:gd name="T96" fmla="*/ 532 w 1123"/>
                    <a:gd name="T97" fmla="*/ 105 h 653"/>
                    <a:gd name="T98" fmla="*/ 559 w 1123"/>
                    <a:gd name="T99" fmla="*/ 133 h 653"/>
                    <a:gd name="T100" fmla="*/ 581 w 1123"/>
                    <a:gd name="T101" fmla="*/ 165 h 653"/>
                    <a:gd name="T102" fmla="*/ 1071 w 1123"/>
                    <a:gd name="T103" fmla="*/ 0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3" h="653">
                      <a:moveTo>
                        <a:pt x="1071" y="0"/>
                      </a:moveTo>
                      <a:lnTo>
                        <a:pt x="1085" y="52"/>
                      </a:lnTo>
                      <a:lnTo>
                        <a:pt x="1102" y="102"/>
                      </a:lnTo>
                      <a:lnTo>
                        <a:pt x="1123" y="151"/>
                      </a:lnTo>
                      <a:lnTo>
                        <a:pt x="631" y="316"/>
                      </a:lnTo>
                      <a:lnTo>
                        <a:pt x="632" y="326"/>
                      </a:lnTo>
                      <a:lnTo>
                        <a:pt x="633" y="337"/>
                      </a:lnTo>
                      <a:lnTo>
                        <a:pt x="631" y="379"/>
                      </a:lnTo>
                      <a:lnTo>
                        <a:pt x="622" y="421"/>
                      </a:lnTo>
                      <a:lnTo>
                        <a:pt x="608" y="460"/>
                      </a:lnTo>
                      <a:lnTo>
                        <a:pt x="590" y="497"/>
                      </a:lnTo>
                      <a:lnTo>
                        <a:pt x="567" y="530"/>
                      </a:lnTo>
                      <a:lnTo>
                        <a:pt x="540" y="561"/>
                      </a:lnTo>
                      <a:lnTo>
                        <a:pt x="510" y="588"/>
                      </a:lnTo>
                      <a:lnTo>
                        <a:pt x="476" y="611"/>
                      </a:lnTo>
                      <a:lnTo>
                        <a:pt x="439" y="629"/>
                      </a:lnTo>
                      <a:lnTo>
                        <a:pt x="401" y="643"/>
                      </a:lnTo>
                      <a:lnTo>
                        <a:pt x="359" y="650"/>
                      </a:lnTo>
                      <a:lnTo>
                        <a:pt x="316" y="653"/>
                      </a:lnTo>
                      <a:lnTo>
                        <a:pt x="273" y="650"/>
                      </a:lnTo>
                      <a:lnTo>
                        <a:pt x="232" y="643"/>
                      </a:lnTo>
                      <a:lnTo>
                        <a:pt x="193" y="629"/>
                      </a:lnTo>
                      <a:lnTo>
                        <a:pt x="157" y="611"/>
                      </a:lnTo>
                      <a:lnTo>
                        <a:pt x="122" y="588"/>
                      </a:lnTo>
                      <a:lnTo>
                        <a:pt x="92" y="561"/>
                      </a:lnTo>
                      <a:lnTo>
                        <a:pt x="66" y="530"/>
                      </a:lnTo>
                      <a:lnTo>
                        <a:pt x="43" y="497"/>
                      </a:lnTo>
                      <a:lnTo>
                        <a:pt x="25" y="460"/>
                      </a:lnTo>
                      <a:lnTo>
                        <a:pt x="12" y="421"/>
                      </a:lnTo>
                      <a:lnTo>
                        <a:pt x="3" y="379"/>
                      </a:lnTo>
                      <a:lnTo>
                        <a:pt x="0" y="337"/>
                      </a:lnTo>
                      <a:lnTo>
                        <a:pt x="3" y="294"/>
                      </a:lnTo>
                      <a:lnTo>
                        <a:pt x="12" y="253"/>
                      </a:lnTo>
                      <a:lnTo>
                        <a:pt x="25" y="214"/>
                      </a:lnTo>
                      <a:lnTo>
                        <a:pt x="43" y="177"/>
                      </a:lnTo>
                      <a:lnTo>
                        <a:pt x="66" y="143"/>
                      </a:lnTo>
                      <a:lnTo>
                        <a:pt x="92" y="113"/>
                      </a:lnTo>
                      <a:lnTo>
                        <a:pt x="122" y="86"/>
                      </a:lnTo>
                      <a:lnTo>
                        <a:pt x="157" y="64"/>
                      </a:lnTo>
                      <a:lnTo>
                        <a:pt x="193" y="45"/>
                      </a:lnTo>
                      <a:lnTo>
                        <a:pt x="232" y="31"/>
                      </a:lnTo>
                      <a:lnTo>
                        <a:pt x="273" y="24"/>
                      </a:lnTo>
                      <a:lnTo>
                        <a:pt x="316" y="21"/>
                      </a:lnTo>
                      <a:lnTo>
                        <a:pt x="358" y="23"/>
                      </a:lnTo>
                      <a:lnTo>
                        <a:pt x="397" y="31"/>
                      </a:lnTo>
                      <a:lnTo>
                        <a:pt x="434" y="43"/>
                      </a:lnTo>
                      <a:lnTo>
                        <a:pt x="470" y="60"/>
                      </a:lnTo>
                      <a:lnTo>
                        <a:pt x="502" y="81"/>
                      </a:lnTo>
                      <a:lnTo>
                        <a:pt x="532" y="105"/>
                      </a:lnTo>
                      <a:lnTo>
                        <a:pt x="559" y="133"/>
                      </a:lnTo>
                      <a:lnTo>
                        <a:pt x="581" y="165"/>
                      </a:lnTo>
                      <a:lnTo>
                        <a:pt x="10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5" name="Freeform 78">
                  <a:extLst>
                    <a:ext uri="{FF2B5EF4-FFF2-40B4-BE49-F238E27FC236}">
                      <a16:creationId xmlns="" xmlns:a16="http://schemas.microsoft.com/office/drawing/2014/main" id="{F6CB8A31-33FB-0F18-E8B8-D5F165AE4141}"/>
                    </a:ext>
                  </a:extLst>
                </p:cNvPr>
                <p:cNvSpPr>
                  <a:spLocks/>
                </p:cNvSpPr>
                <p:nvPr/>
              </p:nvSpPr>
              <p:spPr bwMode="auto">
                <a:xfrm>
                  <a:off x="2536826" y="3059113"/>
                  <a:ext cx="192088" cy="192088"/>
                </a:xfrm>
                <a:custGeom>
                  <a:avLst/>
                  <a:gdLst>
                    <a:gd name="T0" fmla="*/ 542 w 1086"/>
                    <a:gd name="T1" fmla="*/ 0 h 1086"/>
                    <a:gd name="T2" fmla="*/ 601 w 1086"/>
                    <a:gd name="T3" fmla="*/ 3 h 1086"/>
                    <a:gd name="T4" fmla="*/ 659 w 1086"/>
                    <a:gd name="T5" fmla="*/ 13 h 1086"/>
                    <a:gd name="T6" fmla="*/ 714 w 1086"/>
                    <a:gd name="T7" fmla="*/ 28 h 1086"/>
                    <a:gd name="T8" fmla="*/ 767 w 1086"/>
                    <a:gd name="T9" fmla="*/ 48 h 1086"/>
                    <a:gd name="T10" fmla="*/ 816 w 1086"/>
                    <a:gd name="T11" fmla="*/ 74 h 1086"/>
                    <a:gd name="T12" fmla="*/ 864 w 1086"/>
                    <a:gd name="T13" fmla="*/ 105 h 1086"/>
                    <a:gd name="T14" fmla="*/ 907 w 1086"/>
                    <a:gd name="T15" fmla="*/ 141 h 1086"/>
                    <a:gd name="T16" fmla="*/ 945 w 1086"/>
                    <a:gd name="T17" fmla="*/ 179 h 1086"/>
                    <a:gd name="T18" fmla="*/ 981 w 1086"/>
                    <a:gd name="T19" fmla="*/ 222 h 1086"/>
                    <a:gd name="T20" fmla="*/ 1012 w 1086"/>
                    <a:gd name="T21" fmla="*/ 270 h 1086"/>
                    <a:gd name="T22" fmla="*/ 1038 w 1086"/>
                    <a:gd name="T23" fmla="*/ 319 h 1086"/>
                    <a:gd name="T24" fmla="*/ 1058 w 1086"/>
                    <a:gd name="T25" fmla="*/ 372 h 1086"/>
                    <a:gd name="T26" fmla="*/ 1073 w 1086"/>
                    <a:gd name="T27" fmla="*/ 426 h 1086"/>
                    <a:gd name="T28" fmla="*/ 1083 w 1086"/>
                    <a:gd name="T29" fmla="*/ 483 h 1086"/>
                    <a:gd name="T30" fmla="*/ 1086 w 1086"/>
                    <a:gd name="T31" fmla="*/ 543 h 1086"/>
                    <a:gd name="T32" fmla="*/ 1083 w 1086"/>
                    <a:gd name="T33" fmla="*/ 602 h 1086"/>
                    <a:gd name="T34" fmla="*/ 1073 w 1086"/>
                    <a:gd name="T35" fmla="*/ 660 h 1086"/>
                    <a:gd name="T36" fmla="*/ 1058 w 1086"/>
                    <a:gd name="T37" fmla="*/ 714 h 1086"/>
                    <a:gd name="T38" fmla="*/ 1038 w 1086"/>
                    <a:gd name="T39" fmla="*/ 767 h 1086"/>
                    <a:gd name="T40" fmla="*/ 1012 w 1086"/>
                    <a:gd name="T41" fmla="*/ 817 h 1086"/>
                    <a:gd name="T42" fmla="*/ 981 w 1086"/>
                    <a:gd name="T43" fmla="*/ 864 h 1086"/>
                    <a:gd name="T44" fmla="*/ 945 w 1086"/>
                    <a:gd name="T45" fmla="*/ 907 h 1086"/>
                    <a:gd name="T46" fmla="*/ 907 w 1086"/>
                    <a:gd name="T47" fmla="*/ 947 h 1086"/>
                    <a:gd name="T48" fmla="*/ 864 w 1086"/>
                    <a:gd name="T49" fmla="*/ 981 h 1086"/>
                    <a:gd name="T50" fmla="*/ 816 w 1086"/>
                    <a:gd name="T51" fmla="*/ 1012 h 1086"/>
                    <a:gd name="T52" fmla="*/ 767 w 1086"/>
                    <a:gd name="T53" fmla="*/ 1038 h 1086"/>
                    <a:gd name="T54" fmla="*/ 714 w 1086"/>
                    <a:gd name="T55" fmla="*/ 1058 h 1086"/>
                    <a:gd name="T56" fmla="*/ 659 w 1086"/>
                    <a:gd name="T57" fmla="*/ 1073 h 1086"/>
                    <a:gd name="T58" fmla="*/ 601 w 1086"/>
                    <a:gd name="T59" fmla="*/ 1083 h 1086"/>
                    <a:gd name="T60" fmla="*/ 542 w 1086"/>
                    <a:gd name="T61" fmla="*/ 1086 h 1086"/>
                    <a:gd name="T62" fmla="*/ 483 w 1086"/>
                    <a:gd name="T63" fmla="*/ 1083 h 1086"/>
                    <a:gd name="T64" fmla="*/ 426 w 1086"/>
                    <a:gd name="T65" fmla="*/ 1073 h 1086"/>
                    <a:gd name="T66" fmla="*/ 372 w 1086"/>
                    <a:gd name="T67" fmla="*/ 1058 h 1086"/>
                    <a:gd name="T68" fmla="*/ 319 w 1086"/>
                    <a:gd name="T69" fmla="*/ 1038 h 1086"/>
                    <a:gd name="T70" fmla="*/ 269 w 1086"/>
                    <a:gd name="T71" fmla="*/ 1012 h 1086"/>
                    <a:gd name="T72" fmla="*/ 222 w 1086"/>
                    <a:gd name="T73" fmla="*/ 981 h 1086"/>
                    <a:gd name="T74" fmla="*/ 179 w 1086"/>
                    <a:gd name="T75" fmla="*/ 947 h 1086"/>
                    <a:gd name="T76" fmla="*/ 139 w 1086"/>
                    <a:gd name="T77" fmla="*/ 907 h 1086"/>
                    <a:gd name="T78" fmla="*/ 105 w 1086"/>
                    <a:gd name="T79" fmla="*/ 864 h 1086"/>
                    <a:gd name="T80" fmla="*/ 74 w 1086"/>
                    <a:gd name="T81" fmla="*/ 817 h 1086"/>
                    <a:gd name="T82" fmla="*/ 48 w 1086"/>
                    <a:gd name="T83" fmla="*/ 767 h 1086"/>
                    <a:gd name="T84" fmla="*/ 28 w 1086"/>
                    <a:gd name="T85" fmla="*/ 714 h 1086"/>
                    <a:gd name="T86" fmla="*/ 13 w 1086"/>
                    <a:gd name="T87" fmla="*/ 660 h 1086"/>
                    <a:gd name="T88" fmla="*/ 3 w 1086"/>
                    <a:gd name="T89" fmla="*/ 602 h 1086"/>
                    <a:gd name="T90" fmla="*/ 0 w 1086"/>
                    <a:gd name="T91" fmla="*/ 543 h 1086"/>
                    <a:gd name="T92" fmla="*/ 3 w 1086"/>
                    <a:gd name="T93" fmla="*/ 483 h 1086"/>
                    <a:gd name="T94" fmla="*/ 13 w 1086"/>
                    <a:gd name="T95" fmla="*/ 426 h 1086"/>
                    <a:gd name="T96" fmla="*/ 28 w 1086"/>
                    <a:gd name="T97" fmla="*/ 372 h 1086"/>
                    <a:gd name="T98" fmla="*/ 48 w 1086"/>
                    <a:gd name="T99" fmla="*/ 319 h 1086"/>
                    <a:gd name="T100" fmla="*/ 74 w 1086"/>
                    <a:gd name="T101" fmla="*/ 270 h 1086"/>
                    <a:gd name="T102" fmla="*/ 105 w 1086"/>
                    <a:gd name="T103" fmla="*/ 222 h 1086"/>
                    <a:gd name="T104" fmla="*/ 139 w 1086"/>
                    <a:gd name="T105" fmla="*/ 179 h 1086"/>
                    <a:gd name="T106" fmla="*/ 179 w 1086"/>
                    <a:gd name="T107" fmla="*/ 141 h 1086"/>
                    <a:gd name="T108" fmla="*/ 222 w 1086"/>
                    <a:gd name="T109" fmla="*/ 105 h 1086"/>
                    <a:gd name="T110" fmla="*/ 269 w 1086"/>
                    <a:gd name="T111" fmla="*/ 74 h 1086"/>
                    <a:gd name="T112" fmla="*/ 319 w 1086"/>
                    <a:gd name="T113" fmla="*/ 48 h 1086"/>
                    <a:gd name="T114" fmla="*/ 372 w 1086"/>
                    <a:gd name="T115" fmla="*/ 28 h 1086"/>
                    <a:gd name="T116" fmla="*/ 426 w 1086"/>
                    <a:gd name="T117" fmla="*/ 13 h 1086"/>
                    <a:gd name="T118" fmla="*/ 483 w 1086"/>
                    <a:gd name="T119" fmla="*/ 3 h 1086"/>
                    <a:gd name="T120" fmla="*/ 542 w 1086"/>
                    <a:gd name="T121" fmla="*/ 0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6" h="1086">
                      <a:moveTo>
                        <a:pt x="542" y="0"/>
                      </a:moveTo>
                      <a:lnTo>
                        <a:pt x="601" y="3"/>
                      </a:lnTo>
                      <a:lnTo>
                        <a:pt x="659" y="13"/>
                      </a:lnTo>
                      <a:lnTo>
                        <a:pt x="714" y="28"/>
                      </a:lnTo>
                      <a:lnTo>
                        <a:pt x="767" y="48"/>
                      </a:lnTo>
                      <a:lnTo>
                        <a:pt x="816" y="74"/>
                      </a:lnTo>
                      <a:lnTo>
                        <a:pt x="864" y="105"/>
                      </a:lnTo>
                      <a:lnTo>
                        <a:pt x="907" y="141"/>
                      </a:lnTo>
                      <a:lnTo>
                        <a:pt x="945" y="179"/>
                      </a:lnTo>
                      <a:lnTo>
                        <a:pt x="981" y="222"/>
                      </a:lnTo>
                      <a:lnTo>
                        <a:pt x="1012" y="270"/>
                      </a:lnTo>
                      <a:lnTo>
                        <a:pt x="1038" y="319"/>
                      </a:lnTo>
                      <a:lnTo>
                        <a:pt x="1058" y="372"/>
                      </a:lnTo>
                      <a:lnTo>
                        <a:pt x="1073" y="426"/>
                      </a:lnTo>
                      <a:lnTo>
                        <a:pt x="1083" y="483"/>
                      </a:lnTo>
                      <a:lnTo>
                        <a:pt x="1086" y="543"/>
                      </a:lnTo>
                      <a:lnTo>
                        <a:pt x="1083" y="602"/>
                      </a:lnTo>
                      <a:lnTo>
                        <a:pt x="1073" y="660"/>
                      </a:lnTo>
                      <a:lnTo>
                        <a:pt x="1058" y="714"/>
                      </a:lnTo>
                      <a:lnTo>
                        <a:pt x="1038" y="767"/>
                      </a:lnTo>
                      <a:lnTo>
                        <a:pt x="1012" y="817"/>
                      </a:lnTo>
                      <a:lnTo>
                        <a:pt x="981" y="864"/>
                      </a:lnTo>
                      <a:lnTo>
                        <a:pt x="945" y="907"/>
                      </a:lnTo>
                      <a:lnTo>
                        <a:pt x="907" y="947"/>
                      </a:lnTo>
                      <a:lnTo>
                        <a:pt x="864" y="981"/>
                      </a:lnTo>
                      <a:lnTo>
                        <a:pt x="816" y="1012"/>
                      </a:lnTo>
                      <a:lnTo>
                        <a:pt x="767" y="1038"/>
                      </a:lnTo>
                      <a:lnTo>
                        <a:pt x="714" y="1058"/>
                      </a:lnTo>
                      <a:lnTo>
                        <a:pt x="659" y="1073"/>
                      </a:lnTo>
                      <a:lnTo>
                        <a:pt x="601" y="1083"/>
                      </a:lnTo>
                      <a:lnTo>
                        <a:pt x="542" y="1086"/>
                      </a:lnTo>
                      <a:lnTo>
                        <a:pt x="483" y="1083"/>
                      </a:lnTo>
                      <a:lnTo>
                        <a:pt x="426" y="1073"/>
                      </a:lnTo>
                      <a:lnTo>
                        <a:pt x="372" y="1058"/>
                      </a:lnTo>
                      <a:lnTo>
                        <a:pt x="319" y="1038"/>
                      </a:lnTo>
                      <a:lnTo>
                        <a:pt x="269" y="1012"/>
                      </a:lnTo>
                      <a:lnTo>
                        <a:pt x="222" y="981"/>
                      </a:lnTo>
                      <a:lnTo>
                        <a:pt x="179" y="947"/>
                      </a:lnTo>
                      <a:lnTo>
                        <a:pt x="139" y="907"/>
                      </a:lnTo>
                      <a:lnTo>
                        <a:pt x="105" y="864"/>
                      </a:lnTo>
                      <a:lnTo>
                        <a:pt x="74" y="817"/>
                      </a:lnTo>
                      <a:lnTo>
                        <a:pt x="48" y="767"/>
                      </a:lnTo>
                      <a:lnTo>
                        <a:pt x="28" y="714"/>
                      </a:lnTo>
                      <a:lnTo>
                        <a:pt x="13" y="660"/>
                      </a:lnTo>
                      <a:lnTo>
                        <a:pt x="3" y="602"/>
                      </a:lnTo>
                      <a:lnTo>
                        <a:pt x="0" y="543"/>
                      </a:lnTo>
                      <a:lnTo>
                        <a:pt x="3" y="483"/>
                      </a:lnTo>
                      <a:lnTo>
                        <a:pt x="13" y="426"/>
                      </a:lnTo>
                      <a:lnTo>
                        <a:pt x="28" y="372"/>
                      </a:lnTo>
                      <a:lnTo>
                        <a:pt x="48" y="319"/>
                      </a:lnTo>
                      <a:lnTo>
                        <a:pt x="74" y="270"/>
                      </a:lnTo>
                      <a:lnTo>
                        <a:pt x="105" y="222"/>
                      </a:lnTo>
                      <a:lnTo>
                        <a:pt x="139" y="179"/>
                      </a:lnTo>
                      <a:lnTo>
                        <a:pt x="179" y="141"/>
                      </a:lnTo>
                      <a:lnTo>
                        <a:pt x="222" y="105"/>
                      </a:lnTo>
                      <a:lnTo>
                        <a:pt x="269" y="74"/>
                      </a:lnTo>
                      <a:lnTo>
                        <a:pt x="319" y="48"/>
                      </a:lnTo>
                      <a:lnTo>
                        <a:pt x="372" y="28"/>
                      </a:lnTo>
                      <a:lnTo>
                        <a:pt x="426" y="13"/>
                      </a:lnTo>
                      <a:lnTo>
                        <a:pt x="483" y="3"/>
                      </a:lnTo>
                      <a:lnTo>
                        <a:pt x="5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grpSp>
    </p:spTree>
    <p:extLst>
      <p:ext uri="{BB962C8B-B14F-4D97-AF65-F5344CB8AC3E}">
        <p14:creationId xmlns:p14="http://schemas.microsoft.com/office/powerpoint/2010/main" val="1808284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4333AFF9-61E8-1344-EDCF-FD0AA73B34F8}"/>
              </a:ext>
            </a:extLst>
          </p:cNvPr>
          <p:cNvGrpSpPr/>
          <p:nvPr/>
        </p:nvGrpSpPr>
        <p:grpSpPr>
          <a:xfrm>
            <a:off x="223027" y="205555"/>
            <a:ext cx="11618589" cy="6446890"/>
            <a:chOff x="211016" y="210147"/>
            <a:chExt cx="11618589" cy="6446890"/>
          </a:xfrm>
        </p:grpSpPr>
        <p:grpSp>
          <p:nvGrpSpPr>
            <p:cNvPr id="3" name="Group 2">
              <a:extLst>
                <a:ext uri="{FF2B5EF4-FFF2-40B4-BE49-F238E27FC236}">
                  <a16:creationId xmlns="" xmlns:a16="http://schemas.microsoft.com/office/drawing/2014/main" id="{79B166EA-F2AB-23F0-612B-2E5041849B04}"/>
                </a:ext>
              </a:extLst>
            </p:cNvPr>
            <p:cNvGrpSpPr/>
            <p:nvPr/>
          </p:nvGrpSpPr>
          <p:grpSpPr>
            <a:xfrm>
              <a:off x="5883084" y="210147"/>
              <a:ext cx="1828800" cy="1828800"/>
              <a:chOff x="5181600" y="475963"/>
              <a:chExt cx="1828800" cy="1828800"/>
            </a:xfrm>
          </p:grpSpPr>
          <p:sp>
            <p:nvSpPr>
              <p:cNvPr id="17" name="Oval 16">
                <a:extLst>
                  <a:ext uri="{FF2B5EF4-FFF2-40B4-BE49-F238E27FC236}">
                    <a16:creationId xmlns="" xmlns:a16="http://schemas.microsoft.com/office/drawing/2014/main" id="{316D4CA0-9E6D-48AC-F467-5964887F7930}"/>
                  </a:ext>
                </a:extLst>
              </p:cNvPr>
              <p:cNvSpPr/>
              <p:nvPr/>
            </p:nvSpPr>
            <p:spPr>
              <a:xfrm>
                <a:off x="5181600" y="475963"/>
                <a:ext cx="1828800" cy="1828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sr-Cyrl-RS" dirty="0">
                  <a:solidFill>
                    <a:schemeClr val="tx1"/>
                  </a:solidFill>
                  <a:latin typeface="Calibri" panose="020F0502020204030204" pitchFamily="34" charset="0"/>
                  <a:cs typeface="Calibri" panose="020F0502020204030204" pitchFamily="34" charset="0"/>
                </a:endParaRPr>
              </a:p>
              <a:p>
                <a:pPr algn="ctr"/>
                <a:endParaRPr lang="sr-Cyrl-RS" dirty="0">
                  <a:solidFill>
                    <a:schemeClr val="tx1"/>
                  </a:solidFill>
                  <a:latin typeface="Calibri" panose="020F0502020204030204" pitchFamily="34" charset="0"/>
                  <a:cs typeface="Calibri" panose="020F0502020204030204" pitchFamily="34" charset="0"/>
                </a:endParaRPr>
              </a:p>
              <a:p>
                <a:pPr algn="ctr"/>
                <a:r>
                  <a:rPr lang="sr-Cyrl-RS" dirty="0">
                    <a:solidFill>
                      <a:schemeClr val="tx1"/>
                    </a:solidFill>
                    <a:latin typeface="Calibri" panose="020F0502020204030204" pitchFamily="34" charset="0"/>
                    <a:cs typeface="Calibri" panose="020F0502020204030204" pitchFamily="34" charset="0"/>
                  </a:rPr>
                  <a:t>Зелена предузећа</a:t>
                </a:r>
              </a:p>
            </p:txBody>
          </p:sp>
          <p:pic>
            <p:nvPicPr>
              <p:cNvPr id="18" name="Graphic 17" descr="Factory with solid fill">
                <a:extLst>
                  <a:ext uri="{FF2B5EF4-FFF2-40B4-BE49-F238E27FC236}">
                    <a16:creationId xmlns="" xmlns:a16="http://schemas.microsoft.com/office/drawing/2014/main" id="{097A821D-0AFC-0628-9FB4-621D910E997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5638800" y="597883"/>
                <a:ext cx="914400" cy="914400"/>
              </a:xfrm>
              <a:prstGeom prst="rect">
                <a:avLst/>
              </a:prstGeom>
            </p:spPr>
          </p:pic>
        </p:grpSp>
        <p:sp>
          <p:nvSpPr>
            <p:cNvPr id="4" name="Flowchart: Process 3">
              <a:extLst>
                <a:ext uri="{FF2B5EF4-FFF2-40B4-BE49-F238E27FC236}">
                  <a16:creationId xmlns="" xmlns:a16="http://schemas.microsoft.com/office/drawing/2014/main" id="{66E108C2-7E1A-8E09-0D4E-17B9EF49EA0F}"/>
                </a:ext>
              </a:extLst>
            </p:cNvPr>
            <p:cNvSpPr>
              <a:spLocks noChangeAspect="1"/>
            </p:cNvSpPr>
            <p:nvPr/>
          </p:nvSpPr>
          <p:spPr>
            <a:xfrm>
              <a:off x="211016" y="2279418"/>
              <a:ext cx="7454180" cy="580175"/>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r-Cyrl-RS" sz="1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Озелењавање предузећа/процеса</a:t>
              </a:r>
              <a:endParaRPr lang="sr-Cyrl-RS" sz="1600" b="1" dirty="0">
                <a:solidFill>
                  <a:schemeClr val="tx1"/>
                </a:solidFill>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 xmlns:a16="http://schemas.microsoft.com/office/drawing/2014/main" id="{16BEDE02-0833-A509-CB56-C89DB7C5B70B}"/>
                </a:ext>
              </a:extLst>
            </p:cNvPr>
            <p:cNvSpPr/>
            <p:nvPr/>
          </p:nvSpPr>
          <p:spPr>
            <a:xfrm>
              <a:off x="211016" y="2971800"/>
              <a:ext cx="2440074"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r-Cyrl-RS" sz="1600" kern="1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Методе, процедуре и праксе озелењавања</a:t>
              </a:r>
              <a:endParaRPr lang="en-US" sz="1600" kern="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 name="Rectangle: Rounded Corners 5">
              <a:extLst>
                <a:ext uri="{FF2B5EF4-FFF2-40B4-BE49-F238E27FC236}">
                  <a16:creationId xmlns="" xmlns:a16="http://schemas.microsoft.com/office/drawing/2014/main" id="{6F6B0609-0615-41FF-9190-E9CDB25B9C84}"/>
                </a:ext>
              </a:extLst>
            </p:cNvPr>
            <p:cNvSpPr/>
            <p:nvPr/>
          </p:nvSpPr>
          <p:spPr>
            <a:xfrm>
              <a:off x="2726961" y="2971800"/>
              <a:ext cx="2440074"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r-Cyrl-RS" sz="16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Озелењавање инпута</a:t>
              </a:r>
              <a:endParaRPr lang="sr-Cyrl-RS" sz="1600" dirty="0">
                <a:solidFill>
                  <a:schemeClr val="tx1"/>
                </a:solidFill>
                <a:latin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 xmlns:a16="http://schemas.microsoft.com/office/drawing/2014/main" id="{D84D2B2C-16EC-333E-C715-D3908F29516F}"/>
                </a:ext>
              </a:extLst>
            </p:cNvPr>
            <p:cNvSpPr/>
            <p:nvPr/>
          </p:nvSpPr>
          <p:spPr>
            <a:xfrm>
              <a:off x="5242907" y="2962616"/>
              <a:ext cx="2440074"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r-Cyrl-RS" sz="16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Озелењавање радних места</a:t>
              </a:r>
              <a:endParaRPr lang="sr-Cyrl-RS" sz="1600" dirty="0">
                <a:solidFill>
                  <a:schemeClr val="tx1"/>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 xmlns:a16="http://schemas.microsoft.com/office/drawing/2014/main" id="{44FD1F70-5467-B74A-7BC5-7682EBC40370}"/>
                </a:ext>
              </a:extLst>
            </p:cNvPr>
            <p:cNvSpPr/>
            <p:nvPr/>
          </p:nvSpPr>
          <p:spPr>
            <a:xfrm>
              <a:off x="211016" y="3998407"/>
              <a:ext cx="2440074" cy="2658630"/>
            </a:xfrm>
            <a:prstGeom prst="rect">
              <a:avLst/>
            </a:prstGeom>
          </p:spPr>
          <p:style>
            <a:lnRef idx="2">
              <a:schemeClr val="accent6"/>
            </a:lnRef>
            <a:fillRef idx="1">
              <a:schemeClr val="lt1"/>
            </a:fillRef>
            <a:effectRef idx="0">
              <a:schemeClr val="accent6"/>
            </a:effectRef>
            <a:fontRef idx="minor">
              <a:schemeClr val="dk1"/>
            </a:fontRef>
          </p:style>
          <p:txBody>
            <a:bodyPr wrap="square" rtlCol="0" anchor="ctr"/>
            <a:lstStyle/>
            <a:p>
              <a:pPr marL="171450" indent="-171450">
                <a:buFont typeface="Arial" panose="020B0604020202020204" pitchFamily="34" charset="0"/>
                <a:buChar char="•"/>
              </a:pPr>
              <a:r>
                <a:rPr lang="sr-Cyrl-RS" sz="16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Енергетска ефикасност</a:t>
              </a:r>
              <a:endParaRPr lang="en-US" sz="16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buFont typeface="Arial" panose="020B0604020202020204" pitchFamily="34" charset="0"/>
                <a:buChar char="•"/>
              </a:pPr>
              <a:r>
                <a:rPr lang="sr-Cyrl-RS" sz="16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Ефикасност ресурса</a:t>
              </a:r>
              <a:endParaRPr lang="en-US" sz="16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buFont typeface="Arial" panose="020B0604020202020204" pitchFamily="34" charset="0"/>
                <a:buChar char="•"/>
              </a:pPr>
              <a:r>
                <a:rPr lang="sr-Cyrl-RS" sz="16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Управљање отпадом</a:t>
              </a:r>
              <a:endParaRPr lang="en-US" sz="16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buFont typeface="Arial" panose="020B0604020202020204" pitchFamily="34" charset="0"/>
                <a:buChar char="•"/>
              </a:pPr>
              <a:r>
                <a:rPr lang="sr-Cyrl-RS" sz="16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Зелени маркетинг/</a:t>
              </a:r>
              <a:r>
                <a:rPr lang="sr-Cyrl-RS" sz="1600" kern="1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еко</a:t>
              </a:r>
              <a:r>
                <a:rPr lang="sr-Cyrl-RS" sz="16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-ознаке</a:t>
              </a:r>
              <a:endParaRPr lang="en-US" sz="16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buFont typeface="Arial" panose="020B0604020202020204" pitchFamily="34" charset="0"/>
                <a:buChar char="•"/>
              </a:pPr>
              <a:r>
                <a:rPr lang="sr-Cyrl-RS" sz="16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Одрживи пословни модели</a:t>
              </a:r>
              <a:endParaRPr lang="en-US" sz="16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buFont typeface="Arial" panose="020B0604020202020204" pitchFamily="34" charset="0"/>
                <a:buChar char="•"/>
              </a:pPr>
              <a:r>
                <a:rPr lang="sr-Cyrl-RS" sz="16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Корпоративна друштвена одговорност</a:t>
              </a:r>
              <a:endParaRPr lang="sr-Cyrl-RS" sz="1600" dirty="0">
                <a:solidFill>
                  <a:schemeClr val="tx1"/>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 xmlns:a16="http://schemas.microsoft.com/office/drawing/2014/main" id="{54780D60-AFAB-EDDD-4A01-7FBF36633132}"/>
                </a:ext>
              </a:extLst>
            </p:cNvPr>
            <p:cNvSpPr/>
            <p:nvPr/>
          </p:nvSpPr>
          <p:spPr>
            <a:xfrm>
              <a:off x="2726961" y="3998407"/>
              <a:ext cx="2440074" cy="26586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lgn="just">
                <a:buFont typeface="Arial" panose="020B0604020202020204" pitchFamily="34" charset="0"/>
                <a:buChar char="•"/>
              </a:pPr>
              <a:r>
                <a:rPr lang="sr-Cyrl-RS" sz="16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Обновљива енергија</a:t>
              </a:r>
              <a:endParaRPr lang="en-US" sz="16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gn="just">
                <a:buFont typeface="Arial" panose="020B0604020202020204" pitchFamily="34" charset="0"/>
                <a:buChar char="•"/>
              </a:pPr>
              <a:r>
                <a:rPr lang="sr-Cyrl-RS" sz="16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Одрживе сировине</a:t>
              </a:r>
              <a:endParaRPr lang="en-US" sz="16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gn="ctr">
                <a:buFont typeface="Arial" panose="020B0604020202020204" pitchFamily="34" charset="0"/>
                <a:buChar char="•"/>
              </a:pPr>
              <a:endParaRPr lang="sr-Cyrl-RS" sz="1600" dirty="0">
                <a:solidFill>
                  <a:schemeClr val="tx1"/>
                </a:solidFill>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 xmlns:a16="http://schemas.microsoft.com/office/drawing/2014/main" id="{F05E768B-56DB-836D-C0FE-517836AB39DB}"/>
                </a:ext>
              </a:extLst>
            </p:cNvPr>
            <p:cNvSpPr/>
            <p:nvPr/>
          </p:nvSpPr>
          <p:spPr>
            <a:xfrm>
              <a:off x="5242907" y="3989223"/>
              <a:ext cx="2440074" cy="26586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171450" indent="-171450">
                <a:buFont typeface="Arial" panose="020B0604020202020204" pitchFamily="34" charset="0"/>
                <a:buChar char="•"/>
              </a:pPr>
              <a:r>
                <a:rPr lang="sr-Cyrl-RS" sz="16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Организација рада (нпр. рад на даљину…)</a:t>
              </a:r>
              <a:endParaRPr lang="en-US" sz="16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buFont typeface="Arial" panose="020B0604020202020204" pitchFamily="34" charset="0"/>
                <a:buChar char="•"/>
              </a:pPr>
              <a:r>
                <a:rPr lang="sr-Cyrl-RS" sz="16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Одрживи транспорт</a:t>
              </a:r>
              <a:endParaRPr lang="en-US" sz="16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buFont typeface="Arial" panose="020B0604020202020204" pitchFamily="34" charset="0"/>
                <a:buChar char="•"/>
              </a:pPr>
              <a:r>
                <a:rPr lang="sr-Cyrl-RS" sz="16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Одржива потрошња (нпр. коришћење енергије, управљање отпадом…)</a:t>
              </a:r>
              <a:endParaRPr lang="en-US" sz="16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gn="ctr">
                <a:buFont typeface="Arial" panose="020B0604020202020204" pitchFamily="34" charset="0"/>
                <a:buChar char="•"/>
              </a:pPr>
              <a:endParaRPr lang="sr-Cyrl-RS" sz="1600" dirty="0">
                <a:solidFill>
                  <a:schemeClr val="tx1"/>
                </a:solidFill>
                <a:latin typeface="Calibri" panose="020F0502020204030204" pitchFamily="34" charset="0"/>
                <a:cs typeface="Calibri" panose="020F0502020204030204" pitchFamily="34" charset="0"/>
              </a:endParaRPr>
            </a:p>
          </p:txBody>
        </p:sp>
        <p:sp>
          <p:nvSpPr>
            <p:cNvPr id="12" name="Rectangle: Rounded Corners 11">
              <a:extLst>
                <a:ext uri="{FF2B5EF4-FFF2-40B4-BE49-F238E27FC236}">
                  <a16:creationId xmlns="" xmlns:a16="http://schemas.microsoft.com/office/drawing/2014/main" id="{E11689AE-836D-17A0-84BC-4CC622FDF86E}"/>
                </a:ext>
              </a:extLst>
            </p:cNvPr>
            <p:cNvSpPr/>
            <p:nvPr/>
          </p:nvSpPr>
          <p:spPr>
            <a:xfrm>
              <a:off x="7773419" y="2962616"/>
              <a:ext cx="1982874"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r-Cyrl-RS" sz="1600">
                  <a:solidFill>
                    <a:schemeClr val="tx1"/>
                  </a:solidFill>
                  <a:latin typeface="Calibri" panose="020F0502020204030204" pitchFamily="34" charset="0"/>
                  <a:cs typeface="Calibri" panose="020F0502020204030204" pitchFamily="34" charset="0"/>
                </a:rPr>
                <a:t>Зелени производи</a:t>
              </a:r>
            </a:p>
          </p:txBody>
        </p:sp>
        <p:sp>
          <p:nvSpPr>
            <p:cNvPr id="13" name="Rectangle: Rounded Corners 12">
              <a:extLst>
                <a:ext uri="{FF2B5EF4-FFF2-40B4-BE49-F238E27FC236}">
                  <a16:creationId xmlns="" xmlns:a16="http://schemas.microsoft.com/office/drawing/2014/main" id="{CACDB210-DABD-2A5D-ED55-5C65207BAE0D}"/>
                </a:ext>
              </a:extLst>
            </p:cNvPr>
            <p:cNvSpPr/>
            <p:nvPr/>
          </p:nvSpPr>
          <p:spPr>
            <a:xfrm>
              <a:off x="9846731" y="2962616"/>
              <a:ext cx="1982874"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r-Cyrl-RS" sz="1600">
                  <a:solidFill>
                    <a:schemeClr val="tx1"/>
                  </a:solidFill>
                  <a:latin typeface="Calibri" panose="020F0502020204030204" pitchFamily="34" charset="0"/>
                  <a:cs typeface="Calibri" panose="020F0502020204030204" pitchFamily="34" charset="0"/>
                </a:rPr>
                <a:t>Зелене услуге</a:t>
              </a:r>
              <a:endParaRPr lang="sr-Cyrl-RS" sz="1600" dirty="0">
                <a:solidFill>
                  <a:schemeClr val="tx1"/>
                </a:solidFill>
                <a:latin typeface="Calibri" panose="020F0502020204030204" pitchFamily="34" charset="0"/>
                <a:cs typeface="Calibri" panose="020F0502020204030204" pitchFamily="34" charset="0"/>
              </a:endParaRPr>
            </a:p>
          </p:txBody>
        </p:sp>
        <p:sp>
          <p:nvSpPr>
            <p:cNvPr id="14" name="Flowchart: Process 13">
              <a:extLst>
                <a:ext uri="{FF2B5EF4-FFF2-40B4-BE49-F238E27FC236}">
                  <a16:creationId xmlns="" xmlns:a16="http://schemas.microsoft.com/office/drawing/2014/main" id="{F7C8C7AC-9757-55D1-1ECD-0732938E43E3}"/>
                </a:ext>
              </a:extLst>
            </p:cNvPr>
            <p:cNvSpPr>
              <a:spLocks noChangeAspect="1"/>
            </p:cNvSpPr>
            <p:nvPr/>
          </p:nvSpPr>
          <p:spPr>
            <a:xfrm>
              <a:off x="7773419" y="2279418"/>
              <a:ext cx="4056186" cy="580175"/>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r-Cyrl-RS" sz="1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Зелени производни резултати</a:t>
              </a:r>
              <a:endParaRPr lang="sr-Cyrl-RS" sz="1600" b="1" dirty="0">
                <a:solidFill>
                  <a:schemeClr val="tx1"/>
                </a:solidFill>
                <a:latin typeface="Calibri" panose="020F0502020204030204" pitchFamily="34" charset="0"/>
                <a:cs typeface="Calibri" panose="020F0502020204030204" pitchFamily="34" charset="0"/>
              </a:endParaRPr>
            </a:p>
          </p:txBody>
        </p:sp>
        <p:cxnSp>
          <p:nvCxnSpPr>
            <p:cNvPr id="15" name="Connector: Elbow 14">
              <a:extLst>
                <a:ext uri="{FF2B5EF4-FFF2-40B4-BE49-F238E27FC236}">
                  <a16:creationId xmlns="" xmlns:a16="http://schemas.microsoft.com/office/drawing/2014/main" id="{855E721E-42F2-2F4F-0251-467F6C4EACC4}"/>
                </a:ext>
              </a:extLst>
            </p:cNvPr>
            <p:cNvCxnSpPr>
              <a:stCxn id="17" idx="2"/>
              <a:endCxn id="4" idx="0"/>
            </p:cNvCxnSpPr>
            <p:nvPr/>
          </p:nvCxnSpPr>
          <p:spPr>
            <a:xfrm rot="10800000" flipV="1">
              <a:off x="3938106" y="1124546"/>
              <a:ext cx="1944978" cy="1154871"/>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Connector: Elbow 15">
              <a:extLst>
                <a:ext uri="{FF2B5EF4-FFF2-40B4-BE49-F238E27FC236}">
                  <a16:creationId xmlns="" xmlns:a16="http://schemas.microsoft.com/office/drawing/2014/main" id="{566AA317-1640-5BDD-2884-35C224023377}"/>
                </a:ext>
              </a:extLst>
            </p:cNvPr>
            <p:cNvCxnSpPr>
              <a:cxnSpLocks/>
              <a:stCxn id="17" idx="6"/>
              <a:endCxn id="14" idx="0"/>
            </p:cNvCxnSpPr>
            <p:nvPr/>
          </p:nvCxnSpPr>
          <p:spPr>
            <a:xfrm>
              <a:off x="7711884" y="1124547"/>
              <a:ext cx="2089628" cy="1154871"/>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20" name="TextBox 19">
            <a:extLst>
              <a:ext uri="{FF2B5EF4-FFF2-40B4-BE49-F238E27FC236}">
                <a16:creationId xmlns="" xmlns:a16="http://schemas.microsoft.com/office/drawing/2014/main" id="{863E92F8-E47D-D7D0-C86D-C81E137B90B9}"/>
              </a:ext>
            </a:extLst>
          </p:cNvPr>
          <p:cNvSpPr txBox="1"/>
          <p:nvPr/>
        </p:nvSpPr>
        <p:spPr>
          <a:xfrm>
            <a:off x="8475784" y="4718028"/>
            <a:ext cx="2929360" cy="1477328"/>
          </a:xfrm>
          <a:prstGeom prst="rect">
            <a:avLst/>
          </a:prstGeom>
          <a:noFill/>
        </p:spPr>
        <p:txBody>
          <a:bodyPr wrap="square">
            <a:spAutoFit/>
          </a:bodyPr>
          <a:lstStyle/>
          <a:p>
            <a:pPr algn="just"/>
            <a:r>
              <a:rPr lang="sr-Cyrl-RS" dirty="0"/>
              <a:t>Извор: </a:t>
            </a:r>
            <a:r>
              <a:rPr lang="en-US" dirty="0"/>
              <a:t>International </a:t>
            </a:r>
            <a:r>
              <a:rPr lang="en-US" dirty="0" err="1"/>
              <a:t>Labour</a:t>
            </a:r>
            <a:r>
              <a:rPr lang="en-US" dirty="0"/>
              <a:t> Organization. Greening Enterprises - Transforming processes and workplaces. ILO, 2022.</a:t>
            </a:r>
            <a:endParaRPr lang="sr-Cyrl-RS" dirty="0"/>
          </a:p>
        </p:txBody>
      </p:sp>
      <p:sp>
        <p:nvSpPr>
          <p:cNvPr id="22" name="TextBox 21">
            <a:extLst>
              <a:ext uri="{FF2B5EF4-FFF2-40B4-BE49-F238E27FC236}">
                <a16:creationId xmlns="" xmlns:a16="http://schemas.microsoft.com/office/drawing/2014/main" id="{05FBBCEC-4624-124C-9DE9-144E112B2F31}"/>
              </a:ext>
            </a:extLst>
          </p:cNvPr>
          <p:cNvSpPr txBox="1"/>
          <p:nvPr/>
        </p:nvSpPr>
        <p:spPr>
          <a:xfrm>
            <a:off x="90435" y="168720"/>
            <a:ext cx="5724439" cy="830997"/>
          </a:xfrm>
          <a:prstGeom prst="rect">
            <a:avLst/>
          </a:prstGeom>
          <a:noFill/>
        </p:spPr>
        <p:txBody>
          <a:bodyPr wrap="square">
            <a:spAutoFit/>
          </a:bodyPr>
          <a:lstStyle/>
          <a:p>
            <a:pPr algn="ctr"/>
            <a:r>
              <a:rPr lang="ru-RU" sz="2400" b="1" dirty="0">
                <a:solidFill>
                  <a:srgbClr val="00B050"/>
                </a:solidFill>
              </a:rPr>
              <a:t>Фактори који омогућавају зелену транзицију</a:t>
            </a:r>
            <a:endParaRPr lang="sr-Cyrl-RS" sz="2400" b="1" dirty="0">
              <a:solidFill>
                <a:srgbClr val="00B050"/>
              </a:solidFill>
            </a:endParaRPr>
          </a:p>
        </p:txBody>
      </p:sp>
    </p:spTree>
    <p:extLst>
      <p:ext uri="{BB962C8B-B14F-4D97-AF65-F5344CB8AC3E}">
        <p14:creationId xmlns:p14="http://schemas.microsoft.com/office/powerpoint/2010/main" val="38221937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A8E07181-1BCC-1413-48ED-73D9F8607954}"/>
              </a:ext>
            </a:extLst>
          </p:cNvPr>
          <p:cNvSpPr txBox="1"/>
          <p:nvPr/>
        </p:nvSpPr>
        <p:spPr>
          <a:xfrm>
            <a:off x="329045" y="544429"/>
            <a:ext cx="11533909" cy="1569660"/>
          </a:xfrm>
          <a:prstGeom prst="rect">
            <a:avLst/>
          </a:prstGeom>
          <a:noFill/>
        </p:spPr>
        <p:txBody>
          <a:bodyPr wrap="square">
            <a:spAutoFit/>
          </a:bodyPr>
          <a:lstStyle/>
          <a:p>
            <a:r>
              <a:rPr lang="ru-RU" sz="2400" dirty="0"/>
              <a:t>Демонстрација: </a:t>
            </a:r>
            <a:endParaRPr lang="en-US" sz="2400" dirty="0"/>
          </a:p>
          <a:p>
            <a:endParaRPr lang="en-US" sz="2400" dirty="0"/>
          </a:p>
          <a:p>
            <a:pPr marL="342900" indent="-342900" algn="just">
              <a:buFont typeface="Wingdings" panose="05000000000000000000" pitchFamily="2" charset="2"/>
              <a:buChar char="q"/>
            </a:pPr>
            <a:r>
              <a:rPr lang="ru-RU" sz="2400" dirty="0"/>
              <a:t>Употреба Excel апликације за обрадурезултата упитника и креирање извештаја о евалуацији. </a:t>
            </a:r>
            <a:endParaRPr lang="sr-Cyrl-RS" sz="2400" dirty="0"/>
          </a:p>
        </p:txBody>
      </p:sp>
      <p:grpSp>
        <p:nvGrpSpPr>
          <p:cNvPr id="11" name="Group 10">
            <a:extLst>
              <a:ext uri="{FF2B5EF4-FFF2-40B4-BE49-F238E27FC236}">
                <a16:creationId xmlns="" xmlns:a16="http://schemas.microsoft.com/office/drawing/2014/main" id="{8B4A8984-DEC1-F742-6296-62DDBD1C06D5}"/>
              </a:ext>
            </a:extLst>
          </p:cNvPr>
          <p:cNvGrpSpPr/>
          <p:nvPr/>
        </p:nvGrpSpPr>
        <p:grpSpPr>
          <a:xfrm>
            <a:off x="1740909" y="2435754"/>
            <a:ext cx="8737889" cy="3231573"/>
            <a:chOff x="817420" y="2104158"/>
            <a:chExt cx="8737889" cy="3231573"/>
          </a:xfrm>
        </p:grpSpPr>
        <p:pic>
          <p:nvPicPr>
            <p:cNvPr id="8" name="Picture 7">
              <a:extLst>
                <a:ext uri="{FF2B5EF4-FFF2-40B4-BE49-F238E27FC236}">
                  <a16:creationId xmlns="" xmlns:a16="http://schemas.microsoft.com/office/drawing/2014/main" id="{17F3439E-89F1-2715-2FC6-30FC02309684}"/>
                </a:ext>
              </a:extLst>
            </p:cNvPr>
            <p:cNvPicPr>
              <a:picLocks noChangeAspect="1"/>
            </p:cNvPicPr>
            <p:nvPr/>
          </p:nvPicPr>
          <p:blipFill>
            <a:blip r:embed="rId2"/>
            <a:stretch>
              <a:fillRect/>
            </a:stretch>
          </p:blipFill>
          <p:spPr>
            <a:xfrm>
              <a:off x="3363189" y="2104158"/>
              <a:ext cx="3231573" cy="3231573"/>
            </a:xfrm>
            <a:prstGeom prst="rect">
              <a:avLst/>
            </a:prstGeom>
          </p:spPr>
        </p:pic>
        <p:pic>
          <p:nvPicPr>
            <p:cNvPr id="9" name="Picture 8">
              <a:extLst>
                <a:ext uri="{FF2B5EF4-FFF2-40B4-BE49-F238E27FC236}">
                  <a16:creationId xmlns="" xmlns:a16="http://schemas.microsoft.com/office/drawing/2014/main" id="{F2470050-93C9-C57E-D584-37594EA24A3C}"/>
                </a:ext>
              </a:extLst>
            </p:cNvPr>
            <p:cNvPicPr>
              <a:picLocks noChangeAspect="1"/>
            </p:cNvPicPr>
            <p:nvPr/>
          </p:nvPicPr>
          <p:blipFill>
            <a:blip r:embed="rId3"/>
            <a:stretch>
              <a:fillRect/>
            </a:stretch>
          </p:blipFill>
          <p:spPr>
            <a:xfrm>
              <a:off x="817420" y="2648383"/>
              <a:ext cx="2143125" cy="2143125"/>
            </a:xfrm>
            <a:prstGeom prst="rect">
              <a:avLst/>
            </a:prstGeom>
          </p:spPr>
        </p:pic>
        <p:pic>
          <p:nvPicPr>
            <p:cNvPr id="10" name="Picture 9">
              <a:extLst>
                <a:ext uri="{FF2B5EF4-FFF2-40B4-BE49-F238E27FC236}">
                  <a16:creationId xmlns="" xmlns:a16="http://schemas.microsoft.com/office/drawing/2014/main" id="{048074FF-FACE-0C60-8584-09761340357A}"/>
                </a:ext>
              </a:extLst>
            </p:cNvPr>
            <p:cNvPicPr>
              <a:picLocks noChangeAspect="1"/>
            </p:cNvPicPr>
            <p:nvPr/>
          </p:nvPicPr>
          <p:blipFill>
            <a:blip r:embed="rId3"/>
            <a:stretch>
              <a:fillRect/>
            </a:stretch>
          </p:blipFill>
          <p:spPr>
            <a:xfrm>
              <a:off x="7412184" y="2648383"/>
              <a:ext cx="2143125" cy="2143125"/>
            </a:xfrm>
            <a:prstGeom prst="rect">
              <a:avLst/>
            </a:prstGeom>
          </p:spPr>
        </p:pic>
      </p:grpSp>
      <p:pic>
        <p:nvPicPr>
          <p:cNvPr id="12" name="Picture 11">
            <a:extLst>
              <a:ext uri="{FF2B5EF4-FFF2-40B4-BE49-F238E27FC236}">
                <a16:creationId xmlns="" xmlns:a16="http://schemas.microsoft.com/office/drawing/2014/main" id="{EBA46FC6-5A22-48E2-AB01-2AAA3A024BBF}"/>
              </a:ext>
            </a:extLst>
          </p:cNvPr>
          <p:cNvPicPr>
            <a:picLocks noChangeAspect="1"/>
          </p:cNvPicPr>
          <p:nvPr/>
        </p:nvPicPr>
        <p:blipFill rotWithShape="1">
          <a:blip r:embed="rId4"/>
          <a:srcRect b="7822"/>
          <a:stretch/>
        </p:blipFill>
        <p:spPr>
          <a:xfrm>
            <a:off x="2406855" y="3657600"/>
            <a:ext cx="2283278" cy="2814221"/>
          </a:xfrm>
          <a:prstGeom prst="rect">
            <a:avLst/>
          </a:prstGeom>
        </p:spPr>
      </p:pic>
    </p:spTree>
    <p:extLst>
      <p:ext uri="{BB962C8B-B14F-4D97-AF65-F5344CB8AC3E}">
        <p14:creationId xmlns:p14="http://schemas.microsoft.com/office/powerpoint/2010/main" val="82799149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 xmlns:a16="http://schemas.microsoft.com/office/drawing/2014/main" id="{CF99C541-1CA1-C5C1-631F-2B1B8E61BF45}"/>
              </a:ext>
            </a:extLst>
          </p:cNvPr>
          <p:cNvGraphicFramePr>
            <a:graphicFrameLocks noGrp="1"/>
          </p:cNvGraphicFramePr>
          <p:nvPr>
            <p:extLst/>
          </p:nvPr>
        </p:nvGraphicFramePr>
        <p:xfrm>
          <a:off x="268014" y="516780"/>
          <a:ext cx="11655972" cy="457200"/>
        </p:xfrm>
        <a:graphic>
          <a:graphicData uri="http://schemas.openxmlformats.org/drawingml/2006/table">
            <a:tbl>
              <a:tblPr firstRow="1" bandRow="1">
                <a:tableStyleId>{93296810-A885-4BE3-A3E7-6D5BEEA58F35}</a:tableStyleId>
              </a:tblPr>
              <a:tblGrid>
                <a:gridCol w="11655972">
                  <a:extLst>
                    <a:ext uri="{9D8B030D-6E8A-4147-A177-3AD203B41FA5}">
                      <a16:colId xmlns="" xmlns:a16="http://schemas.microsoft.com/office/drawing/2014/main" val="3832995452"/>
                    </a:ext>
                  </a:extLst>
                </a:gridCol>
              </a:tblGrid>
              <a:tr h="370840">
                <a:tc>
                  <a:txBody>
                    <a:bodyPr/>
                    <a:lstStyle/>
                    <a:p>
                      <a:pPr algn="ctr"/>
                      <a:r>
                        <a:rPr lang="ru-RU" sz="2400" dirty="0">
                          <a:solidFill>
                            <a:srgbClr val="00B050"/>
                          </a:solidFill>
                        </a:rPr>
                        <a:t>Извештавање о реализованој обуци </a:t>
                      </a:r>
                      <a:endParaRPr lang="sr-Cyrl-RS" sz="2400" dirty="0">
                        <a:solidFill>
                          <a:srgbClr val="00B050"/>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pic>
        <p:nvPicPr>
          <p:cNvPr id="4" name="Picture 3">
            <a:extLst>
              <a:ext uri="{FF2B5EF4-FFF2-40B4-BE49-F238E27FC236}">
                <a16:creationId xmlns="" xmlns:a16="http://schemas.microsoft.com/office/drawing/2014/main" id="{3F3B523C-4FFA-904F-8CF9-CFF678421F72}"/>
              </a:ext>
            </a:extLst>
          </p:cNvPr>
          <p:cNvPicPr>
            <a:picLocks noChangeAspect="1"/>
          </p:cNvPicPr>
          <p:nvPr/>
        </p:nvPicPr>
        <p:blipFill>
          <a:blip r:embed="rId2"/>
          <a:stretch>
            <a:fillRect/>
          </a:stretch>
        </p:blipFill>
        <p:spPr>
          <a:xfrm>
            <a:off x="6642100" y="1684999"/>
            <a:ext cx="5255540" cy="3488001"/>
          </a:xfrm>
          <a:prstGeom prst="rect">
            <a:avLst/>
          </a:prstGeom>
        </p:spPr>
      </p:pic>
      <p:sp>
        <p:nvSpPr>
          <p:cNvPr id="7" name="TextBox 6">
            <a:extLst>
              <a:ext uri="{FF2B5EF4-FFF2-40B4-BE49-F238E27FC236}">
                <a16:creationId xmlns="" xmlns:a16="http://schemas.microsoft.com/office/drawing/2014/main" id="{380BDE46-0CC8-699F-241C-6D28161CCD77}"/>
              </a:ext>
            </a:extLst>
          </p:cNvPr>
          <p:cNvSpPr txBox="1"/>
          <p:nvPr/>
        </p:nvSpPr>
        <p:spPr>
          <a:xfrm>
            <a:off x="6642100" y="5639663"/>
            <a:ext cx="5287141" cy="646331"/>
          </a:xfrm>
          <a:prstGeom prst="rect">
            <a:avLst/>
          </a:prstGeom>
          <a:noFill/>
        </p:spPr>
        <p:txBody>
          <a:bodyPr wrap="square">
            <a:spAutoFit/>
          </a:bodyPr>
          <a:lstStyle/>
          <a:p>
            <a:r>
              <a:rPr lang="sr-Cyrl-RS" dirty="0"/>
              <a:t>Извор слике: </a:t>
            </a:r>
            <a:endParaRPr lang="en-US" dirty="0"/>
          </a:p>
          <a:p>
            <a:r>
              <a:rPr lang="en-US" dirty="0"/>
              <a:t>https://www.sessionlab.com/blog/train-the-trainer/</a:t>
            </a:r>
            <a:endParaRPr lang="sr-Cyrl-RS" dirty="0"/>
          </a:p>
        </p:txBody>
      </p:sp>
      <p:sp>
        <p:nvSpPr>
          <p:cNvPr id="6" name="Rectangle 5">
            <a:extLst>
              <a:ext uri="{FF2B5EF4-FFF2-40B4-BE49-F238E27FC236}">
                <a16:creationId xmlns="" xmlns:a16="http://schemas.microsoft.com/office/drawing/2014/main" id="{B8E70532-3F84-402B-B186-D1A613D8A08C}"/>
              </a:ext>
            </a:extLst>
          </p:cNvPr>
          <p:cNvSpPr/>
          <p:nvPr/>
        </p:nvSpPr>
        <p:spPr>
          <a:xfrm>
            <a:off x="294360" y="1214482"/>
            <a:ext cx="5902254" cy="4708981"/>
          </a:xfrm>
          <a:prstGeom prst="rect">
            <a:avLst/>
          </a:prstGeom>
        </p:spPr>
        <p:txBody>
          <a:bodyPr wrap="square">
            <a:spAutoFit/>
          </a:bodyPr>
          <a:lstStyle/>
          <a:p>
            <a:r>
              <a:rPr lang="ru-RU" sz="2000" b="1" dirty="0"/>
              <a:t>Предлог форме за Извештаја са Интернационалног тренинга тренера за озелењавање пословања</a:t>
            </a:r>
          </a:p>
          <a:p>
            <a:endParaRPr lang="ru-RU" sz="2000" dirty="0"/>
          </a:p>
          <a:p>
            <a:pPr marL="342900" indent="-342900">
              <a:buAutoNum type="arabicPeriod"/>
            </a:pPr>
            <a:r>
              <a:rPr lang="ru-RU" sz="2000" b="1" dirty="0">
                <a:solidFill>
                  <a:srgbClr val="00B050"/>
                </a:solidFill>
              </a:rPr>
              <a:t>Основи подаци о тренингу</a:t>
            </a:r>
          </a:p>
          <a:p>
            <a:r>
              <a:rPr lang="ru-RU" sz="2000" dirty="0"/>
              <a:t>Назив тренинга: </a:t>
            </a:r>
          </a:p>
          <a:p>
            <a:r>
              <a:rPr lang="ru-RU" sz="2000" dirty="0"/>
              <a:t>Датум и место одржавања:</a:t>
            </a:r>
          </a:p>
          <a:p>
            <a:r>
              <a:rPr lang="ru-RU" sz="2000" dirty="0"/>
              <a:t>Организатор:</a:t>
            </a:r>
          </a:p>
          <a:p>
            <a:r>
              <a:rPr lang="ru-RU" sz="2000" dirty="0"/>
              <a:t>Партнери и донатори:</a:t>
            </a:r>
          </a:p>
          <a:p>
            <a:r>
              <a:rPr lang="ru-RU" sz="2000" dirty="0"/>
              <a:t>Број учесника:</a:t>
            </a:r>
          </a:p>
          <a:p>
            <a:r>
              <a:rPr lang="ru-RU" sz="2000" dirty="0"/>
              <a:t>Земље из којих долазе:</a:t>
            </a:r>
          </a:p>
          <a:p>
            <a:endParaRPr lang="ru-RU" sz="2000" dirty="0"/>
          </a:p>
          <a:p>
            <a:r>
              <a:rPr lang="ru-RU" sz="2000" b="1" dirty="0">
                <a:solidFill>
                  <a:srgbClr val="00B050"/>
                </a:solidFill>
              </a:rPr>
              <a:t>2. Циљеви тренинга</a:t>
            </a:r>
          </a:p>
          <a:p>
            <a:endParaRPr lang="ru-RU" sz="2000" dirty="0"/>
          </a:p>
          <a:p>
            <a:r>
              <a:rPr lang="ru-RU" sz="2000" dirty="0"/>
              <a:t>Главни циљеви програма:</a:t>
            </a:r>
          </a:p>
          <a:p>
            <a:r>
              <a:rPr lang="ru-RU" sz="2000" dirty="0"/>
              <a:t>Кључне теме и компетенције које су се развијале:</a:t>
            </a:r>
          </a:p>
        </p:txBody>
      </p:sp>
    </p:spTree>
    <p:extLst>
      <p:ext uri="{BB962C8B-B14F-4D97-AF65-F5344CB8AC3E}">
        <p14:creationId xmlns:p14="http://schemas.microsoft.com/office/powerpoint/2010/main" val="303233219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 xmlns:a16="http://schemas.microsoft.com/office/drawing/2014/main" id="{CF99C541-1CA1-C5C1-631F-2B1B8E61BF45}"/>
              </a:ext>
            </a:extLst>
          </p:cNvPr>
          <p:cNvGraphicFramePr>
            <a:graphicFrameLocks noGrp="1"/>
          </p:cNvGraphicFramePr>
          <p:nvPr/>
        </p:nvGraphicFramePr>
        <p:xfrm>
          <a:off x="273269" y="110066"/>
          <a:ext cx="11655972" cy="822960"/>
        </p:xfrm>
        <a:graphic>
          <a:graphicData uri="http://schemas.openxmlformats.org/drawingml/2006/table">
            <a:tbl>
              <a:tblPr firstRow="1" bandRow="1">
                <a:tableStyleId>{93296810-A885-4BE3-A3E7-6D5BEEA58F35}</a:tableStyleId>
              </a:tblPr>
              <a:tblGrid>
                <a:gridCol w="11655972">
                  <a:extLst>
                    <a:ext uri="{9D8B030D-6E8A-4147-A177-3AD203B41FA5}">
                      <a16:colId xmlns="" xmlns:a16="http://schemas.microsoft.com/office/drawing/2014/main" val="3832995452"/>
                    </a:ext>
                  </a:extLst>
                </a:gridCol>
              </a:tblGrid>
              <a:tr h="370840">
                <a:tc>
                  <a:txBody>
                    <a:bodyPr/>
                    <a:lstStyle/>
                    <a:p>
                      <a:pPr algn="ctr"/>
                      <a:r>
                        <a:rPr lang="ru-RU" sz="2400" dirty="0">
                          <a:solidFill>
                            <a:srgbClr val="00B050"/>
                          </a:solidFill>
                        </a:rPr>
                        <a:t>Извештавање о реализованој обуци </a:t>
                      </a:r>
                    </a:p>
                    <a:p>
                      <a:pPr algn="ctr"/>
                      <a:endParaRPr lang="sr-Cyrl-RS" sz="2400" dirty="0">
                        <a:solidFill>
                          <a:srgbClr val="00B050"/>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pic>
        <p:nvPicPr>
          <p:cNvPr id="4" name="Picture 3">
            <a:extLst>
              <a:ext uri="{FF2B5EF4-FFF2-40B4-BE49-F238E27FC236}">
                <a16:creationId xmlns="" xmlns:a16="http://schemas.microsoft.com/office/drawing/2014/main" id="{3F3B523C-4FFA-904F-8CF9-CFF678421F72}"/>
              </a:ext>
            </a:extLst>
          </p:cNvPr>
          <p:cNvPicPr>
            <a:picLocks noChangeAspect="1"/>
          </p:cNvPicPr>
          <p:nvPr/>
        </p:nvPicPr>
        <p:blipFill>
          <a:blip r:embed="rId2"/>
          <a:stretch>
            <a:fillRect/>
          </a:stretch>
        </p:blipFill>
        <p:spPr>
          <a:xfrm>
            <a:off x="6642100" y="1684999"/>
            <a:ext cx="5255540" cy="3488001"/>
          </a:xfrm>
          <a:prstGeom prst="rect">
            <a:avLst/>
          </a:prstGeom>
        </p:spPr>
      </p:pic>
      <p:sp>
        <p:nvSpPr>
          <p:cNvPr id="7" name="TextBox 6">
            <a:extLst>
              <a:ext uri="{FF2B5EF4-FFF2-40B4-BE49-F238E27FC236}">
                <a16:creationId xmlns="" xmlns:a16="http://schemas.microsoft.com/office/drawing/2014/main" id="{380BDE46-0CC8-699F-241C-6D28161CCD77}"/>
              </a:ext>
            </a:extLst>
          </p:cNvPr>
          <p:cNvSpPr txBox="1"/>
          <p:nvPr/>
        </p:nvSpPr>
        <p:spPr>
          <a:xfrm>
            <a:off x="6642100" y="5639663"/>
            <a:ext cx="5287141" cy="646331"/>
          </a:xfrm>
          <a:prstGeom prst="rect">
            <a:avLst/>
          </a:prstGeom>
          <a:noFill/>
        </p:spPr>
        <p:txBody>
          <a:bodyPr wrap="square">
            <a:spAutoFit/>
          </a:bodyPr>
          <a:lstStyle/>
          <a:p>
            <a:r>
              <a:rPr lang="sr-Cyrl-RS" dirty="0"/>
              <a:t>Извор слике: </a:t>
            </a:r>
            <a:endParaRPr lang="en-US" dirty="0"/>
          </a:p>
          <a:p>
            <a:r>
              <a:rPr lang="en-US" dirty="0"/>
              <a:t>https://www.sessionlab.com/blog/train-the-trainer/</a:t>
            </a:r>
            <a:endParaRPr lang="sr-Cyrl-RS" dirty="0"/>
          </a:p>
        </p:txBody>
      </p:sp>
      <p:sp>
        <p:nvSpPr>
          <p:cNvPr id="8" name="Rectangle 7">
            <a:extLst>
              <a:ext uri="{FF2B5EF4-FFF2-40B4-BE49-F238E27FC236}">
                <a16:creationId xmlns="" xmlns:a16="http://schemas.microsoft.com/office/drawing/2014/main" id="{E18314C2-63EC-469C-A2E6-6884AA9B3177}"/>
              </a:ext>
            </a:extLst>
          </p:cNvPr>
          <p:cNvSpPr/>
          <p:nvPr/>
        </p:nvSpPr>
        <p:spPr>
          <a:xfrm>
            <a:off x="550415" y="1310561"/>
            <a:ext cx="5850384" cy="4801314"/>
          </a:xfrm>
          <a:prstGeom prst="rect">
            <a:avLst/>
          </a:prstGeom>
        </p:spPr>
        <p:txBody>
          <a:bodyPr wrap="square">
            <a:spAutoFit/>
          </a:bodyPr>
          <a:lstStyle/>
          <a:p>
            <a:r>
              <a:rPr lang="ru-RU" b="1" dirty="0">
                <a:solidFill>
                  <a:srgbClr val="00B050"/>
                </a:solidFill>
              </a:rPr>
              <a:t>3. Садржај и структура програма </a:t>
            </a:r>
          </a:p>
          <a:p>
            <a:r>
              <a:rPr lang="ru-RU" dirty="0"/>
              <a:t>Дневни распоред активности:</a:t>
            </a:r>
          </a:p>
          <a:p>
            <a:r>
              <a:rPr lang="ru-RU" dirty="0"/>
              <a:t>Главне теме обрађене на тренингу:</a:t>
            </a:r>
          </a:p>
          <a:p>
            <a:endParaRPr lang="ru-RU" dirty="0"/>
          </a:p>
          <a:p>
            <a:r>
              <a:rPr lang="ru-RU" b="1" dirty="0">
                <a:solidFill>
                  <a:srgbClr val="00B050"/>
                </a:solidFill>
              </a:rPr>
              <a:t>4. Учесници</a:t>
            </a:r>
          </a:p>
          <a:p>
            <a:r>
              <a:rPr lang="ru-RU" dirty="0"/>
              <a:t>Профил учесника:(Пример: представници МСП, консултанти, НВО сектор)</a:t>
            </a:r>
          </a:p>
          <a:p>
            <a:r>
              <a:rPr lang="ru-RU" dirty="0"/>
              <a:t>Интеракција и учешће:(Пример: ниво учешћа у дискусијама, радионицама)</a:t>
            </a:r>
          </a:p>
          <a:p>
            <a:endParaRPr lang="ru-RU" b="1" dirty="0">
              <a:solidFill>
                <a:srgbClr val="00B050"/>
              </a:solidFill>
            </a:endParaRPr>
          </a:p>
          <a:p>
            <a:r>
              <a:rPr lang="ru-RU" b="1" dirty="0">
                <a:solidFill>
                  <a:srgbClr val="00B050"/>
                </a:solidFill>
              </a:rPr>
              <a:t>5. Кључни резултати</a:t>
            </a:r>
          </a:p>
          <a:p>
            <a:r>
              <a:rPr lang="ru-RU" dirty="0"/>
              <a:t>Научене лекције:(Пример: примена добрих пракси у зеленој економији)</a:t>
            </a:r>
          </a:p>
          <a:p>
            <a:r>
              <a:rPr lang="ru-RU" dirty="0"/>
              <a:t>Развијене вештине:(Пример: анализа и унапређење пословних процеса за смањење угљеничног отиска)</a:t>
            </a:r>
          </a:p>
          <a:p>
            <a:r>
              <a:rPr lang="ru-RU" dirty="0"/>
              <a:t>Потенцијалне примене:(Пример: како учесници могу да примене стечена знања у својим организацијама)</a:t>
            </a:r>
          </a:p>
        </p:txBody>
      </p:sp>
    </p:spTree>
    <p:extLst>
      <p:ext uri="{BB962C8B-B14F-4D97-AF65-F5344CB8AC3E}">
        <p14:creationId xmlns:p14="http://schemas.microsoft.com/office/powerpoint/2010/main" val="404236989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 xmlns:a16="http://schemas.microsoft.com/office/drawing/2014/main" id="{CF99C541-1CA1-C5C1-631F-2B1B8E61BF45}"/>
              </a:ext>
            </a:extLst>
          </p:cNvPr>
          <p:cNvGraphicFramePr>
            <a:graphicFrameLocks noGrp="1"/>
          </p:cNvGraphicFramePr>
          <p:nvPr/>
        </p:nvGraphicFramePr>
        <p:xfrm>
          <a:off x="273269" y="110066"/>
          <a:ext cx="11655972" cy="822960"/>
        </p:xfrm>
        <a:graphic>
          <a:graphicData uri="http://schemas.openxmlformats.org/drawingml/2006/table">
            <a:tbl>
              <a:tblPr firstRow="1" bandRow="1">
                <a:tableStyleId>{93296810-A885-4BE3-A3E7-6D5BEEA58F35}</a:tableStyleId>
              </a:tblPr>
              <a:tblGrid>
                <a:gridCol w="11655972">
                  <a:extLst>
                    <a:ext uri="{9D8B030D-6E8A-4147-A177-3AD203B41FA5}">
                      <a16:colId xmlns="" xmlns:a16="http://schemas.microsoft.com/office/drawing/2014/main" val="3832995452"/>
                    </a:ext>
                  </a:extLst>
                </a:gridCol>
              </a:tblGrid>
              <a:tr h="370840">
                <a:tc>
                  <a:txBody>
                    <a:bodyPr/>
                    <a:lstStyle/>
                    <a:p>
                      <a:pPr algn="ctr"/>
                      <a:r>
                        <a:rPr lang="ru-RU" sz="2400" dirty="0">
                          <a:solidFill>
                            <a:srgbClr val="00B050"/>
                          </a:solidFill>
                        </a:rPr>
                        <a:t>Извештавање о реализованој обуци </a:t>
                      </a:r>
                    </a:p>
                    <a:p>
                      <a:pPr algn="ctr"/>
                      <a:endParaRPr lang="sr-Cyrl-RS" sz="2400" dirty="0">
                        <a:solidFill>
                          <a:srgbClr val="00B050"/>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pic>
        <p:nvPicPr>
          <p:cNvPr id="4" name="Picture 3">
            <a:extLst>
              <a:ext uri="{FF2B5EF4-FFF2-40B4-BE49-F238E27FC236}">
                <a16:creationId xmlns="" xmlns:a16="http://schemas.microsoft.com/office/drawing/2014/main" id="{3F3B523C-4FFA-904F-8CF9-CFF678421F72}"/>
              </a:ext>
            </a:extLst>
          </p:cNvPr>
          <p:cNvPicPr>
            <a:picLocks noChangeAspect="1"/>
          </p:cNvPicPr>
          <p:nvPr/>
        </p:nvPicPr>
        <p:blipFill>
          <a:blip r:embed="rId2"/>
          <a:stretch>
            <a:fillRect/>
          </a:stretch>
        </p:blipFill>
        <p:spPr>
          <a:xfrm>
            <a:off x="6642100" y="1684999"/>
            <a:ext cx="5255540" cy="3488001"/>
          </a:xfrm>
          <a:prstGeom prst="rect">
            <a:avLst/>
          </a:prstGeom>
        </p:spPr>
      </p:pic>
      <p:sp>
        <p:nvSpPr>
          <p:cNvPr id="7" name="TextBox 6">
            <a:extLst>
              <a:ext uri="{FF2B5EF4-FFF2-40B4-BE49-F238E27FC236}">
                <a16:creationId xmlns="" xmlns:a16="http://schemas.microsoft.com/office/drawing/2014/main" id="{380BDE46-0CC8-699F-241C-6D28161CCD77}"/>
              </a:ext>
            </a:extLst>
          </p:cNvPr>
          <p:cNvSpPr txBox="1"/>
          <p:nvPr/>
        </p:nvSpPr>
        <p:spPr>
          <a:xfrm>
            <a:off x="6642100" y="5639663"/>
            <a:ext cx="5287141" cy="646331"/>
          </a:xfrm>
          <a:prstGeom prst="rect">
            <a:avLst/>
          </a:prstGeom>
          <a:noFill/>
        </p:spPr>
        <p:txBody>
          <a:bodyPr wrap="square">
            <a:spAutoFit/>
          </a:bodyPr>
          <a:lstStyle/>
          <a:p>
            <a:r>
              <a:rPr lang="sr-Cyrl-RS" dirty="0"/>
              <a:t>Извор слике: </a:t>
            </a:r>
            <a:endParaRPr lang="en-US" dirty="0"/>
          </a:p>
          <a:p>
            <a:r>
              <a:rPr lang="en-US" dirty="0"/>
              <a:t>https://www.sessionlab.com/blog/train-the-trainer/</a:t>
            </a:r>
            <a:endParaRPr lang="sr-Cyrl-RS" dirty="0"/>
          </a:p>
        </p:txBody>
      </p:sp>
      <p:sp>
        <p:nvSpPr>
          <p:cNvPr id="6" name="Rectangle 5">
            <a:extLst>
              <a:ext uri="{FF2B5EF4-FFF2-40B4-BE49-F238E27FC236}">
                <a16:creationId xmlns="" xmlns:a16="http://schemas.microsoft.com/office/drawing/2014/main" id="{B8E70532-3F84-402B-B186-D1A613D8A08C}"/>
              </a:ext>
            </a:extLst>
          </p:cNvPr>
          <p:cNvSpPr/>
          <p:nvPr/>
        </p:nvSpPr>
        <p:spPr>
          <a:xfrm>
            <a:off x="294360" y="1214482"/>
            <a:ext cx="5902254" cy="4708981"/>
          </a:xfrm>
          <a:prstGeom prst="rect">
            <a:avLst/>
          </a:prstGeom>
        </p:spPr>
        <p:txBody>
          <a:bodyPr wrap="square">
            <a:spAutoFit/>
          </a:bodyPr>
          <a:lstStyle/>
          <a:p>
            <a:r>
              <a:rPr lang="ru-RU" sz="2000" b="1" dirty="0"/>
              <a:t>Предлог форме за Извештаја са Интернационалног тренинга тренера за озелењавање пословања</a:t>
            </a:r>
          </a:p>
          <a:p>
            <a:endParaRPr lang="ru-RU" sz="2000" dirty="0"/>
          </a:p>
          <a:p>
            <a:pPr marL="342900" indent="-342900">
              <a:buAutoNum type="arabicPeriod"/>
            </a:pPr>
            <a:r>
              <a:rPr lang="ru-RU" sz="2000" dirty="0"/>
              <a:t>Основни подаци о тренингу</a:t>
            </a:r>
          </a:p>
          <a:p>
            <a:r>
              <a:rPr lang="ru-RU" sz="2000" dirty="0"/>
              <a:t>Назив тренинга: </a:t>
            </a:r>
          </a:p>
          <a:p>
            <a:r>
              <a:rPr lang="ru-RU" sz="2000" dirty="0"/>
              <a:t>Датум и место одржавања:</a:t>
            </a:r>
          </a:p>
          <a:p>
            <a:r>
              <a:rPr lang="ru-RU" sz="2000" dirty="0"/>
              <a:t>Организатор:</a:t>
            </a:r>
          </a:p>
          <a:p>
            <a:r>
              <a:rPr lang="ru-RU" sz="2000" dirty="0"/>
              <a:t>Партнери и донатори:</a:t>
            </a:r>
          </a:p>
          <a:p>
            <a:r>
              <a:rPr lang="ru-RU" sz="2000" dirty="0"/>
              <a:t>Број учесника:</a:t>
            </a:r>
          </a:p>
          <a:p>
            <a:r>
              <a:rPr lang="ru-RU" sz="2000" dirty="0"/>
              <a:t>Земље из којих долазе:</a:t>
            </a:r>
          </a:p>
          <a:p>
            <a:endParaRPr lang="ru-RU" sz="2000" dirty="0"/>
          </a:p>
          <a:p>
            <a:r>
              <a:rPr lang="ru-RU" sz="2000" dirty="0"/>
              <a:t>2. Циљеви тренинга</a:t>
            </a:r>
          </a:p>
          <a:p>
            <a:endParaRPr lang="ru-RU" sz="2000" dirty="0"/>
          </a:p>
          <a:p>
            <a:r>
              <a:rPr lang="ru-RU" sz="2000" dirty="0"/>
              <a:t>Главни циљеви програма:</a:t>
            </a:r>
          </a:p>
          <a:p>
            <a:r>
              <a:rPr lang="ru-RU" sz="2000" dirty="0"/>
              <a:t>Кључне теме и компетенције које су се развијале:</a:t>
            </a:r>
          </a:p>
        </p:txBody>
      </p:sp>
    </p:spTree>
    <p:extLst>
      <p:ext uri="{BB962C8B-B14F-4D97-AF65-F5344CB8AC3E}">
        <p14:creationId xmlns:p14="http://schemas.microsoft.com/office/powerpoint/2010/main" val="219482748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ED61B786-3869-4834-8553-4A1A9914609B}"/>
              </a:ext>
            </a:extLst>
          </p:cNvPr>
          <p:cNvGraphicFramePr>
            <a:graphicFrameLocks noGrp="1"/>
          </p:cNvGraphicFramePr>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 xmlns:a16="http://schemas.microsoft.com/office/drawing/2014/main" val="3832995452"/>
                    </a:ext>
                  </a:extLst>
                </a:gridCol>
              </a:tblGrid>
              <a:tr h="370840">
                <a:tc>
                  <a:txBody>
                    <a:bodyPr/>
                    <a:lstStyle/>
                    <a:p>
                      <a:pPr algn="ctr"/>
                      <a:r>
                        <a:rPr lang="ru-RU" sz="2000" dirty="0">
                          <a:solidFill>
                            <a:srgbClr val="00B050"/>
                          </a:solidFill>
                        </a:rPr>
                        <a:t>Извештавање о реализованој обуци </a:t>
                      </a:r>
                      <a:endParaRPr lang="sr-Cyrl-RS" sz="2000" dirty="0">
                        <a:solidFill>
                          <a:srgbClr val="00B050"/>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sp>
        <p:nvSpPr>
          <p:cNvPr id="2" name="Rectangle 1">
            <a:extLst>
              <a:ext uri="{FF2B5EF4-FFF2-40B4-BE49-F238E27FC236}">
                <a16:creationId xmlns="" xmlns:a16="http://schemas.microsoft.com/office/drawing/2014/main" id="{A9CC9173-ADD3-45A9-84EF-436492B6BCD8}"/>
              </a:ext>
            </a:extLst>
          </p:cNvPr>
          <p:cNvSpPr/>
          <p:nvPr/>
        </p:nvSpPr>
        <p:spPr>
          <a:xfrm>
            <a:off x="273269" y="751344"/>
            <a:ext cx="5523849" cy="4801314"/>
          </a:xfrm>
          <a:prstGeom prst="rect">
            <a:avLst/>
          </a:prstGeom>
        </p:spPr>
        <p:txBody>
          <a:bodyPr wrap="square">
            <a:spAutoFit/>
          </a:bodyPr>
          <a:lstStyle/>
          <a:p>
            <a:r>
              <a:rPr lang="ru-RU" b="1" dirty="0">
                <a:solidFill>
                  <a:srgbClr val="00B050"/>
                </a:solidFill>
              </a:rPr>
              <a:t>6. Изазови и препреке</a:t>
            </a:r>
          </a:p>
          <a:p>
            <a:r>
              <a:rPr lang="ru-RU" dirty="0"/>
              <a:t>Изазови током тренинга:</a:t>
            </a:r>
          </a:p>
          <a:p>
            <a:r>
              <a:rPr lang="ru-RU" dirty="0"/>
              <a:t>Препреке за примену наученог:</a:t>
            </a:r>
          </a:p>
          <a:p>
            <a:endParaRPr lang="ru-RU" dirty="0"/>
          </a:p>
          <a:p>
            <a:r>
              <a:rPr lang="ru-RU" b="1" dirty="0">
                <a:solidFill>
                  <a:srgbClr val="00B050"/>
                </a:solidFill>
              </a:rPr>
              <a:t>7.Препоруке за будућност</a:t>
            </a:r>
          </a:p>
          <a:p>
            <a:r>
              <a:rPr lang="ru-RU" dirty="0"/>
              <a:t>Предлози за унапређење будућих тренинга:</a:t>
            </a:r>
          </a:p>
          <a:p>
            <a:r>
              <a:rPr lang="ru-RU" dirty="0"/>
              <a:t>Препоруке за имплементацију зелених пракси у МСП:</a:t>
            </a:r>
          </a:p>
          <a:p>
            <a:endParaRPr lang="ru-RU" dirty="0"/>
          </a:p>
          <a:p>
            <a:r>
              <a:rPr lang="ru-RU" b="1" dirty="0">
                <a:solidFill>
                  <a:srgbClr val="00B050"/>
                </a:solidFill>
              </a:rPr>
              <a:t>8. Закључак</a:t>
            </a:r>
          </a:p>
          <a:p>
            <a:r>
              <a:rPr lang="ru-RU" dirty="0"/>
              <a:t>Општи утисак о тренингу:</a:t>
            </a:r>
          </a:p>
          <a:p>
            <a:r>
              <a:rPr lang="ru-RU" dirty="0"/>
              <a:t>Утицај на зелено пословање:</a:t>
            </a:r>
          </a:p>
          <a:p>
            <a:endParaRPr lang="ru-RU" dirty="0"/>
          </a:p>
          <a:p>
            <a:r>
              <a:rPr lang="ru-RU" b="1" dirty="0">
                <a:solidFill>
                  <a:srgbClr val="00B050"/>
                </a:solidFill>
              </a:rPr>
              <a:t>9. Прилози</a:t>
            </a:r>
          </a:p>
          <a:p>
            <a:r>
              <a:rPr lang="ru-RU" dirty="0"/>
              <a:t>Списак учесника</a:t>
            </a:r>
          </a:p>
          <a:p>
            <a:r>
              <a:rPr lang="ru-RU" dirty="0"/>
              <a:t>Презентације и материјали са тренинга</a:t>
            </a:r>
          </a:p>
          <a:p>
            <a:r>
              <a:rPr lang="ru-RU" dirty="0"/>
              <a:t>Фотографије и медијски извештаји</a:t>
            </a:r>
          </a:p>
          <a:p>
            <a:r>
              <a:rPr lang="ru-RU" dirty="0"/>
              <a:t>Евалуације</a:t>
            </a:r>
          </a:p>
        </p:txBody>
      </p:sp>
      <p:pic>
        <p:nvPicPr>
          <p:cNvPr id="3" name="Picture 2">
            <a:extLst>
              <a:ext uri="{FF2B5EF4-FFF2-40B4-BE49-F238E27FC236}">
                <a16:creationId xmlns="" xmlns:a16="http://schemas.microsoft.com/office/drawing/2014/main" id="{EC64446C-B96C-47CC-A055-4D2FF74201E4}"/>
              </a:ext>
            </a:extLst>
          </p:cNvPr>
          <p:cNvPicPr>
            <a:picLocks noChangeAspect="1"/>
          </p:cNvPicPr>
          <p:nvPr/>
        </p:nvPicPr>
        <p:blipFill>
          <a:blip r:embed="rId2"/>
          <a:stretch>
            <a:fillRect/>
          </a:stretch>
        </p:blipFill>
        <p:spPr>
          <a:xfrm>
            <a:off x="6096000" y="1078662"/>
            <a:ext cx="5255207" cy="3493311"/>
          </a:xfrm>
          <a:prstGeom prst="rect">
            <a:avLst/>
          </a:prstGeom>
        </p:spPr>
      </p:pic>
      <p:pic>
        <p:nvPicPr>
          <p:cNvPr id="5" name="Picture 4">
            <a:extLst>
              <a:ext uri="{FF2B5EF4-FFF2-40B4-BE49-F238E27FC236}">
                <a16:creationId xmlns="" xmlns:a16="http://schemas.microsoft.com/office/drawing/2014/main" id="{2E1C49DD-4E8D-45CC-9302-783E6DDF3000}"/>
              </a:ext>
            </a:extLst>
          </p:cNvPr>
          <p:cNvPicPr>
            <a:picLocks noChangeAspect="1"/>
          </p:cNvPicPr>
          <p:nvPr/>
        </p:nvPicPr>
        <p:blipFill>
          <a:blip r:embed="rId3"/>
          <a:stretch>
            <a:fillRect/>
          </a:stretch>
        </p:blipFill>
        <p:spPr>
          <a:xfrm>
            <a:off x="5797118" y="5029533"/>
            <a:ext cx="5340559" cy="768163"/>
          </a:xfrm>
          <a:prstGeom prst="rect">
            <a:avLst/>
          </a:prstGeom>
        </p:spPr>
      </p:pic>
    </p:spTree>
    <p:extLst>
      <p:ext uri="{BB962C8B-B14F-4D97-AF65-F5344CB8AC3E}">
        <p14:creationId xmlns:p14="http://schemas.microsoft.com/office/powerpoint/2010/main" val="27916962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 xmlns:a16="http://schemas.microsoft.com/office/drawing/2014/main" id="{7CAB6720-850A-4AD2-8C57-B282716961DA}"/>
              </a:ext>
            </a:extLst>
          </p:cNvPr>
          <p:cNvGraphicFramePr>
            <a:graphicFrameLocks noGrp="1"/>
          </p:cNvGraphicFramePr>
          <p:nvPr>
            <p:ph idx="1"/>
          </p:nvPr>
        </p:nvGraphicFramePr>
        <p:xfrm>
          <a:off x="497151" y="887768"/>
          <a:ext cx="11319027" cy="5669280"/>
        </p:xfrm>
        <a:graphic>
          <a:graphicData uri="http://schemas.openxmlformats.org/drawingml/2006/table">
            <a:tbl>
              <a:tblPr firstRow="1" firstCol="1" bandRow="1"/>
              <a:tblGrid>
                <a:gridCol w="426127">
                  <a:extLst>
                    <a:ext uri="{9D8B030D-6E8A-4147-A177-3AD203B41FA5}">
                      <a16:colId xmlns="" xmlns:a16="http://schemas.microsoft.com/office/drawing/2014/main" val="769610679"/>
                    </a:ext>
                  </a:extLst>
                </a:gridCol>
                <a:gridCol w="2211460">
                  <a:extLst>
                    <a:ext uri="{9D8B030D-6E8A-4147-A177-3AD203B41FA5}">
                      <a16:colId xmlns="" xmlns:a16="http://schemas.microsoft.com/office/drawing/2014/main" val="484815889"/>
                    </a:ext>
                  </a:extLst>
                </a:gridCol>
                <a:gridCol w="5017394">
                  <a:extLst>
                    <a:ext uri="{9D8B030D-6E8A-4147-A177-3AD203B41FA5}">
                      <a16:colId xmlns="" xmlns:a16="http://schemas.microsoft.com/office/drawing/2014/main" val="685506449"/>
                    </a:ext>
                  </a:extLst>
                </a:gridCol>
                <a:gridCol w="3664046">
                  <a:extLst>
                    <a:ext uri="{9D8B030D-6E8A-4147-A177-3AD203B41FA5}">
                      <a16:colId xmlns="" xmlns:a16="http://schemas.microsoft.com/office/drawing/2014/main" val="1066267902"/>
                    </a:ext>
                  </a:extLst>
                </a:gridCol>
              </a:tblGrid>
              <a:tr h="281672">
                <a:tc>
                  <a:txBody>
                    <a:bodyPr/>
                    <a:lstStyle/>
                    <a:p>
                      <a:pPr algn="ctr">
                        <a:spcAft>
                          <a:spcPts val="0"/>
                        </a:spcAft>
                      </a:pPr>
                      <a:r>
                        <a:rPr lang="sr-Cyrl-RS" sz="1200" b="1" kern="100">
                          <a:effectLst/>
                          <a:latin typeface="Calibri" panose="020F0502020204030204" pitchFamily="34" charset="0"/>
                          <a:ea typeface="Times New Roman" panose="02020603050405020304" pitchFamily="18" charset="0"/>
                          <a:cs typeface="Calibri" panose="020F0502020204030204" pitchFamily="34" charset="0"/>
                        </a:rPr>
                        <a:t> </a:t>
                      </a:r>
                      <a:endParaRPr lang="en-GB" sz="1200" kern="100">
                        <a:effectLst/>
                        <a:latin typeface="Calibri" panose="020F0502020204030204" pitchFamily="34" charset="0"/>
                        <a:ea typeface="Times New Roman" panose="02020603050405020304" pitchFamily="18" charset="0"/>
                        <a:cs typeface="Calibri" panose="020F0502020204030204" pitchFamily="34" charset="0"/>
                      </a:endParaRPr>
                    </a:p>
                    <a:p>
                      <a:pPr algn="ctr">
                        <a:spcAft>
                          <a:spcPts val="0"/>
                        </a:spcAft>
                      </a:pPr>
                      <a:r>
                        <a:rPr lang="sr-Cyrl-RS" sz="1200" b="1" kern="100">
                          <a:effectLst/>
                          <a:latin typeface="Calibri" panose="020F0502020204030204" pitchFamily="34" charset="0"/>
                          <a:ea typeface="Times New Roman" panose="02020603050405020304" pitchFamily="18" charset="0"/>
                          <a:cs typeface="Calibri" panose="020F0502020204030204" pitchFamily="34" charset="0"/>
                        </a:rPr>
                        <a:t> </a:t>
                      </a:r>
                      <a:endParaRPr lang="en-GB" sz="1200" kern="10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solidFill>
                      <a:srgbClr val="EAF1DD"/>
                    </a:solidFill>
                  </a:tcPr>
                </a:tc>
                <a:tc>
                  <a:txBody>
                    <a:bodyPr/>
                    <a:lstStyle/>
                    <a:p>
                      <a:pPr algn="ctr">
                        <a:spcAft>
                          <a:spcPts val="0"/>
                        </a:spcAft>
                      </a:pPr>
                      <a:r>
                        <a:rPr lang="sr-Cyrl-RS" sz="1200" b="1" kern="100" dirty="0">
                          <a:effectLst/>
                          <a:latin typeface="Calibri" panose="020F0502020204030204" pitchFamily="34" charset="0"/>
                          <a:ea typeface="Times New Roman" panose="02020603050405020304" pitchFamily="18" charset="0"/>
                          <a:cs typeface="Calibri" panose="020F0502020204030204" pitchFamily="34" charset="0"/>
                        </a:rPr>
                        <a:t>Активности</a:t>
                      </a:r>
                      <a:endParaRPr lang="en-GB" sz="12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solidFill>
                      <a:srgbClr val="EAF1DD"/>
                    </a:solidFill>
                  </a:tcPr>
                </a:tc>
                <a:tc>
                  <a:txBody>
                    <a:bodyPr/>
                    <a:lstStyle/>
                    <a:p>
                      <a:pPr algn="ctr">
                        <a:spcAft>
                          <a:spcPts val="0"/>
                        </a:spcAft>
                      </a:pPr>
                      <a:r>
                        <a:rPr lang="sr-Cyrl-RS" sz="1200" b="1" kern="100">
                          <a:effectLst/>
                          <a:latin typeface="Calibri" panose="020F0502020204030204" pitchFamily="34" charset="0"/>
                          <a:ea typeface="Times New Roman" panose="02020603050405020304" pitchFamily="18" charset="0"/>
                          <a:cs typeface="Calibri" panose="020F0502020204030204" pitchFamily="34" charset="0"/>
                        </a:rPr>
                        <a:t>Опис</a:t>
                      </a:r>
                      <a:endParaRPr lang="en-GB" sz="1200" kern="10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solidFill>
                      <a:srgbClr val="EAF1DD"/>
                    </a:solidFill>
                  </a:tcPr>
                </a:tc>
                <a:tc>
                  <a:txBody>
                    <a:bodyPr/>
                    <a:lstStyle/>
                    <a:p>
                      <a:pPr algn="ctr">
                        <a:spcAft>
                          <a:spcPts val="0"/>
                        </a:spcAft>
                      </a:pPr>
                      <a:r>
                        <a:rPr lang="sr-Cyrl-RS" sz="1200" b="1" kern="100">
                          <a:effectLst/>
                          <a:latin typeface="Calibri" panose="020F0502020204030204" pitchFamily="34" charset="0"/>
                          <a:ea typeface="Times New Roman" panose="02020603050405020304" pitchFamily="18" charset="0"/>
                          <a:cs typeface="Calibri" panose="020F0502020204030204" pitchFamily="34" charset="0"/>
                        </a:rPr>
                        <a:t>Напомена</a:t>
                      </a:r>
                      <a:endParaRPr lang="en-GB" sz="1200" kern="10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solidFill>
                      <a:srgbClr val="EAF1DD"/>
                    </a:solidFill>
                  </a:tcPr>
                </a:tc>
                <a:extLst>
                  <a:ext uri="{0D108BD9-81ED-4DB2-BD59-A6C34878D82A}">
                    <a16:rowId xmlns="" xmlns:a16="http://schemas.microsoft.com/office/drawing/2014/main" val="938496733"/>
                  </a:ext>
                </a:extLst>
              </a:tr>
              <a:tr h="563344">
                <a:tc>
                  <a:txBody>
                    <a:bodyPr/>
                    <a:lstStyle/>
                    <a:p>
                      <a:pPr algn="ctr">
                        <a:spcAft>
                          <a:spcPts val="0"/>
                        </a:spcAft>
                      </a:pPr>
                      <a:r>
                        <a:rPr lang="sr-Cyrl-RS" sz="1200" kern="100">
                          <a:effectLst/>
                          <a:latin typeface="Calibri" panose="020F0502020204030204" pitchFamily="34" charset="0"/>
                          <a:ea typeface="Times New Roman" panose="02020603050405020304" pitchFamily="18" charset="0"/>
                          <a:cs typeface="Calibri" panose="020F0502020204030204" pitchFamily="34" charset="0"/>
                        </a:rPr>
                        <a:t>1.</a:t>
                      </a:r>
                      <a:endParaRPr lang="en-GB" sz="1200" kern="10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algn="just">
                        <a:spcAft>
                          <a:spcPts val="0"/>
                        </a:spcAft>
                      </a:pPr>
                      <a:r>
                        <a:rPr lang="sr-Cyrl-RS" sz="1200" b="1" kern="100" dirty="0">
                          <a:effectLst/>
                          <a:latin typeface="Calibri" panose="020F0502020204030204" pitchFamily="34" charset="0"/>
                          <a:ea typeface="Times New Roman" panose="02020603050405020304" pitchFamily="18" charset="0"/>
                          <a:cs typeface="Calibri" panose="020F0502020204030204" pitchFamily="34" charset="0"/>
                        </a:rPr>
                        <a:t>Припремне активности</a:t>
                      </a:r>
                      <a:endParaRPr lang="en-GB" sz="1200" b="1"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marL="342900" lvl="0" indent="-342900" algn="just">
                        <a:spcAft>
                          <a:spcPts val="0"/>
                        </a:spcAft>
                        <a:buFont typeface="Symbol" panose="05050102010706020507" pitchFamily="18" charset="2"/>
                        <a:buChar char=""/>
                      </a:pPr>
                      <a:r>
                        <a:rPr lang="sr-Cyrl-RS" sz="1200" kern="100" dirty="0">
                          <a:effectLst/>
                          <a:latin typeface="Calibri" panose="020F0502020204030204" pitchFamily="34" charset="0"/>
                          <a:ea typeface="Times New Roman" panose="02020603050405020304" pitchFamily="18" charset="0"/>
                          <a:cs typeface="Calibri" panose="020F0502020204030204" pitchFamily="34" charset="0"/>
                        </a:rPr>
                        <a:t>Организациони предуслови:</a:t>
                      </a:r>
                      <a:endParaRPr lang="en-GB" sz="12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0"/>
                        </a:spcAft>
                        <a:buFont typeface="Symbol" panose="05050102010706020507" pitchFamily="18" charset="2"/>
                        <a:buChar char=""/>
                      </a:pPr>
                      <a:r>
                        <a:rPr lang="sr-Cyrl-RS" sz="1200" kern="100" dirty="0">
                          <a:effectLst/>
                          <a:latin typeface="Calibri" panose="020F0502020204030204" pitchFamily="34" charset="0"/>
                          <a:ea typeface="Times New Roman" panose="02020603050405020304" pitchFamily="18" charset="0"/>
                          <a:cs typeface="Calibri" panose="020F0502020204030204" pitchFamily="34" charset="0"/>
                        </a:rPr>
                        <a:t>Финансијски предуслови:</a:t>
                      </a:r>
                      <a:endParaRPr lang="en-GB" sz="12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0"/>
                        </a:spcAft>
                        <a:buFont typeface="Symbol" panose="05050102010706020507" pitchFamily="18" charset="2"/>
                        <a:buChar char=""/>
                      </a:pPr>
                      <a:r>
                        <a:rPr lang="sr-Cyrl-RS" sz="1200" kern="100" dirty="0">
                          <a:effectLst/>
                          <a:latin typeface="Calibri" panose="020F0502020204030204" pitchFamily="34" charset="0"/>
                          <a:ea typeface="Times New Roman" panose="02020603050405020304" pitchFamily="18" charset="0"/>
                          <a:cs typeface="Calibri" panose="020F0502020204030204" pitchFamily="34" charset="0"/>
                        </a:rPr>
                        <a:t>Едукативни предуслови:</a:t>
                      </a:r>
                      <a:endParaRPr lang="en-GB" sz="12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0"/>
                        </a:spcAft>
                        <a:buFont typeface="Symbol" panose="05050102010706020507" pitchFamily="18" charset="2"/>
                        <a:buChar char=""/>
                      </a:pPr>
                      <a:r>
                        <a:rPr lang="sr-Cyrl-RS" sz="1200" kern="100" dirty="0">
                          <a:effectLst/>
                          <a:latin typeface="Calibri" panose="020F0502020204030204" pitchFamily="34" charset="0"/>
                          <a:ea typeface="Times New Roman" panose="02020603050405020304" pitchFamily="18" charset="0"/>
                          <a:cs typeface="Calibri" panose="020F0502020204030204" pitchFamily="34" charset="0"/>
                        </a:rPr>
                        <a:t>Укључивање заинтересованих страна:</a:t>
                      </a:r>
                      <a:endParaRPr lang="en-GB" sz="12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algn="just">
                        <a:spcAft>
                          <a:spcPts val="0"/>
                        </a:spcAft>
                      </a:pPr>
                      <a:r>
                        <a:rPr lang="sr-Cyrl-RS" sz="1200" kern="100">
                          <a:effectLst/>
                          <a:latin typeface="Calibri" panose="020F0502020204030204" pitchFamily="34" charset="0"/>
                          <a:ea typeface="Times New Roman" panose="02020603050405020304" pitchFamily="18" charset="0"/>
                          <a:cs typeface="Calibri" panose="020F0502020204030204" pitchFamily="34" charset="0"/>
                        </a:rPr>
                        <a:t> </a:t>
                      </a:r>
                      <a:endParaRPr lang="en-GB" sz="1200" kern="10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extLst>
                  <a:ext uri="{0D108BD9-81ED-4DB2-BD59-A6C34878D82A}">
                    <a16:rowId xmlns="" xmlns:a16="http://schemas.microsoft.com/office/drawing/2014/main" val="969160811"/>
                  </a:ext>
                </a:extLst>
              </a:tr>
              <a:tr h="140836">
                <a:tc>
                  <a:txBody>
                    <a:bodyPr/>
                    <a:lstStyle/>
                    <a:p>
                      <a:pPr algn="ctr">
                        <a:spcAft>
                          <a:spcPts val="0"/>
                        </a:spcAft>
                      </a:pPr>
                      <a:r>
                        <a:rPr lang="sr-Cyrl-RS" sz="1200" kern="100">
                          <a:effectLst/>
                          <a:latin typeface="Calibri" panose="020F0502020204030204" pitchFamily="34" charset="0"/>
                          <a:ea typeface="Times New Roman" panose="02020603050405020304" pitchFamily="18" charset="0"/>
                          <a:cs typeface="Calibri" panose="020F0502020204030204" pitchFamily="34" charset="0"/>
                        </a:rPr>
                        <a:t>2</a:t>
                      </a:r>
                      <a:endParaRPr lang="en-GB" sz="1200" kern="10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algn="just">
                        <a:spcAft>
                          <a:spcPts val="0"/>
                        </a:spcAft>
                      </a:pPr>
                      <a:r>
                        <a:rPr lang="sr-Cyrl-RS" sz="1200" b="1" kern="100" dirty="0">
                          <a:effectLst/>
                          <a:latin typeface="Calibri" panose="020F0502020204030204" pitchFamily="34" charset="0"/>
                          <a:ea typeface="Times New Roman" panose="02020603050405020304" pitchFamily="18" charset="0"/>
                          <a:cs typeface="Calibri" panose="020F0502020204030204" pitchFamily="34" charset="0"/>
                        </a:rPr>
                        <a:t>Процес производње</a:t>
                      </a:r>
                      <a:endParaRPr lang="en-GB" sz="1200" b="1"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algn="just">
                        <a:spcAft>
                          <a:spcPts val="0"/>
                        </a:spcAft>
                      </a:pPr>
                      <a:r>
                        <a:rPr lang="sr-Cyrl-RS" sz="1200" kern="100">
                          <a:effectLst/>
                          <a:latin typeface="Calibri" panose="020F0502020204030204" pitchFamily="34" charset="0"/>
                          <a:ea typeface="Times New Roman" panose="02020603050405020304" pitchFamily="18" charset="0"/>
                          <a:cs typeface="Calibri" panose="020F0502020204030204" pitchFamily="34" charset="0"/>
                        </a:rPr>
                        <a:t> </a:t>
                      </a:r>
                      <a:endParaRPr lang="en-GB" sz="1200" kern="10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algn="just">
                        <a:spcAft>
                          <a:spcPts val="0"/>
                        </a:spcAft>
                      </a:pPr>
                      <a:r>
                        <a:rPr lang="sr-Cyrl-RS" sz="1200" kern="100">
                          <a:effectLst/>
                          <a:latin typeface="Calibri" panose="020F0502020204030204" pitchFamily="34" charset="0"/>
                          <a:ea typeface="Times New Roman" panose="02020603050405020304" pitchFamily="18" charset="0"/>
                          <a:cs typeface="Calibri" panose="020F0502020204030204" pitchFamily="34" charset="0"/>
                        </a:rPr>
                        <a:t> </a:t>
                      </a:r>
                      <a:endParaRPr lang="en-GB" sz="1200" kern="10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extLst>
                  <a:ext uri="{0D108BD9-81ED-4DB2-BD59-A6C34878D82A}">
                    <a16:rowId xmlns="" xmlns:a16="http://schemas.microsoft.com/office/drawing/2014/main" val="45185483"/>
                  </a:ext>
                </a:extLst>
              </a:tr>
              <a:tr h="704181">
                <a:tc>
                  <a:txBody>
                    <a:bodyPr/>
                    <a:lstStyle/>
                    <a:p>
                      <a:pPr algn="ctr">
                        <a:spcAft>
                          <a:spcPts val="0"/>
                        </a:spcAft>
                      </a:pPr>
                      <a:r>
                        <a:rPr lang="sr-Cyrl-RS" sz="1200" kern="100">
                          <a:effectLst/>
                          <a:latin typeface="Calibri" panose="020F0502020204030204" pitchFamily="34" charset="0"/>
                          <a:ea typeface="Times New Roman" panose="02020603050405020304" pitchFamily="18" charset="0"/>
                          <a:cs typeface="Calibri" panose="020F0502020204030204" pitchFamily="34" charset="0"/>
                        </a:rPr>
                        <a:t>2.1</a:t>
                      </a:r>
                      <a:endParaRPr lang="en-GB" sz="1200" kern="10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algn="just">
                        <a:spcAft>
                          <a:spcPts val="0"/>
                        </a:spcAft>
                      </a:pPr>
                      <a:r>
                        <a:rPr lang="sr-Cyrl-RS" sz="1200" kern="100">
                          <a:effectLst/>
                          <a:latin typeface="Calibri" panose="020F0502020204030204" pitchFamily="34" charset="0"/>
                          <a:ea typeface="Times New Roman" panose="02020603050405020304" pitchFamily="18" charset="0"/>
                          <a:cs typeface="Calibri" panose="020F0502020204030204" pitchFamily="34" charset="0"/>
                        </a:rPr>
                        <a:t>Улазни ресурси</a:t>
                      </a:r>
                      <a:endParaRPr lang="en-GB" sz="1200" kern="10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marL="342900" lvl="0" indent="-342900" algn="just">
                        <a:spcAft>
                          <a:spcPts val="0"/>
                        </a:spcAft>
                        <a:buFont typeface="Symbol" panose="05050102010706020507" pitchFamily="18" charset="2"/>
                        <a:buChar char=""/>
                      </a:pPr>
                      <a:r>
                        <a:rPr lang="sr-Cyrl-RS" sz="1200" kern="100" dirty="0">
                          <a:effectLst/>
                          <a:latin typeface="Calibri" panose="020F0502020204030204" pitchFamily="34" charset="0"/>
                          <a:ea typeface="Times New Roman" panose="02020603050405020304" pitchFamily="18" charset="0"/>
                          <a:cs typeface="Calibri" panose="020F0502020204030204" pitchFamily="34" charset="0"/>
                        </a:rPr>
                        <a:t>Сировине и материјали:</a:t>
                      </a:r>
                      <a:endParaRPr lang="en-GB" sz="12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0"/>
                        </a:spcAft>
                        <a:buFont typeface="Symbol" panose="05050102010706020507" pitchFamily="18" charset="2"/>
                        <a:buChar char=""/>
                      </a:pPr>
                      <a:r>
                        <a:rPr lang="sr-Cyrl-RS" sz="1200" kern="100" dirty="0">
                          <a:effectLst/>
                          <a:latin typeface="Calibri" panose="020F0502020204030204" pitchFamily="34" charset="0"/>
                          <a:ea typeface="Times New Roman" panose="02020603050405020304" pitchFamily="18" charset="0"/>
                          <a:cs typeface="Calibri" panose="020F0502020204030204" pitchFamily="34" charset="0"/>
                        </a:rPr>
                        <a:t>Енергија:</a:t>
                      </a:r>
                      <a:endParaRPr lang="en-GB" sz="12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0"/>
                        </a:spcAft>
                        <a:buFont typeface="Symbol" panose="05050102010706020507" pitchFamily="18" charset="2"/>
                        <a:buChar char=""/>
                      </a:pPr>
                      <a:r>
                        <a:rPr lang="sr-Cyrl-RS" sz="1200" kern="100" dirty="0">
                          <a:effectLst/>
                          <a:latin typeface="Calibri" panose="020F0502020204030204" pitchFamily="34" charset="0"/>
                          <a:ea typeface="Times New Roman" panose="02020603050405020304" pitchFamily="18" charset="0"/>
                          <a:cs typeface="Calibri" panose="020F0502020204030204" pitchFamily="34" charset="0"/>
                        </a:rPr>
                        <a:t>Опрема и алати: </a:t>
                      </a:r>
                      <a:endParaRPr lang="en-GB" sz="12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0"/>
                        </a:spcAft>
                        <a:buFont typeface="Symbol" panose="05050102010706020507" pitchFamily="18" charset="2"/>
                        <a:buChar char=""/>
                      </a:pPr>
                      <a:r>
                        <a:rPr lang="sr-Cyrl-RS" sz="1200" kern="100" dirty="0">
                          <a:effectLst/>
                          <a:latin typeface="Calibri" panose="020F0502020204030204" pitchFamily="34" charset="0"/>
                          <a:ea typeface="Times New Roman" panose="02020603050405020304" pitchFamily="18" charset="0"/>
                          <a:cs typeface="Calibri" panose="020F0502020204030204" pitchFamily="34" charset="0"/>
                        </a:rPr>
                        <a:t>Људски ресурси: </a:t>
                      </a:r>
                      <a:endParaRPr lang="en-GB" sz="12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0"/>
                        </a:spcAft>
                        <a:buFont typeface="Symbol" panose="05050102010706020507" pitchFamily="18" charset="2"/>
                        <a:buChar char=""/>
                      </a:pPr>
                      <a:r>
                        <a:rPr lang="sr-Cyrl-RS" sz="1200" kern="100" dirty="0">
                          <a:effectLst/>
                          <a:latin typeface="Calibri" panose="020F0502020204030204" pitchFamily="34" charset="0"/>
                          <a:ea typeface="Times New Roman" panose="02020603050405020304" pitchFamily="18" charset="0"/>
                          <a:cs typeface="Calibri" panose="020F0502020204030204" pitchFamily="34" charset="0"/>
                        </a:rPr>
                        <a:t>Информације:</a:t>
                      </a:r>
                      <a:endParaRPr lang="en-GB" sz="12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algn="just">
                        <a:spcAft>
                          <a:spcPts val="0"/>
                        </a:spcAft>
                      </a:pPr>
                      <a:r>
                        <a:rPr lang="sr-Cyrl-RS" sz="1200" kern="1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2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extLst>
                  <a:ext uri="{0D108BD9-81ED-4DB2-BD59-A6C34878D82A}">
                    <a16:rowId xmlns="" xmlns:a16="http://schemas.microsoft.com/office/drawing/2014/main" val="1954587314"/>
                  </a:ext>
                </a:extLst>
              </a:tr>
              <a:tr h="704181">
                <a:tc>
                  <a:txBody>
                    <a:bodyPr/>
                    <a:lstStyle/>
                    <a:p>
                      <a:pPr algn="ctr">
                        <a:spcAft>
                          <a:spcPts val="0"/>
                        </a:spcAft>
                      </a:pPr>
                      <a:r>
                        <a:rPr lang="sr-Cyrl-RS" sz="1200" kern="100">
                          <a:effectLst/>
                          <a:latin typeface="Calibri" panose="020F0502020204030204" pitchFamily="34" charset="0"/>
                          <a:ea typeface="Times New Roman" panose="02020603050405020304" pitchFamily="18" charset="0"/>
                          <a:cs typeface="Calibri" panose="020F0502020204030204" pitchFamily="34" charset="0"/>
                        </a:rPr>
                        <a:t>2.2</a:t>
                      </a:r>
                      <a:endParaRPr lang="en-GB" sz="1200" kern="10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algn="just">
                        <a:spcAft>
                          <a:spcPts val="0"/>
                        </a:spcAft>
                      </a:pPr>
                      <a:r>
                        <a:rPr lang="sr-Cyrl-RS" sz="1200" kern="100">
                          <a:effectLst/>
                          <a:latin typeface="Calibri" panose="020F0502020204030204" pitchFamily="34" charset="0"/>
                          <a:ea typeface="Times New Roman" panose="02020603050405020304" pitchFamily="18" charset="0"/>
                          <a:cs typeface="Calibri" panose="020F0502020204030204" pitchFamily="34" charset="0"/>
                        </a:rPr>
                        <a:t>Производња</a:t>
                      </a:r>
                      <a:endParaRPr lang="en-GB" sz="1200" kern="10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marL="342900" lvl="0" indent="-342900" algn="just">
                        <a:spcAft>
                          <a:spcPts val="0"/>
                        </a:spcAft>
                        <a:buFont typeface="Symbol" panose="05050102010706020507" pitchFamily="18" charset="2"/>
                        <a:buChar char=""/>
                      </a:pPr>
                      <a:r>
                        <a:rPr lang="sr-Cyrl-RS" sz="1200" kern="100" dirty="0">
                          <a:effectLst/>
                          <a:latin typeface="Calibri" panose="020F0502020204030204" pitchFamily="34" charset="0"/>
                          <a:ea typeface="Times New Roman" panose="02020603050405020304" pitchFamily="18" charset="0"/>
                          <a:cs typeface="Calibri" panose="020F0502020204030204" pitchFamily="34" charset="0"/>
                        </a:rPr>
                        <a:t>Припрема производње: </a:t>
                      </a:r>
                      <a:endParaRPr lang="en-GB" sz="12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0"/>
                        </a:spcAft>
                        <a:buFont typeface="Symbol" panose="05050102010706020507" pitchFamily="18" charset="2"/>
                        <a:buChar char=""/>
                      </a:pPr>
                      <a:r>
                        <a:rPr lang="sr-Cyrl-RS" sz="1200" kern="100" dirty="0">
                          <a:effectLst/>
                          <a:latin typeface="Calibri" panose="020F0502020204030204" pitchFamily="34" charset="0"/>
                          <a:ea typeface="Times New Roman" panose="02020603050405020304" pitchFamily="18" charset="0"/>
                          <a:cs typeface="Calibri" panose="020F0502020204030204" pitchFamily="34" charset="0"/>
                        </a:rPr>
                        <a:t>Обрада: </a:t>
                      </a:r>
                      <a:endParaRPr lang="en-GB" sz="12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0"/>
                        </a:spcAft>
                        <a:buFont typeface="Symbol" panose="05050102010706020507" pitchFamily="18" charset="2"/>
                        <a:buChar char=""/>
                      </a:pPr>
                      <a:r>
                        <a:rPr lang="sr-Cyrl-RS" sz="1200" kern="100" dirty="0">
                          <a:effectLst/>
                          <a:latin typeface="Calibri" panose="020F0502020204030204" pitchFamily="34" charset="0"/>
                          <a:ea typeface="Times New Roman" panose="02020603050405020304" pitchFamily="18" charset="0"/>
                          <a:cs typeface="Calibri" panose="020F0502020204030204" pitchFamily="34" charset="0"/>
                        </a:rPr>
                        <a:t>Монтажа:</a:t>
                      </a:r>
                      <a:endParaRPr lang="en-GB" sz="12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0"/>
                        </a:spcAft>
                        <a:buFont typeface="Symbol" panose="05050102010706020507" pitchFamily="18" charset="2"/>
                        <a:buChar char=""/>
                      </a:pPr>
                      <a:r>
                        <a:rPr lang="sr-Cyrl-RS" sz="1200" kern="100" dirty="0">
                          <a:effectLst/>
                          <a:latin typeface="Calibri" panose="020F0502020204030204" pitchFamily="34" charset="0"/>
                          <a:ea typeface="Times New Roman" panose="02020603050405020304" pitchFamily="18" charset="0"/>
                          <a:cs typeface="Calibri" panose="020F0502020204030204" pitchFamily="34" charset="0"/>
                        </a:rPr>
                        <a:t>Контрола квалитета:</a:t>
                      </a:r>
                      <a:endParaRPr lang="en-GB" sz="12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0"/>
                        </a:spcAft>
                        <a:buFont typeface="Symbol" panose="05050102010706020507" pitchFamily="18" charset="2"/>
                        <a:buChar char=""/>
                      </a:pPr>
                      <a:r>
                        <a:rPr lang="sr-Cyrl-RS" sz="1200" kern="100" dirty="0">
                          <a:effectLst/>
                          <a:latin typeface="Calibri" panose="020F0502020204030204" pitchFamily="34" charset="0"/>
                          <a:ea typeface="Times New Roman" panose="02020603050405020304" pitchFamily="18" charset="0"/>
                          <a:cs typeface="Calibri" panose="020F0502020204030204" pitchFamily="34" charset="0"/>
                        </a:rPr>
                        <a:t>Паковање:</a:t>
                      </a:r>
                      <a:endParaRPr lang="en-GB" sz="12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algn="just">
                        <a:spcAft>
                          <a:spcPts val="0"/>
                        </a:spcAft>
                      </a:pPr>
                      <a:r>
                        <a:rPr lang="sr-Cyrl-RS" sz="1200" kern="1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2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extLst>
                  <a:ext uri="{0D108BD9-81ED-4DB2-BD59-A6C34878D82A}">
                    <a16:rowId xmlns="" xmlns:a16="http://schemas.microsoft.com/office/drawing/2014/main" val="2085006977"/>
                  </a:ext>
                </a:extLst>
              </a:tr>
              <a:tr h="281672">
                <a:tc>
                  <a:txBody>
                    <a:bodyPr/>
                    <a:lstStyle/>
                    <a:p>
                      <a:pPr algn="ctr">
                        <a:spcAft>
                          <a:spcPts val="0"/>
                        </a:spcAft>
                      </a:pPr>
                      <a:r>
                        <a:rPr lang="sr-Cyrl-RS" sz="1200" kern="100">
                          <a:effectLst/>
                          <a:latin typeface="Calibri" panose="020F0502020204030204" pitchFamily="34" charset="0"/>
                          <a:ea typeface="Times New Roman" panose="02020603050405020304" pitchFamily="18" charset="0"/>
                          <a:cs typeface="Calibri" panose="020F0502020204030204" pitchFamily="34" charset="0"/>
                        </a:rPr>
                        <a:t>2.3</a:t>
                      </a:r>
                      <a:endParaRPr lang="en-GB" sz="1200" kern="10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algn="just">
                        <a:spcAft>
                          <a:spcPts val="0"/>
                        </a:spcAft>
                      </a:pPr>
                      <a:r>
                        <a:rPr lang="sr-Cyrl-RS" sz="1200" kern="100">
                          <a:effectLst/>
                          <a:latin typeface="Calibri" panose="020F0502020204030204" pitchFamily="34" charset="0"/>
                          <a:ea typeface="Times New Roman" panose="02020603050405020304" pitchFamily="18" charset="0"/>
                          <a:cs typeface="Calibri" panose="020F0502020204030204" pitchFamily="34" charset="0"/>
                        </a:rPr>
                        <a:t>Излазни ресурси</a:t>
                      </a:r>
                      <a:endParaRPr lang="en-GB" sz="1200" kern="10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marL="342900" lvl="0" indent="-342900" algn="just">
                        <a:spcAft>
                          <a:spcPts val="0"/>
                        </a:spcAft>
                        <a:buFont typeface="Symbol" panose="05050102010706020507" pitchFamily="18" charset="2"/>
                        <a:buChar char=""/>
                      </a:pPr>
                      <a:r>
                        <a:rPr lang="sr-Cyrl-RS" sz="1200" kern="100">
                          <a:effectLst/>
                          <a:latin typeface="Calibri" panose="020F0502020204030204" pitchFamily="34" charset="0"/>
                          <a:ea typeface="Times New Roman" panose="02020603050405020304" pitchFamily="18" charset="0"/>
                          <a:cs typeface="Calibri" panose="020F0502020204030204" pitchFamily="34" charset="0"/>
                        </a:rPr>
                        <a:t>Готов производ:</a:t>
                      </a:r>
                      <a:endParaRPr lang="en-GB" sz="1200" kern="10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0"/>
                        </a:spcAft>
                        <a:buFont typeface="Symbol" panose="05050102010706020507" pitchFamily="18" charset="2"/>
                        <a:buChar char=""/>
                      </a:pPr>
                      <a:r>
                        <a:rPr lang="sr-Cyrl-RS" sz="1200" kern="100">
                          <a:effectLst/>
                          <a:latin typeface="Calibri" panose="020F0502020204030204" pitchFamily="34" charset="0"/>
                          <a:ea typeface="Times New Roman" panose="02020603050405020304" pitchFamily="18" charset="0"/>
                          <a:cs typeface="Calibri" panose="020F0502020204030204" pitchFamily="34" charset="0"/>
                        </a:rPr>
                        <a:t>Отпад и нуспроизводи:</a:t>
                      </a:r>
                      <a:endParaRPr lang="en-GB" sz="1200" kern="10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algn="just">
                        <a:spcAft>
                          <a:spcPts val="0"/>
                        </a:spcAft>
                      </a:pPr>
                      <a:r>
                        <a:rPr lang="sr-Cyrl-RS" sz="1200" kern="100">
                          <a:effectLst/>
                          <a:latin typeface="Calibri" panose="020F0502020204030204" pitchFamily="34" charset="0"/>
                          <a:ea typeface="Times New Roman" panose="02020603050405020304" pitchFamily="18" charset="0"/>
                          <a:cs typeface="Calibri" panose="020F0502020204030204" pitchFamily="34" charset="0"/>
                        </a:rPr>
                        <a:t> </a:t>
                      </a:r>
                      <a:endParaRPr lang="en-GB" sz="1200" kern="10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extLst>
                  <a:ext uri="{0D108BD9-81ED-4DB2-BD59-A6C34878D82A}">
                    <a16:rowId xmlns="" xmlns:a16="http://schemas.microsoft.com/office/drawing/2014/main" val="410009645"/>
                  </a:ext>
                </a:extLst>
              </a:tr>
              <a:tr h="563344">
                <a:tc>
                  <a:txBody>
                    <a:bodyPr/>
                    <a:lstStyle/>
                    <a:p>
                      <a:pPr algn="ctr">
                        <a:spcAft>
                          <a:spcPts val="0"/>
                        </a:spcAft>
                      </a:pPr>
                      <a:r>
                        <a:rPr lang="sr-Cyrl-RS" sz="1200" kern="100">
                          <a:effectLst/>
                          <a:latin typeface="Calibri" panose="020F0502020204030204" pitchFamily="34" charset="0"/>
                          <a:ea typeface="Times New Roman" panose="02020603050405020304" pitchFamily="18" charset="0"/>
                          <a:cs typeface="Calibri" panose="020F0502020204030204" pitchFamily="34" charset="0"/>
                        </a:rPr>
                        <a:t>2.4</a:t>
                      </a:r>
                      <a:endParaRPr lang="en-GB" sz="1200" kern="10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algn="just">
                        <a:spcAft>
                          <a:spcPts val="0"/>
                        </a:spcAft>
                      </a:pPr>
                      <a:r>
                        <a:rPr lang="sr-Cyrl-RS" sz="1200" kern="100" dirty="0">
                          <a:effectLst/>
                          <a:latin typeface="Calibri" panose="020F0502020204030204" pitchFamily="34" charset="0"/>
                          <a:ea typeface="Times New Roman" panose="02020603050405020304" pitchFamily="18" charset="0"/>
                          <a:cs typeface="Calibri" panose="020F0502020204030204" pitchFamily="34" charset="0"/>
                        </a:rPr>
                        <a:t>Подршка производном процесу</a:t>
                      </a:r>
                      <a:endParaRPr lang="en-GB" sz="12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marL="342900" lvl="0" indent="-342900" algn="just">
                        <a:spcAft>
                          <a:spcPts val="0"/>
                        </a:spcAft>
                        <a:buFont typeface="Symbol" panose="05050102010706020507" pitchFamily="18" charset="2"/>
                        <a:buChar char=""/>
                      </a:pPr>
                      <a:r>
                        <a:rPr lang="sr-Cyrl-RS" sz="1200" kern="100" dirty="0">
                          <a:effectLst/>
                          <a:latin typeface="Calibri" panose="020F0502020204030204" pitchFamily="34" charset="0"/>
                          <a:ea typeface="Times New Roman" panose="02020603050405020304" pitchFamily="18" charset="0"/>
                          <a:cs typeface="Calibri" panose="020F0502020204030204" pitchFamily="34" charset="0"/>
                        </a:rPr>
                        <a:t>Складиштење:</a:t>
                      </a:r>
                      <a:endParaRPr lang="en-GB" sz="12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0"/>
                        </a:spcAft>
                        <a:buFont typeface="Symbol" panose="05050102010706020507" pitchFamily="18" charset="2"/>
                        <a:buChar char=""/>
                      </a:pPr>
                      <a:r>
                        <a:rPr lang="sr-Cyrl-RS" sz="1200" kern="100" dirty="0">
                          <a:effectLst/>
                          <a:latin typeface="Calibri" panose="020F0502020204030204" pitchFamily="34" charset="0"/>
                          <a:ea typeface="Times New Roman" panose="02020603050405020304" pitchFamily="18" charset="0"/>
                          <a:cs typeface="Calibri" panose="020F0502020204030204" pitchFamily="34" charset="0"/>
                        </a:rPr>
                        <a:t>Транспорт:</a:t>
                      </a:r>
                      <a:endParaRPr lang="en-GB" sz="12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0"/>
                        </a:spcAft>
                        <a:buFont typeface="Symbol" panose="05050102010706020507" pitchFamily="18" charset="2"/>
                        <a:buChar char=""/>
                      </a:pPr>
                      <a:r>
                        <a:rPr lang="sr-Cyrl-RS" sz="1200" kern="100" dirty="0">
                          <a:effectLst/>
                          <a:latin typeface="Calibri" panose="020F0502020204030204" pitchFamily="34" charset="0"/>
                          <a:ea typeface="Times New Roman" panose="02020603050405020304" pitchFamily="18" charset="0"/>
                          <a:cs typeface="Calibri" panose="020F0502020204030204" pitchFamily="34" charset="0"/>
                        </a:rPr>
                        <a:t>Одржавање</a:t>
                      </a:r>
                      <a:endParaRPr lang="en-GB" sz="12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0"/>
                        </a:spcAft>
                        <a:buFont typeface="Symbol" panose="05050102010706020507" pitchFamily="18" charset="2"/>
                        <a:buChar char=""/>
                      </a:pPr>
                      <a:r>
                        <a:rPr lang="sr-Cyrl-RS" sz="1200" kern="100" dirty="0">
                          <a:effectLst/>
                          <a:latin typeface="Calibri" panose="020F0502020204030204" pitchFamily="34" charset="0"/>
                          <a:ea typeface="Times New Roman" panose="02020603050405020304" pitchFamily="18" charset="0"/>
                          <a:cs typeface="Calibri" panose="020F0502020204030204" pitchFamily="34" charset="0"/>
                        </a:rPr>
                        <a:t>Управљање производњом:</a:t>
                      </a:r>
                      <a:endParaRPr lang="en-GB" sz="12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algn="just">
                        <a:spcAft>
                          <a:spcPts val="0"/>
                        </a:spcAft>
                      </a:pPr>
                      <a:r>
                        <a:rPr lang="sr-Cyrl-RS" sz="1200" kern="100">
                          <a:effectLst/>
                          <a:latin typeface="Calibri" panose="020F0502020204030204" pitchFamily="34" charset="0"/>
                          <a:ea typeface="Times New Roman" panose="02020603050405020304" pitchFamily="18" charset="0"/>
                          <a:cs typeface="Calibri" panose="020F0502020204030204" pitchFamily="34" charset="0"/>
                        </a:rPr>
                        <a:t> </a:t>
                      </a:r>
                      <a:endParaRPr lang="en-GB" sz="1200" kern="10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extLst>
                  <a:ext uri="{0D108BD9-81ED-4DB2-BD59-A6C34878D82A}">
                    <a16:rowId xmlns="" xmlns:a16="http://schemas.microsoft.com/office/drawing/2014/main" val="776221924"/>
                  </a:ext>
                </a:extLst>
              </a:tr>
              <a:tr h="281672">
                <a:tc>
                  <a:txBody>
                    <a:bodyPr/>
                    <a:lstStyle/>
                    <a:p>
                      <a:pPr algn="ctr">
                        <a:spcAft>
                          <a:spcPts val="0"/>
                        </a:spcAft>
                      </a:pPr>
                      <a:r>
                        <a:rPr lang="sr-Cyrl-RS" sz="1200" kern="100">
                          <a:effectLst/>
                          <a:latin typeface="Calibri" panose="020F0502020204030204" pitchFamily="34" charset="0"/>
                          <a:ea typeface="Times New Roman" panose="02020603050405020304" pitchFamily="18" charset="0"/>
                          <a:cs typeface="Calibri" panose="020F0502020204030204" pitchFamily="34" charset="0"/>
                        </a:rPr>
                        <a:t>2.5</a:t>
                      </a:r>
                      <a:endParaRPr lang="en-GB" sz="1200" kern="10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a:spcAft>
                          <a:spcPts val="0"/>
                        </a:spcAft>
                      </a:pPr>
                      <a:r>
                        <a:rPr lang="sr-Cyrl-RS" sz="1200" kern="100">
                          <a:effectLst/>
                          <a:latin typeface="Calibri" panose="020F0502020204030204" pitchFamily="34" charset="0"/>
                          <a:ea typeface="Times New Roman" panose="02020603050405020304" pitchFamily="18" charset="0"/>
                          <a:cs typeface="Calibri" panose="020F0502020204030204" pitchFamily="34" charset="0"/>
                        </a:rPr>
                        <a:t>Инфраструктура и логистика</a:t>
                      </a:r>
                      <a:endParaRPr lang="en-GB" sz="1200" kern="10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marL="342900" lvl="0" indent="-342900" algn="just">
                        <a:spcAft>
                          <a:spcPts val="0"/>
                        </a:spcAft>
                        <a:buFont typeface="Symbol" panose="05050102010706020507" pitchFamily="18" charset="2"/>
                        <a:buChar char=""/>
                      </a:pPr>
                      <a:r>
                        <a:rPr lang="sr-Cyrl-RS" sz="1200" kern="100" dirty="0">
                          <a:effectLst/>
                          <a:latin typeface="Calibri" panose="020F0502020204030204" pitchFamily="34" charset="0"/>
                          <a:ea typeface="Times New Roman" panose="02020603050405020304" pitchFamily="18" charset="0"/>
                          <a:cs typeface="Calibri" panose="020F0502020204030204" pitchFamily="34" charset="0"/>
                        </a:rPr>
                        <a:t>Простор:</a:t>
                      </a:r>
                      <a:endParaRPr lang="en-GB" sz="12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0"/>
                        </a:spcAft>
                        <a:buFont typeface="Symbol" panose="05050102010706020507" pitchFamily="18" charset="2"/>
                        <a:buChar char=""/>
                      </a:pPr>
                      <a:r>
                        <a:rPr lang="sr-Cyrl-RS" sz="1200" kern="100" dirty="0">
                          <a:effectLst/>
                          <a:latin typeface="Calibri" panose="020F0502020204030204" pitchFamily="34" charset="0"/>
                          <a:ea typeface="Times New Roman" panose="02020603050405020304" pitchFamily="18" charset="0"/>
                          <a:cs typeface="Calibri" panose="020F0502020204030204" pitchFamily="34" charset="0"/>
                        </a:rPr>
                        <a:t>Информациони системи:</a:t>
                      </a:r>
                      <a:endParaRPr lang="en-GB" sz="12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algn="just">
                        <a:spcAft>
                          <a:spcPts val="0"/>
                        </a:spcAft>
                      </a:pPr>
                      <a:r>
                        <a:rPr lang="sr-Cyrl-RS" sz="1200" kern="100">
                          <a:effectLst/>
                          <a:latin typeface="Calibri" panose="020F0502020204030204" pitchFamily="34" charset="0"/>
                          <a:ea typeface="Times New Roman" panose="02020603050405020304" pitchFamily="18" charset="0"/>
                          <a:cs typeface="Calibri" panose="020F0502020204030204" pitchFamily="34" charset="0"/>
                        </a:rPr>
                        <a:t> </a:t>
                      </a:r>
                      <a:endParaRPr lang="en-GB" sz="1200" kern="10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extLst>
                  <a:ext uri="{0D108BD9-81ED-4DB2-BD59-A6C34878D82A}">
                    <a16:rowId xmlns="" xmlns:a16="http://schemas.microsoft.com/office/drawing/2014/main" val="2858607152"/>
                  </a:ext>
                </a:extLst>
              </a:tr>
              <a:tr h="281672">
                <a:tc>
                  <a:txBody>
                    <a:bodyPr/>
                    <a:lstStyle/>
                    <a:p>
                      <a:pPr algn="ctr">
                        <a:spcAft>
                          <a:spcPts val="0"/>
                        </a:spcAft>
                      </a:pPr>
                      <a:r>
                        <a:rPr lang="sr-Cyrl-RS" sz="1200" kern="100">
                          <a:effectLst/>
                          <a:latin typeface="Calibri" panose="020F0502020204030204" pitchFamily="34" charset="0"/>
                          <a:ea typeface="Times New Roman" panose="02020603050405020304" pitchFamily="18" charset="0"/>
                          <a:cs typeface="Calibri" panose="020F0502020204030204" pitchFamily="34" charset="0"/>
                        </a:rPr>
                        <a:t>2.6</a:t>
                      </a:r>
                      <a:endParaRPr lang="en-GB" sz="1200" kern="10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a:spcAft>
                          <a:spcPts val="0"/>
                        </a:spcAft>
                      </a:pPr>
                      <a:r>
                        <a:rPr lang="sr-Cyrl-RS" sz="1200" kern="100">
                          <a:effectLst/>
                          <a:latin typeface="Calibri" panose="020F0502020204030204" pitchFamily="34" charset="0"/>
                          <a:ea typeface="Times New Roman" panose="02020603050405020304" pitchFamily="18" charset="0"/>
                          <a:cs typeface="Calibri" panose="020F0502020204030204" pitchFamily="34" charset="0"/>
                        </a:rPr>
                        <a:t>Повратне информације</a:t>
                      </a:r>
                      <a:endParaRPr lang="en-GB" sz="1200" kern="10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marL="342900" lvl="0" indent="-342900" algn="just">
                        <a:spcAft>
                          <a:spcPts val="0"/>
                        </a:spcAft>
                        <a:buFont typeface="Symbol" panose="05050102010706020507" pitchFamily="18" charset="2"/>
                        <a:buChar char=""/>
                      </a:pPr>
                      <a:r>
                        <a:rPr lang="sr-Cyrl-RS" sz="1200" kern="100" dirty="0">
                          <a:effectLst/>
                          <a:latin typeface="Calibri" panose="020F0502020204030204" pitchFamily="34" charset="0"/>
                          <a:ea typeface="Times New Roman" panose="02020603050405020304" pitchFamily="18" charset="0"/>
                          <a:cs typeface="Calibri" panose="020F0502020204030204" pitchFamily="34" charset="0"/>
                        </a:rPr>
                        <a:t>Процена учинка: </a:t>
                      </a:r>
                      <a:endParaRPr lang="en-GB" sz="12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0"/>
                        </a:spcAft>
                        <a:buFont typeface="Symbol" panose="05050102010706020507" pitchFamily="18" charset="2"/>
                        <a:buChar char=""/>
                      </a:pPr>
                      <a:r>
                        <a:rPr lang="sr-Cyrl-RS" sz="1200" kern="100" dirty="0">
                          <a:effectLst/>
                          <a:latin typeface="Calibri" panose="020F0502020204030204" pitchFamily="34" charset="0"/>
                          <a:ea typeface="Times New Roman" panose="02020603050405020304" pitchFamily="18" charset="0"/>
                          <a:cs typeface="Calibri" panose="020F0502020204030204" pitchFamily="34" charset="0"/>
                        </a:rPr>
                        <a:t>Ревизија и оптимизација:</a:t>
                      </a:r>
                      <a:endParaRPr lang="en-GB" sz="12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algn="just">
                        <a:spcAft>
                          <a:spcPts val="0"/>
                        </a:spcAft>
                      </a:pPr>
                      <a:r>
                        <a:rPr lang="sr-Cyrl-RS" sz="1200" kern="100">
                          <a:effectLst/>
                          <a:latin typeface="Calibri" panose="020F0502020204030204" pitchFamily="34" charset="0"/>
                          <a:ea typeface="Times New Roman" panose="02020603050405020304" pitchFamily="18" charset="0"/>
                          <a:cs typeface="Calibri" panose="020F0502020204030204" pitchFamily="34" charset="0"/>
                        </a:rPr>
                        <a:t> </a:t>
                      </a:r>
                      <a:endParaRPr lang="en-GB" sz="1200" kern="10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extLst>
                  <a:ext uri="{0D108BD9-81ED-4DB2-BD59-A6C34878D82A}">
                    <a16:rowId xmlns="" xmlns:a16="http://schemas.microsoft.com/office/drawing/2014/main" val="1735339900"/>
                  </a:ext>
                </a:extLst>
              </a:tr>
              <a:tr h="563344">
                <a:tc>
                  <a:txBody>
                    <a:bodyPr/>
                    <a:lstStyle/>
                    <a:p>
                      <a:pPr algn="ctr">
                        <a:spcAft>
                          <a:spcPts val="0"/>
                        </a:spcAft>
                      </a:pPr>
                      <a:r>
                        <a:rPr lang="sr-Cyrl-RS" sz="1200" kern="100">
                          <a:effectLst/>
                          <a:latin typeface="Calibri" panose="020F0502020204030204" pitchFamily="34" charset="0"/>
                          <a:ea typeface="Times New Roman" panose="02020603050405020304" pitchFamily="18" charset="0"/>
                          <a:cs typeface="Calibri" panose="020F0502020204030204" pitchFamily="34" charset="0"/>
                        </a:rPr>
                        <a:t>3</a:t>
                      </a:r>
                      <a:endParaRPr lang="en-GB" sz="1200" kern="10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a:spcAft>
                          <a:spcPts val="0"/>
                        </a:spcAft>
                      </a:pPr>
                      <a:r>
                        <a:rPr lang="sr-Cyrl-RS" sz="1200" kern="100">
                          <a:effectLst/>
                          <a:latin typeface="Calibri" panose="020F0502020204030204" pitchFamily="34" charset="0"/>
                          <a:ea typeface="Times New Roman" panose="02020603050405020304" pitchFamily="18" charset="0"/>
                          <a:cs typeface="Calibri" panose="020F0502020204030204" pitchFamily="34" charset="0"/>
                        </a:rPr>
                        <a:t>Препоруке</a:t>
                      </a:r>
                      <a:endParaRPr lang="en-GB" sz="1200" kern="10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a:spcAft>
                          <a:spcPts val="0"/>
                        </a:spcAft>
                      </a:pPr>
                      <a:r>
                        <a:rPr lang="sr-Cyrl-RS" sz="1200" kern="100">
                          <a:effectLst/>
                          <a:latin typeface="Calibri" panose="020F0502020204030204" pitchFamily="34" charset="0"/>
                          <a:ea typeface="Times New Roman" panose="02020603050405020304" pitchFamily="18" charset="0"/>
                          <a:cs typeface="Calibri" panose="020F0502020204030204" pitchFamily="34" charset="0"/>
                        </a:rPr>
                        <a:t> </a:t>
                      </a:r>
                      <a:endParaRPr lang="en-GB" sz="1200" kern="10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algn="just">
                        <a:spcAft>
                          <a:spcPts val="0"/>
                        </a:spcAft>
                      </a:pPr>
                      <a:r>
                        <a:rPr lang="sr-Cyrl-RS" sz="1200" kern="1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200" kern="1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0"/>
                        </a:spcAft>
                      </a:pPr>
                      <a:r>
                        <a:rPr lang="sr-Cyrl-RS" sz="1200" kern="1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200" kern="1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0"/>
                        </a:spcAft>
                      </a:pPr>
                      <a:r>
                        <a:rPr lang="sr-Cyrl-RS" sz="1200" kern="1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200" kern="1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0"/>
                        </a:spcAft>
                      </a:pPr>
                      <a:r>
                        <a:rPr lang="sr-Cyrl-RS" sz="1200" kern="1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2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extLst>
                  <a:ext uri="{0D108BD9-81ED-4DB2-BD59-A6C34878D82A}">
                    <a16:rowId xmlns="" xmlns:a16="http://schemas.microsoft.com/office/drawing/2014/main" val="3188398154"/>
                  </a:ext>
                </a:extLst>
              </a:tr>
            </a:tbl>
          </a:graphicData>
        </a:graphic>
      </p:graphicFrame>
      <p:graphicFrame>
        <p:nvGraphicFramePr>
          <p:cNvPr id="6" name="Table 5">
            <a:extLst>
              <a:ext uri="{FF2B5EF4-FFF2-40B4-BE49-F238E27FC236}">
                <a16:creationId xmlns="" xmlns:a16="http://schemas.microsoft.com/office/drawing/2014/main" id="{ADAAF670-515A-417A-8ED5-98F426F1F16B}"/>
              </a:ext>
            </a:extLst>
          </p:cNvPr>
          <p:cNvGraphicFramePr>
            <a:graphicFrameLocks noGrp="1"/>
          </p:cNvGraphicFramePr>
          <p:nvPr/>
        </p:nvGraphicFramePr>
        <p:xfrm>
          <a:off x="273269" y="110066"/>
          <a:ext cx="11655972" cy="457200"/>
        </p:xfrm>
        <a:graphic>
          <a:graphicData uri="http://schemas.openxmlformats.org/drawingml/2006/table">
            <a:tbl>
              <a:tblPr firstRow="1" bandRow="1">
                <a:tableStyleId>{93296810-A885-4BE3-A3E7-6D5BEEA58F35}</a:tableStyleId>
              </a:tblPr>
              <a:tblGrid>
                <a:gridCol w="11655972">
                  <a:extLst>
                    <a:ext uri="{9D8B030D-6E8A-4147-A177-3AD203B41FA5}">
                      <a16:colId xmlns="" xmlns:a16="http://schemas.microsoft.com/office/drawing/2014/main" val="3832995452"/>
                    </a:ext>
                  </a:extLst>
                </a:gridCol>
              </a:tblGrid>
              <a:tr h="265213">
                <a:tc>
                  <a:txBody>
                    <a:bodyPr/>
                    <a:lstStyle/>
                    <a:p>
                      <a:pPr algn="ctr"/>
                      <a:r>
                        <a:rPr lang="ru-RU" sz="2400" dirty="0">
                          <a:solidFill>
                            <a:srgbClr val="00B050"/>
                          </a:solidFill>
                        </a:rPr>
                        <a:t>Извештај са менторинг посете</a:t>
                      </a:r>
                      <a:endParaRPr lang="sr-Cyrl-RS" sz="2400" dirty="0">
                        <a:solidFill>
                          <a:srgbClr val="00B050"/>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spTree>
    <p:extLst>
      <p:ext uri="{BB962C8B-B14F-4D97-AF65-F5344CB8AC3E}">
        <p14:creationId xmlns:p14="http://schemas.microsoft.com/office/powerpoint/2010/main" val="28085902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0CB3C03-62DA-C23B-EC5C-DD2B7CE79182}"/>
            </a:ext>
          </a:extLst>
        </p:cNvPr>
        <p:cNvGrpSpPr/>
        <p:nvPr/>
      </p:nvGrpSpPr>
      <p:grpSpPr>
        <a:xfrm>
          <a:off x="0" y="0"/>
          <a:ext cx="0" cy="0"/>
          <a:chOff x="0" y="0"/>
          <a:chExt cx="0" cy="0"/>
        </a:xfrm>
      </p:grpSpPr>
      <p:graphicFrame>
        <p:nvGraphicFramePr>
          <p:cNvPr id="10" name="Table 9">
            <a:extLst>
              <a:ext uri="{FF2B5EF4-FFF2-40B4-BE49-F238E27FC236}">
                <a16:creationId xmlns="" xmlns:a16="http://schemas.microsoft.com/office/drawing/2014/main" id="{48D3EA67-A7B6-67AF-69AF-A8F9ED2EE2F9}"/>
              </a:ext>
            </a:extLst>
          </p:cNvPr>
          <p:cNvGraphicFramePr>
            <a:graphicFrameLocks noGrp="1"/>
          </p:cNvGraphicFramePr>
          <p:nvPr>
            <p:extLst/>
          </p:nvPr>
        </p:nvGraphicFramePr>
        <p:xfrm>
          <a:off x="344209" y="304378"/>
          <a:ext cx="11613329" cy="944880"/>
        </p:xfrm>
        <a:graphic>
          <a:graphicData uri="http://schemas.openxmlformats.org/drawingml/2006/table">
            <a:tbl>
              <a:tblPr firstRow="1" bandRow="1">
                <a:tableStyleId>{93296810-A885-4BE3-A3E7-6D5BEEA58F35}</a:tableStyleId>
              </a:tblPr>
              <a:tblGrid>
                <a:gridCol w="11613329">
                  <a:extLst>
                    <a:ext uri="{9D8B030D-6E8A-4147-A177-3AD203B41FA5}">
                      <a16:colId xmlns="" xmlns:a16="http://schemas.microsoft.com/office/drawing/2014/main" val="3832995452"/>
                    </a:ext>
                  </a:extLst>
                </a:gridCol>
              </a:tblGrid>
              <a:tr h="541538">
                <a:tc>
                  <a:txBody>
                    <a:bodyPr/>
                    <a:lstStyle/>
                    <a:p>
                      <a:pPr algn="ctr"/>
                      <a:r>
                        <a:rPr lang="ru-RU" sz="2800" dirty="0">
                          <a:solidFill>
                            <a:srgbClr val="009900"/>
                          </a:solidFill>
                        </a:rPr>
                        <a:t>Сесија 12</a:t>
                      </a:r>
                      <a:r>
                        <a:rPr lang="en-US" sz="2800" dirty="0">
                          <a:solidFill>
                            <a:srgbClr val="009900"/>
                          </a:solidFill>
                        </a:rPr>
                        <a:t> </a:t>
                      </a:r>
                      <a:r>
                        <a:rPr lang="ru-RU" sz="2800" dirty="0">
                          <a:solidFill>
                            <a:srgbClr val="009900"/>
                          </a:solidFill>
                        </a:rPr>
                        <a:t>Евалуација и затварање радионице</a:t>
                      </a:r>
                      <a:endParaRPr lang="en-US" sz="2800" dirty="0">
                        <a:solidFill>
                          <a:srgbClr val="009900"/>
                        </a:solidFill>
                      </a:endParaRPr>
                    </a:p>
                    <a:p>
                      <a:pPr algn="ctr"/>
                      <a:r>
                        <a:rPr lang="ru-RU" sz="2800" dirty="0">
                          <a:solidFill>
                            <a:srgbClr val="009900"/>
                          </a:solidFill>
                        </a:rPr>
                        <a:t>Едукативни алати за озелењавање пословања</a:t>
                      </a:r>
                    </a:p>
                  </a:txBody>
                  <a:tcPr>
                    <a:lnB w="12700" cap="flat" cmpd="sng" algn="ctr">
                      <a:solidFill>
                        <a:srgbClr val="002060"/>
                      </a:solidFill>
                      <a:prstDash val="solid"/>
                      <a:round/>
                      <a:headEnd type="none" w="med" len="med"/>
                      <a:tailEnd type="none" w="med" len="med"/>
                    </a:lnB>
                    <a:noFill/>
                  </a:tcPr>
                </a:tc>
                <a:extLst>
                  <a:ext uri="{0D108BD9-81ED-4DB2-BD59-A6C34878D82A}">
                    <a16:rowId xmlns="" xmlns:a16="http://schemas.microsoft.com/office/drawing/2014/main" val="4263483931"/>
                  </a:ext>
                </a:extLst>
              </a:tr>
            </a:tbl>
          </a:graphicData>
        </a:graphic>
      </p:graphicFrame>
      <p:sp>
        <p:nvSpPr>
          <p:cNvPr id="4" name="TextBox 3">
            <a:extLst>
              <a:ext uri="{FF2B5EF4-FFF2-40B4-BE49-F238E27FC236}">
                <a16:creationId xmlns="" xmlns:a16="http://schemas.microsoft.com/office/drawing/2014/main" id="{B4544530-F0F2-D641-560A-4C14910773DE}"/>
              </a:ext>
            </a:extLst>
          </p:cNvPr>
          <p:cNvSpPr txBox="1"/>
          <p:nvPr/>
        </p:nvSpPr>
        <p:spPr>
          <a:xfrm>
            <a:off x="344209" y="1366573"/>
            <a:ext cx="11613329" cy="5187049"/>
          </a:xfrm>
          <a:prstGeom prst="rect">
            <a:avLst/>
          </a:prstGeom>
          <a:noFill/>
          <a:ln>
            <a:noFill/>
          </a:ln>
        </p:spPr>
        <p:txBody>
          <a:bodyPr wrap="square">
            <a:noAutofit/>
          </a:bodyPr>
          <a:lstStyle/>
          <a:p>
            <a:pPr marL="342900" lvl="0" indent="-342900" algn="just">
              <a:buFont typeface="Symbol" panose="05050102010706020507" pitchFamily="18" charset="2"/>
              <a:buChar char=""/>
            </a:pPr>
            <a:r>
              <a:rPr lang="sr-Cyrl-RS" sz="2400" kern="0" dirty="0">
                <a:effectLst/>
                <a:latin typeface="Calibri" panose="020F0502020204030204" pitchFamily="34" charset="0"/>
                <a:ea typeface="Times New Roman" panose="02020603050405020304" pitchFamily="18" charset="0"/>
                <a:cs typeface="Calibri" panose="020F0502020204030204" pitchFamily="34" charset="0"/>
              </a:rPr>
              <a:t>Транснационална прилагођена методологија обуке за озелењавање пословања</a:t>
            </a:r>
            <a:r>
              <a:rPr lang="en-US" sz="2400" kern="0" dirty="0">
                <a:effectLst/>
                <a:latin typeface="Calibri" panose="020F0502020204030204" pitchFamily="34" charset="0"/>
                <a:ea typeface="Times New Roman" panose="02020603050405020304" pitchFamily="18" charset="0"/>
                <a:cs typeface="Calibri" panose="020F0502020204030204" pitchFamily="34" charset="0"/>
              </a:rPr>
              <a:t>;</a:t>
            </a:r>
            <a:endParaRPr lang="sr-Cyrl-RS" sz="2400" kern="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anose="05050102010706020507" pitchFamily="18" charset="2"/>
              <a:buChar char=""/>
            </a:pPr>
            <a:endParaRPr lang="sr-Cyrl-RS" sz="2400" kern="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anose="05050102010706020507" pitchFamily="18" charset="2"/>
              <a:buChar char=""/>
            </a:pPr>
            <a:r>
              <a:rPr lang="sr-Cyrl-RS" sz="2400" kern="0" dirty="0">
                <a:effectLst/>
                <a:latin typeface="Calibri" panose="020F0502020204030204" pitchFamily="34" charset="0"/>
                <a:ea typeface="Times New Roman" panose="02020603050405020304" pitchFamily="18" charset="0"/>
                <a:cs typeface="Calibri" panose="020F0502020204030204" pitchFamily="34" charset="0"/>
              </a:rPr>
              <a:t>Курикулум - Наставни план и програм обуке за озелењавање пословања</a:t>
            </a:r>
            <a:r>
              <a:rPr lang="en-US" sz="2400" kern="0" dirty="0">
                <a:effectLst/>
                <a:latin typeface="Calibri" panose="020F0502020204030204" pitchFamily="34" charset="0"/>
                <a:ea typeface="Times New Roman" panose="02020603050405020304" pitchFamily="18" charset="0"/>
                <a:cs typeface="Calibri" panose="020F0502020204030204" pitchFamily="34" charset="0"/>
              </a:rPr>
              <a:t>;</a:t>
            </a:r>
            <a:endParaRPr lang="sr-Cyrl-RS" sz="2400" kern="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anose="05050102010706020507" pitchFamily="18" charset="2"/>
              <a:buChar char=""/>
            </a:pPr>
            <a:endParaRPr lang="en-US" sz="24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anose="05050102010706020507" pitchFamily="18" charset="2"/>
              <a:buChar char=""/>
            </a:pPr>
            <a:r>
              <a:rPr lang="sr-Cyrl-RS" sz="2400" kern="0" dirty="0">
                <a:effectLst/>
                <a:latin typeface="Calibri" panose="020F0502020204030204" pitchFamily="34" charset="0"/>
                <a:ea typeface="Times New Roman" panose="02020603050405020304" pitchFamily="18" charset="0"/>
                <a:cs typeface="Calibri" panose="020F0502020204030204" pitchFamily="34" charset="0"/>
              </a:rPr>
              <a:t>5 Модула обуке из области озелењавања предузећа</a:t>
            </a:r>
            <a:r>
              <a:rPr lang="en-US" sz="2400" kern="0" dirty="0">
                <a:effectLst/>
                <a:latin typeface="Calibri" panose="020F0502020204030204" pitchFamily="34" charset="0"/>
                <a:ea typeface="Times New Roman" panose="02020603050405020304" pitchFamily="18" charset="0"/>
                <a:cs typeface="Calibri" panose="020F0502020204030204" pitchFamily="34" charset="0"/>
              </a:rPr>
              <a:t>;</a:t>
            </a:r>
            <a:endParaRPr lang="sr-Cyrl-RS" sz="2400" kern="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anose="05050102010706020507" pitchFamily="18" charset="2"/>
              <a:buChar char=""/>
            </a:pPr>
            <a:endParaRPr lang="en-US" sz="24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anose="05050102010706020507" pitchFamily="18" charset="2"/>
              <a:buChar char=""/>
            </a:pPr>
            <a:r>
              <a:rPr lang="sr-Cyrl-RS" sz="2400" kern="0" dirty="0">
                <a:effectLst/>
                <a:latin typeface="Calibri" panose="020F0502020204030204" pitchFamily="34" charset="0"/>
                <a:ea typeface="Times New Roman" panose="02020603050405020304" pitchFamily="18" charset="0"/>
                <a:cs typeface="Calibri" panose="020F0502020204030204" pitchFamily="34" charset="0"/>
              </a:rPr>
              <a:t>Зелени алати за самопроцену МСП-а и предузетника (Бизнис План/Стратегија за озелењавање пословања и листа за само процену пословних процеса)</a:t>
            </a:r>
            <a:r>
              <a:rPr lang="en-US" sz="2400" kern="0" dirty="0">
                <a:effectLst/>
                <a:latin typeface="Calibri" panose="020F0502020204030204" pitchFamily="34" charset="0"/>
                <a:ea typeface="Times New Roman" panose="02020603050405020304" pitchFamily="18" charset="0"/>
                <a:cs typeface="Calibri" panose="020F0502020204030204" pitchFamily="34" charset="0"/>
              </a:rPr>
              <a:t>;</a:t>
            </a:r>
            <a:endParaRPr lang="sr-Cyrl-RS" sz="2400" kern="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anose="05050102010706020507" pitchFamily="18" charset="2"/>
              <a:buChar char=""/>
            </a:pPr>
            <a:endParaRPr lang="en-US" sz="24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anose="05050102010706020507" pitchFamily="18" charset="2"/>
              <a:buChar char=""/>
            </a:pPr>
            <a:r>
              <a:rPr lang="sr-Cyrl-RS" sz="2400" kern="0" dirty="0">
                <a:effectLst/>
                <a:latin typeface="Calibri" panose="020F0502020204030204" pitchFamily="34" charset="0"/>
                <a:ea typeface="Times New Roman" panose="02020603050405020304" pitchFamily="18" charset="0"/>
                <a:cs typeface="Calibri" panose="020F0502020204030204" pitchFamily="34" charset="0"/>
              </a:rPr>
              <a:t>Практични водич за озелењавање пословања</a:t>
            </a:r>
            <a:r>
              <a:rPr lang="en-US" sz="2400" kern="0" dirty="0">
                <a:effectLst/>
                <a:latin typeface="Calibri" panose="020F0502020204030204" pitchFamily="34" charset="0"/>
                <a:ea typeface="Times New Roman" panose="02020603050405020304" pitchFamily="18" charset="0"/>
                <a:cs typeface="Calibri" panose="020F0502020204030204" pitchFamily="34" charset="0"/>
              </a:rPr>
              <a:t>;</a:t>
            </a:r>
            <a:endParaRPr lang="sr-Cyrl-RS" sz="2400" kern="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anose="05050102010706020507" pitchFamily="18" charset="2"/>
              <a:buChar char=""/>
            </a:pPr>
            <a:endParaRPr lang="en-US" sz="24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anose="05050102010706020507" pitchFamily="18" charset="2"/>
              <a:buChar char=""/>
            </a:pPr>
            <a:r>
              <a:rPr lang="sr-Cyrl-RS" sz="2400" kern="0" dirty="0">
                <a:effectLst/>
                <a:latin typeface="Calibri" panose="020F0502020204030204" pitchFamily="34" charset="0"/>
                <a:ea typeface="Times New Roman" panose="02020603050405020304" pitchFamily="18" charset="0"/>
                <a:cs typeface="Calibri" panose="020F0502020204030204" pitchFamily="34" charset="0"/>
              </a:rPr>
              <a:t>Озелењавање пословања база знања и алата за учење</a:t>
            </a:r>
            <a:r>
              <a:rPr lang="en-US" sz="2400" kern="0" dirty="0">
                <a:effectLst/>
                <a:latin typeface="Calibri" panose="020F0502020204030204" pitchFamily="34" charset="0"/>
                <a:ea typeface="Times New Roman" panose="02020603050405020304" pitchFamily="18" charset="0"/>
                <a:cs typeface="Calibri" panose="020F0502020204030204" pitchFamily="34" charset="0"/>
              </a:rPr>
              <a:t>;</a:t>
            </a:r>
            <a:endParaRPr lang="sr-Cyrl-RS" sz="2400" kern="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anose="05050102010706020507" pitchFamily="18" charset="2"/>
              <a:buChar char=""/>
            </a:pPr>
            <a:endParaRPr lang="en-US" sz="24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anose="05050102010706020507" pitchFamily="18" charset="2"/>
              <a:buChar char=""/>
            </a:pPr>
            <a:r>
              <a:rPr lang="sr-Cyrl-RS" sz="2400" kern="0" dirty="0">
                <a:effectLst/>
                <a:latin typeface="Calibri" panose="020F0502020204030204" pitchFamily="34" charset="0"/>
                <a:ea typeface="Times New Roman" panose="02020603050405020304" pitchFamily="18" charset="0"/>
                <a:cs typeface="Calibri" panose="020F0502020204030204" pitchFamily="34" charset="0"/>
              </a:rPr>
              <a:t>Озелењавање пословања - платформа за е-учење</a:t>
            </a:r>
            <a:r>
              <a:rPr lang="en-US" sz="2400" kern="0" dirty="0">
                <a:effectLst/>
                <a:latin typeface="Calibri" panose="020F0502020204030204" pitchFamily="34" charset="0"/>
                <a:ea typeface="Times New Roman" panose="02020603050405020304" pitchFamily="18" charset="0"/>
                <a:cs typeface="Calibri" panose="020F0502020204030204" pitchFamily="34" charset="0"/>
              </a:rPr>
              <a:t>.</a:t>
            </a:r>
            <a:endParaRPr lang="en-US" sz="2400" kern="1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01890018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 xmlns:a16="http://schemas.microsoft.com/office/drawing/2014/main" id="{A67631EB-632B-4575-9384-AD9E7C98BD30}"/>
              </a:ext>
            </a:extLst>
          </p:cNvPr>
          <p:cNvSpPr txBox="1"/>
          <p:nvPr/>
        </p:nvSpPr>
        <p:spPr>
          <a:xfrm>
            <a:off x="1381944" y="2135058"/>
            <a:ext cx="3411332" cy="1938992"/>
          </a:xfrm>
          <a:prstGeom prst="rect">
            <a:avLst/>
          </a:prstGeom>
          <a:noFill/>
        </p:spPr>
        <p:txBody>
          <a:bodyPr wrap="square">
            <a:spAutoFit/>
          </a:bodyPr>
          <a:lstStyle/>
          <a:p>
            <a:pPr marL="342900" indent="-342900">
              <a:buFont typeface="Wingdings" panose="05000000000000000000" pitchFamily="2" charset="2"/>
              <a:buChar char="Ø"/>
            </a:pPr>
            <a:r>
              <a:rPr lang="sr-Cyrl-RS" sz="2400" b="1" dirty="0"/>
              <a:t>Сумирање закључака</a:t>
            </a:r>
            <a:br>
              <a:rPr lang="sr-Cyrl-RS" sz="2400" b="1" dirty="0"/>
            </a:br>
            <a:endParaRPr lang="sr-Cyrl-RS" sz="2400" b="1" dirty="0"/>
          </a:p>
          <a:p>
            <a:pPr marL="342900" indent="-342900">
              <a:buFont typeface="Wingdings" panose="05000000000000000000" pitchFamily="2" charset="2"/>
              <a:buChar char="Ø"/>
            </a:pPr>
            <a:r>
              <a:rPr lang="sr-Cyrl-RS" sz="2400" b="1" dirty="0"/>
              <a:t>Евалуација догађаја</a:t>
            </a:r>
          </a:p>
          <a:p>
            <a:pPr marL="342900" indent="-342900">
              <a:buFont typeface="Wingdings" panose="05000000000000000000" pitchFamily="2" charset="2"/>
              <a:buChar char="Ø"/>
            </a:pPr>
            <a:endParaRPr lang="sr-Cyrl-RS" sz="2400" b="1" dirty="0"/>
          </a:p>
          <a:p>
            <a:pPr marL="342900" indent="-342900">
              <a:buFont typeface="Wingdings" panose="05000000000000000000" pitchFamily="2" charset="2"/>
              <a:buChar char="Ø"/>
            </a:pPr>
            <a:r>
              <a:rPr lang="sr-Cyrl-RS" sz="2400" b="1" dirty="0"/>
              <a:t>Затварање догађаја</a:t>
            </a:r>
          </a:p>
        </p:txBody>
      </p:sp>
    </p:spTree>
    <p:extLst>
      <p:ext uri="{BB962C8B-B14F-4D97-AF65-F5344CB8AC3E}">
        <p14:creationId xmlns:p14="http://schemas.microsoft.com/office/powerpoint/2010/main" val="4461998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708</TotalTime>
  <Words>8543</Words>
  <Application>Microsoft Office PowerPoint</Application>
  <PresentationFormat>Widescreen</PresentationFormat>
  <Paragraphs>1131</Paragraphs>
  <Slides>97</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97</vt:i4>
      </vt:variant>
    </vt:vector>
  </HeadingPairs>
  <TitlesOfParts>
    <vt:vector size="108" baseType="lpstr">
      <vt:lpstr>맑은 고딕</vt:lpstr>
      <vt:lpstr>Arial</vt:lpstr>
      <vt:lpstr>Arial Narrow</vt:lpstr>
      <vt:lpstr>Calibri</vt:lpstr>
      <vt:lpstr>Calibri Light</vt:lpstr>
      <vt:lpstr>Cambria</vt:lpstr>
      <vt:lpstr>Palatino Linotype</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Goran Milenkovic</dc:creator>
  <cp:lastModifiedBy>Microsoft account</cp:lastModifiedBy>
  <cp:revision>78</cp:revision>
  <dcterms:created xsi:type="dcterms:W3CDTF">2020-07-22T04:20:20Z</dcterms:created>
  <dcterms:modified xsi:type="dcterms:W3CDTF">2025-04-30T12:09:47Z</dcterms:modified>
</cp:coreProperties>
</file>